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theme/theme1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948" r:id="rId2"/>
    <p:sldMasterId id="2147483960" r:id="rId3"/>
    <p:sldMasterId id="2147484021" r:id="rId4"/>
    <p:sldMasterId id="2147484045" r:id="rId5"/>
    <p:sldMasterId id="2147484070" r:id="rId6"/>
    <p:sldMasterId id="2147484094" r:id="rId7"/>
    <p:sldMasterId id="2147484106" r:id="rId8"/>
    <p:sldMasterId id="2147484118" r:id="rId9"/>
    <p:sldMasterId id="2147484130" r:id="rId10"/>
    <p:sldMasterId id="2147484154" r:id="rId11"/>
    <p:sldMasterId id="2147484192" r:id="rId12"/>
    <p:sldMasterId id="2147484204" r:id="rId13"/>
  </p:sldMasterIdLst>
  <p:notesMasterIdLst>
    <p:notesMasterId r:id="rId31"/>
  </p:notesMasterIdLst>
  <p:sldIdLst>
    <p:sldId id="1351" r:id="rId14"/>
    <p:sldId id="2308" r:id="rId15"/>
    <p:sldId id="257" r:id="rId16"/>
    <p:sldId id="271" r:id="rId17"/>
    <p:sldId id="272" r:id="rId18"/>
    <p:sldId id="273" r:id="rId19"/>
    <p:sldId id="2307" r:id="rId20"/>
    <p:sldId id="1488" r:id="rId21"/>
    <p:sldId id="1489" r:id="rId22"/>
    <p:sldId id="2304" r:id="rId23"/>
    <p:sldId id="2309" r:id="rId24"/>
    <p:sldId id="2316" r:id="rId25"/>
    <p:sldId id="2313" r:id="rId26"/>
    <p:sldId id="2315" r:id="rId27"/>
    <p:sldId id="2314" r:id="rId28"/>
    <p:sldId id="2311" r:id="rId29"/>
    <p:sldId id="2303" r:id="rId30"/>
  </p:sldIdLst>
  <p:sldSz cx="4679950" cy="396081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234473" algn="l" rtl="0" fontAlgn="base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468945" algn="l" rtl="0" fontAlgn="base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703406" algn="l" rtl="0" fontAlgn="base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937881" algn="l" rtl="0" fontAlgn="base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1172342" algn="l" defTabSz="468945" rtl="0" eaLnBrk="1" latinLnBrk="0" hangingPunct="1">
      <a:defRPr kumimoji="1" sz="13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1406820" algn="l" defTabSz="468945" rtl="0" eaLnBrk="1" latinLnBrk="0" hangingPunct="1">
      <a:defRPr kumimoji="1" sz="13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1641281" algn="l" defTabSz="468945" rtl="0" eaLnBrk="1" latinLnBrk="0" hangingPunct="1">
      <a:defRPr kumimoji="1" sz="13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1875758" algn="l" defTabSz="468945" rtl="0" eaLnBrk="1" latinLnBrk="0" hangingPunct="1">
      <a:defRPr kumimoji="1" sz="13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1351"/>
            <p14:sldId id="2308"/>
            <p14:sldId id="257"/>
            <p14:sldId id="271"/>
            <p14:sldId id="272"/>
            <p14:sldId id="273"/>
            <p14:sldId id="2307"/>
            <p14:sldId id="1488"/>
            <p14:sldId id="1489"/>
            <p14:sldId id="2304"/>
            <p14:sldId id="2309"/>
            <p14:sldId id="2316"/>
            <p14:sldId id="2313"/>
            <p14:sldId id="2315"/>
            <p14:sldId id="2314"/>
            <p14:sldId id="2311"/>
            <p14:sldId id="230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248">
          <p15:clr>
            <a:srgbClr val="A4A3A4"/>
          </p15:clr>
        </p15:guide>
        <p15:guide id="2" pos="147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CC"/>
    <a:srgbClr val="FF5050"/>
    <a:srgbClr val="CC6600"/>
    <a:srgbClr val="FFFFFF"/>
    <a:srgbClr val="CCFFFF"/>
    <a:srgbClr val="66FFFF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4" autoAdjust="0"/>
    <p:restoredTop sz="90991" autoAdjust="0"/>
  </p:normalViewPr>
  <p:slideViewPr>
    <p:cSldViewPr>
      <p:cViewPr varScale="1">
        <p:scale>
          <a:sx n="120" d="100"/>
          <a:sy n="120" d="100"/>
        </p:scale>
        <p:origin x="370" y="77"/>
      </p:cViewPr>
      <p:guideLst>
        <p:guide orient="horz" pos="1248"/>
        <p:guide pos="14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5.xml"/><Relationship Id="rId26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8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4.xml"/><Relationship Id="rId25" Type="http://schemas.openxmlformats.org/officeDocument/2006/relationships/slide" Target="slides/slide12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3.xml"/><Relationship Id="rId20" Type="http://schemas.openxmlformats.org/officeDocument/2006/relationships/slide" Target="slides/slide7.xml"/><Relationship Id="rId29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1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2.xml"/><Relationship Id="rId23" Type="http://schemas.openxmlformats.org/officeDocument/2006/relationships/slide" Target="slides/slide10.xml"/><Relationship Id="rId28" Type="http://schemas.openxmlformats.org/officeDocument/2006/relationships/slide" Target="slides/slide15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6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1.xml"/><Relationship Id="rId22" Type="http://schemas.openxmlformats.org/officeDocument/2006/relationships/slide" Target="slides/slide9.xml"/><Relationship Id="rId27" Type="http://schemas.openxmlformats.org/officeDocument/2006/relationships/slide" Target="slides/slide14.xml"/><Relationship Id="rId30" Type="http://schemas.openxmlformats.org/officeDocument/2006/relationships/slide" Target="slides/slide17.xml"/><Relationship Id="rId35" Type="http://schemas.openxmlformats.org/officeDocument/2006/relationships/tableStyles" Target="tableStyles.xml"/><Relationship Id="rId8" Type="http://schemas.openxmlformats.org/officeDocument/2006/relationships/slideMaster" Target="slideMasters/slideMaster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2026/4/26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403350" y="685800"/>
            <a:ext cx="40513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68945" rtl="0" eaLnBrk="1" latinLnBrk="0" hangingPunct="1">
      <a:defRPr kumimoji="1" sz="600" kern="1200">
        <a:solidFill>
          <a:schemeClr val="tx1"/>
        </a:solidFill>
        <a:latin typeface="+mn-lt"/>
        <a:ea typeface="+mn-ea"/>
        <a:cs typeface="+mn-cs"/>
      </a:defRPr>
    </a:lvl1pPr>
    <a:lvl2pPr marL="234473" algn="l" defTabSz="468945" rtl="0" eaLnBrk="1" latinLnBrk="0" hangingPunct="1">
      <a:defRPr kumimoji="1" sz="600" kern="1200">
        <a:solidFill>
          <a:schemeClr val="tx1"/>
        </a:solidFill>
        <a:latin typeface="+mn-lt"/>
        <a:ea typeface="+mn-ea"/>
        <a:cs typeface="+mn-cs"/>
      </a:defRPr>
    </a:lvl2pPr>
    <a:lvl3pPr marL="468945" algn="l" defTabSz="468945" rtl="0" eaLnBrk="1" latinLnBrk="0" hangingPunct="1">
      <a:defRPr kumimoji="1" sz="600" kern="1200">
        <a:solidFill>
          <a:schemeClr val="tx1"/>
        </a:solidFill>
        <a:latin typeface="+mn-lt"/>
        <a:ea typeface="+mn-ea"/>
        <a:cs typeface="+mn-cs"/>
      </a:defRPr>
    </a:lvl3pPr>
    <a:lvl4pPr marL="703406" algn="l" defTabSz="468945" rtl="0" eaLnBrk="1" latinLnBrk="0" hangingPunct="1">
      <a:defRPr kumimoji="1" sz="600" kern="1200">
        <a:solidFill>
          <a:schemeClr val="tx1"/>
        </a:solidFill>
        <a:latin typeface="+mn-lt"/>
        <a:ea typeface="+mn-ea"/>
        <a:cs typeface="+mn-cs"/>
      </a:defRPr>
    </a:lvl4pPr>
    <a:lvl5pPr marL="937881" algn="l" defTabSz="468945" rtl="0" eaLnBrk="1" latinLnBrk="0" hangingPunct="1">
      <a:defRPr kumimoji="1" sz="600" kern="1200">
        <a:solidFill>
          <a:schemeClr val="tx1"/>
        </a:solidFill>
        <a:latin typeface="+mn-lt"/>
        <a:ea typeface="+mn-ea"/>
        <a:cs typeface="+mn-cs"/>
      </a:defRPr>
    </a:lvl5pPr>
    <a:lvl6pPr marL="1172342" algn="l" defTabSz="468945" rtl="0" eaLnBrk="1" latinLnBrk="0" hangingPunct="1">
      <a:defRPr kumimoji="1" sz="600" kern="1200">
        <a:solidFill>
          <a:schemeClr val="tx1"/>
        </a:solidFill>
        <a:latin typeface="+mn-lt"/>
        <a:ea typeface="+mn-ea"/>
        <a:cs typeface="+mn-cs"/>
      </a:defRPr>
    </a:lvl6pPr>
    <a:lvl7pPr marL="1406820" algn="l" defTabSz="468945" rtl="0" eaLnBrk="1" latinLnBrk="0" hangingPunct="1">
      <a:defRPr kumimoji="1" sz="600" kern="1200">
        <a:solidFill>
          <a:schemeClr val="tx1"/>
        </a:solidFill>
        <a:latin typeface="+mn-lt"/>
        <a:ea typeface="+mn-ea"/>
        <a:cs typeface="+mn-cs"/>
      </a:defRPr>
    </a:lvl7pPr>
    <a:lvl8pPr marL="1641281" algn="l" defTabSz="468945" rtl="0" eaLnBrk="1" latinLnBrk="0" hangingPunct="1">
      <a:defRPr kumimoji="1" sz="600" kern="1200">
        <a:solidFill>
          <a:schemeClr val="tx1"/>
        </a:solidFill>
        <a:latin typeface="+mn-lt"/>
        <a:ea typeface="+mn-ea"/>
        <a:cs typeface="+mn-cs"/>
      </a:defRPr>
    </a:lvl8pPr>
    <a:lvl9pPr marL="1875758" algn="l" defTabSz="468945" rtl="0" eaLnBrk="1" latinLnBrk="0" hangingPunct="1">
      <a:defRPr kumimoji="1"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A3FAFD-97FD-476F-875C-65D162E65A25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A3FAFD-97FD-476F-875C-65D162E65A25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DCFBC2-285E-5CC0-1BA7-94DB069DC5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F45C391-5BFC-AD75-6FBF-FD7151F4BF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2974CF4-05DF-29BA-2B1C-5549640155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8226C60-D4E9-01E3-361E-1BAC918388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A3FAFD-97FD-476F-875C-65D162E65A25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02669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5F2F0C-92C6-3FC0-F43C-93BE16D984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04A9DF0-DA8A-C697-3396-8069403354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961B971-4BF3-A212-668D-A72252243F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D344490-8BCA-C017-4E9A-6A045EC81E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A3FAFD-97FD-476F-875C-65D162E65A25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83234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2BE373-87F5-FDDB-898A-59D976F51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7B613C6-E79A-46E0-2FA8-0BC4D80BD1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7934F2C-1681-7CCB-6116-B960FE9906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13B027B-AA9C-B958-96DA-784A10F102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A3FAFD-97FD-476F-875C-65D162E65A25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04703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A9DA9-5F26-D513-50F1-0BD6EB5F5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2120C68-7634-2CBA-5857-AD596F6598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5A61F29-BEFC-9F24-5B5A-3D63169499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83C8E71-4283-6777-8E0A-D094C09370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A3FAFD-97FD-476F-875C-65D162E65A25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91227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96F3E0-2A84-9686-8B7B-7F08E61302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757D2A9-0C45-1783-1204-265CD15D9B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7F96FE0-9C58-7681-1A22-36994A0042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FC0AD5A-8593-2E1A-4FEE-3EF776569E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A3FAFD-97FD-476F-875C-65D162E65A25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77654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422394-47D8-58E5-2C1A-5E974D9BC4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65730B5-B324-4302-CED3-F5DA9C4A0D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0AC4D41-810B-7B37-7A32-38D8A84C72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292FA35-358C-C7C0-5132-B84736D2B8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A3FAFD-97FD-476F-875C-65D162E65A25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2360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0997" y="1230419"/>
            <a:ext cx="3977958" cy="849008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02003" y="2244461"/>
            <a:ext cx="3275965" cy="10122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4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8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3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378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723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06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412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757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2026/4/26</a:t>
            </a:fld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9"/>
            <a:ext cx="1481984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0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2026/4/26</a:t>
            </a:fld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9"/>
            <a:ext cx="1481984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0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0996" y="1230419"/>
            <a:ext cx="3977958" cy="849008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01993" y="2244461"/>
            <a:ext cx="3275965" cy="10122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7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1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35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69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03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37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71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94E5D35-32CC-299D-EB72-E93CC07E1C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EB9D488-AD8F-4746-917C-C9E81B1ED780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AABB214-93E1-0498-4555-267BEA30E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A323E89-2AB9-09D7-7C07-8266A93E7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755E28E-122B-4EB2-B2AD-62505256FD2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5457759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BFBBF70-F6AA-CE3A-4FF3-4767F3988E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D57B78-3995-4FB6-A71F-DABA1E5CE805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B9F9EEE-A419-4E5F-B9EB-F4B7A9A6D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E523823-BCBD-4B79-CF1E-6E2C1CDD3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7ABCC481-0E14-4D97-A05D-FF9EA7BF52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1873105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9684" y="2545190"/>
            <a:ext cx="3977958" cy="786661"/>
          </a:xfrm>
        </p:spPr>
        <p:txBody>
          <a:bodyPr anchor="t"/>
          <a:lstStyle>
            <a:lvl1pPr algn="l">
              <a:defRPr sz="2047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9684" y="1678762"/>
            <a:ext cx="3977958" cy="866428"/>
          </a:xfrm>
        </p:spPr>
        <p:txBody>
          <a:bodyPr anchor="b"/>
          <a:lstStyle>
            <a:lvl1pPr marL="0" indent="0">
              <a:buNone/>
              <a:defRPr sz="1024">
                <a:solidFill>
                  <a:schemeClr val="tx1">
                    <a:tint val="75000"/>
                  </a:schemeClr>
                </a:solidFill>
              </a:defRPr>
            </a:lvl1pPr>
            <a:lvl2pPr marL="233995" indent="0">
              <a:buNone/>
              <a:defRPr sz="921">
                <a:solidFill>
                  <a:schemeClr val="tx1">
                    <a:tint val="75000"/>
                  </a:schemeClr>
                </a:solidFill>
              </a:defRPr>
            </a:lvl2pPr>
            <a:lvl3pPr marL="467990" indent="0">
              <a:buNone/>
              <a:defRPr sz="819">
                <a:solidFill>
                  <a:schemeClr val="tx1">
                    <a:tint val="75000"/>
                  </a:schemeClr>
                </a:solidFill>
              </a:defRPr>
            </a:lvl3pPr>
            <a:lvl4pPr marL="70198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4pPr>
            <a:lvl5pPr marL="93598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5pPr>
            <a:lvl6pPr marL="116997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6pPr>
            <a:lvl7pPr marL="140397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7pPr>
            <a:lvl8pPr marL="163796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8pPr>
            <a:lvl9pPr marL="187196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56CAAF7-F8A8-3DCC-395B-C19961BAAD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2C0986B-E8AF-4706-8A50-0579D43BF786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3D5B3F2-192D-07D1-1A9A-0E44E69F8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987B91E-B300-5C83-33EC-02EBA40B1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0070EE3-AB76-456F-93CA-4149DBD2C25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08845782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33997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78975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6A999EA8-47A8-8178-9FEA-47DB506C81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E4B1F1A-BB4A-4ECD-8329-9B661C237675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DD4F5AF-354D-12F3-90CA-1EB5EE811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74E271F-7094-AAA2-CF0B-EF4E6A126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4A5895A4-B780-49E0-96C1-B7909F5D2C8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3830446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3997" y="886599"/>
            <a:ext cx="2067791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3997" y="1256091"/>
            <a:ext cx="2067791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2377350" y="886599"/>
            <a:ext cx="2068603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2377350" y="1256091"/>
            <a:ext cx="2068603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8E067CF6-3833-7A3D-CE8E-DD91AEDD06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2A4BC52-7FD4-488D-B349-C380B4CF12A0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BFC457FA-D30A-C49D-EFF4-E6C7B5185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B76560E4-2EE7-959B-8C6D-E4374B56D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21186D8-60FE-45B8-B69C-6BA0FB64BB7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1848021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F4DC83F8-4133-F7BC-B0A7-0342D0EB09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C6170FC-49EB-4A01-BDDB-3CF1EBADDE3B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0A7587CF-19BA-7F5F-A8FB-9A8BB4BBB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0667A169-2BC4-1A92-5E23-DB5C0AD9A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B1E0EF9-1631-4CEB-BA37-D268CD3B542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68671473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7F0FBD9C-D544-8B13-911B-1D9EEECAF7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D2D85DB-FA29-438B-8167-F5014D74CF80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6A3CC0F1-DD85-7FC6-E0BE-C5B0C9A4B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95BEFB1C-97BD-8466-9A8F-9FF3B9C62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782ED45-28A5-457B-B9DD-1C2EF3AFD49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86191603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3998" y="157699"/>
            <a:ext cx="1539671" cy="671138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829730" y="157699"/>
            <a:ext cx="2616222" cy="3380444"/>
          </a:xfrm>
        </p:spPr>
        <p:txBody>
          <a:bodyPr/>
          <a:lstStyle>
            <a:lvl1pPr>
              <a:defRPr sz="1638"/>
            </a:lvl1pPr>
            <a:lvl2pPr>
              <a:defRPr sz="1433"/>
            </a:lvl2pPr>
            <a:lvl3pPr>
              <a:defRPr sz="1228"/>
            </a:lvl3pPr>
            <a:lvl4pPr>
              <a:defRPr sz="1024"/>
            </a:lvl4pPr>
            <a:lvl5pPr>
              <a:defRPr sz="1024"/>
            </a:lvl5pPr>
            <a:lvl6pPr>
              <a:defRPr sz="1024"/>
            </a:lvl6pPr>
            <a:lvl7pPr>
              <a:defRPr sz="1024"/>
            </a:lvl7pPr>
            <a:lvl8pPr>
              <a:defRPr sz="1024"/>
            </a:lvl8pPr>
            <a:lvl9pPr>
              <a:defRPr sz="1024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3998" y="828837"/>
            <a:ext cx="1539671" cy="2709306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709C9016-89A7-20E7-B978-3C6EED58F3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C2D5CC9-DE9A-4029-913D-3C2715E55C11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4752F85-6754-9E9E-1575-A58B6F05F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6E43142-FEAB-2E15-2C39-D9F5D4C65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E749EB2-94EA-4E22-BA65-1DA7C963C9F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48092787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7303" y="2772569"/>
            <a:ext cx="2807970" cy="327317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917303" y="353906"/>
            <a:ext cx="2807970" cy="2376488"/>
          </a:xfrm>
        </p:spPr>
        <p:txBody>
          <a:bodyPr rtlCol="0">
            <a:normAutofit/>
          </a:bodyPr>
          <a:lstStyle>
            <a:lvl1pPr marL="0" indent="0">
              <a:buNone/>
              <a:defRPr sz="1638"/>
            </a:lvl1pPr>
            <a:lvl2pPr marL="233995" indent="0">
              <a:buNone/>
              <a:defRPr sz="1433"/>
            </a:lvl2pPr>
            <a:lvl3pPr marL="467990" indent="0">
              <a:buNone/>
              <a:defRPr sz="1228"/>
            </a:lvl3pPr>
            <a:lvl4pPr marL="701985" indent="0">
              <a:buNone/>
              <a:defRPr sz="1024"/>
            </a:lvl4pPr>
            <a:lvl5pPr marL="935980" indent="0">
              <a:buNone/>
              <a:defRPr sz="1024"/>
            </a:lvl5pPr>
            <a:lvl6pPr marL="1169975" indent="0">
              <a:buNone/>
              <a:defRPr sz="1024"/>
            </a:lvl6pPr>
            <a:lvl7pPr marL="1403970" indent="0">
              <a:buNone/>
              <a:defRPr sz="1024"/>
            </a:lvl7pPr>
            <a:lvl8pPr marL="1637965" indent="0">
              <a:buNone/>
              <a:defRPr sz="1024"/>
            </a:lvl8pPr>
            <a:lvl9pPr marL="1871960" indent="0">
              <a:buNone/>
              <a:defRPr sz="1024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917303" y="3099887"/>
            <a:ext cx="2807970" cy="464845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EE3B5815-DC02-B349-24FA-4A1AA4AC26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B06E4D0-44EA-430D-B8FC-D47F960C7D6F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575B893-1F1F-22AA-07EC-316668778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49BE08C-5993-28D1-C762-C25521554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14C7C5C-7422-46F6-979F-9C67E294E0D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710947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E16F628-8CB5-BA87-BAA2-63C6F2BA9A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CFC5636-AB5C-4976-AC69-070CCFF31E6F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E9CC45C-A037-FDF0-0D42-0435BA008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020E83C-A2D0-B3E5-6142-746346C62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006F17E-5365-4BB6-8D05-16862BBD839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55968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392969" y="158939"/>
            <a:ext cx="1052989" cy="337952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34007" y="158939"/>
            <a:ext cx="3080967" cy="337952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2026/4/26</a:t>
            </a:fld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9"/>
            <a:ext cx="1481984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0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392964" y="158616"/>
            <a:ext cx="1052989" cy="337952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33998" y="158616"/>
            <a:ext cx="3080967" cy="337952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05806A2-EF12-D5E7-927E-6BA75FCEF3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A4B8F50-B9EF-400C-B0BB-6E39691B8564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4E1FB99-5663-5210-5353-33C66EFF1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952D49A-3222-54C9-5B31-938618C98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81BC830-57C1-404E-898F-25AA363DE9E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9313142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0996" y="1230419"/>
            <a:ext cx="3977958" cy="849008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01993" y="2244461"/>
            <a:ext cx="3275965" cy="10122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7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1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35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69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03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37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71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A96A8C2-411E-C206-21FE-76C11EEAD6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80C242C-4183-4545-B65A-69D51A23B551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6FE67AE-9BE1-46F3-6F3D-C2D188E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EC2F231-BC39-C39E-2842-37598E3F6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08714B6A-9E43-4AC0-A48D-24DD8722025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16024599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3C1C12A-55B6-663F-EFA8-09834B1936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DD8DC05-1610-4B51-92AB-887D5D6EEFA3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38D8FB7-A82E-FF18-C128-CA7CA8D11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8D15D73-BD60-A1A6-9387-7AADC5143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5511FEE-809B-4E3E-9EAE-2B667E517F8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686690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9684" y="2545190"/>
            <a:ext cx="3977958" cy="786661"/>
          </a:xfrm>
        </p:spPr>
        <p:txBody>
          <a:bodyPr anchor="t"/>
          <a:lstStyle>
            <a:lvl1pPr algn="l">
              <a:defRPr sz="2047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9684" y="1678762"/>
            <a:ext cx="3977958" cy="866428"/>
          </a:xfrm>
        </p:spPr>
        <p:txBody>
          <a:bodyPr anchor="b"/>
          <a:lstStyle>
            <a:lvl1pPr marL="0" indent="0">
              <a:buNone/>
              <a:defRPr sz="1024">
                <a:solidFill>
                  <a:schemeClr val="tx1">
                    <a:tint val="75000"/>
                  </a:schemeClr>
                </a:solidFill>
              </a:defRPr>
            </a:lvl1pPr>
            <a:lvl2pPr marL="233995" indent="0">
              <a:buNone/>
              <a:defRPr sz="921">
                <a:solidFill>
                  <a:schemeClr val="tx1">
                    <a:tint val="75000"/>
                  </a:schemeClr>
                </a:solidFill>
              </a:defRPr>
            </a:lvl2pPr>
            <a:lvl3pPr marL="467990" indent="0">
              <a:buNone/>
              <a:defRPr sz="819">
                <a:solidFill>
                  <a:schemeClr val="tx1">
                    <a:tint val="75000"/>
                  </a:schemeClr>
                </a:solidFill>
              </a:defRPr>
            </a:lvl3pPr>
            <a:lvl4pPr marL="70198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4pPr>
            <a:lvl5pPr marL="93598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5pPr>
            <a:lvl6pPr marL="116997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6pPr>
            <a:lvl7pPr marL="140397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7pPr>
            <a:lvl8pPr marL="163796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8pPr>
            <a:lvl9pPr marL="187196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C7A8521-64C4-C3C1-D54F-FC1316ABD7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05C284D-5428-42C5-AF60-43A264F06441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243FDB4-94F9-4270-28D0-01F0DED64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EEA6DE8-D186-0240-6426-713101B18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DCD6F77-D608-4FA6-83F3-6EDC37C3018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3074249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33997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78975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D0D54DD1-F9EE-8D39-A7D1-B3092E5A55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807C22A-8AD7-4451-83AB-F14C4EA8505A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351A730-7A08-71E0-33F3-82212A931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480C710-AD0F-3322-918A-BB7BDE7FB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77D7CC6-2379-483F-88EF-ECD0194349C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3568578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3997" y="886599"/>
            <a:ext cx="2067791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3997" y="1256091"/>
            <a:ext cx="2067791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2377350" y="886599"/>
            <a:ext cx="2068603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2377350" y="1256091"/>
            <a:ext cx="2068603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587658A9-47D3-C491-18F0-FF4510D48B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035A53B-EAC2-4CA7-8569-6DEB9869C19F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A6ED4D46-25A4-CA4C-2320-A7807A367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4047F0CB-73B6-E420-E75B-075A9E8FB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93D00375-A0C2-4366-963F-132E56274ED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650367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A156C15A-F7C2-5E97-849E-9DFCC4896D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4B3EFD5-88E4-4A9D-A6BD-FB0B3905413A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1D0135E9-94AF-71E1-02D7-C31013139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2BF00CC5-808A-D992-EFF4-659F2B482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48246A81-2638-4990-A405-E0F1898D091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68171867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3E76FB0E-4E47-67B6-D7A8-11B92FDF14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713152C-68B1-4108-B531-B50FFD5DD363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528288FC-8D46-2F79-5665-4EE980536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390934F7-52DE-A0F1-4E90-C65AD8355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082C5F32-69DF-4FC3-8EB0-FE0B96AF8FE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27947192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3998" y="157699"/>
            <a:ext cx="1539671" cy="671138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829730" y="157699"/>
            <a:ext cx="2616222" cy="3380444"/>
          </a:xfrm>
        </p:spPr>
        <p:txBody>
          <a:bodyPr/>
          <a:lstStyle>
            <a:lvl1pPr>
              <a:defRPr sz="1638"/>
            </a:lvl1pPr>
            <a:lvl2pPr>
              <a:defRPr sz="1433"/>
            </a:lvl2pPr>
            <a:lvl3pPr>
              <a:defRPr sz="1228"/>
            </a:lvl3pPr>
            <a:lvl4pPr>
              <a:defRPr sz="1024"/>
            </a:lvl4pPr>
            <a:lvl5pPr>
              <a:defRPr sz="1024"/>
            </a:lvl5pPr>
            <a:lvl6pPr>
              <a:defRPr sz="1024"/>
            </a:lvl6pPr>
            <a:lvl7pPr>
              <a:defRPr sz="1024"/>
            </a:lvl7pPr>
            <a:lvl8pPr>
              <a:defRPr sz="1024"/>
            </a:lvl8pPr>
            <a:lvl9pPr>
              <a:defRPr sz="1024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3998" y="828837"/>
            <a:ext cx="1539671" cy="2709306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0F75BD50-3ADC-5D98-2CDA-597A07696D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8F19CF9-647C-42F5-AE34-3E5A981710F2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3FBEEB27-F3EB-F55A-9506-2321EA442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56F8EA9-2175-B1C4-4A37-4F24654F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555AF038-DD6E-45E6-A228-9C3AB583BEA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5813117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7303" y="2772569"/>
            <a:ext cx="2807970" cy="327317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917303" y="353906"/>
            <a:ext cx="2807970" cy="2376488"/>
          </a:xfrm>
        </p:spPr>
        <p:txBody>
          <a:bodyPr rtlCol="0">
            <a:normAutofit/>
          </a:bodyPr>
          <a:lstStyle>
            <a:lvl1pPr marL="0" indent="0">
              <a:buNone/>
              <a:defRPr sz="1638"/>
            </a:lvl1pPr>
            <a:lvl2pPr marL="233995" indent="0">
              <a:buNone/>
              <a:defRPr sz="1433"/>
            </a:lvl2pPr>
            <a:lvl3pPr marL="467990" indent="0">
              <a:buNone/>
              <a:defRPr sz="1228"/>
            </a:lvl3pPr>
            <a:lvl4pPr marL="701985" indent="0">
              <a:buNone/>
              <a:defRPr sz="1024"/>
            </a:lvl4pPr>
            <a:lvl5pPr marL="935980" indent="0">
              <a:buNone/>
              <a:defRPr sz="1024"/>
            </a:lvl5pPr>
            <a:lvl6pPr marL="1169975" indent="0">
              <a:buNone/>
              <a:defRPr sz="1024"/>
            </a:lvl6pPr>
            <a:lvl7pPr marL="1403970" indent="0">
              <a:buNone/>
              <a:defRPr sz="1024"/>
            </a:lvl7pPr>
            <a:lvl8pPr marL="1637965" indent="0">
              <a:buNone/>
              <a:defRPr sz="1024"/>
            </a:lvl8pPr>
            <a:lvl9pPr marL="1871960" indent="0">
              <a:buNone/>
              <a:defRPr sz="1024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917303" y="3099887"/>
            <a:ext cx="2807970" cy="464845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1329447C-A507-7582-9EF3-8D6C5B43B5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967B5E1-FD64-4D63-B6D0-3A2063494481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464C696F-32CC-159D-04D3-D3223586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FABC0465-2D35-D519-7A21-1EA0DB3E1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78B7D0BD-2604-4113-9B7E-8BBE41F851F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63997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0996" y="1230419"/>
            <a:ext cx="3977958" cy="849008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01993" y="2244461"/>
            <a:ext cx="3275965" cy="10122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7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1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35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69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03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37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71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34ED1F7-5675-38F6-B919-0A9BEF23AC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C85A612-E859-4261-AA4C-59246E8814C8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9EE47FA-DC66-C13B-B2DA-05205C224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D1B5284-9B21-0DDD-D15A-8AC50B454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FB7C5A7-7CFE-437F-B2CD-365C6CB252A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13450775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31BF19C-DE5D-C3AF-492F-6E6F03B2B4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03B602A-DCDA-49AB-BCD1-DBE07E643ECC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F0241E2-40C6-F084-31F5-9120F1A66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7745F51-232A-898F-8A41-76819EE5F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55D8F64C-DEB3-4A70-AB68-4B41924E5B5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5251954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392964" y="158616"/>
            <a:ext cx="1052989" cy="337952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33998" y="158616"/>
            <a:ext cx="3080967" cy="337952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3472CAD-B6BE-30CA-14D8-92FD092E6A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00CD14A-4FCE-4C3B-BCF9-4C8704F994F0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670EB7B-8680-E323-1F26-66DD33D7C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FC5453F-1E68-6084-37D4-C24D97AF7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57E00B8-87D4-411D-92ED-CDA6C6FD3FE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00829572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0996" y="1230419"/>
            <a:ext cx="3977958" cy="849008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01993" y="2244461"/>
            <a:ext cx="3275965" cy="10122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7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1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35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69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03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37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71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6E9E09C-1444-7467-B6FD-E4B57A30BA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AA3DB00-4E1D-4E7A-B6BB-D6EFEECAAF99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85B161A-7A70-A68B-1464-1BDC4CFF7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63D2A23-3F2A-0190-196D-6C53D5DB1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31B9CD9-AFE3-4D5A-BE5B-A3EE17319D7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19342713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58DEBA7-2B61-0C1E-1BF5-73A145CC17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F397193-DA31-4AA7-9B26-DBE418234308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A21B231-403F-130C-0E41-7B0262F49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4B6274A-64AC-1447-5870-E81C61A21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785F2B9-FAD1-41CF-942C-85830E0300E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8013179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9684" y="2545190"/>
            <a:ext cx="3977958" cy="786661"/>
          </a:xfrm>
        </p:spPr>
        <p:txBody>
          <a:bodyPr anchor="t"/>
          <a:lstStyle>
            <a:lvl1pPr algn="l">
              <a:defRPr sz="2047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9684" y="1678762"/>
            <a:ext cx="3977958" cy="866428"/>
          </a:xfrm>
        </p:spPr>
        <p:txBody>
          <a:bodyPr anchor="b"/>
          <a:lstStyle>
            <a:lvl1pPr marL="0" indent="0">
              <a:buNone/>
              <a:defRPr sz="1024">
                <a:solidFill>
                  <a:schemeClr val="tx1">
                    <a:tint val="75000"/>
                  </a:schemeClr>
                </a:solidFill>
              </a:defRPr>
            </a:lvl1pPr>
            <a:lvl2pPr marL="233995" indent="0">
              <a:buNone/>
              <a:defRPr sz="921">
                <a:solidFill>
                  <a:schemeClr val="tx1">
                    <a:tint val="75000"/>
                  </a:schemeClr>
                </a:solidFill>
              </a:defRPr>
            </a:lvl2pPr>
            <a:lvl3pPr marL="467990" indent="0">
              <a:buNone/>
              <a:defRPr sz="819">
                <a:solidFill>
                  <a:schemeClr val="tx1">
                    <a:tint val="75000"/>
                  </a:schemeClr>
                </a:solidFill>
              </a:defRPr>
            </a:lvl3pPr>
            <a:lvl4pPr marL="70198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4pPr>
            <a:lvl5pPr marL="93598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5pPr>
            <a:lvl6pPr marL="116997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6pPr>
            <a:lvl7pPr marL="140397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7pPr>
            <a:lvl8pPr marL="163796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8pPr>
            <a:lvl9pPr marL="187196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6E68904-678A-BBB4-5223-C717B805A0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CD73A70-57DF-4571-9D18-1DEEE4AA623B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F2E0640-AADF-0BEE-B9A4-8D63CED8B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30E6876-3CFC-EC9F-51BB-25A24D220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9B234A23-F218-40A1-BC08-842DC50E4AC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1916994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33997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78975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78592AD7-813C-9370-0DDC-0C3D18CF8C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157CD4A-F271-4AFD-BB9B-51776B0F4B4D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DC8036D-B120-618C-5F05-D09A241B7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B1038AAB-CE4C-EA59-3F73-E8362BE61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309735B-09FC-48C6-9FCB-65AFB2041EC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23892891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3997" y="886599"/>
            <a:ext cx="2067791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3997" y="1256091"/>
            <a:ext cx="2067791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2377350" y="886599"/>
            <a:ext cx="2068603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2377350" y="1256091"/>
            <a:ext cx="2068603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948BA41E-746D-1B30-57A0-0CF06FBC91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F5D2A51-7EEC-4AA8-980C-E406CB7C3A63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5D1F45E4-2C89-2171-2DA1-042465224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22C8668E-1B97-EBD8-1483-3B6C3A904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755EEEC-5FE7-4077-986D-9D73CF58075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3370599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11D939A5-3A81-3F6C-1956-CC9E728D33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5863B73-458E-4F63-946B-C93CE6E68967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DDF83445-3C87-286D-9F40-9D7A7058D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39665965-93DB-B3FA-9F5C-A01D8E0F8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D6A364B0-F8AB-4563-84FB-B20ED02861C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5232220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B5F7897C-D964-38FB-799A-3BEDCE182D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7CBCF59-9267-4D1D-92F1-6F66A22F71DB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E2248684-1ED1-7525-348A-0278E396F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B5227267-7C98-746A-B052-ACF7CD6AC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43EDB5C3-8317-46D4-8001-63E00DA5D84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72256329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3998" y="157699"/>
            <a:ext cx="1539671" cy="671138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829730" y="157699"/>
            <a:ext cx="2616222" cy="3380444"/>
          </a:xfrm>
        </p:spPr>
        <p:txBody>
          <a:bodyPr/>
          <a:lstStyle>
            <a:lvl1pPr>
              <a:defRPr sz="1638"/>
            </a:lvl1pPr>
            <a:lvl2pPr>
              <a:defRPr sz="1433"/>
            </a:lvl2pPr>
            <a:lvl3pPr>
              <a:defRPr sz="1228"/>
            </a:lvl3pPr>
            <a:lvl4pPr>
              <a:defRPr sz="1024"/>
            </a:lvl4pPr>
            <a:lvl5pPr>
              <a:defRPr sz="1024"/>
            </a:lvl5pPr>
            <a:lvl6pPr>
              <a:defRPr sz="1024"/>
            </a:lvl6pPr>
            <a:lvl7pPr>
              <a:defRPr sz="1024"/>
            </a:lvl7pPr>
            <a:lvl8pPr>
              <a:defRPr sz="1024"/>
            </a:lvl8pPr>
            <a:lvl9pPr>
              <a:defRPr sz="1024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3998" y="828837"/>
            <a:ext cx="1539671" cy="2709306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DE4DE6F2-7FE3-F4D1-1C8F-D349F1FD74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3875D64-650B-4818-AA3A-D6AC1DC101D2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0051C7B4-AADE-9707-5EC4-FABFAB19D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BE83C013-3B91-3C31-ACF1-57D53C3A8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758F8E18-7CDF-4EF6-8D5B-456A235455E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612188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AC074FB-086B-C669-5DB0-C75F1EAC33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6E6F6CB-5E0F-4465-B8BC-C09F63D269DD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E98E41A-158C-D9C6-20F4-195141568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130173C-BA15-14A8-AD1B-308B86676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4CAB96C-AA70-443C-9469-BC2082605A2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01768903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7303" y="2772569"/>
            <a:ext cx="2807970" cy="327317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917303" y="353906"/>
            <a:ext cx="2807970" cy="2376488"/>
          </a:xfrm>
        </p:spPr>
        <p:txBody>
          <a:bodyPr rtlCol="0">
            <a:normAutofit/>
          </a:bodyPr>
          <a:lstStyle>
            <a:lvl1pPr marL="0" indent="0">
              <a:buNone/>
              <a:defRPr sz="1638"/>
            </a:lvl1pPr>
            <a:lvl2pPr marL="233995" indent="0">
              <a:buNone/>
              <a:defRPr sz="1433"/>
            </a:lvl2pPr>
            <a:lvl3pPr marL="467990" indent="0">
              <a:buNone/>
              <a:defRPr sz="1228"/>
            </a:lvl3pPr>
            <a:lvl4pPr marL="701985" indent="0">
              <a:buNone/>
              <a:defRPr sz="1024"/>
            </a:lvl4pPr>
            <a:lvl5pPr marL="935980" indent="0">
              <a:buNone/>
              <a:defRPr sz="1024"/>
            </a:lvl5pPr>
            <a:lvl6pPr marL="1169975" indent="0">
              <a:buNone/>
              <a:defRPr sz="1024"/>
            </a:lvl6pPr>
            <a:lvl7pPr marL="1403970" indent="0">
              <a:buNone/>
              <a:defRPr sz="1024"/>
            </a:lvl7pPr>
            <a:lvl8pPr marL="1637965" indent="0">
              <a:buNone/>
              <a:defRPr sz="1024"/>
            </a:lvl8pPr>
            <a:lvl9pPr marL="1871960" indent="0">
              <a:buNone/>
              <a:defRPr sz="1024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917303" y="3099887"/>
            <a:ext cx="2807970" cy="464845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9F8B9EA6-E200-7B22-BAF8-486E5B6240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2CD69CB-6F25-4262-8917-345F687A3662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29FC67FF-50FE-FC42-EB60-0A0611BD0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8317457A-AE4D-D153-9C94-72DA94F99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66F60A3-F4C1-4FBA-BEA2-4F847B3F22C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99447523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40D7885-DB4F-D910-90A2-1DCC13397E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09EEB7-AEEC-4F26-B1CA-B805F8C4CD91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5AB37D7-508A-EE35-E475-E0569B03E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5E87C95-79F0-547B-1E3E-AAB125AE0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978D1EA-E5AE-4D07-996A-1B8FD0C3C7C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0896214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392964" y="158616"/>
            <a:ext cx="1052989" cy="337952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33998" y="158616"/>
            <a:ext cx="3080967" cy="337952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0464D45-04E1-6ED4-F273-E4D674D9F1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0DBAC80-FD31-4E12-8F9A-F3F5B4FD9E45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BD2E91F-49F4-0E23-0560-8B9172D20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095FEE0-BCD9-3AC4-8702-3B69DDC26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7759FD6-7AA8-4604-8A5D-EDA06B0076F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58595993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0996" y="1230419"/>
            <a:ext cx="3977958" cy="849008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01993" y="2244461"/>
            <a:ext cx="3275965" cy="10122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7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1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35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69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03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37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71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2026/4/26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55471302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2026/4/26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138679410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9684" y="2545190"/>
            <a:ext cx="3977958" cy="786661"/>
          </a:xfrm>
        </p:spPr>
        <p:txBody>
          <a:bodyPr anchor="t"/>
          <a:lstStyle>
            <a:lvl1pPr algn="l">
              <a:defRPr sz="2047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9684" y="1678762"/>
            <a:ext cx="3977958" cy="866428"/>
          </a:xfrm>
        </p:spPr>
        <p:txBody>
          <a:bodyPr anchor="b"/>
          <a:lstStyle>
            <a:lvl1pPr marL="0" indent="0">
              <a:buNone/>
              <a:defRPr sz="1024">
                <a:solidFill>
                  <a:schemeClr val="tx1">
                    <a:tint val="75000"/>
                  </a:schemeClr>
                </a:solidFill>
              </a:defRPr>
            </a:lvl1pPr>
            <a:lvl2pPr marL="233995" indent="0">
              <a:buNone/>
              <a:defRPr sz="921">
                <a:solidFill>
                  <a:schemeClr val="tx1">
                    <a:tint val="75000"/>
                  </a:schemeClr>
                </a:solidFill>
              </a:defRPr>
            </a:lvl2pPr>
            <a:lvl3pPr marL="467990" indent="0">
              <a:buNone/>
              <a:defRPr sz="819">
                <a:solidFill>
                  <a:schemeClr val="tx1">
                    <a:tint val="75000"/>
                  </a:schemeClr>
                </a:solidFill>
              </a:defRPr>
            </a:lvl3pPr>
            <a:lvl4pPr marL="70198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4pPr>
            <a:lvl5pPr marL="93598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5pPr>
            <a:lvl6pPr marL="116997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6pPr>
            <a:lvl7pPr marL="140397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7pPr>
            <a:lvl8pPr marL="163796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8pPr>
            <a:lvl9pPr marL="187196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2026/4/26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921571334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33997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78975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2026/4/26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63101149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3997" y="886599"/>
            <a:ext cx="2067791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3997" y="1256091"/>
            <a:ext cx="2067791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2377350" y="886599"/>
            <a:ext cx="2068603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2377350" y="1256091"/>
            <a:ext cx="2068603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2026/4/26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02491249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2026/4/26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418088388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2026/4/26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36365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9684" y="2545190"/>
            <a:ext cx="3977958" cy="786661"/>
          </a:xfrm>
        </p:spPr>
        <p:txBody>
          <a:bodyPr anchor="t"/>
          <a:lstStyle>
            <a:lvl1pPr algn="l">
              <a:defRPr sz="2047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9684" y="1678762"/>
            <a:ext cx="3977958" cy="866428"/>
          </a:xfrm>
        </p:spPr>
        <p:txBody>
          <a:bodyPr anchor="b"/>
          <a:lstStyle>
            <a:lvl1pPr marL="0" indent="0">
              <a:buNone/>
              <a:defRPr sz="1024">
                <a:solidFill>
                  <a:schemeClr val="tx1">
                    <a:tint val="75000"/>
                  </a:schemeClr>
                </a:solidFill>
              </a:defRPr>
            </a:lvl1pPr>
            <a:lvl2pPr marL="233995" indent="0">
              <a:buNone/>
              <a:defRPr sz="921">
                <a:solidFill>
                  <a:schemeClr val="tx1">
                    <a:tint val="75000"/>
                  </a:schemeClr>
                </a:solidFill>
              </a:defRPr>
            </a:lvl2pPr>
            <a:lvl3pPr marL="467990" indent="0">
              <a:buNone/>
              <a:defRPr sz="819">
                <a:solidFill>
                  <a:schemeClr val="tx1">
                    <a:tint val="75000"/>
                  </a:schemeClr>
                </a:solidFill>
              </a:defRPr>
            </a:lvl3pPr>
            <a:lvl4pPr marL="70198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4pPr>
            <a:lvl5pPr marL="93598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5pPr>
            <a:lvl6pPr marL="116997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6pPr>
            <a:lvl7pPr marL="140397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7pPr>
            <a:lvl8pPr marL="163796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8pPr>
            <a:lvl9pPr marL="187196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6F30DE2-713D-3840-5F05-0CF4C9272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1414822-BDF9-40F9-B5AB-0C44FFA9B475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1597560-AF6A-9851-F70C-54A11122A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9689CF8-140C-D404-23B5-0F3AA1ABD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07C6EB1A-F8E0-4DF3-A042-55983E2B841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7488500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3998" y="157699"/>
            <a:ext cx="1539671" cy="671138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829730" y="157699"/>
            <a:ext cx="2616222" cy="3380444"/>
          </a:xfrm>
        </p:spPr>
        <p:txBody>
          <a:bodyPr/>
          <a:lstStyle>
            <a:lvl1pPr>
              <a:defRPr sz="1638"/>
            </a:lvl1pPr>
            <a:lvl2pPr>
              <a:defRPr sz="1433"/>
            </a:lvl2pPr>
            <a:lvl3pPr>
              <a:defRPr sz="1228"/>
            </a:lvl3pPr>
            <a:lvl4pPr>
              <a:defRPr sz="1024"/>
            </a:lvl4pPr>
            <a:lvl5pPr>
              <a:defRPr sz="1024"/>
            </a:lvl5pPr>
            <a:lvl6pPr>
              <a:defRPr sz="1024"/>
            </a:lvl6pPr>
            <a:lvl7pPr>
              <a:defRPr sz="1024"/>
            </a:lvl7pPr>
            <a:lvl8pPr>
              <a:defRPr sz="1024"/>
            </a:lvl8pPr>
            <a:lvl9pPr>
              <a:defRPr sz="1024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3998" y="828837"/>
            <a:ext cx="1539671" cy="2709306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2026/4/26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450336714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7303" y="2772569"/>
            <a:ext cx="2807970" cy="327317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917303" y="353906"/>
            <a:ext cx="2807970" cy="2376488"/>
          </a:xfrm>
        </p:spPr>
        <p:txBody>
          <a:bodyPr/>
          <a:lstStyle>
            <a:lvl1pPr marL="0" indent="0">
              <a:buNone/>
              <a:defRPr sz="1638"/>
            </a:lvl1pPr>
            <a:lvl2pPr marL="233995" indent="0">
              <a:buNone/>
              <a:defRPr sz="1433"/>
            </a:lvl2pPr>
            <a:lvl3pPr marL="467990" indent="0">
              <a:buNone/>
              <a:defRPr sz="1228"/>
            </a:lvl3pPr>
            <a:lvl4pPr marL="701985" indent="0">
              <a:buNone/>
              <a:defRPr sz="1024"/>
            </a:lvl4pPr>
            <a:lvl5pPr marL="935980" indent="0">
              <a:buNone/>
              <a:defRPr sz="1024"/>
            </a:lvl5pPr>
            <a:lvl6pPr marL="1169975" indent="0">
              <a:buNone/>
              <a:defRPr sz="1024"/>
            </a:lvl6pPr>
            <a:lvl7pPr marL="1403970" indent="0">
              <a:buNone/>
              <a:defRPr sz="1024"/>
            </a:lvl7pPr>
            <a:lvl8pPr marL="1637965" indent="0">
              <a:buNone/>
              <a:defRPr sz="1024"/>
            </a:lvl8pPr>
            <a:lvl9pPr marL="1871960" indent="0">
              <a:buNone/>
              <a:defRPr sz="1024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917303" y="3099887"/>
            <a:ext cx="2807970" cy="464845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2026/4/26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30709430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2026/4/26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752718014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392964" y="158616"/>
            <a:ext cx="1052989" cy="3379527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33998" y="158616"/>
            <a:ext cx="3080967" cy="3379527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2026/4/26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921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921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6859869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33997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78975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6115AA60-E8E8-5433-32FD-9D0523660D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0A04865-5372-48D4-A971-66DB80F504E3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9679325F-698B-CE1A-D7DC-E1C98E1AF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67939E0-4314-2CE0-0B59-3498F118E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A4666F6-6DFD-4DA2-9E3E-E9C12381DAB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673449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3997" y="886599"/>
            <a:ext cx="2067791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3997" y="1256091"/>
            <a:ext cx="2067791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2377350" y="886599"/>
            <a:ext cx="2068603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2377350" y="1256091"/>
            <a:ext cx="2068603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EDFDFF90-0CE8-F073-E30A-E24E3A7D08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767A74-042B-406A-81A3-74A2CB170AF7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62F558D8-AB73-23F8-FD6D-8DF213B43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ECEF7416-0B1A-FC43-C9FE-B990ADB2D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D6D3870-4B3C-48E3-A2CB-E6690773FB3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614071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5ED052B-20F5-B37D-805D-66B2883DC8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D3C5954-F19A-4747-8DBB-5CEA3B9D2250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26AC79E0-CC0D-846C-8675-FD3898AF5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CE85CFDC-1DDF-71B8-B460-4356406FD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4A6C67D-4F8D-48CC-8729-6488AD39D92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753926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36314863-FA67-C3F2-F15A-5ADF9CDFAB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965EC2-CED7-43AD-AA30-1A460122D42A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6E2407E4-428C-F0FC-1032-81B83C711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A020A8FD-1197-6DF1-65B5-0D3E911F2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8481607D-2C6B-4490-B31F-473BE3BCC28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035313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3998" y="157699"/>
            <a:ext cx="1539671" cy="671138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829730" y="157699"/>
            <a:ext cx="2616222" cy="3380444"/>
          </a:xfrm>
        </p:spPr>
        <p:txBody>
          <a:bodyPr/>
          <a:lstStyle>
            <a:lvl1pPr>
              <a:defRPr sz="1638"/>
            </a:lvl1pPr>
            <a:lvl2pPr>
              <a:defRPr sz="1433"/>
            </a:lvl2pPr>
            <a:lvl3pPr>
              <a:defRPr sz="1228"/>
            </a:lvl3pPr>
            <a:lvl4pPr>
              <a:defRPr sz="1024"/>
            </a:lvl4pPr>
            <a:lvl5pPr>
              <a:defRPr sz="1024"/>
            </a:lvl5pPr>
            <a:lvl6pPr>
              <a:defRPr sz="1024"/>
            </a:lvl6pPr>
            <a:lvl7pPr>
              <a:defRPr sz="1024"/>
            </a:lvl7pPr>
            <a:lvl8pPr>
              <a:defRPr sz="1024"/>
            </a:lvl8pPr>
            <a:lvl9pPr>
              <a:defRPr sz="1024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3998" y="828837"/>
            <a:ext cx="1539671" cy="2709306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1B672719-6BC2-AB48-B9E2-2CEB1C0A7E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45A2FD1-EF62-496D-B066-45DAAF24D14D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227770E-031F-0E42-D61A-F8CF973B7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ECB7849-09E9-2DFC-F7C4-07EB7EE9A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BAA4FB9-2F3C-4867-A6D2-8295679CB4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6323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2026/4/26</a:t>
            </a:fld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9"/>
            <a:ext cx="1481984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0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7303" y="2772569"/>
            <a:ext cx="2807970" cy="327317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917303" y="353906"/>
            <a:ext cx="2807970" cy="2376488"/>
          </a:xfrm>
        </p:spPr>
        <p:txBody>
          <a:bodyPr rtlCol="0">
            <a:normAutofit/>
          </a:bodyPr>
          <a:lstStyle>
            <a:lvl1pPr marL="0" indent="0">
              <a:buNone/>
              <a:defRPr sz="1638"/>
            </a:lvl1pPr>
            <a:lvl2pPr marL="233995" indent="0">
              <a:buNone/>
              <a:defRPr sz="1433"/>
            </a:lvl2pPr>
            <a:lvl3pPr marL="467990" indent="0">
              <a:buNone/>
              <a:defRPr sz="1228"/>
            </a:lvl3pPr>
            <a:lvl4pPr marL="701985" indent="0">
              <a:buNone/>
              <a:defRPr sz="1024"/>
            </a:lvl4pPr>
            <a:lvl5pPr marL="935980" indent="0">
              <a:buNone/>
              <a:defRPr sz="1024"/>
            </a:lvl5pPr>
            <a:lvl6pPr marL="1169975" indent="0">
              <a:buNone/>
              <a:defRPr sz="1024"/>
            </a:lvl6pPr>
            <a:lvl7pPr marL="1403970" indent="0">
              <a:buNone/>
              <a:defRPr sz="1024"/>
            </a:lvl7pPr>
            <a:lvl8pPr marL="1637965" indent="0">
              <a:buNone/>
              <a:defRPr sz="1024"/>
            </a:lvl8pPr>
            <a:lvl9pPr marL="1871960" indent="0">
              <a:buNone/>
              <a:defRPr sz="1024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917303" y="3099887"/>
            <a:ext cx="2807970" cy="464845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8FD7A10F-5879-FBD9-D49A-DE7BC93146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45B7C46-2397-4268-A2F9-00D8032CB6C0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CD73AA9-E17F-32C1-EA08-E77288871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76A6828-4679-6213-3BE5-6AB184B82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892D1EE-DE1E-4670-B1B3-1C1BDA4BE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611659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9EA06FC-ADBA-0E12-BB65-85D5A46322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286EEF2-70EA-4DF4-A154-09977A6E8E2B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6A71BB8-3B5B-4F87-46ED-2CFE07541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2FF1B5A-9F4D-7255-0778-572E1FDDE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A646045-62D8-4823-AD0E-22F9E3DD7B7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01740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392964" y="158616"/>
            <a:ext cx="1052989" cy="337952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33998" y="158616"/>
            <a:ext cx="3080967" cy="337952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A347807-79EB-9B2E-A4AC-E4A8072D58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6CBC630-3E5E-4761-B435-62F2D3B3E1BF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4C83246-7540-F569-48D1-6596C49FE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56FE64F-8118-509F-4411-5F03F8154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978B46F-0E02-43D7-8EB4-F77857D0365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927042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0996" y="1230419"/>
            <a:ext cx="3977958" cy="849008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01993" y="2244461"/>
            <a:ext cx="3275965" cy="10122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7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1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35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69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03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37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71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70441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01619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9684" y="2545190"/>
            <a:ext cx="3977958" cy="786661"/>
          </a:xfrm>
        </p:spPr>
        <p:txBody>
          <a:bodyPr anchor="t"/>
          <a:lstStyle>
            <a:lvl1pPr algn="l">
              <a:defRPr sz="2047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9684" y="1678762"/>
            <a:ext cx="3977958" cy="866428"/>
          </a:xfrm>
        </p:spPr>
        <p:txBody>
          <a:bodyPr anchor="b"/>
          <a:lstStyle>
            <a:lvl1pPr marL="0" indent="0">
              <a:buNone/>
              <a:defRPr sz="1024">
                <a:solidFill>
                  <a:schemeClr val="tx1">
                    <a:tint val="75000"/>
                  </a:schemeClr>
                </a:solidFill>
              </a:defRPr>
            </a:lvl1pPr>
            <a:lvl2pPr marL="233995" indent="0">
              <a:buNone/>
              <a:defRPr sz="921">
                <a:solidFill>
                  <a:schemeClr val="tx1">
                    <a:tint val="75000"/>
                  </a:schemeClr>
                </a:solidFill>
              </a:defRPr>
            </a:lvl2pPr>
            <a:lvl3pPr marL="467990" indent="0">
              <a:buNone/>
              <a:defRPr sz="819">
                <a:solidFill>
                  <a:schemeClr val="tx1">
                    <a:tint val="75000"/>
                  </a:schemeClr>
                </a:solidFill>
              </a:defRPr>
            </a:lvl3pPr>
            <a:lvl4pPr marL="70198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4pPr>
            <a:lvl5pPr marL="93598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5pPr>
            <a:lvl6pPr marL="116997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6pPr>
            <a:lvl7pPr marL="140397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7pPr>
            <a:lvl8pPr marL="163796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8pPr>
            <a:lvl9pPr marL="187196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84528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33997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78975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9795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3997" y="886599"/>
            <a:ext cx="2067791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3997" y="1256091"/>
            <a:ext cx="2067791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2377350" y="886599"/>
            <a:ext cx="2068603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2377350" y="1256091"/>
            <a:ext cx="2068603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6051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0707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6813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9684" y="2545191"/>
            <a:ext cx="3977958" cy="786661"/>
          </a:xfrm>
        </p:spPr>
        <p:txBody>
          <a:bodyPr anchor="t"/>
          <a:lstStyle>
            <a:lvl1pPr algn="l">
              <a:defRPr sz="2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9684" y="1678762"/>
            <a:ext cx="3977958" cy="866428"/>
          </a:xfrm>
        </p:spPr>
        <p:txBody>
          <a:bodyPr anchor="b"/>
          <a:lstStyle>
            <a:lvl1pPr marL="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1pPr>
            <a:lvl2pPr marL="234473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2pPr>
            <a:lvl3pPr marL="46894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03406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937881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172342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40682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641281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1875758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2026/4/26</a:t>
            </a:fld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9"/>
            <a:ext cx="1481984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0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3998" y="157699"/>
            <a:ext cx="1539671" cy="671138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829730" y="157699"/>
            <a:ext cx="2616222" cy="3380444"/>
          </a:xfrm>
        </p:spPr>
        <p:txBody>
          <a:bodyPr/>
          <a:lstStyle>
            <a:lvl1pPr>
              <a:defRPr sz="1638"/>
            </a:lvl1pPr>
            <a:lvl2pPr>
              <a:defRPr sz="1433"/>
            </a:lvl2pPr>
            <a:lvl3pPr>
              <a:defRPr sz="1228"/>
            </a:lvl3pPr>
            <a:lvl4pPr>
              <a:defRPr sz="1024"/>
            </a:lvl4pPr>
            <a:lvl5pPr>
              <a:defRPr sz="1024"/>
            </a:lvl5pPr>
            <a:lvl6pPr>
              <a:defRPr sz="1024"/>
            </a:lvl6pPr>
            <a:lvl7pPr>
              <a:defRPr sz="1024"/>
            </a:lvl7pPr>
            <a:lvl8pPr>
              <a:defRPr sz="1024"/>
            </a:lvl8pPr>
            <a:lvl9pPr>
              <a:defRPr sz="1024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3998" y="828837"/>
            <a:ext cx="1539671" cy="2709306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258577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7303" y="2772569"/>
            <a:ext cx="2807970" cy="327317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917303" y="353906"/>
            <a:ext cx="2807970" cy="2376488"/>
          </a:xfrm>
        </p:spPr>
        <p:txBody>
          <a:bodyPr/>
          <a:lstStyle>
            <a:lvl1pPr marL="0" indent="0">
              <a:buNone/>
              <a:defRPr sz="1638"/>
            </a:lvl1pPr>
            <a:lvl2pPr marL="233995" indent="0">
              <a:buNone/>
              <a:defRPr sz="1433"/>
            </a:lvl2pPr>
            <a:lvl3pPr marL="467990" indent="0">
              <a:buNone/>
              <a:defRPr sz="1228"/>
            </a:lvl3pPr>
            <a:lvl4pPr marL="701985" indent="0">
              <a:buNone/>
              <a:defRPr sz="1024"/>
            </a:lvl4pPr>
            <a:lvl5pPr marL="935980" indent="0">
              <a:buNone/>
              <a:defRPr sz="1024"/>
            </a:lvl5pPr>
            <a:lvl6pPr marL="1169975" indent="0">
              <a:buNone/>
              <a:defRPr sz="1024"/>
            </a:lvl6pPr>
            <a:lvl7pPr marL="1403970" indent="0">
              <a:buNone/>
              <a:defRPr sz="1024"/>
            </a:lvl7pPr>
            <a:lvl8pPr marL="1637965" indent="0">
              <a:buNone/>
              <a:defRPr sz="1024"/>
            </a:lvl8pPr>
            <a:lvl9pPr marL="1871960" indent="0">
              <a:buNone/>
              <a:defRPr sz="1024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917303" y="3099887"/>
            <a:ext cx="2807970" cy="464845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115966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553614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392964" y="158616"/>
            <a:ext cx="1052989" cy="3379527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33998" y="158616"/>
            <a:ext cx="3080967" cy="3379527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512384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0996" y="1230419"/>
            <a:ext cx="3977958" cy="849008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01993" y="2244461"/>
            <a:ext cx="3275965" cy="10122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7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1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35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69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03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37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71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2026/4/26</a:t>
            </a:fld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92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40894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2026/4/26</a:t>
            </a:fld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92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28173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9684" y="2545190"/>
            <a:ext cx="3977958" cy="786661"/>
          </a:xfrm>
        </p:spPr>
        <p:txBody>
          <a:bodyPr anchor="t"/>
          <a:lstStyle>
            <a:lvl1pPr algn="l">
              <a:defRPr sz="2047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9684" y="1678762"/>
            <a:ext cx="3977958" cy="866428"/>
          </a:xfrm>
        </p:spPr>
        <p:txBody>
          <a:bodyPr anchor="b"/>
          <a:lstStyle>
            <a:lvl1pPr marL="0" indent="0">
              <a:buNone/>
              <a:defRPr sz="1024">
                <a:solidFill>
                  <a:schemeClr val="tx1">
                    <a:tint val="75000"/>
                  </a:schemeClr>
                </a:solidFill>
              </a:defRPr>
            </a:lvl1pPr>
            <a:lvl2pPr marL="233995" indent="0">
              <a:buNone/>
              <a:defRPr sz="921">
                <a:solidFill>
                  <a:schemeClr val="tx1">
                    <a:tint val="75000"/>
                  </a:schemeClr>
                </a:solidFill>
              </a:defRPr>
            </a:lvl2pPr>
            <a:lvl3pPr marL="467990" indent="0">
              <a:buNone/>
              <a:defRPr sz="819">
                <a:solidFill>
                  <a:schemeClr val="tx1">
                    <a:tint val="75000"/>
                  </a:schemeClr>
                </a:solidFill>
              </a:defRPr>
            </a:lvl3pPr>
            <a:lvl4pPr marL="70198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4pPr>
            <a:lvl5pPr marL="93598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5pPr>
            <a:lvl6pPr marL="116997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6pPr>
            <a:lvl7pPr marL="140397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7pPr>
            <a:lvl8pPr marL="163796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8pPr>
            <a:lvl9pPr marL="187196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2026/4/26</a:t>
            </a:fld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92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20277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33997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78975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2026/4/26</a:t>
            </a:fld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92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37915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3997" y="886599"/>
            <a:ext cx="2067791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3997" y="1256091"/>
            <a:ext cx="2067791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2377350" y="886599"/>
            <a:ext cx="2068603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2377350" y="1256091"/>
            <a:ext cx="2068603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2026/4/26</a:t>
            </a:fld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92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17876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2026/4/26</a:t>
            </a:fld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92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100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33997" y="924190"/>
            <a:ext cx="2066978" cy="2613953"/>
          </a:xfrm>
        </p:spPr>
        <p:txBody>
          <a:bodyPr/>
          <a:lstStyle>
            <a:lvl1pPr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78975" y="924190"/>
            <a:ext cx="2066978" cy="2613953"/>
          </a:xfrm>
        </p:spPr>
        <p:txBody>
          <a:bodyPr/>
          <a:lstStyle>
            <a:lvl1pPr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233998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2026/4/26</a:t>
            </a:fld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598983" y="3671089"/>
            <a:ext cx="1481984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3353964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0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2026/4/26</a:t>
            </a:fld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92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35330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3998" y="157699"/>
            <a:ext cx="1539671" cy="671138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829730" y="157699"/>
            <a:ext cx="2616222" cy="3380444"/>
          </a:xfrm>
        </p:spPr>
        <p:txBody>
          <a:bodyPr/>
          <a:lstStyle>
            <a:lvl1pPr>
              <a:defRPr sz="1638"/>
            </a:lvl1pPr>
            <a:lvl2pPr>
              <a:defRPr sz="1433"/>
            </a:lvl2pPr>
            <a:lvl3pPr>
              <a:defRPr sz="1228"/>
            </a:lvl3pPr>
            <a:lvl4pPr>
              <a:defRPr sz="1024"/>
            </a:lvl4pPr>
            <a:lvl5pPr>
              <a:defRPr sz="1024"/>
            </a:lvl5pPr>
            <a:lvl6pPr>
              <a:defRPr sz="1024"/>
            </a:lvl6pPr>
            <a:lvl7pPr>
              <a:defRPr sz="1024"/>
            </a:lvl7pPr>
            <a:lvl8pPr>
              <a:defRPr sz="1024"/>
            </a:lvl8pPr>
            <a:lvl9pPr>
              <a:defRPr sz="1024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3998" y="828837"/>
            <a:ext cx="1539671" cy="2709306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2026/4/26</a:t>
            </a:fld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92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10508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7303" y="2772569"/>
            <a:ext cx="2807970" cy="327317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917303" y="353906"/>
            <a:ext cx="2807970" cy="2376488"/>
          </a:xfrm>
        </p:spPr>
        <p:txBody>
          <a:bodyPr rtlCol="0">
            <a:normAutofit/>
          </a:bodyPr>
          <a:lstStyle>
            <a:lvl1pPr marL="0" indent="0">
              <a:buNone/>
              <a:defRPr sz="1638"/>
            </a:lvl1pPr>
            <a:lvl2pPr marL="233995" indent="0">
              <a:buNone/>
              <a:defRPr sz="1433"/>
            </a:lvl2pPr>
            <a:lvl3pPr marL="467990" indent="0">
              <a:buNone/>
              <a:defRPr sz="1228"/>
            </a:lvl3pPr>
            <a:lvl4pPr marL="701985" indent="0">
              <a:buNone/>
              <a:defRPr sz="1024"/>
            </a:lvl4pPr>
            <a:lvl5pPr marL="935980" indent="0">
              <a:buNone/>
              <a:defRPr sz="1024"/>
            </a:lvl5pPr>
            <a:lvl6pPr marL="1169975" indent="0">
              <a:buNone/>
              <a:defRPr sz="1024"/>
            </a:lvl6pPr>
            <a:lvl7pPr marL="1403970" indent="0">
              <a:buNone/>
              <a:defRPr sz="1024"/>
            </a:lvl7pPr>
            <a:lvl8pPr marL="1637965" indent="0">
              <a:buNone/>
              <a:defRPr sz="1024"/>
            </a:lvl8pPr>
            <a:lvl9pPr marL="1871960" indent="0">
              <a:buNone/>
              <a:defRPr sz="1024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917303" y="3099887"/>
            <a:ext cx="2807970" cy="464845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2026/4/26</a:t>
            </a:fld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92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45425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2026/4/26</a:t>
            </a:fld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92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68947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392964" y="158616"/>
            <a:ext cx="1052989" cy="337952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33998" y="158616"/>
            <a:ext cx="3080967" cy="337952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2026/4/26</a:t>
            </a:fld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921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921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92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04118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0996" y="1230419"/>
            <a:ext cx="3977958" cy="849008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01993" y="2244461"/>
            <a:ext cx="3275965" cy="10122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7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1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35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69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03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37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71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8773F08-96F3-EFEC-C715-1B9CFF6BD5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42DAFAE-B269-490C-9AEF-0F4C8B664058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E8F4EC4-EAE0-C5C9-5DA0-6E933E506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799A0E6-848B-5CD9-F66E-107495723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5835E1F3-E8D3-4B8B-BDF4-16D611029C5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072678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5917981-1FA9-B085-4C7B-E2945A214A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DFD013C-25CC-4990-9857-A8E7EE23AEF9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6F47A53-87EB-84E6-3554-E17AAB224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8E28D24-0973-9F1D-3F61-8965BABB5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4E5EC67-B802-4633-8B11-80E61002773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353578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9684" y="2545190"/>
            <a:ext cx="3977958" cy="786661"/>
          </a:xfrm>
        </p:spPr>
        <p:txBody>
          <a:bodyPr anchor="t"/>
          <a:lstStyle>
            <a:lvl1pPr algn="l">
              <a:defRPr sz="2047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9684" y="1678762"/>
            <a:ext cx="3977958" cy="866428"/>
          </a:xfrm>
        </p:spPr>
        <p:txBody>
          <a:bodyPr anchor="b"/>
          <a:lstStyle>
            <a:lvl1pPr marL="0" indent="0">
              <a:buNone/>
              <a:defRPr sz="1024">
                <a:solidFill>
                  <a:schemeClr val="tx1">
                    <a:tint val="75000"/>
                  </a:schemeClr>
                </a:solidFill>
              </a:defRPr>
            </a:lvl1pPr>
            <a:lvl2pPr marL="233995" indent="0">
              <a:buNone/>
              <a:defRPr sz="921">
                <a:solidFill>
                  <a:schemeClr val="tx1">
                    <a:tint val="75000"/>
                  </a:schemeClr>
                </a:solidFill>
              </a:defRPr>
            </a:lvl2pPr>
            <a:lvl3pPr marL="467990" indent="0">
              <a:buNone/>
              <a:defRPr sz="819">
                <a:solidFill>
                  <a:schemeClr val="tx1">
                    <a:tint val="75000"/>
                  </a:schemeClr>
                </a:solidFill>
              </a:defRPr>
            </a:lvl3pPr>
            <a:lvl4pPr marL="70198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4pPr>
            <a:lvl5pPr marL="93598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5pPr>
            <a:lvl6pPr marL="116997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6pPr>
            <a:lvl7pPr marL="140397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7pPr>
            <a:lvl8pPr marL="163796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8pPr>
            <a:lvl9pPr marL="187196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66EE3AE-2E42-D8E9-8884-F8E1BF9056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6A67B8-D493-4E9B-9B91-CD749C99039C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76F49BC-3660-395A-6604-94653975A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E86629F-3FB9-FA71-9A26-C8FDF660C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4832807-55C0-4C2E-B695-F2AD21A4C41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1383077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33997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78975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65FC9BD2-83E6-7351-D566-D119904419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03F325-26F1-42CF-B01E-849652D1F1E6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C6A9BD97-1ED0-A914-644E-3D3F12E63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49CD89A9-E2E5-28E3-3A76-593286908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5B10FC2-0F8E-4CD3-97B4-B5B7690D4E8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9181077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3997" y="886599"/>
            <a:ext cx="2067791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3997" y="1256091"/>
            <a:ext cx="2067791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2377350" y="886599"/>
            <a:ext cx="2068603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2377350" y="1256091"/>
            <a:ext cx="2068603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32253772-93B2-80AD-320A-038803A34E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C4A4C9F-2CE6-4C52-86E5-C770F1B3F0B3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68EA913F-42AB-BED7-9E9B-543C31589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197BC05B-9AF5-71ED-A43C-EE3639CC1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340DA6B-F147-4F87-A0F9-0DA44B00510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39947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4320" y="886599"/>
            <a:ext cx="2067791" cy="369492"/>
          </a:xfrm>
        </p:spPr>
        <p:txBody>
          <a:bodyPr anchor="b"/>
          <a:lstStyle>
            <a:lvl1pPr marL="0" indent="0">
              <a:buNone/>
              <a:defRPr sz="1300" b="1"/>
            </a:lvl1pPr>
            <a:lvl2pPr marL="234473" indent="0">
              <a:buNone/>
              <a:defRPr sz="1100" b="1"/>
            </a:lvl2pPr>
            <a:lvl3pPr marL="468945" indent="0">
              <a:buNone/>
              <a:defRPr sz="1000" b="1"/>
            </a:lvl3pPr>
            <a:lvl4pPr marL="703406" indent="0">
              <a:buNone/>
              <a:defRPr sz="900" b="1"/>
            </a:lvl4pPr>
            <a:lvl5pPr marL="937881" indent="0">
              <a:buNone/>
              <a:defRPr sz="900" b="1"/>
            </a:lvl5pPr>
            <a:lvl6pPr marL="1172342" indent="0">
              <a:buNone/>
              <a:defRPr sz="900" b="1"/>
            </a:lvl6pPr>
            <a:lvl7pPr marL="1406820" indent="0">
              <a:buNone/>
              <a:defRPr sz="900" b="1"/>
            </a:lvl7pPr>
            <a:lvl8pPr marL="1641281" indent="0">
              <a:buNone/>
              <a:defRPr sz="900" b="1"/>
            </a:lvl8pPr>
            <a:lvl9pPr marL="1875758" indent="0">
              <a:buNone/>
              <a:defRPr sz="9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4320" y="1256091"/>
            <a:ext cx="2067791" cy="2282052"/>
          </a:xfrm>
        </p:spPr>
        <p:txBody>
          <a:bodyPr/>
          <a:lstStyle>
            <a:lvl1pPr>
              <a:defRPr sz="13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2377673" y="886599"/>
            <a:ext cx="2068603" cy="369492"/>
          </a:xfrm>
        </p:spPr>
        <p:txBody>
          <a:bodyPr anchor="b"/>
          <a:lstStyle>
            <a:lvl1pPr marL="0" indent="0">
              <a:buNone/>
              <a:defRPr sz="1300" b="1"/>
            </a:lvl1pPr>
            <a:lvl2pPr marL="234473" indent="0">
              <a:buNone/>
              <a:defRPr sz="1100" b="1"/>
            </a:lvl2pPr>
            <a:lvl3pPr marL="468945" indent="0">
              <a:buNone/>
              <a:defRPr sz="1000" b="1"/>
            </a:lvl3pPr>
            <a:lvl4pPr marL="703406" indent="0">
              <a:buNone/>
              <a:defRPr sz="900" b="1"/>
            </a:lvl4pPr>
            <a:lvl5pPr marL="937881" indent="0">
              <a:buNone/>
              <a:defRPr sz="900" b="1"/>
            </a:lvl5pPr>
            <a:lvl6pPr marL="1172342" indent="0">
              <a:buNone/>
              <a:defRPr sz="900" b="1"/>
            </a:lvl6pPr>
            <a:lvl7pPr marL="1406820" indent="0">
              <a:buNone/>
              <a:defRPr sz="900" b="1"/>
            </a:lvl7pPr>
            <a:lvl8pPr marL="1641281" indent="0">
              <a:buNone/>
              <a:defRPr sz="900" b="1"/>
            </a:lvl8pPr>
            <a:lvl9pPr marL="1875758" indent="0">
              <a:buNone/>
              <a:defRPr sz="9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2377673" y="1256091"/>
            <a:ext cx="2068603" cy="2282052"/>
          </a:xfrm>
        </p:spPr>
        <p:txBody>
          <a:bodyPr/>
          <a:lstStyle>
            <a:lvl1pPr>
              <a:defRPr sz="13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233998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2026/4/26</a:t>
            </a:fld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1598983" y="3671089"/>
            <a:ext cx="1481984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3353964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0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6AE22863-30AD-3534-AF1A-B5B476E1A2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455DAB4-856E-4354-A55F-B3D39A5C4CCF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34A59177-5E20-19CB-A220-7CBD57509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F3E6C5C7-B45D-037D-AE8C-AD48C7802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282A00A-4011-4F34-BD52-959DC509706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294112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B0BE3A59-2202-8B4C-98BB-C0E463E255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C452225-6027-43E4-85AF-7C1F6EF52D3F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6EDFD217-362D-7EE2-6D7A-0418C1F98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1F7EDEBA-B469-2B71-DA2F-90CD84E49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50DD924-350E-4040-94DD-B722F7D8C96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076707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3998" y="157699"/>
            <a:ext cx="1539671" cy="671138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829730" y="157699"/>
            <a:ext cx="2616222" cy="3380444"/>
          </a:xfrm>
        </p:spPr>
        <p:txBody>
          <a:bodyPr/>
          <a:lstStyle>
            <a:lvl1pPr>
              <a:defRPr sz="1638"/>
            </a:lvl1pPr>
            <a:lvl2pPr>
              <a:defRPr sz="1433"/>
            </a:lvl2pPr>
            <a:lvl3pPr>
              <a:defRPr sz="1228"/>
            </a:lvl3pPr>
            <a:lvl4pPr>
              <a:defRPr sz="1024"/>
            </a:lvl4pPr>
            <a:lvl5pPr>
              <a:defRPr sz="1024"/>
            </a:lvl5pPr>
            <a:lvl6pPr>
              <a:defRPr sz="1024"/>
            </a:lvl6pPr>
            <a:lvl7pPr>
              <a:defRPr sz="1024"/>
            </a:lvl7pPr>
            <a:lvl8pPr>
              <a:defRPr sz="1024"/>
            </a:lvl8pPr>
            <a:lvl9pPr>
              <a:defRPr sz="1024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3998" y="828837"/>
            <a:ext cx="1539671" cy="2709306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1672FF3F-9AC8-9C74-447A-B67AE3CCD9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87C2DD-EBC4-44B3-9F74-C2B040A5616B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7962ACC-0B9C-9373-499C-FBD17E0E8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539E6AE-0E17-1B69-9CA9-58863FBCE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C8993A1-7352-462F-8017-2187B2D89C3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2044661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7303" y="2772569"/>
            <a:ext cx="2807970" cy="327317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917303" y="353906"/>
            <a:ext cx="2807970" cy="2376488"/>
          </a:xfrm>
        </p:spPr>
        <p:txBody>
          <a:bodyPr rtlCol="0">
            <a:normAutofit/>
          </a:bodyPr>
          <a:lstStyle>
            <a:lvl1pPr marL="0" indent="0">
              <a:buNone/>
              <a:defRPr sz="1638"/>
            </a:lvl1pPr>
            <a:lvl2pPr marL="233995" indent="0">
              <a:buNone/>
              <a:defRPr sz="1433"/>
            </a:lvl2pPr>
            <a:lvl3pPr marL="467990" indent="0">
              <a:buNone/>
              <a:defRPr sz="1228"/>
            </a:lvl3pPr>
            <a:lvl4pPr marL="701985" indent="0">
              <a:buNone/>
              <a:defRPr sz="1024"/>
            </a:lvl4pPr>
            <a:lvl5pPr marL="935980" indent="0">
              <a:buNone/>
              <a:defRPr sz="1024"/>
            </a:lvl5pPr>
            <a:lvl6pPr marL="1169975" indent="0">
              <a:buNone/>
              <a:defRPr sz="1024"/>
            </a:lvl6pPr>
            <a:lvl7pPr marL="1403970" indent="0">
              <a:buNone/>
              <a:defRPr sz="1024"/>
            </a:lvl7pPr>
            <a:lvl8pPr marL="1637965" indent="0">
              <a:buNone/>
              <a:defRPr sz="1024"/>
            </a:lvl8pPr>
            <a:lvl9pPr marL="1871960" indent="0">
              <a:buNone/>
              <a:defRPr sz="1024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917303" y="3099887"/>
            <a:ext cx="2807970" cy="464845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C6B6022F-B9FD-F3DE-E233-4C4A6DBA1D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C01CCAB-00CB-4181-87D9-9E5DF3CA15D2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E15A571F-4356-327D-81DA-8E938C30F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74E2944-269B-13BF-A8D9-86B8B5CAC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182EDE3-287A-45AC-952F-9BFE4CEAC4B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5231892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B2B74F1-A475-2044-73AE-DC151BA7E7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1A39B1E-A707-4A42-AFB3-DC1A45CCD548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A463E28-9834-45D6-F634-37D065238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E00B017-A1D4-2C08-1A26-CA82E8E6F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849D7F6D-A905-42F5-A1EC-CAFD5FD3A8C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4789480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392964" y="158616"/>
            <a:ext cx="1052989" cy="337952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33998" y="158616"/>
            <a:ext cx="3080967" cy="337952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5D9DEA9-4925-AE33-F7AC-39F9745682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999863-E70A-4478-B56C-D2418219A50E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D5A7B7F-729E-CAB4-1F10-32EA4E98E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93C6320-D064-A4B9-AEE9-3325A5CB3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A0DEBE0-116A-4604-B653-5B13A2D9DAF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2511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0996" y="1230419"/>
            <a:ext cx="3977958" cy="849008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01993" y="2244461"/>
            <a:ext cx="3275965" cy="10122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7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1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35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69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03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37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71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24691CD-BECB-A2B4-20CE-81235CDA9F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308A4B-B57C-4215-ABAB-B4AFB15BF5BE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1B0F538-8F67-BEB7-78F7-B31920A7F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F2A1BE7-9633-916A-4A2F-E5A3FC15E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5D0F5C58-6D87-42E2-A2A8-E22B1F86B20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4589002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62F9778-37B1-D344-EDC6-E6ED6A4E53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4B46C1B-94E5-4448-87A9-E422AD25A58B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4D440DC-26A8-9308-765E-0EB142C37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9147CFC-DF6D-B9C2-B477-B2B48DAB3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E692F61-BEC8-4748-AB41-BC99D8F6410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8224872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9684" y="2545190"/>
            <a:ext cx="3977958" cy="786661"/>
          </a:xfrm>
        </p:spPr>
        <p:txBody>
          <a:bodyPr anchor="t"/>
          <a:lstStyle>
            <a:lvl1pPr algn="l">
              <a:defRPr sz="2047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9684" y="1678762"/>
            <a:ext cx="3977958" cy="866428"/>
          </a:xfrm>
        </p:spPr>
        <p:txBody>
          <a:bodyPr anchor="b"/>
          <a:lstStyle>
            <a:lvl1pPr marL="0" indent="0">
              <a:buNone/>
              <a:defRPr sz="1024">
                <a:solidFill>
                  <a:schemeClr val="tx1">
                    <a:tint val="75000"/>
                  </a:schemeClr>
                </a:solidFill>
              </a:defRPr>
            </a:lvl1pPr>
            <a:lvl2pPr marL="233995" indent="0">
              <a:buNone/>
              <a:defRPr sz="921">
                <a:solidFill>
                  <a:schemeClr val="tx1">
                    <a:tint val="75000"/>
                  </a:schemeClr>
                </a:solidFill>
              </a:defRPr>
            </a:lvl2pPr>
            <a:lvl3pPr marL="467990" indent="0">
              <a:buNone/>
              <a:defRPr sz="819">
                <a:solidFill>
                  <a:schemeClr val="tx1">
                    <a:tint val="75000"/>
                  </a:schemeClr>
                </a:solidFill>
              </a:defRPr>
            </a:lvl3pPr>
            <a:lvl4pPr marL="70198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4pPr>
            <a:lvl5pPr marL="93598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5pPr>
            <a:lvl6pPr marL="116997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6pPr>
            <a:lvl7pPr marL="140397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7pPr>
            <a:lvl8pPr marL="163796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8pPr>
            <a:lvl9pPr marL="187196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FA8FF1C-52E2-1E76-100D-47818D7FEF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F38F5D9-3FCF-4D77-97DF-E112976FA237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A49D0B2-EAF5-5819-ED9E-5AEFF6D7D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7239620-83A0-8BCE-2813-E19161860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4DCEB7D1-6CB9-43E5-9491-93D212FFCFB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2411010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33997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78975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31F53AC2-D645-E068-EF89-94831DA16F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4AEFF6B-32C1-405B-A23A-05631D953916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343402DD-1FFF-B62D-06FA-B0B646FBB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6554C70-4C82-B33C-FD7C-E2E989DA7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9F1412A2-D877-40B8-BC45-EE10FF62021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89974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233998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2026/4/26</a:t>
            </a:fld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1598983" y="3671089"/>
            <a:ext cx="1481984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3353964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0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3997" y="886599"/>
            <a:ext cx="2067791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3997" y="1256091"/>
            <a:ext cx="2067791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2377350" y="886599"/>
            <a:ext cx="2068603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2377350" y="1256091"/>
            <a:ext cx="2068603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2FD09F47-99CF-2098-24D3-688115E55B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25F25C8-0C19-4319-87EF-E96B7B13D375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9CBBD8FC-139B-D5DF-11AF-25DED860D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84B450C4-D054-101D-F04E-E26044512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A57E198-3DAC-4B5E-9534-46AC88A454D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3860390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36252A4A-16B4-EBA4-0198-2D1903AF23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242684E-D725-4525-9F50-00649F7F73E1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81331F3E-9A93-2417-9A81-A4E9D2661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06F90734-AB1B-17B9-F1CE-86F37C045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92B1A23E-CB30-4CD5-A92D-B817EBDC952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6587120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D173117A-E7C1-D006-13B1-996DD92D32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77F4539-A99C-4F00-8E1E-465E96DC3FA0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129943C1-B9B3-2769-B455-34F8FD4D8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0E580E8E-CA02-B55E-5F22-64F7B8AC3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7A948AED-4B05-4EF4-8D1E-F1E8ADF70F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3284684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3998" y="157699"/>
            <a:ext cx="1539671" cy="671138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829730" y="157699"/>
            <a:ext cx="2616222" cy="3380444"/>
          </a:xfrm>
        </p:spPr>
        <p:txBody>
          <a:bodyPr/>
          <a:lstStyle>
            <a:lvl1pPr>
              <a:defRPr sz="1638"/>
            </a:lvl1pPr>
            <a:lvl2pPr>
              <a:defRPr sz="1433"/>
            </a:lvl2pPr>
            <a:lvl3pPr>
              <a:defRPr sz="1228"/>
            </a:lvl3pPr>
            <a:lvl4pPr>
              <a:defRPr sz="1024"/>
            </a:lvl4pPr>
            <a:lvl5pPr>
              <a:defRPr sz="1024"/>
            </a:lvl5pPr>
            <a:lvl6pPr>
              <a:defRPr sz="1024"/>
            </a:lvl6pPr>
            <a:lvl7pPr>
              <a:defRPr sz="1024"/>
            </a:lvl7pPr>
            <a:lvl8pPr>
              <a:defRPr sz="1024"/>
            </a:lvl8pPr>
            <a:lvl9pPr>
              <a:defRPr sz="1024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3998" y="828837"/>
            <a:ext cx="1539671" cy="2709306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2F3F1826-34F2-F60B-89FD-234261ADD5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541B338-C691-4005-95C8-D0E547CF77E7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177860D-BC28-B6E1-A0B3-AA320B83A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F4630ADD-EC98-0C2A-571B-9B6D90747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8BD4246F-DF8B-4874-8CF4-DB2B9DAF771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8380469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7303" y="2772569"/>
            <a:ext cx="2807970" cy="327317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917303" y="353906"/>
            <a:ext cx="2807970" cy="2376488"/>
          </a:xfrm>
        </p:spPr>
        <p:txBody>
          <a:bodyPr rtlCol="0">
            <a:normAutofit/>
          </a:bodyPr>
          <a:lstStyle>
            <a:lvl1pPr marL="0" indent="0">
              <a:buNone/>
              <a:defRPr sz="1638"/>
            </a:lvl1pPr>
            <a:lvl2pPr marL="233995" indent="0">
              <a:buNone/>
              <a:defRPr sz="1433"/>
            </a:lvl2pPr>
            <a:lvl3pPr marL="467990" indent="0">
              <a:buNone/>
              <a:defRPr sz="1228"/>
            </a:lvl3pPr>
            <a:lvl4pPr marL="701985" indent="0">
              <a:buNone/>
              <a:defRPr sz="1024"/>
            </a:lvl4pPr>
            <a:lvl5pPr marL="935980" indent="0">
              <a:buNone/>
              <a:defRPr sz="1024"/>
            </a:lvl5pPr>
            <a:lvl6pPr marL="1169975" indent="0">
              <a:buNone/>
              <a:defRPr sz="1024"/>
            </a:lvl6pPr>
            <a:lvl7pPr marL="1403970" indent="0">
              <a:buNone/>
              <a:defRPr sz="1024"/>
            </a:lvl7pPr>
            <a:lvl8pPr marL="1637965" indent="0">
              <a:buNone/>
              <a:defRPr sz="1024"/>
            </a:lvl8pPr>
            <a:lvl9pPr marL="1871960" indent="0">
              <a:buNone/>
              <a:defRPr sz="1024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917303" y="3099887"/>
            <a:ext cx="2807970" cy="464845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8904149F-4F3B-4430-55CF-C4293713CD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BA685F0-0955-4A9F-A9A2-4D968EBA12CF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B42AC6F-7A73-5A35-C689-26CE801DB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F464259E-8E83-E005-6561-8E1020E73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FF3D539-63A6-422D-942D-FA806CE9441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4705230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DF93699-BA02-B764-8162-9DF8D48647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29A82F9-6821-4F52-9219-EC1CDEC83E06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5C0E62A-B8F2-C82A-156F-1CEB03A9A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D95DF06-7AE0-F2C4-D28A-90E08CFCD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ADD9783-FA61-46D9-B735-3873CFAB1D4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3177657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392964" y="158616"/>
            <a:ext cx="1052989" cy="337952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33998" y="158616"/>
            <a:ext cx="3080967" cy="337952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235D815-4222-FE56-1E8E-7D3DCD0E17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D59346-D97C-4A03-B874-6A3D13A61112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3379D57-B8CD-F0E7-7960-EE7DDAE38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13829C7-6D39-924C-ED4B-A325EBDA6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6388003-DB42-401D-A353-681C58156A4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945697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0996" y="1230419"/>
            <a:ext cx="3977958" cy="849008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01993" y="2244461"/>
            <a:ext cx="3275965" cy="10122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7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1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35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69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03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37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71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E82DB69-0B01-7ADF-C5FD-2E0575C9A3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78F1DE2-AD8E-4032-B6E4-7476570726AA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BD249AE-73BB-979D-568A-4C7015D6F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4601565-1A5C-13BD-B3CB-4A4DE516B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1DBE3F2-610F-45D4-8D8D-B4DD02019FF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736999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FEC6F0B-A5A5-EA5A-83CE-92AE8E0582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AF56816-DFAB-46EF-9FF7-0491180DE670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3395617-0555-735D-5031-7B07846A1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2277AD7-C87C-88CB-33D5-73C2AB069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3A75299-F53B-4B36-8C6F-B0528EBE995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0623288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9684" y="2545190"/>
            <a:ext cx="3977958" cy="786661"/>
          </a:xfrm>
        </p:spPr>
        <p:txBody>
          <a:bodyPr anchor="t"/>
          <a:lstStyle>
            <a:lvl1pPr algn="l">
              <a:defRPr sz="2047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9684" y="1678762"/>
            <a:ext cx="3977958" cy="866428"/>
          </a:xfrm>
        </p:spPr>
        <p:txBody>
          <a:bodyPr anchor="b"/>
          <a:lstStyle>
            <a:lvl1pPr marL="0" indent="0">
              <a:buNone/>
              <a:defRPr sz="1024">
                <a:solidFill>
                  <a:schemeClr val="tx1">
                    <a:tint val="75000"/>
                  </a:schemeClr>
                </a:solidFill>
              </a:defRPr>
            </a:lvl1pPr>
            <a:lvl2pPr marL="233995" indent="0">
              <a:buNone/>
              <a:defRPr sz="921">
                <a:solidFill>
                  <a:schemeClr val="tx1">
                    <a:tint val="75000"/>
                  </a:schemeClr>
                </a:solidFill>
              </a:defRPr>
            </a:lvl2pPr>
            <a:lvl3pPr marL="467990" indent="0">
              <a:buNone/>
              <a:defRPr sz="819">
                <a:solidFill>
                  <a:schemeClr val="tx1">
                    <a:tint val="75000"/>
                  </a:schemeClr>
                </a:solidFill>
              </a:defRPr>
            </a:lvl3pPr>
            <a:lvl4pPr marL="70198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4pPr>
            <a:lvl5pPr marL="93598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5pPr>
            <a:lvl6pPr marL="116997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6pPr>
            <a:lvl7pPr marL="140397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7pPr>
            <a:lvl8pPr marL="163796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8pPr>
            <a:lvl9pPr marL="187196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BD72D5E-74DE-5E61-9746-938DDA904E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9BA560E-8D39-4AB1-9E15-333CC9B5C4C1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FF6E02B-A08C-DBB7-3350-872806F73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0CC2024-3CCF-CF56-8AC4-ECBA24077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AFBCF6B-FD77-4A48-9299-05F6FF8407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099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233998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2026/4/26</a:t>
            </a:fld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1598983" y="3671089"/>
            <a:ext cx="1481984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3353964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0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33997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78975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90369C65-3C5A-6436-2967-6C7E624674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19372B-679E-40ED-A602-24D38F25C338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65CCFDB-3D14-EBBA-AF07-3069C287A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D744C33-C6B8-70EA-4659-637A4085E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43E1F288-EEEC-4E3B-A7D8-E54BFADF313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3154744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3997" y="886599"/>
            <a:ext cx="2067791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3997" y="1256091"/>
            <a:ext cx="2067791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2377350" y="886599"/>
            <a:ext cx="2068603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2377350" y="1256091"/>
            <a:ext cx="2068603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C22BA639-DD8B-3989-6639-63116FCE2B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509409A-1FCF-4C6F-B4C8-76D16D4362A0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A0186568-DF82-B76B-2358-9AAD10642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CD807DA2-4B27-127A-D55C-DCFE84140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A0FA1DD-F4FC-4735-8365-C586226A66A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8968839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915F8FAD-A89C-207E-9CA1-01887402965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C6C224A-BFD5-4EFA-BBA4-45ACC272B571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F6BB1C6F-B709-9A5A-CF6B-CCAFE7697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974887D8-4522-5BE0-A700-6CE36DBFA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0CE36A6C-DA1A-4F93-A98F-9297813D661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4699084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9172AB15-938B-84C3-6E13-A2C828C140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ED1D499-6D08-4774-9711-F9DE8B3FB31B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0BD4D71E-A247-C3CE-A565-FA0D8AB66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A388696F-1F98-576D-1F81-E8FA8A8B6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CCF4FB4-C450-47D4-85D3-CE2E749FC86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6765192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3998" y="157699"/>
            <a:ext cx="1539671" cy="671138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829730" y="157699"/>
            <a:ext cx="2616222" cy="3380444"/>
          </a:xfrm>
        </p:spPr>
        <p:txBody>
          <a:bodyPr/>
          <a:lstStyle>
            <a:lvl1pPr>
              <a:defRPr sz="1638"/>
            </a:lvl1pPr>
            <a:lvl2pPr>
              <a:defRPr sz="1433"/>
            </a:lvl2pPr>
            <a:lvl3pPr>
              <a:defRPr sz="1228"/>
            </a:lvl3pPr>
            <a:lvl4pPr>
              <a:defRPr sz="1024"/>
            </a:lvl4pPr>
            <a:lvl5pPr>
              <a:defRPr sz="1024"/>
            </a:lvl5pPr>
            <a:lvl6pPr>
              <a:defRPr sz="1024"/>
            </a:lvl6pPr>
            <a:lvl7pPr>
              <a:defRPr sz="1024"/>
            </a:lvl7pPr>
            <a:lvl8pPr>
              <a:defRPr sz="1024"/>
            </a:lvl8pPr>
            <a:lvl9pPr>
              <a:defRPr sz="1024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3998" y="828837"/>
            <a:ext cx="1539671" cy="2709306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5C056DAA-39C0-95E1-95A2-4D83F848D7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50D2202-2C01-48B1-B67E-BA4B1B2AAEF1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EA5F2EC-AC4B-969F-CC77-F1E706E0D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845BC40E-7E91-6AEB-D5BC-8B5CD6380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2352172-BAEC-4A7E-A0D8-4A8EFD6D218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5437582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7303" y="2772569"/>
            <a:ext cx="2807970" cy="327317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917303" y="353906"/>
            <a:ext cx="2807970" cy="2376488"/>
          </a:xfrm>
        </p:spPr>
        <p:txBody>
          <a:bodyPr rtlCol="0">
            <a:normAutofit/>
          </a:bodyPr>
          <a:lstStyle>
            <a:lvl1pPr marL="0" indent="0">
              <a:buNone/>
              <a:defRPr sz="1638"/>
            </a:lvl1pPr>
            <a:lvl2pPr marL="233995" indent="0">
              <a:buNone/>
              <a:defRPr sz="1433"/>
            </a:lvl2pPr>
            <a:lvl3pPr marL="467990" indent="0">
              <a:buNone/>
              <a:defRPr sz="1228"/>
            </a:lvl3pPr>
            <a:lvl4pPr marL="701985" indent="0">
              <a:buNone/>
              <a:defRPr sz="1024"/>
            </a:lvl4pPr>
            <a:lvl5pPr marL="935980" indent="0">
              <a:buNone/>
              <a:defRPr sz="1024"/>
            </a:lvl5pPr>
            <a:lvl6pPr marL="1169975" indent="0">
              <a:buNone/>
              <a:defRPr sz="1024"/>
            </a:lvl6pPr>
            <a:lvl7pPr marL="1403970" indent="0">
              <a:buNone/>
              <a:defRPr sz="1024"/>
            </a:lvl7pPr>
            <a:lvl8pPr marL="1637965" indent="0">
              <a:buNone/>
              <a:defRPr sz="1024"/>
            </a:lvl8pPr>
            <a:lvl9pPr marL="1871960" indent="0">
              <a:buNone/>
              <a:defRPr sz="1024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917303" y="3099887"/>
            <a:ext cx="2807970" cy="464845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AD794E8C-C1DC-5CE6-6F97-0C3C207D59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B9F95DA-5E3E-4EC5-ACBB-44C4B153010A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0F3AB81-C97B-74F3-EFCF-E7F932218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4EC17AE-3B2C-9AD6-78D9-C552FDC9A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BD4CECC-40BD-4025-8BD5-5E99299D785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390889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44CFC32-223C-BD64-56F3-0B1931A1C0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D5E98AE-6EDD-4246-A9C9-917187F5D964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6E52B1C-FF88-2FB6-7991-4AC155F39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178BBD1-5AF4-DFF4-FF57-C98AC7AC9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D783E0D-15B4-4B92-82BA-03465A92CA5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9071471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392964" y="158616"/>
            <a:ext cx="1052989" cy="337952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33998" y="158616"/>
            <a:ext cx="3080967" cy="337952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60EFB9C-7050-6FB4-05D9-2435DA4B09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7CEB05B-91AD-4F89-88F6-117C37802293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F5BB635-E735-E8D1-EA19-9DBD7483B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950AF75-3FE6-B81E-D77A-BB154B7E1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951B6B1-A8AC-4A99-887E-790F3B49D7E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422630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0996" y="1230419"/>
            <a:ext cx="3977958" cy="849008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01993" y="2244461"/>
            <a:ext cx="3275965" cy="10122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7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1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35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69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03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37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71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7062DC4-C648-7B94-3CD3-ECEA0BDF0A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62A7F68-23A9-4A0D-B0F4-A3F7CC2DB982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9300E3B-8E44-1423-8F72-D57595788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B5D9461-A52E-B413-5A5F-A8A794E8C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0D959EA1-FF3C-4B32-AB9D-82B8389B764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79541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924AC3A-CEEF-7060-BDA3-2894571B71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3FA7714-2405-4629-AB1E-0757A235F886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5A77CFF-EA76-DFFA-CD63-1C1F32616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8217AD8-5090-AEF1-C3BC-955A0A242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F50C401-3478-4DC2-A09C-F94E3E1DA92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01924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3998" y="157699"/>
            <a:ext cx="1539671" cy="671138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829730" y="157699"/>
            <a:ext cx="2616222" cy="3380444"/>
          </a:xfrm>
        </p:spPr>
        <p:txBody>
          <a:bodyPr/>
          <a:lstStyle>
            <a:lvl1pPr>
              <a:defRPr sz="1700"/>
            </a:lvl1pPr>
            <a:lvl2pPr>
              <a:defRPr sz="15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3998" y="828837"/>
            <a:ext cx="1539671" cy="2709306"/>
          </a:xfrm>
        </p:spPr>
        <p:txBody>
          <a:bodyPr/>
          <a:lstStyle>
            <a:lvl1pPr marL="0" indent="0">
              <a:buNone/>
              <a:defRPr sz="800"/>
            </a:lvl1pPr>
            <a:lvl2pPr marL="234473" indent="0">
              <a:buNone/>
              <a:defRPr sz="600"/>
            </a:lvl2pPr>
            <a:lvl3pPr marL="468945" indent="0">
              <a:buNone/>
              <a:defRPr sz="500"/>
            </a:lvl3pPr>
            <a:lvl4pPr marL="703406" indent="0">
              <a:buNone/>
              <a:defRPr sz="500"/>
            </a:lvl4pPr>
            <a:lvl5pPr marL="937881" indent="0">
              <a:buNone/>
              <a:defRPr sz="500"/>
            </a:lvl5pPr>
            <a:lvl6pPr marL="1172342" indent="0">
              <a:buNone/>
              <a:defRPr sz="500"/>
            </a:lvl6pPr>
            <a:lvl7pPr marL="1406820" indent="0">
              <a:buNone/>
              <a:defRPr sz="500"/>
            </a:lvl7pPr>
            <a:lvl8pPr marL="1641281" indent="0">
              <a:buNone/>
              <a:defRPr sz="500"/>
            </a:lvl8pPr>
            <a:lvl9pPr marL="1875758" indent="0">
              <a:buNone/>
              <a:defRPr sz="5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233998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2026/4/26</a:t>
            </a:fld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598983" y="3671089"/>
            <a:ext cx="1481984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3353964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0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9684" y="2545190"/>
            <a:ext cx="3977958" cy="786661"/>
          </a:xfrm>
        </p:spPr>
        <p:txBody>
          <a:bodyPr anchor="t"/>
          <a:lstStyle>
            <a:lvl1pPr algn="l">
              <a:defRPr sz="2047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9684" y="1678762"/>
            <a:ext cx="3977958" cy="866428"/>
          </a:xfrm>
        </p:spPr>
        <p:txBody>
          <a:bodyPr anchor="b"/>
          <a:lstStyle>
            <a:lvl1pPr marL="0" indent="0">
              <a:buNone/>
              <a:defRPr sz="1024">
                <a:solidFill>
                  <a:schemeClr val="tx1">
                    <a:tint val="75000"/>
                  </a:schemeClr>
                </a:solidFill>
              </a:defRPr>
            </a:lvl1pPr>
            <a:lvl2pPr marL="233995" indent="0">
              <a:buNone/>
              <a:defRPr sz="921">
                <a:solidFill>
                  <a:schemeClr val="tx1">
                    <a:tint val="75000"/>
                  </a:schemeClr>
                </a:solidFill>
              </a:defRPr>
            </a:lvl2pPr>
            <a:lvl3pPr marL="467990" indent="0">
              <a:buNone/>
              <a:defRPr sz="819">
                <a:solidFill>
                  <a:schemeClr val="tx1">
                    <a:tint val="75000"/>
                  </a:schemeClr>
                </a:solidFill>
              </a:defRPr>
            </a:lvl3pPr>
            <a:lvl4pPr marL="70198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4pPr>
            <a:lvl5pPr marL="93598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5pPr>
            <a:lvl6pPr marL="116997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6pPr>
            <a:lvl7pPr marL="140397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7pPr>
            <a:lvl8pPr marL="163796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8pPr>
            <a:lvl9pPr marL="187196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9354CEC-A4C7-43E7-923F-B449CFE85E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80D4B4A-991C-4209-950D-39105DFBDD90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C3A80A1-5D7D-46EE-0D0A-790C27D5D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C9148FA-DB36-B4B0-4BBF-D563E9811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7B0763E-249B-4605-9537-F9D4FF72F16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28863716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33997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78975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6561B90C-4905-6644-9E0E-0C5E107CE7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423E90B-E893-49D5-9796-7E63D8CF7CC4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A74D957-9069-87D6-6D43-A5C00CDAB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BDDEB96-5F80-BC67-7042-04D2E1440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9CDE2E7-BE52-4FB3-AFF8-815F9683345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1969752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3997" y="886599"/>
            <a:ext cx="2067791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3997" y="1256091"/>
            <a:ext cx="2067791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2377350" y="886599"/>
            <a:ext cx="2068603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2377350" y="1256091"/>
            <a:ext cx="2068603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9DF782DA-F6FB-F959-37C8-53F90F759A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3CA3A3D-A4CE-4AE6-9988-2FD6C4B89181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3CC4DD30-2A89-469A-A4C5-3459F061B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87B0C72A-FFE6-224D-9B7C-D78D5D9D8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9C806D86-3A55-4257-993E-1F9B2657B67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7942749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643DE01-1154-AF77-C636-01E178357C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568D07C-0887-4275-A694-9BD5E1A9D9C6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20898666-1C99-0412-17AA-4F6CF1443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71732567-B5F1-2237-A591-D713CB78A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E5E33AF-0BB0-47BC-8C93-BDBAE4BEDE3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2429624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CD1B5B75-475D-316B-8635-6DAA54D308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9428B3D-C6C9-4849-AD21-B1B456CD9095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2590E3B5-E26A-915B-FC14-6576EB0F2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E60B4E11-DC43-0D90-5B1A-C5E4D08F1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F0721E8-F718-4F0B-9D1D-9A42CC1C055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4246349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3998" y="157699"/>
            <a:ext cx="1539671" cy="671138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829730" y="157699"/>
            <a:ext cx="2616222" cy="3380444"/>
          </a:xfrm>
        </p:spPr>
        <p:txBody>
          <a:bodyPr/>
          <a:lstStyle>
            <a:lvl1pPr>
              <a:defRPr sz="1638"/>
            </a:lvl1pPr>
            <a:lvl2pPr>
              <a:defRPr sz="1433"/>
            </a:lvl2pPr>
            <a:lvl3pPr>
              <a:defRPr sz="1228"/>
            </a:lvl3pPr>
            <a:lvl4pPr>
              <a:defRPr sz="1024"/>
            </a:lvl4pPr>
            <a:lvl5pPr>
              <a:defRPr sz="1024"/>
            </a:lvl5pPr>
            <a:lvl6pPr>
              <a:defRPr sz="1024"/>
            </a:lvl6pPr>
            <a:lvl7pPr>
              <a:defRPr sz="1024"/>
            </a:lvl7pPr>
            <a:lvl8pPr>
              <a:defRPr sz="1024"/>
            </a:lvl8pPr>
            <a:lvl9pPr>
              <a:defRPr sz="1024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3998" y="828837"/>
            <a:ext cx="1539671" cy="2709306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2251CE11-6F1D-48DD-761A-1AC18A5427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A7AED4B-8D86-4F83-96B3-BAB6001D9B8E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300A702-1390-71ED-5256-600732B8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F946AAB7-3C57-10A0-8AA2-5F422B8C7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A791370-85D1-48FB-AE37-23431ADBD62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93806151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7303" y="2772569"/>
            <a:ext cx="2807970" cy="327317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917303" y="353906"/>
            <a:ext cx="2807970" cy="2376488"/>
          </a:xfrm>
        </p:spPr>
        <p:txBody>
          <a:bodyPr rtlCol="0">
            <a:normAutofit/>
          </a:bodyPr>
          <a:lstStyle>
            <a:lvl1pPr marL="0" indent="0">
              <a:buNone/>
              <a:defRPr sz="1638"/>
            </a:lvl1pPr>
            <a:lvl2pPr marL="233995" indent="0">
              <a:buNone/>
              <a:defRPr sz="1433"/>
            </a:lvl2pPr>
            <a:lvl3pPr marL="467990" indent="0">
              <a:buNone/>
              <a:defRPr sz="1228"/>
            </a:lvl3pPr>
            <a:lvl4pPr marL="701985" indent="0">
              <a:buNone/>
              <a:defRPr sz="1024"/>
            </a:lvl4pPr>
            <a:lvl5pPr marL="935980" indent="0">
              <a:buNone/>
              <a:defRPr sz="1024"/>
            </a:lvl5pPr>
            <a:lvl6pPr marL="1169975" indent="0">
              <a:buNone/>
              <a:defRPr sz="1024"/>
            </a:lvl6pPr>
            <a:lvl7pPr marL="1403970" indent="0">
              <a:buNone/>
              <a:defRPr sz="1024"/>
            </a:lvl7pPr>
            <a:lvl8pPr marL="1637965" indent="0">
              <a:buNone/>
              <a:defRPr sz="1024"/>
            </a:lvl8pPr>
            <a:lvl9pPr marL="1871960" indent="0">
              <a:buNone/>
              <a:defRPr sz="1024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917303" y="3099887"/>
            <a:ext cx="2807970" cy="464845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81AE65A1-DC8B-889E-CE8A-A0276717AB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BDC1C65-0E77-4351-8BB1-DD047C334F0B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43ADBB5E-B7D3-B9B8-DEA0-837AC1207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03FCAF98-2284-2B10-8D7E-FD81BD410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8A610971-764D-462B-9EDA-4F6685DA682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4128613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3564E58-4F1E-9717-BA4E-47BA08F680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EEF559B-44C5-4DDE-9223-D3AAAAB5CDEA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BB1EBBC-6807-DBF0-E2BE-1D77F1AC5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989D77B-3C94-1376-6EEF-463D397F6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A1269E7-CB7B-42CF-92F6-D252F9521EC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203854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392964" y="158616"/>
            <a:ext cx="1052989" cy="337952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33998" y="158616"/>
            <a:ext cx="3080967" cy="337952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0DD5D67-A53E-50A2-FB45-2D7B4DFC50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2C30DB5-66CE-456D-B9DA-09588A321ADE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0227508-F2C5-19E5-850F-5FE288B9B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B1B679A-BFBA-0656-DFC8-A68257FD5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638654A-5059-49BC-BC84-3245D73A9DB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8129121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0996" y="1230419"/>
            <a:ext cx="3977958" cy="849008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01993" y="2244461"/>
            <a:ext cx="3275965" cy="10122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7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1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35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69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03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37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71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6AB8E5F-EB9F-6E99-F382-55A0F55CE6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B4997E4-7866-470F-B9EB-42FFABC5D62A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FD6C120-B718-D227-769D-E37F78DDC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2C54E60-0E4D-F4DA-13AA-F1D828EC6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CD3BD19-4C26-4686-BFA5-265538F0B81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71780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7303" y="2772892"/>
            <a:ext cx="2807970" cy="327317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917303" y="353906"/>
            <a:ext cx="2807970" cy="2376488"/>
          </a:xfrm>
        </p:spPr>
        <p:txBody>
          <a:bodyPr rtlCol="0">
            <a:normAutofit/>
          </a:bodyPr>
          <a:lstStyle>
            <a:lvl1pPr marL="0" indent="0">
              <a:buNone/>
              <a:defRPr sz="1700"/>
            </a:lvl1pPr>
            <a:lvl2pPr marL="234473" indent="0">
              <a:buNone/>
              <a:defRPr sz="1500"/>
            </a:lvl2pPr>
            <a:lvl3pPr marL="468945" indent="0">
              <a:buNone/>
              <a:defRPr sz="1300"/>
            </a:lvl3pPr>
            <a:lvl4pPr marL="703406" indent="0">
              <a:buNone/>
              <a:defRPr sz="1100"/>
            </a:lvl4pPr>
            <a:lvl5pPr marL="937881" indent="0">
              <a:buNone/>
              <a:defRPr sz="1100"/>
            </a:lvl5pPr>
            <a:lvl6pPr marL="1172342" indent="0">
              <a:buNone/>
              <a:defRPr sz="1100"/>
            </a:lvl6pPr>
            <a:lvl7pPr marL="1406820" indent="0">
              <a:buNone/>
              <a:defRPr sz="1100"/>
            </a:lvl7pPr>
            <a:lvl8pPr marL="1641281" indent="0">
              <a:buNone/>
              <a:defRPr sz="1100"/>
            </a:lvl8pPr>
            <a:lvl9pPr marL="1875758" indent="0">
              <a:buNone/>
              <a:defRPr sz="1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917303" y="3099887"/>
            <a:ext cx="2807970" cy="464845"/>
          </a:xfrm>
        </p:spPr>
        <p:txBody>
          <a:bodyPr/>
          <a:lstStyle>
            <a:lvl1pPr marL="0" indent="0">
              <a:buNone/>
              <a:defRPr sz="800"/>
            </a:lvl1pPr>
            <a:lvl2pPr marL="234473" indent="0">
              <a:buNone/>
              <a:defRPr sz="600"/>
            </a:lvl2pPr>
            <a:lvl3pPr marL="468945" indent="0">
              <a:buNone/>
              <a:defRPr sz="500"/>
            </a:lvl3pPr>
            <a:lvl4pPr marL="703406" indent="0">
              <a:buNone/>
              <a:defRPr sz="500"/>
            </a:lvl4pPr>
            <a:lvl5pPr marL="937881" indent="0">
              <a:buNone/>
              <a:defRPr sz="500"/>
            </a:lvl5pPr>
            <a:lvl6pPr marL="1172342" indent="0">
              <a:buNone/>
              <a:defRPr sz="500"/>
            </a:lvl6pPr>
            <a:lvl7pPr marL="1406820" indent="0">
              <a:buNone/>
              <a:defRPr sz="500"/>
            </a:lvl7pPr>
            <a:lvl8pPr marL="1641281" indent="0">
              <a:buNone/>
              <a:defRPr sz="500"/>
            </a:lvl8pPr>
            <a:lvl9pPr marL="1875758" indent="0">
              <a:buNone/>
              <a:defRPr sz="5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233998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2026/4/26</a:t>
            </a:fld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598983" y="3671089"/>
            <a:ext cx="1481984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0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3353964" y="3671089"/>
            <a:ext cx="1091988" cy="210877"/>
          </a:xfrm>
          <a:prstGeom prst="rect">
            <a:avLst/>
          </a:prstGeom>
        </p:spPr>
        <p:txBody>
          <a:bodyPr lIns="46915" tIns="23403" rIns="46915" bIns="23403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0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0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FA0D0B8-3F95-D4D0-B608-82B62461B0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5289403-1138-45DF-9CFE-3E664FC06C14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4C7B369-01C1-0C44-E4A7-1620A8F9A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51DBA12-80CA-D137-6596-CA72C1728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E8BBB5F-61E9-44D9-8CC8-4D7FF2EE218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6179488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9684" y="2545190"/>
            <a:ext cx="3977958" cy="786661"/>
          </a:xfrm>
        </p:spPr>
        <p:txBody>
          <a:bodyPr anchor="t"/>
          <a:lstStyle>
            <a:lvl1pPr algn="l">
              <a:defRPr sz="2047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9684" y="1678762"/>
            <a:ext cx="3977958" cy="866428"/>
          </a:xfrm>
        </p:spPr>
        <p:txBody>
          <a:bodyPr anchor="b"/>
          <a:lstStyle>
            <a:lvl1pPr marL="0" indent="0">
              <a:buNone/>
              <a:defRPr sz="1024">
                <a:solidFill>
                  <a:schemeClr val="tx1">
                    <a:tint val="75000"/>
                  </a:schemeClr>
                </a:solidFill>
              </a:defRPr>
            </a:lvl1pPr>
            <a:lvl2pPr marL="233995" indent="0">
              <a:buNone/>
              <a:defRPr sz="921">
                <a:solidFill>
                  <a:schemeClr val="tx1">
                    <a:tint val="75000"/>
                  </a:schemeClr>
                </a:solidFill>
              </a:defRPr>
            </a:lvl2pPr>
            <a:lvl3pPr marL="467990" indent="0">
              <a:buNone/>
              <a:defRPr sz="819">
                <a:solidFill>
                  <a:schemeClr val="tx1">
                    <a:tint val="75000"/>
                  </a:schemeClr>
                </a:solidFill>
              </a:defRPr>
            </a:lvl3pPr>
            <a:lvl4pPr marL="70198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4pPr>
            <a:lvl5pPr marL="93598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5pPr>
            <a:lvl6pPr marL="116997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6pPr>
            <a:lvl7pPr marL="140397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7pPr>
            <a:lvl8pPr marL="1637965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8pPr>
            <a:lvl9pPr marL="1871960" indent="0">
              <a:buNone/>
              <a:defRPr sz="7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E6EDB51-8725-88CC-A136-8E97E4E263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11FE379-5CC4-4742-AEAB-5CB8FCE91C4D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D7CAF21-A468-DFBE-7922-93C453FF5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B8D210B-19D5-1100-E000-2E82AB259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8CCD69AD-E7C4-4565-BA10-AA869258604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2944937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33997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78975" y="924190"/>
            <a:ext cx="2066978" cy="2613953"/>
          </a:xfrm>
        </p:spPr>
        <p:txBody>
          <a:bodyPr/>
          <a:lstStyle>
            <a:lvl1pPr>
              <a:defRPr sz="1433"/>
            </a:lvl1pPr>
            <a:lvl2pPr>
              <a:defRPr sz="1228"/>
            </a:lvl2pPr>
            <a:lvl3pPr>
              <a:defRPr sz="1024"/>
            </a:lvl3pPr>
            <a:lvl4pPr>
              <a:defRPr sz="921"/>
            </a:lvl4pPr>
            <a:lvl5pPr>
              <a:defRPr sz="921"/>
            </a:lvl5pPr>
            <a:lvl6pPr>
              <a:defRPr sz="921"/>
            </a:lvl6pPr>
            <a:lvl7pPr>
              <a:defRPr sz="921"/>
            </a:lvl7pPr>
            <a:lvl8pPr>
              <a:defRPr sz="921"/>
            </a:lvl8pPr>
            <a:lvl9pPr>
              <a:defRPr sz="921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E3766806-71B3-7D66-0D94-62E614AC0B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E347B16-026C-4F01-AFA1-2C83B891AA83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0351173-81AD-C988-3C4C-7F45D7C8E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69DF177-AEB2-79C7-A905-1FCE38618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73065E2C-6D3C-4989-8FD0-544263EDE67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9750113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3997" y="886599"/>
            <a:ext cx="2067791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33997" y="1256091"/>
            <a:ext cx="2067791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2377350" y="886599"/>
            <a:ext cx="2068603" cy="369492"/>
          </a:xfrm>
        </p:spPr>
        <p:txBody>
          <a:bodyPr anchor="b"/>
          <a:lstStyle>
            <a:lvl1pPr marL="0" indent="0">
              <a:buNone/>
              <a:defRPr sz="1228" b="1"/>
            </a:lvl1pPr>
            <a:lvl2pPr marL="233995" indent="0">
              <a:buNone/>
              <a:defRPr sz="1024" b="1"/>
            </a:lvl2pPr>
            <a:lvl3pPr marL="467990" indent="0">
              <a:buNone/>
              <a:defRPr sz="921" b="1"/>
            </a:lvl3pPr>
            <a:lvl4pPr marL="701985" indent="0">
              <a:buNone/>
              <a:defRPr sz="819" b="1"/>
            </a:lvl4pPr>
            <a:lvl5pPr marL="935980" indent="0">
              <a:buNone/>
              <a:defRPr sz="819" b="1"/>
            </a:lvl5pPr>
            <a:lvl6pPr marL="1169975" indent="0">
              <a:buNone/>
              <a:defRPr sz="819" b="1"/>
            </a:lvl6pPr>
            <a:lvl7pPr marL="1403970" indent="0">
              <a:buNone/>
              <a:defRPr sz="819" b="1"/>
            </a:lvl7pPr>
            <a:lvl8pPr marL="1637965" indent="0">
              <a:buNone/>
              <a:defRPr sz="819" b="1"/>
            </a:lvl8pPr>
            <a:lvl9pPr marL="1871960" indent="0">
              <a:buNone/>
              <a:defRPr sz="819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2377350" y="1256091"/>
            <a:ext cx="2068603" cy="2282052"/>
          </a:xfrm>
        </p:spPr>
        <p:txBody>
          <a:bodyPr/>
          <a:lstStyle>
            <a:lvl1pPr>
              <a:defRPr sz="1228"/>
            </a:lvl1pPr>
            <a:lvl2pPr>
              <a:defRPr sz="1024"/>
            </a:lvl2pPr>
            <a:lvl3pPr>
              <a:defRPr sz="921"/>
            </a:lvl3pPr>
            <a:lvl4pPr>
              <a:defRPr sz="819"/>
            </a:lvl4pPr>
            <a:lvl5pPr>
              <a:defRPr sz="819"/>
            </a:lvl5pPr>
            <a:lvl6pPr>
              <a:defRPr sz="819"/>
            </a:lvl6pPr>
            <a:lvl7pPr>
              <a:defRPr sz="819"/>
            </a:lvl7pPr>
            <a:lvl8pPr>
              <a:defRPr sz="819"/>
            </a:lvl8pPr>
            <a:lvl9pPr>
              <a:defRPr sz="81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C48A1E2A-7447-3940-D2FA-BC5DC83B60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5D4C35B-523F-4927-A5E2-F0DFE9397152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C541D736-7C2B-6B94-B288-E8A0ACD6A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140A58F8-5F17-2A8D-346B-349410DCE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97469686-9EA2-4669-AEB0-E1C3A96E0D1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25383108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90F85B60-BBB5-D29C-498E-3151C8F68DD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F66FE42-D8E0-4AD0-B324-A1DA0F07EC25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9DD9871E-8D87-3EF5-C413-8257FAB29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055984C5-DF7A-EDEE-422D-660C86457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0B6EB29-1886-475B-890E-D08C8B4A3F4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86160428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EDA25E31-E29C-1FB4-383D-277E06C257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D4857E-E1F0-48CA-B653-E39C1DB06B45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162016B1-0F96-27AD-F13C-1E92B6AA8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AB61EF5B-83E8-7B12-0A1F-EE3F388AE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03E9B0B9-32A6-474B-B118-CCB87508C7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85347510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3998" y="157699"/>
            <a:ext cx="1539671" cy="671138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829730" y="157699"/>
            <a:ext cx="2616222" cy="3380444"/>
          </a:xfrm>
        </p:spPr>
        <p:txBody>
          <a:bodyPr/>
          <a:lstStyle>
            <a:lvl1pPr>
              <a:defRPr sz="1638"/>
            </a:lvl1pPr>
            <a:lvl2pPr>
              <a:defRPr sz="1433"/>
            </a:lvl2pPr>
            <a:lvl3pPr>
              <a:defRPr sz="1228"/>
            </a:lvl3pPr>
            <a:lvl4pPr>
              <a:defRPr sz="1024"/>
            </a:lvl4pPr>
            <a:lvl5pPr>
              <a:defRPr sz="1024"/>
            </a:lvl5pPr>
            <a:lvl6pPr>
              <a:defRPr sz="1024"/>
            </a:lvl6pPr>
            <a:lvl7pPr>
              <a:defRPr sz="1024"/>
            </a:lvl7pPr>
            <a:lvl8pPr>
              <a:defRPr sz="1024"/>
            </a:lvl8pPr>
            <a:lvl9pPr>
              <a:defRPr sz="1024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3998" y="828837"/>
            <a:ext cx="1539671" cy="2709306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74F29CFF-BF17-A056-D6E5-592E7F1202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06F7FCA-CE2D-46A8-9D7E-118BAB81524E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5DF0FA1-E178-A688-0B87-62CA328A5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3B01A9C-CBFC-3543-5A30-833C40838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88CEA18A-A803-4A42-A27E-E02E633681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39576968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7303" y="2772569"/>
            <a:ext cx="2807970" cy="327317"/>
          </a:xfrm>
        </p:spPr>
        <p:txBody>
          <a:bodyPr anchor="b"/>
          <a:lstStyle>
            <a:lvl1pPr algn="l">
              <a:defRPr sz="1024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917303" y="353906"/>
            <a:ext cx="2807970" cy="2376488"/>
          </a:xfrm>
        </p:spPr>
        <p:txBody>
          <a:bodyPr rtlCol="0">
            <a:normAutofit/>
          </a:bodyPr>
          <a:lstStyle>
            <a:lvl1pPr marL="0" indent="0">
              <a:buNone/>
              <a:defRPr sz="1638"/>
            </a:lvl1pPr>
            <a:lvl2pPr marL="233995" indent="0">
              <a:buNone/>
              <a:defRPr sz="1433"/>
            </a:lvl2pPr>
            <a:lvl3pPr marL="467990" indent="0">
              <a:buNone/>
              <a:defRPr sz="1228"/>
            </a:lvl3pPr>
            <a:lvl4pPr marL="701985" indent="0">
              <a:buNone/>
              <a:defRPr sz="1024"/>
            </a:lvl4pPr>
            <a:lvl5pPr marL="935980" indent="0">
              <a:buNone/>
              <a:defRPr sz="1024"/>
            </a:lvl5pPr>
            <a:lvl6pPr marL="1169975" indent="0">
              <a:buNone/>
              <a:defRPr sz="1024"/>
            </a:lvl6pPr>
            <a:lvl7pPr marL="1403970" indent="0">
              <a:buNone/>
              <a:defRPr sz="1024"/>
            </a:lvl7pPr>
            <a:lvl8pPr marL="1637965" indent="0">
              <a:buNone/>
              <a:defRPr sz="1024"/>
            </a:lvl8pPr>
            <a:lvl9pPr marL="1871960" indent="0">
              <a:buNone/>
              <a:defRPr sz="1024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917303" y="3099887"/>
            <a:ext cx="2807970" cy="464845"/>
          </a:xfrm>
        </p:spPr>
        <p:txBody>
          <a:bodyPr/>
          <a:lstStyle>
            <a:lvl1pPr marL="0" indent="0">
              <a:buNone/>
              <a:defRPr sz="717"/>
            </a:lvl1pPr>
            <a:lvl2pPr marL="233995" indent="0">
              <a:buNone/>
              <a:defRPr sz="614"/>
            </a:lvl2pPr>
            <a:lvl3pPr marL="467990" indent="0">
              <a:buNone/>
              <a:defRPr sz="512"/>
            </a:lvl3pPr>
            <a:lvl4pPr marL="701985" indent="0">
              <a:buNone/>
              <a:defRPr sz="461"/>
            </a:lvl4pPr>
            <a:lvl5pPr marL="935980" indent="0">
              <a:buNone/>
              <a:defRPr sz="461"/>
            </a:lvl5pPr>
            <a:lvl6pPr marL="1169975" indent="0">
              <a:buNone/>
              <a:defRPr sz="461"/>
            </a:lvl6pPr>
            <a:lvl7pPr marL="1403970" indent="0">
              <a:buNone/>
              <a:defRPr sz="461"/>
            </a:lvl7pPr>
            <a:lvl8pPr marL="1637965" indent="0">
              <a:buNone/>
              <a:defRPr sz="461"/>
            </a:lvl8pPr>
            <a:lvl9pPr marL="1871960" indent="0">
              <a:buNone/>
              <a:defRPr sz="46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E7C3BEC4-8025-6DCC-6505-54044394E7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1226B5C-6002-4309-9FBF-68BBC86823A9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E8314C39-12B9-64C4-3EC3-17F24278B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2E8E81BB-F581-F031-E4C3-57262DD85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48E28FA2-A862-4C5F-AFE8-39418105222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64825832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9565D55-911D-9C71-70BC-9BC64BA08C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4B24400-79C9-4830-860D-6929AE30B970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9876E5F-6977-C339-89EA-E0F5BB639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D81323C-C6B3-52BA-AABC-14472BE6C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D3E7FA43-A543-48FC-8DF0-ED0003FE935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46913895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392964" y="158616"/>
            <a:ext cx="1052989" cy="337952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33998" y="158616"/>
            <a:ext cx="3080967" cy="337952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16B75AC-8771-E886-14E9-AF8E86279F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998" y="3671087"/>
            <a:ext cx="1091988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E3D1B52-4F49-4203-A573-106152A54D04}" type="datetimeFigureOut">
              <a:rPr lang="ja-JP" altLang="en-US"/>
              <a:pPr>
                <a:defRPr/>
              </a:pPr>
              <a:t>2026/4/26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1395DA9-6C53-9733-0EEC-6357100EA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983" y="3671087"/>
            <a:ext cx="1481984" cy="21087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9655749-FECB-472C-16CA-A70D22F15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964" y="3671087"/>
            <a:ext cx="1091988" cy="21087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D9BC240-64DB-448C-9A4D-B2007A8415D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97572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2229476" y="66931"/>
            <a:ext cx="2400912" cy="325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6915" tIns="23403" rIns="46915" bIns="2340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239688" y="607877"/>
            <a:ext cx="4211955" cy="2613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6915" tIns="23403" rIns="46915" bIns="234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13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13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13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13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13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234473" algn="r" rtl="0" fontAlgn="base">
        <a:spcBef>
          <a:spcPct val="0"/>
        </a:spcBef>
        <a:spcAft>
          <a:spcPct val="0"/>
        </a:spcAft>
        <a:defRPr kumimoji="1" sz="13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468945" algn="r" rtl="0" fontAlgn="base">
        <a:spcBef>
          <a:spcPct val="0"/>
        </a:spcBef>
        <a:spcAft>
          <a:spcPct val="0"/>
        </a:spcAft>
        <a:defRPr kumimoji="1" sz="13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703406" algn="r" rtl="0" fontAlgn="base">
        <a:spcBef>
          <a:spcPct val="0"/>
        </a:spcBef>
        <a:spcAft>
          <a:spcPct val="0"/>
        </a:spcAft>
        <a:defRPr kumimoji="1" sz="13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937881" algn="r" rtl="0" fontAlgn="base">
        <a:spcBef>
          <a:spcPct val="0"/>
        </a:spcBef>
        <a:spcAft>
          <a:spcPct val="0"/>
        </a:spcAft>
        <a:defRPr kumimoji="1" sz="13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381030" indent="-146547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586171" indent="-11721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820644" indent="-11721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055110" indent="-11721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9585" indent="-117210" algn="l" defTabSz="468945" rtl="0" eaLnBrk="1" latinLnBrk="0" hangingPunct="1">
        <a:spcBef>
          <a:spcPct val="20000"/>
        </a:spcBef>
        <a:buFont typeface="Arial" pitchFamily="34" charset="0"/>
        <a:buChar char="•"/>
        <a:defRPr kumimoji="1"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1524056" indent="-117210" algn="l" defTabSz="468945" rtl="0" eaLnBrk="1" latinLnBrk="0" hangingPunct="1">
        <a:spcBef>
          <a:spcPct val="20000"/>
        </a:spcBef>
        <a:buFont typeface="Arial" pitchFamily="34" charset="0"/>
        <a:buChar char="•"/>
        <a:defRPr kumimoji="1"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1758522" indent="-117210" algn="l" defTabSz="468945" rtl="0" eaLnBrk="1" latinLnBrk="0" hangingPunct="1">
        <a:spcBef>
          <a:spcPct val="20000"/>
        </a:spcBef>
        <a:buFont typeface="Arial" pitchFamily="34" charset="0"/>
        <a:buChar char="•"/>
        <a:defRPr kumimoji="1"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1993008" indent="-117210" algn="l" defTabSz="468945" rtl="0" eaLnBrk="1" latinLnBrk="0" hangingPunct="1">
        <a:spcBef>
          <a:spcPct val="20000"/>
        </a:spcBef>
        <a:buFont typeface="Arial" pitchFamily="34" charset="0"/>
        <a:buChar char="•"/>
        <a:defRPr kumimoji="1" sz="1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68945" rtl="0" eaLnBrk="1" latinLnBrk="0" hangingPunct="1">
        <a:defRPr kumimoji="1"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34473" algn="l" defTabSz="468945" rtl="0" eaLnBrk="1" latinLnBrk="0" hangingPunct="1">
        <a:defRPr kumimoji="1"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468945" algn="l" defTabSz="468945" rtl="0" eaLnBrk="1" latinLnBrk="0" hangingPunct="1">
        <a:defRPr kumimoji="1"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03406" algn="l" defTabSz="468945" rtl="0" eaLnBrk="1" latinLnBrk="0" hangingPunct="1">
        <a:defRPr kumimoji="1"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937881" algn="l" defTabSz="468945" rtl="0" eaLnBrk="1" latinLnBrk="0" hangingPunct="1">
        <a:defRPr kumimoji="1"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172342" algn="l" defTabSz="468945" rtl="0" eaLnBrk="1" latinLnBrk="0" hangingPunct="1">
        <a:defRPr kumimoji="1"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406820" algn="l" defTabSz="468945" rtl="0" eaLnBrk="1" latinLnBrk="0" hangingPunct="1">
        <a:defRPr kumimoji="1"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641281" algn="l" defTabSz="468945" rtl="0" eaLnBrk="1" latinLnBrk="0" hangingPunct="1">
        <a:defRPr kumimoji="1"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1875758" algn="l" defTabSz="468945" rtl="0" eaLnBrk="1" latinLnBrk="0" hangingPunct="1">
        <a:defRPr kumimoji="1"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9335558E-9F46-84EB-E74B-32A3D5FFC3F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229476" y="66931"/>
            <a:ext cx="2400912" cy="325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FB8F74B5-0E33-4D84-2A17-455E8BDBC92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39685" y="607875"/>
            <a:ext cx="4211955" cy="2613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2074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1" r:id="rId1"/>
    <p:sldLayoutId id="2147484132" r:id="rId2"/>
    <p:sldLayoutId id="2147484133" r:id="rId3"/>
    <p:sldLayoutId id="2147484134" r:id="rId4"/>
    <p:sldLayoutId id="2147484135" r:id="rId5"/>
    <p:sldLayoutId id="2147484136" r:id="rId6"/>
    <p:sldLayoutId id="2147484137" r:id="rId7"/>
    <p:sldLayoutId id="2147484138" r:id="rId8"/>
    <p:sldLayoutId id="2147484139" r:id="rId9"/>
    <p:sldLayoutId id="2147484140" r:id="rId10"/>
    <p:sldLayoutId id="214748414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1228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23399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46799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70198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93598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kumimoji="1" sz="1638" kern="1200">
          <a:solidFill>
            <a:schemeClr val="tx1"/>
          </a:solidFill>
          <a:latin typeface="+mn-lt"/>
          <a:ea typeface="+mn-ea"/>
          <a:cs typeface="+mn-cs"/>
        </a:defRPr>
      </a:lvl1pPr>
      <a:lvl2pPr marL="380242" indent="-14624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433" kern="1200">
          <a:solidFill>
            <a:schemeClr val="tx1"/>
          </a:solidFill>
          <a:latin typeface="+mn-lt"/>
          <a:ea typeface="+mn-ea"/>
          <a:cs typeface="+mn-cs"/>
        </a:defRPr>
      </a:lvl2pPr>
      <a:lvl3pPr marL="58498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1228" kern="1200">
          <a:solidFill>
            <a:schemeClr val="tx1"/>
          </a:solidFill>
          <a:latin typeface="+mn-lt"/>
          <a:ea typeface="+mn-ea"/>
          <a:cs typeface="+mn-cs"/>
        </a:defRPr>
      </a:lvl3pPr>
      <a:lvl4pPr marL="818982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4pPr>
      <a:lvl5pPr marL="105297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5pPr>
      <a:lvl6pPr marL="128697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6pPr>
      <a:lvl7pPr marL="152096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7pPr>
      <a:lvl8pPr marL="175496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8pPr>
      <a:lvl9pPr marL="198895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1pPr>
      <a:lvl2pPr marL="23399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2pPr>
      <a:lvl3pPr marL="46799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3pPr>
      <a:lvl4pPr marL="70198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4pPr>
      <a:lvl5pPr marL="93598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5pPr>
      <a:lvl6pPr marL="116997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6pPr>
      <a:lvl7pPr marL="140397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7pPr>
      <a:lvl8pPr marL="163796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8pPr>
      <a:lvl9pPr marL="187196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C74CD17C-017B-633A-91F0-BA2F13AA4EC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229476" y="66931"/>
            <a:ext cx="2400912" cy="325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D1FE7521-F223-F904-BF09-4FF8AFA86B8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39685" y="607875"/>
            <a:ext cx="4211955" cy="2613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456088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5" r:id="rId1"/>
    <p:sldLayoutId id="2147484156" r:id="rId2"/>
    <p:sldLayoutId id="2147484157" r:id="rId3"/>
    <p:sldLayoutId id="2147484158" r:id="rId4"/>
    <p:sldLayoutId id="2147484159" r:id="rId5"/>
    <p:sldLayoutId id="2147484160" r:id="rId6"/>
    <p:sldLayoutId id="2147484161" r:id="rId7"/>
    <p:sldLayoutId id="2147484162" r:id="rId8"/>
    <p:sldLayoutId id="2147484163" r:id="rId9"/>
    <p:sldLayoutId id="2147484164" r:id="rId10"/>
    <p:sldLayoutId id="214748416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1228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23399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46799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70198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93598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kumimoji="1" sz="1638" kern="1200">
          <a:solidFill>
            <a:schemeClr val="tx1"/>
          </a:solidFill>
          <a:latin typeface="+mn-lt"/>
          <a:ea typeface="+mn-ea"/>
          <a:cs typeface="+mn-cs"/>
        </a:defRPr>
      </a:lvl1pPr>
      <a:lvl2pPr marL="380242" indent="-14624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433" kern="1200">
          <a:solidFill>
            <a:schemeClr val="tx1"/>
          </a:solidFill>
          <a:latin typeface="+mn-lt"/>
          <a:ea typeface="+mn-ea"/>
          <a:cs typeface="+mn-cs"/>
        </a:defRPr>
      </a:lvl2pPr>
      <a:lvl3pPr marL="58498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1228" kern="1200">
          <a:solidFill>
            <a:schemeClr val="tx1"/>
          </a:solidFill>
          <a:latin typeface="+mn-lt"/>
          <a:ea typeface="+mn-ea"/>
          <a:cs typeface="+mn-cs"/>
        </a:defRPr>
      </a:lvl3pPr>
      <a:lvl4pPr marL="818982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4pPr>
      <a:lvl5pPr marL="105297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5pPr>
      <a:lvl6pPr marL="128697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6pPr>
      <a:lvl7pPr marL="152096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7pPr>
      <a:lvl8pPr marL="175496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8pPr>
      <a:lvl9pPr marL="198895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1pPr>
      <a:lvl2pPr marL="23399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2pPr>
      <a:lvl3pPr marL="46799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3pPr>
      <a:lvl4pPr marL="70198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4pPr>
      <a:lvl5pPr marL="93598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5pPr>
      <a:lvl6pPr marL="116997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6pPr>
      <a:lvl7pPr marL="140397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7pPr>
      <a:lvl8pPr marL="163796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8pPr>
      <a:lvl9pPr marL="187196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44FA4920-7ADE-D6C2-0295-B8D18FE6680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229476" y="66931"/>
            <a:ext cx="2400912" cy="325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E8027397-6AF7-FCE1-1A35-F0A32DD4B4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39685" y="607875"/>
            <a:ext cx="4211955" cy="2613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20669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3" r:id="rId1"/>
    <p:sldLayoutId id="2147484194" r:id="rId2"/>
    <p:sldLayoutId id="2147484195" r:id="rId3"/>
    <p:sldLayoutId id="2147484196" r:id="rId4"/>
    <p:sldLayoutId id="2147484197" r:id="rId5"/>
    <p:sldLayoutId id="2147484198" r:id="rId6"/>
    <p:sldLayoutId id="2147484199" r:id="rId7"/>
    <p:sldLayoutId id="2147484200" r:id="rId8"/>
    <p:sldLayoutId id="2147484201" r:id="rId9"/>
    <p:sldLayoutId id="2147484202" r:id="rId10"/>
    <p:sldLayoutId id="21474842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1228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23399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46799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70198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93598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kumimoji="1" sz="1638" kern="1200">
          <a:solidFill>
            <a:schemeClr val="tx1"/>
          </a:solidFill>
          <a:latin typeface="+mn-lt"/>
          <a:ea typeface="+mn-ea"/>
          <a:cs typeface="+mn-cs"/>
        </a:defRPr>
      </a:lvl1pPr>
      <a:lvl2pPr marL="380242" indent="-14624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433" kern="1200">
          <a:solidFill>
            <a:schemeClr val="tx1"/>
          </a:solidFill>
          <a:latin typeface="+mn-lt"/>
          <a:ea typeface="+mn-ea"/>
          <a:cs typeface="+mn-cs"/>
        </a:defRPr>
      </a:lvl2pPr>
      <a:lvl3pPr marL="58498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1228" kern="1200">
          <a:solidFill>
            <a:schemeClr val="tx1"/>
          </a:solidFill>
          <a:latin typeface="+mn-lt"/>
          <a:ea typeface="+mn-ea"/>
          <a:cs typeface="+mn-cs"/>
        </a:defRPr>
      </a:lvl3pPr>
      <a:lvl4pPr marL="818982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4pPr>
      <a:lvl5pPr marL="105297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5pPr>
      <a:lvl6pPr marL="128697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6pPr>
      <a:lvl7pPr marL="152096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7pPr>
      <a:lvl8pPr marL="175496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8pPr>
      <a:lvl9pPr marL="198895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1pPr>
      <a:lvl2pPr marL="23399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2pPr>
      <a:lvl3pPr marL="46799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3pPr>
      <a:lvl4pPr marL="70198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4pPr>
      <a:lvl5pPr marL="93598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5pPr>
      <a:lvl6pPr marL="116997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6pPr>
      <a:lvl7pPr marL="140397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7pPr>
      <a:lvl8pPr marL="163796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8pPr>
      <a:lvl9pPr marL="187196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2229413" y="67360"/>
            <a:ext cx="2400810" cy="3246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9292" y="608004"/>
            <a:ext cx="4211955" cy="26139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164564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05" r:id="rId1"/>
    <p:sldLayoutId id="2147484206" r:id="rId2"/>
    <p:sldLayoutId id="2147484207" r:id="rId3"/>
    <p:sldLayoutId id="2147484208" r:id="rId4"/>
    <p:sldLayoutId id="2147484209" r:id="rId5"/>
    <p:sldLayoutId id="2147484210" r:id="rId6"/>
    <p:sldLayoutId id="2147484211" r:id="rId7"/>
    <p:sldLayoutId id="2147484212" r:id="rId8"/>
    <p:sldLayoutId id="2147484213" r:id="rId9"/>
    <p:sldLayoutId id="2147484214" r:id="rId10"/>
    <p:sldLayoutId id="2147484215" r:id="rId11"/>
  </p:sldLayoutIdLst>
  <p:txStyles>
    <p:titleStyle>
      <a:lvl1pPr algn="r" defTabSz="467990" rtl="0" eaLnBrk="1" latinLnBrk="0" hangingPunct="1">
        <a:spcBef>
          <a:spcPct val="0"/>
        </a:spcBef>
        <a:buNone/>
        <a:defRPr kumimoji="1" sz="1228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467990" rtl="0" eaLnBrk="1" latinLnBrk="0" hangingPunct="1">
        <a:spcBef>
          <a:spcPct val="20000"/>
        </a:spcBef>
        <a:buFont typeface="Arial" pitchFamily="34" charset="0"/>
        <a:buNone/>
        <a:defRPr kumimoji="1" sz="1638" kern="1200">
          <a:solidFill>
            <a:schemeClr val="tx1"/>
          </a:solidFill>
          <a:latin typeface="+mn-lt"/>
          <a:ea typeface="+mn-ea"/>
          <a:cs typeface="+mn-cs"/>
        </a:defRPr>
      </a:lvl1pPr>
      <a:lvl2pPr marL="380242" indent="-146247" algn="l" defTabSz="467990" rtl="0" eaLnBrk="1" latinLnBrk="0" hangingPunct="1">
        <a:spcBef>
          <a:spcPct val="20000"/>
        </a:spcBef>
        <a:buFont typeface="Arial" pitchFamily="34" charset="0"/>
        <a:buChar char="–"/>
        <a:defRPr kumimoji="1" sz="1433" kern="1200">
          <a:solidFill>
            <a:schemeClr val="tx1"/>
          </a:solidFill>
          <a:latin typeface="+mn-lt"/>
          <a:ea typeface="+mn-ea"/>
          <a:cs typeface="+mn-cs"/>
        </a:defRPr>
      </a:lvl2pPr>
      <a:lvl3pPr marL="58498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228" kern="1200">
          <a:solidFill>
            <a:schemeClr val="tx1"/>
          </a:solidFill>
          <a:latin typeface="+mn-lt"/>
          <a:ea typeface="+mn-ea"/>
          <a:cs typeface="+mn-cs"/>
        </a:defRPr>
      </a:lvl3pPr>
      <a:lvl4pPr marL="818982" indent="-116997" algn="l" defTabSz="467990" rtl="0" eaLnBrk="1" latinLnBrk="0" hangingPunct="1">
        <a:spcBef>
          <a:spcPct val="20000"/>
        </a:spcBef>
        <a:buFont typeface="Arial" pitchFamily="34" charset="0"/>
        <a:buChar char="–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4pPr>
      <a:lvl5pPr marL="1052977" indent="-116997" algn="l" defTabSz="467990" rtl="0" eaLnBrk="1" latinLnBrk="0" hangingPunct="1">
        <a:spcBef>
          <a:spcPct val="20000"/>
        </a:spcBef>
        <a:buFont typeface="Arial" pitchFamily="34" charset="0"/>
        <a:buChar char="»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5pPr>
      <a:lvl6pPr marL="128697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6pPr>
      <a:lvl7pPr marL="152096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7pPr>
      <a:lvl8pPr marL="175496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8pPr>
      <a:lvl9pPr marL="198895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1pPr>
      <a:lvl2pPr marL="23399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2pPr>
      <a:lvl3pPr marL="46799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3pPr>
      <a:lvl4pPr marL="70198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4pPr>
      <a:lvl5pPr marL="93598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5pPr>
      <a:lvl6pPr marL="116997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6pPr>
      <a:lvl7pPr marL="140397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7pPr>
      <a:lvl8pPr marL="163796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8pPr>
      <a:lvl9pPr marL="187196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4ADA8B96-E096-0D19-AECC-D5A4FB4E628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229476" y="66931"/>
            <a:ext cx="2400912" cy="325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6B629143-DB36-6B3F-BED8-F190F44F228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39685" y="607875"/>
            <a:ext cx="4211955" cy="2613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45070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1228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23399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46799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70198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93598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kumimoji="1" sz="1638" kern="1200">
          <a:solidFill>
            <a:schemeClr val="tx1"/>
          </a:solidFill>
          <a:latin typeface="+mn-lt"/>
          <a:ea typeface="+mn-ea"/>
          <a:cs typeface="+mn-cs"/>
        </a:defRPr>
      </a:lvl1pPr>
      <a:lvl2pPr marL="380242" indent="-14624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433" kern="1200">
          <a:solidFill>
            <a:schemeClr val="tx1"/>
          </a:solidFill>
          <a:latin typeface="+mn-lt"/>
          <a:ea typeface="+mn-ea"/>
          <a:cs typeface="+mn-cs"/>
        </a:defRPr>
      </a:lvl2pPr>
      <a:lvl3pPr marL="58498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1228" kern="1200">
          <a:solidFill>
            <a:schemeClr val="tx1"/>
          </a:solidFill>
          <a:latin typeface="+mn-lt"/>
          <a:ea typeface="+mn-ea"/>
          <a:cs typeface="+mn-cs"/>
        </a:defRPr>
      </a:lvl3pPr>
      <a:lvl4pPr marL="818982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4pPr>
      <a:lvl5pPr marL="105297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5pPr>
      <a:lvl6pPr marL="128697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6pPr>
      <a:lvl7pPr marL="152096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7pPr>
      <a:lvl8pPr marL="175496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8pPr>
      <a:lvl9pPr marL="198895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1pPr>
      <a:lvl2pPr marL="23399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2pPr>
      <a:lvl3pPr marL="46799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3pPr>
      <a:lvl4pPr marL="70198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4pPr>
      <a:lvl5pPr marL="93598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5pPr>
      <a:lvl6pPr marL="116997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6pPr>
      <a:lvl7pPr marL="140397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7pPr>
      <a:lvl8pPr marL="163796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8pPr>
      <a:lvl9pPr marL="187196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2229413" y="67360"/>
            <a:ext cx="2400810" cy="3246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9292" y="608004"/>
            <a:ext cx="4211955" cy="26139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906765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r" defTabSz="467990" rtl="0" eaLnBrk="1" latinLnBrk="0" hangingPunct="1">
        <a:spcBef>
          <a:spcPct val="0"/>
        </a:spcBef>
        <a:buNone/>
        <a:defRPr kumimoji="1" sz="1228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467990" rtl="0" eaLnBrk="1" latinLnBrk="0" hangingPunct="1">
        <a:spcBef>
          <a:spcPct val="20000"/>
        </a:spcBef>
        <a:buFont typeface="Arial" pitchFamily="34" charset="0"/>
        <a:buNone/>
        <a:defRPr kumimoji="1" sz="1638" kern="1200">
          <a:solidFill>
            <a:schemeClr val="tx1"/>
          </a:solidFill>
          <a:latin typeface="+mn-lt"/>
          <a:ea typeface="+mn-ea"/>
          <a:cs typeface="+mn-cs"/>
        </a:defRPr>
      </a:lvl1pPr>
      <a:lvl2pPr marL="380242" indent="-146247" algn="l" defTabSz="467990" rtl="0" eaLnBrk="1" latinLnBrk="0" hangingPunct="1">
        <a:spcBef>
          <a:spcPct val="20000"/>
        </a:spcBef>
        <a:buFont typeface="Arial" pitchFamily="34" charset="0"/>
        <a:buChar char="–"/>
        <a:defRPr kumimoji="1" sz="1433" kern="1200">
          <a:solidFill>
            <a:schemeClr val="tx1"/>
          </a:solidFill>
          <a:latin typeface="+mn-lt"/>
          <a:ea typeface="+mn-ea"/>
          <a:cs typeface="+mn-cs"/>
        </a:defRPr>
      </a:lvl2pPr>
      <a:lvl3pPr marL="58498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228" kern="1200">
          <a:solidFill>
            <a:schemeClr val="tx1"/>
          </a:solidFill>
          <a:latin typeface="+mn-lt"/>
          <a:ea typeface="+mn-ea"/>
          <a:cs typeface="+mn-cs"/>
        </a:defRPr>
      </a:lvl3pPr>
      <a:lvl4pPr marL="818982" indent="-116997" algn="l" defTabSz="467990" rtl="0" eaLnBrk="1" latinLnBrk="0" hangingPunct="1">
        <a:spcBef>
          <a:spcPct val="20000"/>
        </a:spcBef>
        <a:buFont typeface="Arial" pitchFamily="34" charset="0"/>
        <a:buChar char="–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4pPr>
      <a:lvl5pPr marL="1052977" indent="-116997" algn="l" defTabSz="467990" rtl="0" eaLnBrk="1" latinLnBrk="0" hangingPunct="1">
        <a:spcBef>
          <a:spcPct val="20000"/>
        </a:spcBef>
        <a:buFont typeface="Arial" pitchFamily="34" charset="0"/>
        <a:buChar char="»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5pPr>
      <a:lvl6pPr marL="128697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6pPr>
      <a:lvl7pPr marL="152096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7pPr>
      <a:lvl8pPr marL="175496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8pPr>
      <a:lvl9pPr marL="198895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1pPr>
      <a:lvl2pPr marL="23399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2pPr>
      <a:lvl3pPr marL="46799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3pPr>
      <a:lvl4pPr marL="70198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4pPr>
      <a:lvl5pPr marL="93598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5pPr>
      <a:lvl6pPr marL="116997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6pPr>
      <a:lvl7pPr marL="140397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7pPr>
      <a:lvl8pPr marL="163796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8pPr>
      <a:lvl9pPr marL="187196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2229476" y="66931"/>
            <a:ext cx="2400912" cy="325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239685" y="607875"/>
            <a:ext cx="4211955" cy="2613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90775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2" r:id="rId1"/>
    <p:sldLayoutId id="2147484023" r:id="rId2"/>
    <p:sldLayoutId id="2147484024" r:id="rId3"/>
    <p:sldLayoutId id="2147484025" r:id="rId4"/>
    <p:sldLayoutId id="2147484026" r:id="rId5"/>
    <p:sldLayoutId id="2147484027" r:id="rId6"/>
    <p:sldLayoutId id="2147484028" r:id="rId7"/>
    <p:sldLayoutId id="2147484029" r:id="rId8"/>
    <p:sldLayoutId id="2147484030" r:id="rId9"/>
    <p:sldLayoutId id="2147484031" r:id="rId10"/>
    <p:sldLayoutId id="2147484032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1228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23399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46799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70198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93598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1638" kern="1200">
          <a:solidFill>
            <a:schemeClr val="tx1"/>
          </a:solidFill>
          <a:latin typeface="+mn-lt"/>
          <a:ea typeface="+mn-ea"/>
          <a:cs typeface="+mn-cs"/>
        </a:defRPr>
      </a:lvl1pPr>
      <a:lvl2pPr marL="380242" indent="-146247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1433" kern="1200">
          <a:solidFill>
            <a:schemeClr val="tx1"/>
          </a:solidFill>
          <a:latin typeface="+mn-lt"/>
          <a:ea typeface="+mn-ea"/>
          <a:cs typeface="+mn-cs"/>
        </a:defRPr>
      </a:lvl2pPr>
      <a:lvl3pPr marL="584987" indent="-116997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1228" kern="1200">
          <a:solidFill>
            <a:schemeClr val="tx1"/>
          </a:solidFill>
          <a:latin typeface="+mn-lt"/>
          <a:ea typeface="+mn-ea"/>
          <a:cs typeface="+mn-cs"/>
        </a:defRPr>
      </a:lvl3pPr>
      <a:lvl4pPr marL="818982" indent="-116997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4pPr>
      <a:lvl5pPr marL="1052977" indent="-116997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5pPr>
      <a:lvl6pPr marL="128697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6pPr>
      <a:lvl7pPr marL="152096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7pPr>
      <a:lvl8pPr marL="175496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8pPr>
      <a:lvl9pPr marL="198895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1pPr>
      <a:lvl2pPr marL="23399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2pPr>
      <a:lvl3pPr marL="46799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3pPr>
      <a:lvl4pPr marL="70198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4pPr>
      <a:lvl5pPr marL="93598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5pPr>
      <a:lvl6pPr marL="116997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6pPr>
      <a:lvl7pPr marL="140397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7pPr>
      <a:lvl8pPr marL="163796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8pPr>
      <a:lvl9pPr marL="187196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41E2B996-5D94-5922-149B-C958B1948A0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229476" y="66931"/>
            <a:ext cx="2400912" cy="325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825A8457-E7DD-200E-6AF8-8B1A22ABEE3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39685" y="607875"/>
            <a:ext cx="4211955" cy="2613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196195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6" r:id="rId1"/>
    <p:sldLayoutId id="2147484047" r:id="rId2"/>
    <p:sldLayoutId id="2147484048" r:id="rId3"/>
    <p:sldLayoutId id="2147484049" r:id="rId4"/>
    <p:sldLayoutId id="2147484050" r:id="rId5"/>
    <p:sldLayoutId id="2147484051" r:id="rId6"/>
    <p:sldLayoutId id="2147484052" r:id="rId7"/>
    <p:sldLayoutId id="2147484053" r:id="rId8"/>
    <p:sldLayoutId id="2147484054" r:id="rId9"/>
    <p:sldLayoutId id="2147484055" r:id="rId10"/>
    <p:sldLayoutId id="2147484056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1228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23399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46799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70198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93598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kumimoji="1" sz="1638" kern="1200">
          <a:solidFill>
            <a:schemeClr val="tx1"/>
          </a:solidFill>
          <a:latin typeface="+mn-lt"/>
          <a:ea typeface="+mn-ea"/>
          <a:cs typeface="+mn-cs"/>
        </a:defRPr>
      </a:lvl1pPr>
      <a:lvl2pPr marL="380242" indent="-14624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433" kern="1200">
          <a:solidFill>
            <a:schemeClr val="tx1"/>
          </a:solidFill>
          <a:latin typeface="+mn-lt"/>
          <a:ea typeface="+mn-ea"/>
          <a:cs typeface="+mn-cs"/>
        </a:defRPr>
      </a:lvl2pPr>
      <a:lvl3pPr marL="58498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1228" kern="1200">
          <a:solidFill>
            <a:schemeClr val="tx1"/>
          </a:solidFill>
          <a:latin typeface="+mn-lt"/>
          <a:ea typeface="+mn-ea"/>
          <a:cs typeface="+mn-cs"/>
        </a:defRPr>
      </a:lvl3pPr>
      <a:lvl4pPr marL="818982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4pPr>
      <a:lvl5pPr marL="105297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5pPr>
      <a:lvl6pPr marL="128697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6pPr>
      <a:lvl7pPr marL="152096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7pPr>
      <a:lvl8pPr marL="175496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8pPr>
      <a:lvl9pPr marL="198895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1pPr>
      <a:lvl2pPr marL="23399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2pPr>
      <a:lvl3pPr marL="46799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3pPr>
      <a:lvl4pPr marL="70198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4pPr>
      <a:lvl5pPr marL="93598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5pPr>
      <a:lvl6pPr marL="116997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6pPr>
      <a:lvl7pPr marL="140397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7pPr>
      <a:lvl8pPr marL="163796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8pPr>
      <a:lvl9pPr marL="187196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63AC20D1-4AEA-4E04-64DB-36625600AFE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229476" y="66931"/>
            <a:ext cx="2400912" cy="325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273CB174-661E-C2C4-9164-397184409CA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39685" y="607875"/>
            <a:ext cx="4211955" cy="2613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48301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1" r:id="rId1"/>
    <p:sldLayoutId id="2147484072" r:id="rId2"/>
    <p:sldLayoutId id="2147484073" r:id="rId3"/>
    <p:sldLayoutId id="2147484074" r:id="rId4"/>
    <p:sldLayoutId id="2147484075" r:id="rId5"/>
    <p:sldLayoutId id="2147484076" r:id="rId6"/>
    <p:sldLayoutId id="2147484077" r:id="rId7"/>
    <p:sldLayoutId id="2147484078" r:id="rId8"/>
    <p:sldLayoutId id="2147484079" r:id="rId9"/>
    <p:sldLayoutId id="2147484080" r:id="rId10"/>
    <p:sldLayoutId id="214748408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1228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23399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46799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70198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93598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kumimoji="1" sz="1638" kern="1200">
          <a:solidFill>
            <a:schemeClr val="tx1"/>
          </a:solidFill>
          <a:latin typeface="+mn-lt"/>
          <a:ea typeface="+mn-ea"/>
          <a:cs typeface="+mn-cs"/>
        </a:defRPr>
      </a:lvl1pPr>
      <a:lvl2pPr marL="380242" indent="-14624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433" kern="1200">
          <a:solidFill>
            <a:schemeClr val="tx1"/>
          </a:solidFill>
          <a:latin typeface="+mn-lt"/>
          <a:ea typeface="+mn-ea"/>
          <a:cs typeface="+mn-cs"/>
        </a:defRPr>
      </a:lvl2pPr>
      <a:lvl3pPr marL="58498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1228" kern="1200">
          <a:solidFill>
            <a:schemeClr val="tx1"/>
          </a:solidFill>
          <a:latin typeface="+mn-lt"/>
          <a:ea typeface="+mn-ea"/>
          <a:cs typeface="+mn-cs"/>
        </a:defRPr>
      </a:lvl3pPr>
      <a:lvl4pPr marL="818982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4pPr>
      <a:lvl5pPr marL="105297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5pPr>
      <a:lvl6pPr marL="128697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6pPr>
      <a:lvl7pPr marL="152096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7pPr>
      <a:lvl8pPr marL="175496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8pPr>
      <a:lvl9pPr marL="198895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1pPr>
      <a:lvl2pPr marL="23399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2pPr>
      <a:lvl3pPr marL="46799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3pPr>
      <a:lvl4pPr marL="70198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4pPr>
      <a:lvl5pPr marL="93598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5pPr>
      <a:lvl6pPr marL="116997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6pPr>
      <a:lvl7pPr marL="140397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7pPr>
      <a:lvl8pPr marL="163796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8pPr>
      <a:lvl9pPr marL="187196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306D7D2A-5472-D1BA-980D-AD73665E892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229476" y="66931"/>
            <a:ext cx="2400912" cy="325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730D8D29-0660-72FB-9191-26008BF6280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39685" y="607875"/>
            <a:ext cx="4211955" cy="2613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711141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5" r:id="rId1"/>
    <p:sldLayoutId id="2147484096" r:id="rId2"/>
    <p:sldLayoutId id="2147484097" r:id="rId3"/>
    <p:sldLayoutId id="2147484098" r:id="rId4"/>
    <p:sldLayoutId id="2147484099" r:id="rId5"/>
    <p:sldLayoutId id="2147484100" r:id="rId6"/>
    <p:sldLayoutId id="2147484101" r:id="rId7"/>
    <p:sldLayoutId id="2147484102" r:id="rId8"/>
    <p:sldLayoutId id="2147484103" r:id="rId9"/>
    <p:sldLayoutId id="2147484104" r:id="rId10"/>
    <p:sldLayoutId id="214748410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1228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23399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46799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70198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93598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kumimoji="1" sz="1638" kern="1200">
          <a:solidFill>
            <a:schemeClr val="tx1"/>
          </a:solidFill>
          <a:latin typeface="+mn-lt"/>
          <a:ea typeface="+mn-ea"/>
          <a:cs typeface="+mn-cs"/>
        </a:defRPr>
      </a:lvl1pPr>
      <a:lvl2pPr marL="380242" indent="-14624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433" kern="1200">
          <a:solidFill>
            <a:schemeClr val="tx1"/>
          </a:solidFill>
          <a:latin typeface="+mn-lt"/>
          <a:ea typeface="+mn-ea"/>
          <a:cs typeface="+mn-cs"/>
        </a:defRPr>
      </a:lvl2pPr>
      <a:lvl3pPr marL="58498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1228" kern="1200">
          <a:solidFill>
            <a:schemeClr val="tx1"/>
          </a:solidFill>
          <a:latin typeface="+mn-lt"/>
          <a:ea typeface="+mn-ea"/>
          <a:cs typeface="+mn-cs"/>
        </a:defRPr>
      </a:lvl3pPr>
      <a:lvl4pPr marL="818982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4pPr>
      <a:lvl5pPr marL="105297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5pPr>
      <a:lvl6pPr marL="128697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6pPr>
      <a:lvl7pPr marL="152096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7pPr>
      <a:lvl8pPr marL="175496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8pPr>
      <a:lvl9pPr marL="198895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1pPr>
      <a:lvl2pPr marL="23399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2pPr>
      <a:lvl3pPr marL="46799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3pPr>
      <a:lvl4pPr marL="70198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4pPr>
      <a:lvl5pPr marL="93598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5pPr>
      <a:lvl6pPr marL="116997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6pPr>
      <a:lvl7pPr marL="140397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7pPr>
      <a:lvl8pPr marL="163796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8pPr>
      <a:lvl9pPr marL="187196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FF0B205A-0044-8AA8-4D3B-6B2525FA25D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229476" y="66931"/>
            <a:ext cx="2400912" cy="325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7F19F814-580C-2E1E-8E21-053E3002EB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39685" y="607875"/>
            <a:ext cx="4211955" cy="2613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45103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7" r:id="rId1"/>
    <p:sldLayoutId id="2147484108" r:id="rId2"/>
    <p:sldLayoutId id="2147484109" r:id="rId3"/>
    <p:sldLayoutId id="2147484110" r:id="rId4"/>
    <p:sldLayoutId id="2147484111" r:id="rId5"/>
    <p:sldLayoutId id="2147484112" r:id="rId6"/>
    <p:sldLayoutId id="2147484113" r:id="rId7"/>
    <p:sldLayoutId id="2147484114" r:id="rId8"/>
    <p:sldLayoutId id="2147484115" r:id="rId9"/>
    <p:sldLayoutId id="2147484116" r:id="rId10"/>
    <p:sldLayoutId id="214748411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1228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23399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46799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70198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93598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kumimoji="1" sz="1638" kern="1200">
          <a:solidFill>
            <a:schemeClr val="tx1"/>
          </a:solidFill>
          <a:latin typeface="+mn-lt"/>
          <a:ea typeface="+mn-ea"/>
          <a:cs typeface="+mn-cs"/>
        </a:defRPr>
      </a:lvl1pPr>
      <a:lvl2pPr marL="380242" indent="-14624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433" kern="1200">
          <a:solidFill>
            <a:schemeClr val="tx1"/>
          </a:solidFill>
          <a:latin typeface="+mn-lt"/>
          <a:ea typeface="+mn-ea"/>
          <a:cs typeface="+mn-cs"/>
        </a:defRPr>
      </a:lvl2pPr>
      <a:lvl3pPr marL="58498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1228" kern="1200">
          <a:solidFill>
            <a:schemeClr val="tx1"/>
          </a:solidFill>
          <a:latin typeface="+mn-lt"/>
          <a:ea typeface="+mn-ea"/>
          <a:cs typeface="+mn-cs"/>
        </a:defRPr>
      </a:lvl3pPr>
      <a:lvl4pPr marL="818982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4pPr>
      <a:lvl5pPr marL="105297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5pPr>
      <a:lvl6pPr marL="128697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6pPr>
      <a:lvl7pPr marL="152096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7pPr>
      <a:lvl8pPr marL="175496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8pPr>
      <a:lvl9pPr marL="198895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1pPr>
      <a:lvl2pPr marL="23399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2pPr>
      <a:lvl3pPr marL="46799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3pPr>
      <a:lvl4pPr marL="70198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4pPr>
      <a:lvl5pPr marL="93598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5pPr>
      <a:lvl6pPr marL="116997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6pPr>
      <a:lvl7pPr marL="140397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7pPr>
      <a:lvl8pPr marL="163796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8pPr>
      <a:lvl9pPr marL="187196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2C8C81D3-7893-6396-376C-EAE7783469B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229476" y="66931"/>
            <a:ext cx="2400912" cy="325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EFE20AB4-A4A0-2513-A8EE-613D0B3BC4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39685" y="607875"/>
            <a:ext cx="4211955" cy="2613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428259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9" r:id="rId1"/>
    <p:sldLayoutId id="2147484120" r:id="rId2"/>
    <p:sldLayoutId id="2147484121" r:id="rId3"/>
    <p:sldLayoutId id="2147484122" r:id="rId4"/>
    <p:sldLayoutId id="2147484123" r:id="rId5"/>
    <p:sldLayoutId id="2147484124" r:id="rId6"/>
    <p:sldLayoutId id="2147484125" r:id="rId7"/>
    <p:sldLayoutId id="2147484126" r:id="rId8"/>
    <p:sldLayoutId id="2147484127" r:id="rId9"/>
    <p:sldLayoutId id="2147484128" r:id="rId10"/>
    <p:sldLayoutId id="214748412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1228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23399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46799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701985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935980" algn="r" rtl="0" fontAlgn="base">
        <a:spcBef>
          <a:spcPct val="0"/>
        </a:spcBef>
        <a:spcAft>
          <a:spcPct val="0"/>
        </a:spcAft>
        <a:defRPr kumimoji="1" sz="1228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kumimoji="1" sz="1638" kern="1200">
          <a:solidFill>
            <a:schemeClr val="tx1"/>
          </a:solidFill>
          <a:latin typeface="+mn-lt"/>
          <a:ea typeface="+mn-ea"/>
          <a:cs typeface="+mn-cs"/>
        </a:defRPr>
      </a:lvl1pPr>
      <a:lvl2pPr marL="380242" indent="-14624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433" kern="1200">
          <a:solidFill>
            <a:schemeClr val="tx1"/>
          </a:solidFill>
          <a:latin typeface="+mn-lt"/>
          <a:ea typeface="+mn-ea"/>
          <a:cs typeface="+mn-cs"/>
        </a:defRPr>
      </a:lvl2pPr>
      <a:lvl3pPr marL="58498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1228" kern="1200">
          <a:solidFill>
            <a:schemeClr val="tx1"/>
          </a:solidFill>
          <a:latin typeface="+mn-lt"/>
          <a:ea typeface="+mn-ea"/>
          <a:cs typeface="+mn-cs"/>
        </a:defRPr>
      </a:lvl3pPr>
      <a:lvl4pPr marL="818982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4pPr>
      <a:lvl5pPr marL="1052977" indent="-11699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5pPr>
      <a:lvl6pPr marL="128697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6pPr>
      <a:lvl7pPr marL="152096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7pPr>
      <a:lvl8pPr marL="1754962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8pPr>
      <a:lvl9pPr marL="1988957" indent="-116997" algn="l" defTabSz="467990" rtl="0" eaLnBrk="1" latinLnBrk="0" hangingPunct="1">
        <a:spcBef>
          <a:spcPct val="20000"/>
        </a:spcBef>
        <a:buFont typeface="Arial" pitchFamily="34" charset="0"/>
        <a:buChar char="•"/>
        <a:defRPr kumimoji="1" sz="1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1pPr>
      <a:lvl2pPr marL="23399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2pPr>
      <a:lvl3pPr marL="46799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3pPr>
      <a:lvl4pPr marL="70198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4pPr>
      <a:lvl5pPr marL="93598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5pPr>
      <a:lvl6pPr marL="116997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6pPr>
      <a:lvl7pPr marL="140397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7pPr>
      <a:lvl8pPr marL="1637965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8pPr>
      <a:lvl9pPr marL="1871960" algn="l" defTabSz="467990" rtl="0" eaLnBrk="1" latinLnBrk="0" hangingPunct="1">
        <a:defRPr kumimoji="1" sz="9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7216" y="220045"/>
            <a:ext cx="4172955" cy="528108"/>
          </a:xfrm>
          <a:noFill/>
        </p:spPr>
        <p:txBody>
          <a:bodyPr/>
          <a:lstStyle/>
          <a:p>
            <a:pPr algn="ctr" eaLnBrk="1" hangingPunct="1"/>
            <a:r>
              <a:rPr lang="en-US" altLang="ja-JP" sz="2000" b="1" dirty="0">
                <a:solidFill>
                  <a:srgbClr val="FFFF00"/>
                </a:solidFill>
              </a:rPr>
              <a:t>※</a:t>
            </a:r>
            <a:r>
              <a:rPr lang="ja-JP" altLang="en-US" sz="2000" b="1" dirty="0">
                <a:solidFill>
                  <a:srgbClr val="FFFF00"/>
                </a:solidFill>
              </a:rPr>
              <a:t>　お願い　</a:t>
            </a:r>
            <a:r>
              <a:rPr lang="en-US" altLang="ja-JP" sz="2000" b="1" dirty="0">
                <a:solidFill>
                  <a:srgbClr val="FFFF00"/>
                </a:solidFill>
              </a:rPr>
              <a:t>※</a:t>
            </a:r>
            <a:endParaRPr lang="en-US" altLang="ja-JP" sz="2000" b="1" dirty="0">
              <a:solidFill>
                <a:srgbClr val="FFFF00"/>
              </a:solidFill>
              <a:latin typeface="Century" pitchFamily="18" charset="0"/>
            </a:endParaRPr>
          </a:p>
        </p:txBody>
      </p:sp>
      <p:sp>
        <p:nvSpPr>
          <p:cNvPr id="336899" name="Rectangle 3"/>
          <p:cNvSpPr>
            <a:spLocks noGrp="1" noChangeArrowheads="1"/>
          </p:cNvSpPr>
          <p:nvPr>
            <p:ph idx="1"/>
          </p:nvPr>
        </p:nvSpPr>
        <p:spPr>
          <a:xfrm>
            <a:off x="81987" y="928360"/>
            <a:ext cx="4462011" cy="3032453"/>
          </a:xfrm>
        </p:spPr>
        <p:txBody>
          <a:bodyPr/>
          <a:lstStyle/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ＤＦＧ中太丸ゴシック体" pitchFamily="50" charset="-128"/>
              </a:rPr>
              <a:t>・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携帯電話の電源は、切るか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マナーモードに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charset="-128"/>
              </a:rPr>
              <a:t> 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切り替えて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下さい。</a:t>
            </a: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   ・路上駐車はご遠慮下さい。</a:t>
            </a: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     静まり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charset="-128"/>
              </a:rPr>
              <a:t>､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祈りつつ備えましょう。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　　</a:t>
            </a:r>
            <a:r>
              <a:rPr lang="ja-JP" altLang="en-US" sz="2400" b="1" dirty="0">
                <a:solidFill>
                  <a:srgbClr val="FFC000"/>
                </a:solidFill>
                <a:latin typeface="ＭＳ Ｐゴシック" charset="-128"/>
              </a:rPr>
              <a:t>本日は証会です。</a:t>
            </a:r>
            <a:endParaRPr lang="en-US" altLang="ja-JP" sz="24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　　</a:t>
            </a:r>
            <a:endParaRPr lang="en-US" altLang="ja-JP" sz="2400" b="1" dirty="0">
              <a:solidFill>
                <a:srgbClr val="FFFF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　</a:t>
            </a:r>
            <a:endParaRPr lang="en-US" altLang="ja-JP" sz="24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latin typeface="ＭＳ Ｐゴシック" charset="-128"/>
              </a:rPr>
              <a:t>　　　　　　</a:t>
            </a:r>
            <a:r>
              <a:rPr lang="ja-JP" altLang="en-US" sz="2800" b="1" dirty="0">
                <a:latin typeface="ＭＳ Ｐゴシック" charset="-128"/>
              </a:rPr>
              <a:t>　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　</a:t>
            </a: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</a:t>
            </a: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　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latin typeface="ＭＳ Ｐゴシック" charset="-128"/>
              </a:rPr>
              <a:t>　　</a:t>
            </a:r>
            <a:r>
              <a:rPr lang="ja-JP" altLang="en-US" sz="2400" b="1" dirty="0">
                <a:solidFill>
                  <a:srgbClr val="FFFF00"/>
                </a:solidFill>
                <a:latin typeface="ＭＳ Ｐゴシック" charset="-128"/>
              </a:rPr>
              <a:t>　</a:t>
            </a:r>
            <a:r>
              <a:rPr lang="ja-JP" altLang="en-US" sz="3200" b="1" dirty="0">
                <a:solidFill>
                  <a:srgbClr val="FFFF00"/>
                </a:solidFill>
                <a:latin typeface="ＭＳ Ｐゴシック" charset="-128"/>
              </a:rPr>
              <a:t>　　</a:t>
            </a:r>
            <a:r>
              <a:rPr lang="ja-JP" altLang="en-US" sz="3200" b="1" dirty="0">
                <a:latin typeface="ＭＳ Ｐゴシック" charset="-128"/>
              </a:rPr>
              <a:t>　</a:t>
            </a:r>
            <a:r>
              <a:rPr lang="ja-JP" altLang="en-US" sz="2400" b="1" dirty="0">
                <a:latin typeface="ＭＳ Ｐゴシック" charset="-128"/>
              </a:rPr>
              <a:t>　</a:t>
            </a:r>
            <a:endParaRPr lang="ja-JP" altLang="en-US" sz="3200" b="1" dirty="0">
              <a:solidFill>
                <a:srgbClr val="FF0000"/>
              </a:solidFill>
              <a:latin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0047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AC18E5-256A-8C96-4F21-1E3F8E3071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8126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49966E-4906-8F49-B5A5-ED6F63DF1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>
            <a:extLst>
              <a:ext uri="{FF2B5EF4-FFF2-40B4-BE49-F238E27FC236}">
                <a16:creationId xmlns:a16="http://schemas.microsoft.com/office/drawing/2014/main" id="{6B0D2252-9095-89B0-2AF2-94379FA63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992" y="225425"/>
            <a:ext cx="3977958" cy="584994"/>
          </a:xfrm>
        </p:spPr>
        <p:txBody>
          <a:bodyPr/>
          <a:lstStyle/>
          <a:p>
            <a:pPr algn="r"/>
            <a:r>
              <a:rPr lang="ja-JP" altLang="en-US" sz="1433" dirty="0"/>
              <a:t>歌いつづけよう主の愛を</a:t>
            </a:r>
          </a:p>
        </p:txBody>
      </p:sp>
      <p:sp>
        <p:nvSpPr>
          <p:cNvPr id="8195" name="コンテンツ プレースホルダー 2">
            <a:extLst>
              <a:ext uri="{FF2B5EF4-FFF2-40B4-BE49-F238E27FC236}">
                <a16:creationId xmlns:a16="http://schemas.microsoft.com/office/drawing/2014/main" id="{451DE3D3-5DD6-9F2A-3F62-00B01D68C6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6" y="801481"/>
            <a:ext cx="4592610" cy="2105978"/>
          </a:xfrm>
        </p:spPr>
        <p:txBody>
          <a:bodyPr>
            <a:noAutofit/>
          </a:bodyPr>
          <a:lstStyle/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１：主イエスの深い愛にふれて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　私にも愛がうまれ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　主イエスを信じたときから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　私に歌がうまれた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987610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EE022B-553C-B4CC-B728-34F9187AB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>
            <a:extLst>
              <a:ext uri="{FF2B5EF4-FFF2-40B4-BE49-F238E27FC236}">
                <a16:creationId xmlns:a16="http://schemas.microsoft.com/office/drawing/2014/main" id="{27D4A2C2-6754-D5E4-4A19-CB9CB9573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992" y="225425"/>
            <a:ext cx="3977958" cy="584994"/>
          </a:xfrm>
        </p:spPr>
        <p:txBody>
          <a:bodyPr/>
          <a:lstStyle/>
          <a:p>
            <a:pPr algn="r"/>
            <a:r>
              <a:rPr lang="ja-JP" altLang="en-US" sz="1433" dirty="0"/>
              <a:t>歌いつづけよう主の愛を</a:t>
            </a:r>
          </a:p>
        </p:txBody>
      </p:sp>
      <p:sp>
        <p:nvSpPr>
          <p:cNvPr id="8195" name="コンテンツ プレースホルダー 2">
            <a:extLst>
              <a:ext uri="{FF2B5EF4-FFF2-40B4-BE49-F238E27FC236}">
                <a16:creationId xmlns:a16="http://schemas.microsoft.com/office/drawing/2014/main" id="{F75D9E3B-E76A-D8BD-8B8B-84E074535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6" y="801481"/>
            <a:ext cx="4592610" cy="2105978"/>
          </a:xfrm>
        </p:spPr>
        <p:txBody>
          <a:bodyPr>
            <a:noAutofit/>
          </a:bodyPr>
          <a:lstStyle/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＊いつまでも歌いつづけよう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主の愛の広さ深さを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十字架にいのちを捨てた　　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その愛の大きさを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0403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718CF8-A588-477B-9100-454AE8CCA0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>
            <a:extLst>
              <a:ext uri="{FF2B5EF4-FFF2-40B4-BE49-F238E27FC236}">
                <a16:creationId xmlns:a16="http://schemas.microsoft.com/office/drawing/2014/main" id="{8BBC461C-8381-97E0-01CC-EF41955C8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992" y="225425"/>
            <a:ext cx="3977958" cy="584994"/>
          </a:xfrm>
        </p:spPr>
        <p:txBody>
          <a:bodyPr/>
          <a:lstStyle/>
          <a:p>
            <a:pPr algn="r"/>
            <a:r>
              <a:rPr lang="ja-JP" altLang="en-US" sz="1433" dirty="0"/>
              <a:t>歌いつづけよう主の愛を</a:t>
            </a:r>
          </a:p>
        </p:txBody>
      </p:sp>
      <p:sp>
        <p:nvSpPr>
          <p:cNvPr id="8195" name="コンテンツ プレースホルダー 2">
            <a:extLst>
              <a:ext uri="{FF2B5EF4-FFF2-40B4-BE49-F238E27FC236}">
                <a16:creationId xmlns:a16="http://schemas.microsoft.com/office/drawing/2014/main" id="{02B972C7-4D2D-3DFA-409A-11E7C06E7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6" y="801481"/>
            <a:ext cx="4592610" cy="2105978"/>
          </a:xfrm>
        </p:spPr>
        <p:txBody>
          <a:bodyPr>
            <a:noAutofit/>
          </a:bodyPr>
          <a:lstStyle/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２：人しれず悩む心にも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　試みにあえぐ時にも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　主の愛の不思議な力で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　喜びの歌が生まれる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521908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E19ACD-E662-E5C1-B31E-AD6CF8A214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>
            <a:extLst>
              <a:ext uri="{FF2B5EF4-FFF2-40B4-BE49-F238E27FC236}">
                <a16:creationId xmlns:a16="http://schemas.microsoft.com/office/drawing/2014/main" id="{88554986-ED89-4D62-3CAF-A0BC1D1A3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992" y="225425"/>
            <a:ext cx="3977958" cy="584994"/>
          </a:xfrm>
        </p:spPr>
        <p:txBody>
          <a:bodyPr/>
          <a:lstStyle/>
          <a:p>
            <a:pPr algn="r"/>
            <a:r>
              <a:rPr lang="ja-JP" altLang="en-US" sz="1433" dirty="0"/>
              <a:t>歌いつづけよう主の愛を</a:t>
            </a:r>
          </a:p>
        </p:txBody>
      </p:sp>
      <p:sp>
        <p:nvSpPr>
          <p:cNvPr id="8195" name="コンテンツ プレースホルダー 2">
            <a:extLst>
              <a:ext uri="{FF2B5EF4-FFF2-40B4-BE49-F238E27FC236}">
                <a16:creationId xmlns:a16="http://schemas.microsoft.com/office/drawing/2014/main" id="{0F06D392-DC15-406D-CDEF-18EDD3E2D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6" y="801481"/>
            <a:ext cx="4592610" cy="2105978"/>
          </a:xfrm>
        </p:spPr>
        <p:txBody>
          <a:bodyPr>
            <a:noAutofit/>
          </a:bodyPr>
          <a:lstStyle/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＊いつまでも歌いつづけよう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主の愛の広さ深さを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十字架にいのちを捨てた　　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その愛の大きさを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49376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FFAA61-E3EB-9846-994F-B4804BD94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>
            <a:extLst>
              <a:ext uri="{FF2B5EF4-FFF2-40B4-BE49-F238E27FC236}">
                <a16:creationId xmlns:a16="http://schemas.microsoft.com/office/drawing/2014/main" id="{3A9E13DC-0A96-005E-2E51-86C313565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992" y="225425"/>
            <a:ext cx="3977958" cy="584994"/>
          </a:xfrm>
        </p:spPr>
        <p:txBody>
          <a:bodyPr/>
          <a:lstStyle/>
          <a:p>
            <a:pPr algn="r"/>
            <a:r>
              <a:rPr lang="ja-JP" altLang="en-US" sz="1433" dirty="0"/>
              <a:t>歌いつづけよう主の愛を</a:t>
            </a:r>
          </a:p>
        </p:txBody>
      </p:sp>
      <p:sp>
        <p:nvSpPr>
          <p:cNvPr id="8195" name="コンテンツ プレースホルダー 2">
            <a:extLst>
              <a:ext uri="{FF2B5EF4-FFF2-40B4-BE49-F238E27FC236}">
                <a16:creationId xmlns:a16="http://schemas.microsoft.com/office/drawing/2014/main" id="{A81A2FC5-090A-C66E-9E48-D3BEF956F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6" y="801481"/>
            <a:ext cx="4592610" cy="2105978"/>
          </a:xfrm>
        </p:spPr>
        <p:txBody>
          <a:bodyPr>
            <a:noAutofit/>
          </a:bodyPr>
          <a:lstStyle/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３：主イエスにすべてを委ねて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　心に平和がやどり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　主イエスと共に歩く身に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　喜びの歌がたえない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7686200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9F89AC-5F6D-BF29-33E6-35859DB083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>
            <a:extLst>
              <a:ext uri="{FF2B5EF4-FFF2-40B4-BE49-F238E27FC236}">
                <a16:creationId xmlns:a16="http://schemas.microsoft.com/office/drawing/2014/main" id="{21FC1FD9-DF37-5090-039F-943F0097C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992" y="225425"/>
            <a:ext cx="3977958" cy="584994"/>
          </a:xfrm>
        </p:spPr>
        <p:txBody>
          <a:bodyPr/>
          <a:lstStyle/>
          <a:p>
            <a:pPr algn="r"/>
            <a:r>
              <a:rPr lang="ja-JP" altLang="en-US" sz="1433" dirty="0"/>
              <a:t>歌いつづけよう主の愛を</a:t>
            </a:r>
          </a:p>
        </p:txBody>
      </p:sp>
      <p:sp>
        <p:nvSpPr>
          <p:cNvPr id="8195" name="コンテンツ プレースホルダー 2">
            <a:extLst>
              <a:ext uri="{FF2B5EF4-FFF2-40B4-BE49-F238E27FC236}">
                <a16:creationId xmlns:a16="http://schemas.microsoft.com/office/drawing/2014/main" id="{57400917-019D-E6B4-D39D-08131E4AEA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6" y="801481"/>
            <a:ext cx="4592610" cy="2105978"/>
          </a:xfrm>
        </p:spPr>
        <p:txBody>
          <a:bodyPr>
            <a:noAutofit/>
          </a:bodyPr>
          <a:lstStyle/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＊いつまでも歌いつづけよう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主の愛の広さ深さを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十字架にいのちを捨てた　　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　その愛の大きさを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318340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2662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CCB6B9-E01C-96E0-696D-939742ED8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8514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DF72542-2DD0-2CFC-0C48-E01BB9336C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1992" y="225425"/>
            <a:ext cx="3977958" cy="311997"/>
          </a:xfrm>
        </p:spPr>
        <p:txBody>
          <a:bodyPr/>
          <a:lstStyle/>
          <a:p>
            <a:pPr algn="r" eaLnBrk="1" hangingPunct="1"/>
            <a:r>
              <a:rPr lang="en-US" altLang="ja-JP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愛・あい・アイ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4D8092E3-F506-F6C6-0886-6B4579AFF18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225425"/>
            <a:ext cx="4484952" cy="2729971"/>
          </a:xfrm>
        </p:spPr>
        <p:txBody>
          <a:bodyPr vert="horz" lIns="377712" tIns="374027" rIns="91440" bIns="45720" rtlCol="0">
            <a:normAutofit/>
          </a:bodyPr>
          <a:lstStyle/>
          <a:p>
            <a:pPr eaLnBrk="1" hangingPunct="1">
              <a:buFontTx/>
              <a:buNone/>
            </a:pPr>
            <a:r>
              <a:rPr lang="ja-JP" altLang="en-US" sz="2252">
                <a:solidFill>
                  <a:schemeClr val="bg1"/>
                </a:solidFill>
                <a:ea typeface="ＤＦＧ中太丸ゴシック体" pitchFamily="50" charset="-128"/>
              </a:rPr>
              <a:t>　　いつだって　注がれる　</a:t>
            </a:r>
          </a:p>
          <a:p>
            <a:pPr eaLnBrk="1" hangingPunct="1">
              <a:buFontTx/>
              <a:buNone/>
            </a:pPr>
            <a:r>
              <a:rPr lang="ja-JP" altLang="en-US" sz="2252">
                <a:solidFill>
                  <a:schemeClr val="bg1"/>
                </a:solidFill>
                <a:ea typeface="ＤＦＧ中太丸ゴシック体" pitchFamily="50" charset="-128"/>
              </a:rPr>
              <a:t>　　主の愛・あい・アイ</a:t>
            </a:r>
          </a:p>
          <a:p>
            <a:pPr eaLnBrk="1" hangingPunct="1">
              <a:buFontTx/>
              <a:buNone/>
            </a:pPr>
            <a:r>
              <a:rPr lang="ja-JP" altLang="en-US" sz="2252">
                <a:solidFill>
                  <a:schemeClr val="bg1"/>
                </a:solidFill>
                <a:ea typeface="ＤＦＧ中太丸ゴシック体" pitchFamily="50" charset="-128"/>
              </a:rPr>
              <a:t>　　生きるため　必要なものは　</a:t>
            </a:r>
          </a:p>
          <a:p>
            <a:pPr eaLnBrk="1" hangingPunct="1">
              <a:buFontTx/>
              <a:buNone/>
            </a:pPr>
            <a:r>
              <a:rPr lang="ja-JP" altLang="en-US" sz="2252">
                <a:solidFill>
                  <a:schemeClr val="bg1"/>
                </a:solidFill>
                <a:ea typeface="ＤＦＧ中太丸ゴシック体" pitchFamily="50" charset="-128"/>
              </a:rPr>
              <a:t>　　愛・あい・アイ</a:t>
            </a:r>
          </a:p>
          <a:p>
            <a:pPr eaLnBrk="1" hangingPunct="1">
              <a:lnSpc>
                <a:spcPct val="25000"/>
              </a:lnSpc>
              <a:buFontTx/>
              <a:buNone/>
            </a:pPr>
            <a:endParaRPr lang="en-US" altLang="ja-JP" sz="2252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>
            <a:extLst>
              <a:ext uri="{FF2B5EF4-FFF2-40B4-BE49-F238E27FC236}">
                <a16:creationId xmlns:a16="http://schemas.microsoft.com/office/drawing/2014/main" id="{759EE33D-DDDF-7D42-E599-8DBB5F24F1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1992" y="225425"/>
            <a:ext cx="3977958" cy="311997"/>
          </a:xfrm>
        </p:spPr>
        <p:txBody>
          <a:bodyPr/>
          <a:lstStyle/>
          <a:p>
            <a:pPr algn="r" eaLnBrk="1" hangingPunct="1"/>
            <a:r>
              <a:rPr lang="en-US" altLang="ja-JP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愛・あい・アイ</a:t>
            </a:r>
          </a:p>
        </p:txBody>
      </p:sp>
      <p:sp>
        <p:nvSpPr>
          <p:cNvPr id="15363" name="Rectangle 1027">
            <a:extLst>
              <a:ext uri="{FF2B5EF4-FFF2-40B4-BE49-F238E27FC236}">
                <a16:creationId xmlns:a16="http://schemas.microsoft.com/office/drawing/2014/main" id="{1F5175CB-0385-C3D3-39C1-614A0B3B612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225425"/>
            <a:ext cx="4484952" cy="2729971"/>
          </a:xfrm>
        </p:spPr>
        <p:txBody>
          <a:bodyPr vert="horz" lIns="377712" tIns="374027" rIns="91440" bIns="45720" rtlCol="0">
            <a:normAutofit/>
          </a:bodyPr>
          <a:lstStyle/>
          <a:p>
            <a:pPr eaLnBrk="1" hangingPunct="1">
              <a:buFontTx/>
              <a:buNone/>
            </a:pPr>
            <a:r>
              <a:rPr lang="ja-JP" altLang="en-US" sz="2252">
                <a:solidFill>
                  <a:schemeClr val="bg1"/>
                </a:solidFill>
                <a:ea typeface="ＤＦＧ中太丸ゴシック体" pitchFamily="50" charset="-128"/>
              </a:rPr>
              <a:t>　　だれだって　求めてる　</a:t>
            </a:r>
          </a:p>
          <a:p>
            <a:pPr eaLnBrk="1" hangingPunct="1">
              <a:buFontTx/>
              <a:buNone/>
            </a:pPr>
            <a:r>
              <a:rPr lang="ja-JP" altLang="en-US" sz="2252">
                <a:solidFill>
                  <a:schemeClr val="bg1"/>
                </a:solidFill>
                <a:ea typeface="ＤＦＧ中太丸ゴシック体" pitchFamily="50" charset="-128"/>
              </a:rPr>
              <a:t>　　主の愛・あい・アイ</a:t>
            </a:r>
          </a:p>
          <a:p>
            <a:pPr eaLnBrk="1" hangingPunct="1">
              <a:buFontTx/>
              <a:buNone/>
            </a:pPr>
            <a:r>
              <a:rPr lang="ja-JP" altLang="en-US" sz="2252">
                <a:solidFill>
                  <a:schemeClr val="bg1"/>
                </a:solidFill>
                <a:ea typeface="ＤＦＧ中太丸ゴシック体" pitchFamily="50" charset="-128"/>
              </a:rPr>
              <a:t>　　愛される　喜びを知った　</a:t>
            </a:r>
          </a:p>
          <a:p>
            <a:pPr eaLnBrk="1" hangingPunct="1">
              <a:buFontTx/>
              <a:buNone/>
            </a:pPr>
            <a:r>
              <a:rPr lang="ja-JP" altLang="en-US" sz="2252">
                <a:solidFill>
                  <a:schemeClr val="bg1"/>
                </a:solidFill>
                <a:ea typeface="ＤＦＧ中太丸ゴシック体" pitchFamily="50" charset="-128"/>
              </a:rPr>
              <a:t>　　愛・あい・アイ</a:t>
            </a:r>
          </a:p>
          <a:p>
            <a:pPr eaLnBrk="1" hangingPunct="1">
              <a:lnSpc>
                <a:spcPct val="25000"/>
              </a:lnSpc>
              <a:buFontTx/>
              <a:buNone/>
            </a:pPr>
            <a:endParaRPr lang="en-US" altLang="ja-JP" sz="2252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62B0A4F1-946E-DDDD-29D2-F441A03E65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1992" y="225425"/>
            <a:ext cx="3977958" cy="311997"/>
          </a:xfrm>
        </p:spPr>
        <p:txBody>
          <a:bodyPr/>
          <a:lstStyle/>
          <a:p>
            <a:pPr algn="r" eaLnBrk="1" hangingPunct="1"/>
            <a:r>
              <a:rPr lang="en-US" altLang="ja-JP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愛・あい・アイ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DF9C0357-207E-5757-BDE6-6FEAF8C2650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225425"/>
            <a:ext cx="4679950" cy="2729971"/>
          </a:xfrm>
        </p:spPr>
        <p:txBody>
          <a:bodyPr vert="horz" lIns="377712" tIns="374027" rIns="91440" bIns="45720" rtlCol="0">
            <a:normAutofit/>
          </a:bodyPr>
          <a:lstStyle/>
          <a:p>
            <a:pPr eaLnBrk="1" hangingPunct="1">
              <a:buFontTx/>
              <a:buNone/>
            </a:pPr>
            <a:r>
              <a:rPr lang="ja-JP" altLang="en-US" sz="2252">
                <a:solidFill>
                  <a:schemeClr val="bg1"/>
                </a:solidFill>
                <a:ea typeface="ＤＦＧ中太丸ゴシック体" pitchFamily="50" charset="-128"/>
              </a:rPr>
              <a:t>　　ああ　生きててよかったね　</a:t>
            </a:r>
          </a:p>
          <a:p>
            <a:pPr eaLnBrk="1" hangingPunct="1">
              <a:buFontTx/>
              <a:buNone/>
            </a:pPr>
            <a:r>
              <a:rPr lang="ja-JP" altLang="en-US" sz="2252">
                <a:solidFill>
                  <a:schemeClr val="bg1"/>
                </a:solidFill>
                <a:ea typeface="ＤＦＧ中太丸ゴシック体" pitchFamily="50" charset="-128"/>
              </a:rPr>
              <a:t>　　こんな出会いがある　</a:t>
            </a:r>
          </a:p>
          <a:p>
            <a:pPr eaLnBrk="1" hangingPunct="1">
              <a:buFontTx/>
              <a:buNone/>
            </a:pPr>
            <a:r>
              <a:rPr lang="ja-JP" altLang="en-US" sz="2252">
                <a:solidFill>
                  <a:schemeClr val="bg1"/>
                </a:solidFill>
                <a:ea typeface="ＤＦＧ中太丸ゴシック体" pitchFamily="50" charset="-128"/>
              </a:rPr>
              <a:t>　　君は愛されるため　</a:t>
            </a:r>
          </a:p>
          <a:p>
            <a:pPr eaLnBrk="1" hangingPunct="1">
              <a:buFontTx/>
              <a:buNone/>
            </a:pPr>
            <a:r>
              <a:rPr lang="ja-JP" altLang="en-US" sz="2252">
                <a:solidFill>
                  <a:schemeClr val="bg1"/>
                </a:solidFill>
                <a:ea typeface="ＤＦＧ中太丸ゴシック体" pitchFamily="50" charset="-128"/>
              </a:rPr>
              <a:t>　　生まれたんだ</a:t>
            </a:r>
          </a:p>
          <a:p>
            <a:pPr eaLnBrk="1" hangingPunct="1">
              <a:lnSpc>
                <a:spcPct val="25000"/>
              </a:lnSpc>
              <a:buFontTx/>
              <a:buNone/>
            </a:pPr>
            <a:endParaRPr lang="ja-JP" altLang="en-US" sz="2252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eaLnBrk="1" hangingPunct="1">
              <a:buFontTx/>
              <a:buNone/>
            </a:pPr>
            <a:r>
              <a:rPr lang="ja-JP" altLang="en-US" sz="2252">
                <a:solidFill>
                  <a:schemeClr val="bg1"/>
                </a:solidFill>
                <a:ea typeface="ＤＦＧ中太丸ゴシック体" pitchFamily="50" charset="-128"/>
              </a:rPr>
              <a:t>　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F0609D65-B2D7-3885-36F8-C39E8D03A5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1992" y="225425"/>
            <a:ext cx="3977958" cy="311997"/>
          </a:xfrm>
        </p:spPr>
        <p:txBody>
          <a:bodyPr/>
          <a:lstStyle/>
          <a:p>
            <a:pPr algn="r" eaLnBrk="1" hangingPunct="1"/>
            <a:r>
              <a:rPr lang="en-US" altLang="ja-JP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愛・あい・アイ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9A5DCF4F-7823-769D-CB77-BDCD1AE82E6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225425"/>
            <a:ext cx="4679950" cy="2729971"/>
          </a:xfrm>
        </p:spPr>
        <p:txBody>
          <a:bodyPr vert="horz" lIns="377712" tIns="374027" rIns="91440" bIns="45720" rtlCol="0">
            <a:normAutofit/>
          </a:bodyPr>
          <a:lstStyle/>
          <a:p>
            <a:pPr eaLnBrk="1" hangingPunct="1">
              <a:buFontTx/>
              <a:buNone/>
            </a:pPr>
            <a:r>
              <a:rPr lang="ja-JP" altLang="en-US" sz="2252">
                <a:solidFill>
                  <a:schemeClr val="bg1"/>
                </a:solidFill>
                <a:ea typeface="ＤＦＧ中太丸ゴシック体" pitchFamily="50" charset="-128"/>
              </a:rPr>
              <a:t>　　ああ　生きててよかったね</a:t>
            </a:r>
          </a:p>
          <a:p>
            <a:pPr eaLnBrk="1" hangingPunct="1">
              <a:buFontTx/>
              <a:buNone/>
            </a:pPr>
            <a:r>
              <a:rPr lang="ja-JP" altLang="en-US" sz="2252">
                <a:solidFill>
                  <a:schemeClr val="bg1"/>
                </a:solidFill>
                <a:ea typeface="ＤＦＧ中太丸ゴシック体" pitchFamily="50" charset="-128"/>
              </a:rPr>
              <a:t>　　君は神様の子　</a:t>
            </a:r>
          </a:p>
          <a:p>
            <a:pPr eaLnBrk="1" hangingPunct="1">
              <a:buFontTx/>
              <a:buNone/>
            </a:pPr>
            <a:r>
              <a:rPr lang="ja-JP" altLang="en-US" sz="2252">
                <a:solidFill>
                  <a:schemeClr val="bg1"/>
                </a:solidFill>
                <a:ea typeface="ＤＦＧ中太丸ゴシック体" pitchFamily="50" charset="-128"/>
              </a:rPr>
              <a:t>　　愛されているんだ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768EB1-2010-18EC-2A6E-6F0D26F9F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3423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701992" y="225425"/>
            <a:ext cx="3977958" cy="584994"/>
          </a:xfrm>
        </p:spPr>
        <p:txBody>
          <a:bodyPr/>
          <a:lstStyle/>
          <a:p>
            <a:pPr algn="r"/>
            <a:r>
              <a:rPr lang="ja-JP" altLang="en-US" sz="1433" dirty="0"/>
              <a:t>いのちの光</a:t>
            </a: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0246" y="801481"/>
            <a:ext cx="4392099" cy="2105978"/>
          </a:xfrm>
        </p:spPr>
        <p:txBody>
          <a:bodyPr>
            <a:noAutofit/>
          </a:bodyPr>
          <a:lstStyle/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尽きることのない　あなたの愛が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私を　つつむ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あふれる喜び　すべてのものが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あなたを　歌う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闇を消し去る　命の光　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すべてをすてた　愛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endParaRPr lang="en-US" altLang="ja-JP" sz="2252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5481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701992" y="225425"/>
            <a:ext cx="3977958" cy="584994"/>
          </a:xfrm>
        </p:spPr>
        <p:txBody>
          <a:bodyPr/>
          <a:lstStyle/>
          <a:p>
            <a:pPr algn="r"/>
            <a:r>
              <a:rPr lang="ja-JP" altLang="en-US" sz="1433" dirty="0"/>
              <a:t>いのちの光</a:t>
            </a: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0246" y="801481"/>
            <a:ext cx="4392099" cy="2105978"/>
          </a:xfrm>
        </p:spPr>
        <p:txBody>
          <a:bodyPr>
            <a:noAutofit/>
          </a:bodyPr>
          <a:lstStyle/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手を　のばして　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光　はなて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あなたと歩む　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それはすばらしい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sz="2252" dirty="0">
                <a:solidFill>
                  <a:schemeClr val="bg1"/>
                </a:solidFill>
                <a:latin typeface="+mn-ea"/>
              </a:rPr>
              <a:t>いのちの　日々よ</a:t>
            </a:r>
            <a:endParaRPr lang="en-US" altLang="ja-JP" sz="2252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27293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7001</TotalTime>
  <Words>411</Words>
  <Application>Microsoft Office PowerPoint</Application>
  <PresentationFormat>ユーザー設定</PresentationFormat>
  <Paragraphs>88</Paragraphs>
  <Slides>17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13</vt:i4>
      </vt:variant>
      <vt:variant>
        <vt:lpstr>スライド タイトル</vt:lpstr>
      </vt:variant>
      <vt:variant>
        <vt:i4>17</vt:i4>
      </vt:variant>
    </vt:vector>
  </HeadingPairs>
  <TitlesOfParts>
    <vt:vector size="37" baseType="lpstr">
      <vt:lpstr>ＤＦＧ中太丸ゴシック体</vt:lpstr>
      <vt:lpstr>HG丸ｺﾞｼｯｸM-PRO</vt:lpstr>
      <vt:lpstr>ＭＳ Ｐゴシック</vt:lpstr>
      <vt:lpstr>Arial</vt:lpstr>
      <vt:lpstr>Calibri</vt:lpstr>
      <vt:lpstr>Century</vt:lpstr>
      <vt:lpstr>Times New Roman</vt:lpstr>
      <vt:lpstr>Office テーマ</vt:lpstr>
      <vt:lpstr>2_Office テーマ</vt:lpstr>
      <vt:lpstr>3_Office テーマ</vt:lpstr>
      <vt:lpstr>4_Office テーマ</vt:lpstr>
      <vt:lpstr>5_Office テーマ</vt:lpstr>
      <vt:lpstr>6_Office テーマ</vt:lpstr>
      <vt:lpstr>8_Office テーマ</vt:lpstr>
      <vt:lpstr>1_Office テーマ</vt:lpstr>
      <vt:lpstr>7_Office テーマ</vt:lpstr>
      <vt:lpstr>9_Office テーマ</vt:lpstr>
      <vt:lpstr>11_Office テーマ</vt:lpstr>
      <vt:lpstr>13_Office テーマ</vt:lpstr>
      <vt:lpstr>12_Office テーマ</vt:lpstr>
      <vt:lpstr>※　お願い　※</vt:lpstr>
      <vt:lpstr>PowerPoint プレゼンテーション</vt:lpstr>
      <vt:lpstr>1　愛・あい・アイ</vt:lpstr>
      <vt:lpstr>1　愛・あい・アイ</vt:lpstr>
      <vt:lpstr>1　愛・あい・アイ</vt:lpstr>
      <vt:lpstr>1　愛・あい・アイ</vt:lpstr>
      <vt:lpstr>PowerPoint プレゼンテーション</vt:lpstr>
      <vt:lpstr>いのちの光</vt:lpstr>
      <vt:lpstr>いのちの光</vt:lpstr>
      <vt:lpstr>PowerPoint プレゼンテーション</vt:lpstr>
      <vt:lpstr>歌いつづけよう主の愛を</vt:lpstr>
      <vt:lpstr>歌いつづけよう主の愛を</vt:lpstr>
      <vt:lpstr>歌いつづけよう主の愛を</vt:lpstr>
      <vt:lpstr>歌いつづけよう主の愛を</vt:lpstr>
      <vt:lpstr>歌いつづけよう主の愛を</vt:lpstr>
      <vt:lpstr>歌いつづけよう主の愛を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顕 久保田</cp:lastModifiedBy>
  <cp:revision>782</cp:revision>
  <dcterms:created xsi:type="dcterms:W3CDTF">2006-04-22T13:04:33Z</dcterms:created>
  <dcterms:modified xsi:type="dcterms:W3CDTF">2026-04-26T03:01:01Z</dcterms:modified>
</cp:coreProperties>
</file>