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48" r:id="rId2"/>
    <p:sldMasterId id="2147483960" r:id="rId3"/>
    <p:sldMasterId id="2147484021" r:id="rId4"/>
    <p:sldMasterId id="2147484045" r:id="rId5"/>
    <p:sldMasterId id="2147484070" r:id="rId6"/>
    <p:sldMasterId id="2147484094" r:id="rId7"/>
    <p:sldMasterId id="2147484106" r:id="rId8"/>
    <p:sldMasterId id="2147484118" r:id="rId9"/>
    <p:sldMasterId id="2147484130" r:id="rId10"/>
    <p:sldMasterId id="2147484154" r:id="rId11"/>
    <p:sldMasterId id="2147484192" r:id="rId12"/>
    <p:sldMasterId id="2147484204" r:id="rId13"/>
  </p:sldMasterIdLst>
  <p:notesMasterIdLst>
    <p:notesMasterId r:id="rId31"/>
  </p:notesMasterIdLst>
  <p:sldIdLst>
    <p:sldId id="1351" r:id="rId14"/>
    <p:sldId id="2308" r:id="rId15"/>
    <p:sldId id="257" r:id="rId16"/>
    <p:sldId id="271" r:id="rId17"/>
    <p:sldId id="272" r:id="rId18"/>
    <p:sldId id="273" r:id="rId19"/>
    <p:sldId id="2307" r:id="rId20"/>
    <p:sldId id="1488" r:id="rId21"/>
    <p:sldId id="1489" r:id="rId22"/>
    <p:sldId id="2304" r:id="rId23"/>
    <p:sldId id="2309" r:id="rId24"/>
    <p:sldId id="2316" r:id="rId25"/>
    <p:sldId id="2313" r:id="rId26"/>
    <p:sldId id="2315" r:id="rId27"/>
    <p:sldId id="2314" r:id="rId28"/>
    <p:sldId id="2311" r:id="rId29"/>
    <p:sldId id="2303" r:id="rId30"/>
  </p:sldIdLst>
  <p:sldSz cx="4679950" cy="396081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234473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468945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703406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937881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1172342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1406820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1641281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1875758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351"/>
            <p14:sldId id="2308"/>
            <p14:sldId id="257"/>
            <p14:sldId id="271"/>
            <p14:sldId id="272"/>
            <p14:sldId id="273"/>
            <p14:sldId id="2307"/>
            <p14:sldId id="1488"/>
            <p14:sldId id="1489"/>
            <p14:sldId id="2304"/>
            <p14:sldId id="2309"/>
            <p14:sldId id="2316"/>
            <p14:sldId id="2313"/>
            <p14:sldId id="2315"/>
            <p14:sldId id="2314"/>
            <p14:sldId id="2311"/>
            <p14:sldId id="2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14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CC"/>
    <a:srgbClr val="FF5050"/>
    <a:srgbClr val="CC6600"/>
    <a:srgbClr val="FFFFFF"/>
    <a:srgbClr val="CCFFFF"/>
    <a:srgbClr val="66FF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0991" autoAdjust="0"/>
  </p:normalViewPr>
  <p:slideViewPr>
    <p:cSldViewPr>
      <p:cViewPr varScale="1">
        <p:scale>
          <a:sx n="122" d="100"/>
          <a:sy n="122" d="100"/>
        </p:scale>
        <p:origin x="228" y="90"/>
      </p:cViewPr>
      <p:guideLst>
        <p:guide orient="horz" pos="124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篤 福永" userId="451bf9abaf8189fc" providerId="LiveId" clId="{0F31E345-C923-4E8D-B83E-3D065D78239B}"/>
    <pc:docChg chg="modSld">
      <pc:chgData name="篤 福永" userId="451bf9abaf8189fc" providerId="LiveId" clId="{0F31E345-C923-4E8D-B83E-3D065D78239B}" dt="2026-04-30T12:38:49.251" v="7" actId="20577"/>
      <pc:docMkLst>
        <pc:docMk/>
      </pc:docMkLst>
      <pc:sldChg chg="modSp mod">
        <pc:chgData name="篤 福永" userId="451bf9abaf8189fc" providerId="LiveId" clId="{0F31E345-C923-4E8D-B83E-3D065D78239B}" dt="2026-04-30T12:38:49.251" v="7" actId="20577"/>
        <pc:sldMkLst>
          <pc:docMk/>
          <pc:sldMk cId="1000047034" sldId="1351"/>
        </pc:sldMkLst>
        <pc:spChg chg="mod">
          <ac:chgData name="篤 福永" userId="451bf9abaf8189fc" providerId="LiveId" clId="{0F31E345-C923-4E8D-B83E-3D065D78239B}" dt="2026-04-30T12:38:49.251" v="7" actId="20577"/>
          <ac:spMkLst>
            <pc:docMk/>
            <pc:sldMk cId="1000047034" sldId="1351"/>
            <ac:spMk id="3368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403350" y="685800"/>
            <a:ext cx="4051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1pPr>
    <a:lvl2pPr marL="234473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2pPr>
    <a:lvl3pPr marL="468945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3pPr>
    <a:lvl4pPr marL="703406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4pPr>
    <a:lvl5pPr marL="937881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5pPr>
    <a:lvl6pPr marL="1172342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6pPr>
    <a:lvl7pPr marL="1406820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7pPr>
    <a:lvl8pPr marL="1641281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8pPr>
    <a:lvl9pPr marL="1875758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CFBC2-285E-5CC0-1BA7-94DB069DC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45C391-5BFC-AD75-6FBF-FD7151F4B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974CF4-05DF-29BA-2B1C-554964015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226C60-D4E9-01E3-361E-1BAC91838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26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F2F0C-92C6-3FC0-F43C-93BE16D98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04A9DF0-DA8A-C697-3396-8069403354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61B971-4BF3-A212-668D-A72252243F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44490-8BCA-C017-4E9A-6A045EC81E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323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BE373-87F5-FDDB-898A-59D976F51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B613C6-E79A-46E0-2FA8-0BC4D80BD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934F2C-1681-7CCB-6116-B960FE990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3B027B-AA9C-B958-96DA-784A10F10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470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A9DA9-5F26-D513-50F1-0BD6EB5F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120C68-7634-2CBA-5857-AD596F659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A61F29-BEFC-9F24-5B5A-3D6316949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3C8E71-4283-6777-8E0A-D094C09370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22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6F3E0-2A84-9686-8B7B-7F08E6130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57D2A9-0C45-1783-1204-265CD15D9B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F96FE0-9C58-7681-1A22-36994A0042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C0AD5A-8593-2E1A-4FEE-3EF776569E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765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22394-47D8-58E5-2C1A-5E974D9BC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5730B5-B324-4302-CED3-F5DA9C4A0D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AC4D41-810B-7B37-7A32-38D8A84C7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92FA35-358C-C7C0-5132-B84736D2B8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36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7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200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4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3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6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1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5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4E5D35-32CC-299D-EB72-E93CC07E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EB9D488-AD8F-4746-917C-C9E81B1ED78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ABB214-93E1-0498-4555-267BEA30E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323E89-2AB9-09D7-7C07-8266A93E7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55E28E-122B-4EB2-B2AD-62505256FD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457759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FBBF70-F6AA-CE3A-4FF3-4767F3988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D57B78-3995-4FB6-A71F-DABA1E5CE80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9F9EEE-A419-4E5F-B9EB-F4B7A9A6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523823-BCBD-4B79-CF1E-6E2C1CDD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ABCC481-0E14-4D97-A05D-FF9EA7BF52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873105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6CAAF7-F8A8-3DCC-395B-C19961BAAD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2C0986B-E8AF-4706-8A50-0579D43BF78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D5B3F2-192D-07D1-1A9A-0E44E69F8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87B91E-B300-5C83-33EC-02EBA40B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0070EE3-AB76-456F-93CA-4149DBD2C2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884578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A999EA8-47A8-8178-9FEA-47DB506C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E4B1F1A-BB4A-4ECD-8329-9B661C23767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DD4F5AF-354D-12F3-90CA-1EB5EE81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74E271F-7094-AAA2-CF0B-EF4E6A126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A5895A4-B780-49E0-96C1-B7909F5D2C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830446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8E067CF6-3833-7A3D-CE8E-DD91AEDD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2A4BC52-7FD4-488D-B349-C380B4CF12A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FC457FA-D30A-C49D-EFF4-E6C7B518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B76560E4-2EE7-959B-8C6D-E4374B56D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1186D8-60FE-45B8-B69C-6BA0FB64B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184802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4DC83F8-4133-F7BC-B0A7-0342D0EB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C6170FC-49EB-4A01-BDDB-3CF1EBADDE3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A7587CF-19BA-7F5F-A8FB-9A8BB4BB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667A169-2BC4-1A92-5E23-DB5C0AD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B1E0EF9-1631-4CEB-BA37-D268CD3B542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867147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7F0FBD9C-D544-8B13-911B-1D9EEECAF7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D2D85DB-FA29-438B-8167-F5014D74CF8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A3CC0F1-DD85-7FC6-E0BE-C5B0C9A4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5BEFB1C-97BD-8466-9A8F-9FF3B9C6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82ED45-28A5-457B-B9DD-1C2EF3AFD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619160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09C9016-89A7-20E7-B978-3C6EED58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C2D5CC9-DE9A-4029-913D-3C2715E55C1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4752F85-6754-9E9E-1575-A58B6F05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6E43142-FEAB-2E15-2C39-D9F5D4C6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E749EB2-94EA-4E22-BA65-1DA7C963C9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09278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E3B5815-DC02-B349-24FA-4A1AA4AC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06E4D0-44EA-430D-B8FC-D47F960C7D6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575B893-1F1F-22AA-07EC-31666877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49BE08C-5993-28D1-C762-C2552155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14C7C5C-7422-46F6-979F-9C67E294E0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710947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16F628-8CB5-BA87-BAA2-63C6F2BA9A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FC5636-AB5C-4976-AC69-070CCFF31E6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9CC45C-A037-FDF0-0D42-0435BA008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20E83C-A2D0-B3E5-6142-746346C6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006F17E-5365-4BB6-8D05-16862BBD83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596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9" y="158939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4007" y="158939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5806A2-EF12-D5E7-927E-6BA75FCE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A4B8F50-B9EF-400C-B0BB-6E39691B8564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E1FB99-5663-5210-5353-33C66EFF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52D49A-3222-54C9-5B31-938618C98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1BC830-57C1-404E-898F-25AA363DE9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31314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A96A8C2-411E-C206-21FE-76C11EEA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80C242C-4183-4545-B65A-69D51A23B55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FE67AE-9BE1-46F3-6F3D-C2D188E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C2F231-BC39-C39E-2842-37598E3F6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8714B6A-9E43-4AC0-A48D-24DD872202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602459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C1C12A-55B6-663F-EFA8-09834B1936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DD8DC05-1610-4B51-92AB-887D5D6EEFA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8D8FB7-A82E-FF18-C128-CA7CA8D1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D15D73-BD60-A1A6-9387-7AADC514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5511FEE-809B-4E3E-9EAE-2B667E517F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686690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7A8521-64C4-C3C1-D54F-FC1316AB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5C284D-5428-42C5-AF60-43A264F0644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243FDB4-94F9-4270-28D0-01F0DED6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EA6DE8-D186-0240-6426-713101B1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DCD6F77-D608-4FA6-83F3-6EDC37C301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074249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0D54DD1-F9EE-8D39-A7D1-B3092E5A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807C22A-8AD7-4451-83AB-F14C4EA8505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351A730-7A08-71E0-33F3-82212A93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480C710-AD0F-3322-918A-BB7BDE7FB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7D7CC6-2379-483F-88EF-ECD0194349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56857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587658A9-47D3-C491-18F0-FF4510D48B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035A53B-EAC2-4CA7-8569-6DEB9869C19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6ED4D46-25A4-CA4C-2320-A7807A36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4047F0CB-73B6-E420-E75B-075A9E8FB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3D00375-A0C2-4366-963F-132E56274E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65036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156C15A-F7C2-5E97-849E-9DFCC489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4B3EFD5-88E4-4A9D-A6BD-FB0B3905413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D0135E9-94AF-71E1-02D7-C31013139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BF00CC5-808A-D992-EFF4-659F2B4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8246A81-2638-4990-A405-E0F1898D09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817186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E76FB0E-4E47-67B6-D7A8-11B92FDF14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713152C-68B1-4108-B531-B50FFD5DD36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28288FC-8D46-2F79-5665-4EE98053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390934F7-52DE-A0F1-4E90-C65AD8355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82C5F32-69DF-4FC3-8EB0-FE0B96AF8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794719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F75BD50-3ADC-5D98-2CDA-597A07696D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8F19CF9-647C-42F5-AE34-3E5A981710F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FBEEB27-F3EB-F55A-9506-2321EA44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56F8EA9-2175-B1C4-4A37-4F24654F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55AF038-DD6E-45E6-A228-9C3AB583B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581311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329447C-A507-7582-9EF3-8D6C5B43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967B5E1-FD64-4D63-B6D0-3A206349448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64C696F-32CC-159D-04D3-D3223586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ABC0465-2D35-D519-7A21-1EA0DB3E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8B7D0BD-2604-4113-9B7E-8BBE41F851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3997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4ED1F7-5675-38F6-B919-0A9BEF23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C85A612-E859-4261-AA4C-59246E8814C8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9EE47FA-DC66-C13B-B2DA-05205C22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1B5284-9B21-0DDD-D15A-8AC50B454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FB7C5A7-7CFE-437F-B2CD-365C6CB252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34507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1BF19C-DE5D-C3AF-492F-6E6F03B2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03B602A-DCDA-49AB-BCD1-DBE07E643ECC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0241E2-40C6-F084-31F5-9120F1A66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745F51-232A-898F-8A41-76819EE5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5D8F64C-DEB3-4A70-AB68-4B41924E5B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525195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472CAD-B6BE-30CA-14D8-92FD092E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00CD14A-4FCE-4C3B-BCF9-4C8704F994F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70EB7B-8680-E323-1F26-66DD33D7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C5453F-1E68-6084-37D4-C24D97AF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57E00B8-87D4-411D-92ED-CDA6C6FD3F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082957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E9E09C-1444-7467-B6FD-E4B57A30B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AA3DB00-4E1D-4E7A-B6BB-D6EFEECAAF99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5B161A-7A70-A68B-1464-1BDC4CFF7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3D2A23-3F2A-0190-196D-6C53D5DB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31B9CD9-AFE3-4D5A-BE5B-A3EE17319D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934271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58DEBA7-2B61-0C1E-1BF5-73A145CC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F397193-DA31-4AA7-9B26-DBE418234308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21B231-403F-130C-0E41-7B0262F4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B6274A-64AC-1447-5870-E81C61A2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85F2B9-FAD1-41CF-942C-85830E0300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013179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E68904-678A-BBB4-5223-C717B805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CD73A70-57DF-4571-9D18-1DEEE4AA623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2E0640-AADF-0BEE-B9A4-8D63CED8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0E6876-3CFC-EC9F-51BB-25A24D22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B234A23-F218-40A1-BC08-842DC50E4A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916994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8592AD7-813C-9370-0DDC-0C3D18CF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157CD4A-F271-4AFD-BB9B-51776B0F4B4D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DC8036D-B120-618C-5F05-D09A241B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1038AAB-CE4C-EA59-3F73-E8362BE6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309735B-09FC-48C6-9FCB-65AFB2041E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38928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48BA41E-746D-1B30-57A0-0CF06FBC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F5D2A51-7EEC-4AA8-980C-E406CB7C3A6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D1F45E4-2C89-2171-2DA1-042465224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22C8668E-1B97-EBD8-1483-3B6C3A904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55EEEC-5FE7-4077-986D-9D73CF5807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370599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1D939A5-3A81-3F6C-1956-CC9E728D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5863B73-458E-4F63-946B-C93CE6E68967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DF83445-3C87-286D-9F40-9D7A7058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9665965-93DB-B3FA-9F5C-A01D8E0F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6A364B0-F8AB-4563-84FB-B20ED0286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23222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5F7897C-D964-38FB-799A-3BEDCE18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7CBCF59-9267-4D1D-92F1-6F66A22F71D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E2248684-1ED1-7525-348A-0278E396F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5227267-7C98-746A-B052-ACF7CD6A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EDB5C3-8317-46D4-8001-63E00DA5D8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225632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E4DE6F2-7FE3-F4D1-1C8F-D349F1FD7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3875D64-650B-4818-AA3A-D6AC1DC101D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051C7B4-AADE-9707-5EC4-FABFAB19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E83C013-3B91-3C31-ACF1-57D53C3A8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58F8E18-7CDF-4EF6-8D5B-456A235455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1218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C074FB-086B-C669-5DB0-C75F1EAC33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6E6F6CB-5E0F-4465-B8BC-C09F63D269DD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98E41A-158C-D9C6-20F4-195141568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30173C-BA15-14A8-AD1B-308B8667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CAB96C-AA70-443C-9469-BC2082605A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176890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F8B9EA6-E200-7B22-BAF8-486E5B62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2CD69CB-6F25-4262-8917-345F687A366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9FC67FF-50FE-FC42-EB60-0A0611BD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317457A-AE4D-D153-9C94-72DA94F9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F60A3-F4C1-4FBA-BEA2-4F847B3F22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944752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0D7885-DB4F-D910-90A2-1DCC13397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09EEB7-AEEC-4F26-B1CA-B805F8C4CD9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AB37D7-508A-EE35-E475-E0569B03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5E87C95-79F0-547B-1E3E-AAB125AE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978D1EA-E5AE-4D07-996A-1B8FD0C3C7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089621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464D45-04E1-6ED4-F273-E4D674D9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0DBAC80-FD31-4E12-8F9A-F3F5B4FD9E4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BD2E91F-49F4-0E23-0560-8B9172D2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95FEE0-BCD9-3AC4-8702-3B69DDC2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759FD6-7AA8-4604-8A5D-EDA06B0076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59599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547130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3867941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2157133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631011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0249124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1808838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36365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F30DE2-713D-3840-5F05-0CF4C927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1414822-BDF9-40F9-B5AB-0C44FFA9B47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597560-AF6A-9851-F70C-54A11122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689CF8-140C-D404-23B5-0F3AA1ABD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7C6EB1A-F8E0-4DF3-A042-55983E2B84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488500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5033671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/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070943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5271801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2026/4/30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8598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115AA60-E8E8-5433-32FD-9D05236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0A04865-5372-48D4-A971-66DB80F504E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679325F-698B-CE1A-D7DC-E1C98E1A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67939E0-4314-2CE0-0B59-3498F118E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4666F6-6DFD-4DA2-9E3E-E9C12381DA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7344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EDFDFF90-0CE8-F073-E30A-E24E3A7D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767A74-042B-406A-81A3-74A2CB170AF7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2F558D8-AB73-23F8-FD6D-8DF213B43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CEF7416-0B1A-FC43-C9FE-B990ADB2D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D6D3870-4B3C-48E3-A2CB-E6690773FB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1407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5ED052B-20F5-B37D-805D-66B2883DC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D3C5954-F19A-4747-8DBB-5CEA3B9D225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6AC79E0-CC0D-846C-8675-FD3898AF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E85CFDC-1DDF-71B8-B460-4356406F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4A6C67D-4F8D-48CC-8729-6488AD39D9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5392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6314863-FA67-C3F2-F15A-5ADF9CDF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965EC2-CED7-43AD-AA30-1A460122D42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E2407E4-428C-F0FC-1032-81B83C71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020A8FD-1197-6DF1-65B5-0D3E911F2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481607D-2C6B-4490-B31F-473BE3BCC2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3531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B672719-6BC2-AB48-B9E2-2CEB1C0A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45A2FD1-EF62-496D-B066-45DAAF24D14D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227770E-031F-0E42-D61A-F8CF973B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ECB7849-09E9-2DFC-F7C4-07EB7EE9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BAA4FB9-2F3C-4867-A6D2-8295679CB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6323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FD7A10F-5879-FBD9-D49A-DE7BC93146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5B7C46-2397-4268-A2F9-00D8032CB6C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CD73AA9-E17F-32C1-EA08-E7728887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76A6828-4679-6213-3BE5-6AB184B8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892D1EE-DE1E-4670-B1B3-1C1BDA4BE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1165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EA06FC-ADBA-0E12-BB65-85D5A4632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286EEF2-70EA-4DF4-A154-09977A6E8E2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A71BB8-3B5B-4F87-46ED-2CFE07541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FF1B5A-9F4D-7255-0778-572E1FDDE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A646045-62D8-4823-AD0E-22F9E3DD7B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0174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347807-79EB-9B2E-A4AC-E4A8072D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6CBC630-3E5E-4761-B435-62F2D3B3E1B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C83246-7540-F569-48D1-6596C49F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6FE64F-8118-509F-4411-5F03F815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978B46F-0E02-43D7-8EB4-F77857D036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2704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0441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1619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4528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79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051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70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81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1"/>
            <a:ext cx="3977958" cy="786661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3447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6894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0340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378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7234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4068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412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7575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5857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/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159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361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1238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08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2817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027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3791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1787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0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3533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050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4542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894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0411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773F08-96F3-EFEC-C715-1B9CFF6B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42DAFAE-B269-490C-9AEF-0F4C8B664058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8F4EC4-EAE0-C5C9-5DA0-6E933E506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99A0E6-848B-5CD9-F66E-10749572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835E1F3-E8D3-4B8B-BDF4-16D611029C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7267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917981-1FA9-B085-4C7B-E2945A214A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DFD013C-25CC-4990-9857-A8E7EE23AEF9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F47A53-87EB-84E6-3554-E17AAB224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E28D24-0973-9F1D-3F61-8965BABB5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E5EC67-B802-4633-8B11-80E6100277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5357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6EE3AE-2E42-D8E9-8884-F8E1BF90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6A67B8-D493-4E9B-9B91-CD749C99039C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6F49BC-3660-395A-6604-94653975A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86629F-3FB9-FA71-9A26-C8FDF660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4832807-55C0-4C2E-B695-F2AD21A4C4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3830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5FC9BD2-83E6-7351-D566-D11990441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03F325-26F1-42CF-B01E-849652D1F1E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6A9BD97-1ED0-A914-644E-3D3F12E6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9CD89A9-E2E5-28E3-3A76-59328690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5B10FC2-0F8E-4CD3-97B4-B5B7690D4E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18107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32253772-93B2-80AD-320A-038803A3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4A4C9F-2CE6-4C52-86E5-C770F1B3F0B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8EA913F-42AB-BED7-9E9B-543C31589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197BC05B-9AF5-71ED-A43C-EE3639CC1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340DA6B-F147-4F87-A0F9-0DA44B0051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994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4320" y="886599"/>
            <a:ext cx="2067791" cy="369492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34473" indent="0">
              <a:buNone/>
              <a:defRPr sz="1100" b="1"/>
            </a:lvl2pPr>
            <a:lvl3pPr marL="468945" indent="0">
              <a:buNone/>
              <a:defRPr sz="1000" b="1"/>
            </a:lvl3pPr>
            <a:lvl4pPr marL="703406" indent="0">
              <a:buNone/>
              <a:defRPr sz="900" b="1"/>
            </a:lvl4pPr>
            <a:lvl5pPr marL="937881" indent="0">
              <a:buNone/>
              <a:defRPr sz="900" b="1"/>
            </a:lvl5pPr>
            <a:lvl6pPr marL="1172342" indent="0">
              <a:buNone/>
              <a:defRPr sz="900" b="1"/>
            </a:lvl6pPr>
            <a:lvl7pPr marL="1406820" indent="0">
              <a:buNone/>
              <a:defRPr sz="900" b="1"/>
            </a:lvl7pPr>
            <a:lvl8pPr marL="1641281" indent="0">
              <a:buNone/>
              <a:defRPr sz="900" b="1"/>
            </a:lvl8pPr>
            <a:lvl9pPr marL="1875758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4320" y="1256091"/>
            <a:ext cx="2067791" cy="228205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673" y="886599"/>
            <a:ext cx="2068603" cy="369492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34473" indent="0">
              <a:buNone/>
              <a:defRPr sz="1100" b="1"/>
            </a:lvl2pPr>
            <a:lvl3pPr marL="468945" indent="0">
              <a:buNone/>
              <a:defRPr sz="1000" b="1"/>
            </a:lvl3pPr>
            <a:lvl4pPr marL="703406" indent="0">
              <a:buNone/>
              <a:defRPr sz="900" b="1"/>
            </a:lvl4pPr>
            <a:lvl5pPr marL="937881" indent="0">
              <a:buNone/>
              <a:defRPr sz="900" b="1"/>
            </a:lvl5pPr>
            <a:lvl6pPr marL="1172342" indent="0">
              <a:buNone/>
              <a:defRPr sz="900" b="1"/>
            </a:lvl6pPr>
            <a:lvl7pPr marL="1406820" indent="0">
              <a:buNone/>
              <a:defRPr sz="900" b="1"/>
            </a:lvl7pPr>
            <a:lvl8pPr marL="1641281" indent="0">
              <a:buNone/>
              <a:defRPr sz="900" b="1"/>
            </a:lvl8pPr>
            <a:lvl9pPr marL="1875758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673" y="1256091"/>
            <a:ext cx="2068603" cy="228205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AE22863-30AD-3534-AF1A-B5B476E1A2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55DAB4-856E-4354-A55F-B3D39A5C4CC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4A59177-5E20-19CB-A220-7CBD5750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3E6C5C7-B45D-037D-AE8C-AD48C780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82A00A-4011-4F34-BD52-959DC50970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94112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0BE3A59-2202-8B4C-98BB-C0E463E2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C452225-6027-43E4-85AF-7C1F6EF52D3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EDFD217-362D-7EE2-6D7A-0418C1F9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F7EDEBA-B469-2B71-DA2F-90CD84E4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0DD924-350E-4040-94DD-B722F7D8C9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7670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672FF3F-9AC8-9C74-447A-B67AE3CC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87C2DD-EBC4-44B3-9F74-C2B040A5616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7962ACC-0B9C-9373-499C-FBD17E0E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539E6AE-0E17-1B69-9CA9-58863FBC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C8993A1-7352-462F-8017-2187B2D89C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04466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6B6022F-B9FD-F3DE-E233-4C4A6DBA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C01CCAB-00CB-4181-87D9-9E5DF3CA15D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15A571F-4356-327D-81DA-8E938C30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74E2944-269B-13BF-A8D9-86B8B5CA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182EDE3-287A-45AC-952F-9BFE4CEAC4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23189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2B74F1-A475-2044-73AE-DC151BA7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1A39B1E-A707-4A42-AFB3-DC1A45CCD548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A463E28-9834-45D6-F634-37D065238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00B017-A1D4-2C08-1A26-CA82E8E6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49D7F6D-A905-42F5-A1EC-CAFD5FD3A8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78948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D9DEA9-4925-AE33-F7AC-39F97456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999863-E70A-4478-B56C-D2418219A50E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5A7B7F-729E-CAB4-1F10-32EA4E98E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3C6320-D064-A4B9-AEE9-3325A5CB3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A0DEBE0-116A-4604-B653-5B13A2D9DA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11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4691CD-BECB-A2B4-20CE-81235CDA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308A4B-B57C-4215-ABAB-B4AFB15BF5BE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B0F538-8F67-BEB7-78F7-B31920A7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2A1BE7-9633-916A-4A2F-E5A3FC15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D0F5C58-6D87-42E2-A2A8-E22B1F86B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58900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62F9778-37B1-D344-EDC6-E6ED6A4E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4B46C1B-94E5-4448-87A9-E422AD25A58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D440DC-26A8-9308-765E-0EB142C37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147CFC-DF6D-B9C2-B477-B2B48DAB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E692F61-BEC8-4748-AB41-BC99D8F641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22487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A8FF1C-52E2-1E76-100D-47818D7F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F38F5D9-3FCF-4D77-97DF-E112976FA237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A49D0B2-EAF5-5819-ED9E-5AEFF6D7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239620-83A0-8BCE-2813-E1916186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DCEB7D1-6CB9-43E5-9491-93D212FFCF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41101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1F53AC2-D645-E068-EF89-94831DA1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4AEFF6B-32C1-405B-A23A-05631D95391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43402DD-1FFF-B62D-06FA-B0B646FB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6554C70-4C82-B33C-FD7C-E2E989DA7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F1412A2-D877-40B8-BC45-EE10FF6202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997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2FD09F47-99CF-2098-24D3-688115E5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25F25C8-0C19-4319-87EF-E96B7B13D37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9CBBD8FC-139B-D5DF-11AF-25DED860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4B450C4-D054-101D-F04E-E2604451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57E198-3DAC-4B5E-9534-46AC88A45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86039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6252A4A-16B4-EBA4-0198-2D1903AF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242684E-D725-4525-9F50-00649F7F73E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1331F3E-9A93-2417-9A81-A4E9D2661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6F90734-AB1B-17B9-F1CE-86F37C04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2B1A23E-CB30-4CD5-A92D-B817EBDC95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587120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D173117A-E7C1-D006-13B1-996DD92D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77F4539-A99C-4F00-8E1E-465E96DC3FA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29943C1-B9B3-2769-B455-34F8FD4D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E580E8E-CA02-B55E-5F22-64F7B8AC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A948AED-4B05-4EF4-8D1E-F1E8ADF70F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2846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F3F1826-34F2-F60B-89FD-234261AD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541B338-C691-4005-95C8-D0E547CF77E7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177860D-BC28-B6E1-A0B3-AA320B83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4630ADD-EC98-0C2A-571B-9B6D90747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BD4246F-DF8B-4874-8CF4-DB2B9DAF77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38046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904149F-4F3B-4430-55CF-C4293713CD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BA685F0-0955-4A9F-A9A2-4D968EBA12CF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B42AC6F-7A73-5A35-C689-26CE801D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464259E-8E83-E005-6561-8E1020E7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FF3D539-63A6-422D-942D-FA806CE944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70523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F93699-BA02-B764-8162-9DF8D486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29A82F9-6821-4F52-9219-EC1CDEC83E0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C0E62A-B8F2-C82A-156F-1CEB03A9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D95DF06-7AE0-F2C4-D28A-90E08CFC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ADD9783-FA61-46D9-B735-3873CFAB1D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177657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35D815-4222-FE56-1E8E-7D3DCD0E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D59346-D97C-4A03-B874-6A3D13A6111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379D57-B8CD-F0E7-7960-EE7DDAE3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3829C7-6D39-924C-ED4B-A325EBDA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6388003-DB42-401D-A353-681C58156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94569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82DB69-0B01-7ADF-C5FD-2E0575C9A3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78F1DE2-AD8E-4032-B6E4-7476570726A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D249AE-73BB-979D-568A-4C7015D6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601565-1A5C-13BD-B3CB-4A4DE516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1DBE3F2-610F-45D4-8D8D-B4DD02019F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6999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FEC6F0B-A5A5-EA5A-83CE-92AE8E05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AF56816-DFAB-46EF-9FF7-0491180DE67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395617-0555-735D-5031-7B07846A1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277AD7-C87C-88CB-33D5-73C2AB06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3A75299-F53B-4B36-8C6F-B0528EBE99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623288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D72D5E-74DE-5E61-9746-938DDA90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9BA560E-8D39-4AB1-9E15-333CC9B5C4C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F6E02B-A08C-DBB7-3350-872806F7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CC2024-3CCF-CF56-8AC4-ECBA24077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AFBCF6B-FD77-4A48-9299-05F6FF840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09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0369C65-3C5A-6436-2967-6C7E6246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19372B-679E-40ED-A602-24D38F25C338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65CCFDB-3D14-EBBA-AF07-3069C287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D744C33-C6B8-70EA-4659-637A4085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E1F288-EEEC-4E3B-A7D8-E54BFADF31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154744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C22BA639-DD8B-3989-6639-63116FCE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509409A-1FCF-4C6F-B4C8-76D16D4362A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0186568-DF82-B76B-2358-9AAD1064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CD807DA2-4B27-127A-D55C-DCFE8414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A0FA1DD-F4FC-4735-8365-C586226A66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96883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15F8FAD-A89C-207E-9CA1-018874029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C6C224A-BFD5-4EFA-BBA4-45ACC272B57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6BB1C6F-B709-9A5A-CF6B-CCAFE7697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74887D8-4522-5BE0-A700-6CE36DBF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CE36A6C-DA1A-4F93-A98F-9297813D66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69908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172AB15-938B-84C3-6E13-A2C828C140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ED1D499-6D08-4774-9711-F9DE8B3FB31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BD4D71E-A247-C3CE-A565-FA0D8AB66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388696F-1F98-576D-1F81-E8FA8A8B6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CCF4FB4-C450-47D4-85D3-CE2E749FC8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765192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C056DAA-39C0-95E1-95A2-4D83F848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50D2202-2C01-48B1-B67E-BA4B1B2AAEF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EA5F2EC-AC4B-969F-CC77-F1E706E0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45BC40E-7E91-6AEB-D5BC-8B5CD638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2352172-BAEC-4A7E-A0D8-4A8EFD6D21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43758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D794E8C-C1DC-5CE6-6F97-0C3C207D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9F95DA-5E3E-4EC5-ACBB-44C4B153010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0F3AB81-C97B-74F3-EFCF-E7F93221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4EC17AE-3B2C-9AD6-78D9-C552FDC9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BD4CECC-40BD-4025-8BD5-5E99299D78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39088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4CFC32-223C-BD64-56F3-0B1931A1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D5E98AE-6EDD-4246-A9C9-917187F5D964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E52B1C-FF88-2FB6-7991-4AC155F3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78BBD1-5AF4-DFF4-FF57-C98AC7AC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D783E0D-15B4-4B92-82BA-03465A92CA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07147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0EFB9C-7050-6FB4-05D9-2435DA4B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7CEB05B-91AD-4F89-88F6-117C3780229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5BB635-E735-E8D1-EA19-9DBD7483B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50AF75-3FE6-B81E-D77A-BB154B7E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951B6B1-A8AC-4A99-887E-790F3B49D7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22630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062DC4-C648-7B94-3CD3-ECEA0BDF0A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62A7F68-23A9-4A0D-B0F4-A3F7CC2DB98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300E3B-8E44-1423-8F72-D5759578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5D9461-A52E-B413-5A5F-A8A794E8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959EA1-FF3C-4B32-AB9D-82B8389B76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954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24AC3A-CEEF-7060-BDA3-2894571B71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3FA7714-2405-4629-AB1E-0757A235F88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A77CFF-EA76-DFFA-CD63-1C1F3261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217AD8-5090-AEF1-C3BC-955A0A24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F50C401-3478-4DC2-A09C-F94E3E1DA9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192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800"/>
            </a:lvl1pPr>
            <a:lvl2pPr marL="234473" indent="0">
              <a:buNone/>
              <a:defRPr sz="600"/>
            </a:lvl2pPr>
            <a:lvl3pPr marL="468945" indent="0">
              <a:buNone/>
              <a:defRPr sz="500"/>
            </a:lvl3pPr>
            <a:lvl4pPr marL="703406" indent="0">
              <a:buNone/>
              <a:defRPr sz="500"/>
            </a:lvl4pPr>
            <a:lvl5pPr marL="937881" indent="0">
              <a:buNone/>
              <a:defRPr sz="500"/>
            </a:lvl5pPr>
            <a:lvl6pPr marL="1172342" indent="0">
              <a:buNone/>
              <a:defRPr sz="500"/>
            </a:lvl6pPr>
            <a:lvl7pPr marL="1406820" indent="0">
              <a:buNone/>
              <a:defRPr sz="500"/>
            </a:lvl7pPr>
            <a:lvl8pPr marL="1641281" indent="0">
              <a:buNone/>
              <a:defRPr sz="500"/>
            </a:lvl8pPr>
            <a:lvl9pPr marL="1875758" indent="0">
              <a:buNone/>
              <a:defRPr sz="5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9354CEC-A4C7-43E7-923F-B449CFE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80D4B4A-991C-4209-950D-39105DFBDD9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3A80A1-5D7D-46EE-0D0A-790C27D5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148FA-DB36-B4B0-4BBF-D563E981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7B0763E-249B-4605-9537-F9D4FF72F1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88637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561B90C-4905-6644-9E0E-0C5E107C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23E90B-E893-49D5-9796-7E63D8CF7CC4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A74D957-9069-87D6-6D43-A5C00CDA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BDDEB96-5F80-BC67-7042-04D2E144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9CDE2E7-BE52-4FB3-AFF8-815F968334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6975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DF782DA-F6FB-F959-37C8-53F90F759A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3CA3A3D-A4CE-4AE6-9988-2FD6C4B89181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3CC4DD30-2A89-469A-A4C5-3459F061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7B0C72A-FFE6-224D-9B7C-D78D5D9D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C806D86-3A55-4257-993E-1F9B2657B6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942749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43DE01-1154-AF77-C636-01E17835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568D07C-0887-4275-A694-9BD5E1A9D9C6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0898666-1C99-0412-17AA-4F6CF144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1732567-B5F1-2237-A591-D713CB78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E5E33AF-0BB0-47BC-8C93-BDBAE4BEDE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42962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CD1B5B75-475D-316B-8635-6DAA54D3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9428B3D-C6C9-4849-AD21-B1B456CD909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2590E3B5-E26A-915B-FC14-6576EB0F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60B4E11-DC43-0D90-5B1A-C5E4D08F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F0721E8-F718-4F0B-9D1D-9A42CC1C05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246349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251CE11-6F1D-48DD-761A-1AC18A542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A7AED4B-8D86-4F83-96B3-BAB6001D9B8E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300A702-1390-71ED-5256-600732B8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946AAB7-3C57-10A0-8AA2-5F422B8C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A791370-85D1-48FB-AE37-23431ADBD6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380615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1AE65A1-DC8B-889E-CE8A-A0276717A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BDC1C65-0E77-4351-8BB1-DD047C334F0B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3ADBB5E-B7D3-B9B8-DEA0-837AC120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3FCAF98-2284-2B10-8D7E-FD81BD41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A610971-764D-462B-9EDA-4F6685DA68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128613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564E58-4F1E-9717-BA4E-47BA08F6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EEF559B-44C5-4DDE-9223-D3AAAAB5CDE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B1EBBC-6807-DBF0-E2BE-1D77F1AC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89D77B-3C94-1376-6EEF-463D397F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A1269E7-CB7B-42CF-92F6-D252F9521E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203854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DD5D67-A53E-50A2-FB45-2D7B4DFC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2C30DB5-66CE-456D-B9DA-09588A321ADE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227508-F2C5-19E5-850F-5FE288B9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1B679A-BFBA-0656-DFC8-A68257FD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638654A-5059-49BC-BC84-3245D73A9D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12912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AB8E5F-EB9F-6E99-F382-55A0F55CE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B4997E4-7866-470F-B9EB-42FFABC5D62A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D6C120-B718-D227-769D-E37F78DD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C54E60-0E4D-F4DA-13AA-F1D828EC6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CD3BD19-4C26-4686-BFA5-265538F0B8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178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892"/>
            <a:ext cx="2807970" cy="327317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700"/>
            </a:lvl1pPr>
            <a:lvl2pPr marL="234473" indent="0">
              <a:buNone/>
              <a:defRPr sz="1500"/>
            </a:lvl2pPr>
            <a:lvl3pPr marL="468945" indent="0">
              <a:buNone/>
              <a:defRPr sz="1300"/>
            </a:lvl3pPr>
            <a:lvl4pPr marL="703406" indent="0">
              <a:buNone/>
              <a:defRPr sz="1100"/>
            </a:lvl4pPr>
            <a:lvl5pPr marL="937881" indent="0">
              <a:buNone/>
              <a:defRPr sz="1100"/>
            </a:lvl5pPr>
            <a:lvl6pPr marL="1172342" indent="0">
              <a:buNone/>
              <a:defRPr sz="1100"/>
            </a:lvl6pPr>
            <a:lvl7pPr marL="1406820" indent="0">
              <a:buNone/>
              <a:defRPr sz="1100"/>
            </a:lvl7pPr>
            <a:lvl8pPr marL="1641281" indent="0">
              <a:buNone/>
              <a:defRPr sz="1100"/>
            </a:lvl8pPr>
            <a:lvl9pPr marL="1875758" indent="0">
              <a:buNone/>
              <a:defRPr sz="1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800"/>
            </a:lvl1pPr>
            <a:lvl2pPr marL="234473" indent="0">
              <a:buNone/>
              <a:defRPr sz="600"/>
            </a:lvl2pPr>
            <a:lvl3pPr marL="468945" indent="0">
              <a:buNone/>
              <a:defRPr sz="500"/>
            </a:lvl3pPr>
            <a:lvl4pPr marL="703406" indent="0">
              <a:buNone/>
              <a:defRPr sz="500"/>
            </a:lvl4pPr>
            <a:lvl5pPr marL="937881" indent="0">
              <a:buNone/>
              <a:defRPr sz="500"/>
            </a:lvl5pPr>
            <a:lvl6pPr marL="1172342" indent="0">
              <a:buNone/>
              <a:defRPr sz="500"/>
            </a:lvl6pPr>
            <a:lvl7pPr marL="1406820" indent="0">
              <a:buNone/>
              <a:defRPr sz="500"/>
            </a:lvl7pPr>
            <a:lvl8pPr marL="1641281" indent="0">
              <a:buNone/>
              <a:defRPr sz="500"/>
            </a:lvl8pPr>
            <a:lvl9pPr marL="1875758" indent="0">
              <a:buNone/>
              <a:defRPr sz="5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2026/4/30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FA0D0B8-3F95-D4D0-B608-82B62461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5289403-1138-45DF-9CFE-3E664FC06C14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C7B369-01C1-0C44-E4A7-1620A8F9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1DBA12-80CA-D137-6596-CA72C172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E8BBB5F-61E9-44D9-8CC8-4D7FF2EE21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17948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6EDB51-8725-88CC-A136-8E97E4E263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11FE379-5CC4-4742-AEAB-5CB8FCE91C4D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D7CAF21-A468-DFBE-7922-93C453FF5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8D210B-19D5-1100-E000-2E82AB25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CCD69AD-E7C4-4565-BA10-AA86925860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944937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3766806-71B3-7D66-0D94-62E614AC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E347B16-026C-4F01-AFA1-2C83B891AA83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0351173-81AD-C988-3C4C-7F45D7C8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69DF177-AEB2-79C7-A905-1FCE38618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3065E2C-6D3C-4989-8FD0-544263EDE6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75011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C48A1E2A-7447-3940-D2FA-BC5DC83B60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5D4C35B-523F-4927-A5E2-F0DFE9397152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C541D736-7C2B-6B94-B288-E8A0ACD6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140A58F8-5F17-2A8D-346B-349410DC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7469686-9EA2-4669-AEB0-E1C3A96E0D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538310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0F85B60-BBB5-D29C-498E-3151C8F6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F66FE42-D8E0-4AD0-B324-A1DA0F07EC2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DD9871E-8D87-3EF5-C413-8257FAB2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55984C5-DF7A-EDEE-422D-660C8645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0B6EB29-1886-475B-890E-D08C8B4A3F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616042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EDA25E31-E29C-1FB4-383D-277E06C2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D4857E-E1F0-48CA-B653-E39C1DB06B45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62016B1-0F96-27AD-F13C-1E92B6AA8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B61EF5B-83E8-7B12-0A1F-EE3F388A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3E9B0B9-32A6-474B-B118-CCB87508C7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534751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4F29CFF-BF17-A056-D6E5-592E7F12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06F7FCA-CE2D-46A8-9D7E-118BAB81524E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5DF0FA1-E178-A688-0B87-62CA328A5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3B01A9C-CBFC-3543-5A30-833C4083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8CEA18A-A803-4A42-A27E-E02E63368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957696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7C3BEC4-8025-6DCC-6505-54044394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1226B5C-6002-4309-9FBF-68BBC86823A9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8314C39-12B9-64C4-3EC3-17F24278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E8E81BB-F581-F031-E4C3-57262DD85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8E28FA2-A862-4C5F-AFE8-3941810522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482583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9565D55-911D-9C71-70BC-9BC64BA0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4B24400-79C9-4830-860D-6929AE30B970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876E5F-6977-C339-89EA-E0F5BB63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D81323C-C6B3-52BA-AABC-14472BE6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3E7FA43-A543-48FC-8DF0-ED0003FE93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691389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6B75AC-8771-E886-14E9-AF8E8627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E3D1B52-4F49-4203-A573-106152A54D04}" type="datetimeFigureOut">
              <a:rPr lang="ja-JP" altLang="en-US"/>
              <a:pPr>
                <a:defRPr/>
              </a:pPr>
              <a:t>2026/4/30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395DA9-6C53-9733-0EEC-6357100E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655749-FECB-472C-16CA-A70D22F1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D9BC240-64DB-448C-9A4D-B2007A8415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757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915" tIns="23403" rIns="46915" bIns="234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9688" y="607877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915" tIns="23403" rIns="46915" bIns="234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13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4473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8945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3406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7881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4654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86171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20644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55110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9585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056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758522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008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4473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68945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03406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37881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172342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06820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641281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758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335558E-9F46-84EB-E74B-32A3D5FFC3F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B8F74B5-0E33-4D84-2A17-455E8BDBC9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207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74CD17C-017B-633A-91F0-BA2F13AA4E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1FE7521-F223-F904-BF09-4FF8AFA86B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5608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4FA4920-7ADE-D6C2-0295-B8D18FE6680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027397-6AF7-FCE1-1A35-F0A32DD4B4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066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229413" y="67360"/>
            <a:ext cx="2400810" cy="324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292" y="608004"/>
            <a:ext cx="4211955" cy="2613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6456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</p:sldLayoutIdLst>
  <p:txStyles>
    <p:titleStyle>
      <a:lvl1pPr algn="r" defTabSz="467990" rtl="0" eaLnBrk="1" latinLnBrk="0" hangingPunct="1">
        <a:spcBef>
          <a:spcPct val="0"/>
        </a:spcBef>
        <a:buNone/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467990" rtl="0" eaLnBrk="1" latinLnBrk="0" hangingPunct="1">
        <a:spcBef>
          <a:spcPct val="20000"/>
        </a:spcBef>
        <a:buFont typeface="Arial" pitchFamily="34" charset="0"/>
        <a:buNone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defTabSz="467990" rtl="0" eaLnBrk="1" latinLnBrk="0" hangingPunct="1">
        <a:spcBef>
          <a:spcPct val="20000"/>
        </a:spcBef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ADA8B96-E096-0D19-AECC-D5A4FB4E628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B629143-DB36-6B3F-BED8-F190F44F22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4507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229413" y="67360"/>
            <a:ext cx="2400810" cy="324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292" y="608004"/>
            <a:ext cx="4211955" cy="2613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0676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r" defTabSz="467990" rtl="0" eaLnBrk="1" latinLnBrk="0" hangingPunct="1">
        <a:spcBef>
          <a:spcPct val="0"/>
        </a:spcBef>
        <a:buNone/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467990" rtl="0" eaLnBrk="1" latinLnBrk="0" hangingPunct="1">
        <a:spcBef>
          <a:spcPct val="20000"/>
        </a:spcBef>
        <a:buFont typeface="Arial" pitchFamily="34" charset="0"/>
        <a:buNone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defTabSz="467990" rtl="0" eaLnBrk="1" latinLnBrk="0" hangingPunct="1">
        <a:spcBef>
          <a:spcPct val="20000"/>
        </a:spcBef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9077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1E2B996-5D94-5922-149B-C958B1948A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25A8457-E7DD-200E-6AF8-8B1A22ABEE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9619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3AC20D1-4AEA-4E04-64DB-36625600AF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73CB174-661E-C2C4-9164-397184409C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4830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06D7D2A-5472-D1BA-980D-AD73665E89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30D8D29-0660-72FB-9191-26008BF628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1114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F0B205A-0044-8AA8-4D3B-6B2525FA25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19F814-580C-2E1E-8E21-053E3002EB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4510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C8C81D3-7893-6396-376C-EAE7783469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FE20AB4-A4A0-2513-A8EE-613D0B3BC4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2825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047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C18E5-256A-8C96-4F21-1E3F8E307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126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9966E-4906-8F49-B5A5-ED6F63DF1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6B0D2252-9095-89B0-2AF2-94379FA63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451DE3D3-5DD6-9F2A-3F62-00B01D68C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１：主イエスの深い愛にふれて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私にも愛がうまれ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主イエスを信じたときから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私に歌がうまれた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8761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E022B-553C-B4CC-B728-34F9187A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7D4A2C2-6754-D5E4-4A19-CB9CB9573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F75D9E3B-E76A-D8BD-8B8B-84E07453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403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18CF8-A588-477B-9100-454AE8CCA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8BBC461C-8381-97E0-01CC-EF41955C8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02B972C7-4D2D-3DFA-409A-11E7C06E7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２：人しれず悩む心にも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試みにあえぐ時にも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主の愛の不思議な力で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喜びの歌が生まれる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2190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19ACD-E662-E5C1-B31E-AD6CF8A21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88554986-ED89-4D62-3CAF-A0BC1D1A3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0F06D392-DC15-406D-CDEF-18EDD3E2D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937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FAA61-E3EB-9846-994F-B4804BD94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3A9E13DC-0A96-005E-2E51-86C31356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A81A2FC5-090A-C66E-9E48-D3BEF956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３：主イエスにすべてを委ねて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心に平和がやどり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主イエスと共に歩く身に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喜びの歌がたえない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68620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89AC-5F6D-BF29-33E6-35859DB0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1FC1FD9-DF37-5090-039F-943F0097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57400917-019D-E6B4-D39D-08131E4AE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3183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66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CB6B9-E01C-96E0-696D-939742ED8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51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DF72542-2DD0-2CFC-0C48-E01BB9336C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D8092E3-F506-F6C6-0886-6B4579AFF1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484952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いつだって　注がれる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生きるため　必要なものは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2252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759EE33D-DDDF-7D42-E599-8DBB5F24F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1F5175CB-0385-C3D3-39C1-614A0B3B61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484952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だれだって　求めてる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愛される　喜びを知った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2252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2B0A4F1-946E-DDDD-29D2-F441A03E6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F9C0357-207E-5757-BDE6-6FEAF8C265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679950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こんな出会いがある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君は愛されるため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生まれたんだ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ja-JP" altLang="en-US" sz="2252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0609D65-B2D7-3885-36F8-C39E8D03A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5DCF4F-7823-769D-CB77-BDCD1AE82E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679950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君は神様の子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愛されているんだ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68EB1-2010-18EC-2A6E-6F0D26F9F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342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246" y="801481"/>
            <a:ext cx="4392099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尽きることのない　あなたの愛が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私を　つつむ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あふれる喜び　すべてのものが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あなたを　歌う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闇を消し去る　命の光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すべてをすてた　愛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481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246" y="801481"/>
            <a:ext cx="4392099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手を　のばして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光　はなて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あなたと歩む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それはすばらしい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いのちの　日々よ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729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7001</TotalTime>
  <Words>406</Words>
  <Application>Microsoft Office PowerPoint</Application>
  <PresentationFormat>ユーザー設定</PresentationFormat>
  <Paragraphs>88</Paragraphs>
  <Slides>17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17</vt:i4>
      </vt:variant>
    </vt:vector>
  </HeadingPairs>
  <TitlesOfParts>
    <vt:vector size="37" baseType="lpstr">
      <vt:lpstr>ＤＦＧ中太丸ゴシック体</vt:lpstr>
      <vt:lpstr>HG丸ｺﾞｼｯｸM-PRO</vt:lpstr>
      <vt:lpstr>ＭＳ Ｐゴシック</vt:lpstr>
      <vt:lpstr>Arial</vt:lpstr>
      <vt:lpstr>Calibri</vt:lpstr>
      <vt:lpstr>Century</vt:lpstr>
      <vt:lpstr>Times New Roman</vt:lpstr>
      <vt:lpstr>Office テーマ</vt:lpstr>
      <vt:lpstr>2_Office テーマ</vt:lpstr>
      <vt:lpstr>3_Office テーマ</vt:lpstr>
      <vt:lpstr>4_Office テーマ</vt:lpstr>
      <vt:lpstr>5_Office テーマ</vt:lpstr>
      <vt:lpstr>6_Office テーマ</vt:lpstr>
      <vt:lpstr>8_Office テーマ</vt:lpstr>
      <vt:lpstr>1_Office テーマ</vt:lpstr>
      <vt:lpstr>7_Office テーマ</vt:lpstr>
      <vt:lpstr>9_Office テーマ</vt:lpstr>
      <vt:lpstr>11_Office テーマ</vt:lpstr>
      <vt:lpstr>13_Office テーマ</vt:lpstr>
      <vt:lpstr>12_Office テーマ</vt:lpstr>
      <vt:lpstr>※　お願い　※</vt:lpstr>
      <vt:lpstr>PowerPoint プレゼンテーション</vt:lpstr>
      <vt:lpstr>1　愛・あい・アイ</vt:lpstr>
      <vt:lpstr>1　愛・あい・アイ</vt:lpstr>
      <vt:lpstr>1　愛・あい・アイ</vt:lpstr>
      <vt:lpstr>1　愛・あい・アイ</vt:lpstr>
      <vt:lpstr>PowerPoint プレゼンテーション</vt:lpstr>
      <vt:lpstr>いのちの光</vt:lpstr>
      <vt:lpstr>いのちの光</vt:lpstr>
      <vt:lpstr>PowerPoint プレゼンテーション</vt:lpstr>
      <vt:lpstr>歌いつづけよう主の愛を</vt:lpstr>
      <vt:lpstr>歌いつづけよう主の愛を</vt:lpstr>
      <vt:lpstr>歌いつづけよう主の愛を</vt:lpstr>
      <vt:lpstr>歌いつづけよう主の愛を</vt:lpstr>
      <vt:lpstr>歌いつづけよう主の愛を</vt:lpstr>
      <vt:lpstr>歌いつづけよう主の愛を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篤 福永</cp:lastModifiedBy>
  <cp:revision>782</cp:revision>
  <dcterms:created xsi:type="dcterms:W3CDTF">2006-04-22T13:04:33Z</dcterms:created>
  <dcterms:modified xsi:type="dcterms:W3CDTF">2026-04-30T12:38:56Z</dcterms:modified>
</cp:coreProperties>
</file>