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Override PartName="/ppt/slides/slide198.xml" ContentType="application/vnd.openxmlformats-officedocument.presentationml.slide+xml"/>
  <Override PartName="/ppt/slides/slide199.xml" ContentType="application/vnd.openxmlformats-officedocument.presentationml.slide+xml"/>
  <Override PartName="/ppt/slides/slide200.xml" ContentType="application/vnd.openxmlformats-officedocument.presentationml.slide+xml"/>
  <Override PartName="/ppt/slides/slide201.xml" ContentType="application/vnd.openxmlformats-officedocument.presentationml.slide+xml"/>
  <Override PartName="/ppt/slides/slide202.xml" ContentType="application/vnd.openxmlformats-officedocument.presentationml.slide+xml"/>
  <Override PartName="/ppt/slides/slide203.xml" ContentType="application/vnd.openxmlformats-officedocument.presentationml.slide+xml"/>
  <Override PartName="/ppt/slides/slide204.xml" ContentType="application/vnd.openxmlformats-officedocument.presentationml.slide+xml"/>
  <Override PartName="/ppt/slides/slide205.xml" ContentType="application/vnd.openxmlformats-officedocument.presentationml.slide+xml"/>
  <Override PartName="/ppt/slides/slide206.xml" ContentType="application/vnd.openxmlformats-officedocument.presentationml.slide+xml"/>
  <Override PartName="/ppt/slides/slide207.xml" ContentType="application/vnd.openxmlformats-officedocument.presentationml.slide+xml"/>
  <Override PartName="/ppt/slides/slide208.xml" ContentType="application/vnd.openxmlformats-officedocument.presentationml.slide+xml"/>
  <Override PartName="/ppt/slides/slide209.xml" ContentType="application/vnd.openxmlformats-officedocument.presentationml.slide+xml"/>
  <Override PartName="/ppt/slides/slide210.xml" ContentType="application/vnd.openxmlformats-officedocument.presentationml.slide+xml"/>
  <Override PartName="/ppt/slides/slide211.xml" ContentType="application/vnd.openxmlformats-officedocument.presentationml.slide+xml"/>
  <Override PartName="/ppt/slides/slide212.xml" ContentType="application/vnd.openxmlformats-officedocument.presentationml.slide+xml"/>
  <Override PartName="/ppt/slides/slide213.xml" ContentType="application/vnd.openxmlformats-officedocument.presentationml.slide+xml"/>
  <Override PartName="/ppt/slides/slide214.xml" ContentType="application/vnd.openxmlformats-officedocument.presentationml.slide+xml"/>
  <Override PartName="/ppt/slides/slide215.xml" ContentType="application/vnd.openxmlformats-officedocument.presentationml.slide+xml"/>
  <Override PartName="/ppt/slides/slide216.xml" ContentType="application/vnd.openxmlformats-officedocument.presentationml.slide+xml"/>
  <Override PartName="/ppt/slides/slide217.xml" ContentType="application/vnd.openxmlformats-officedocument.presentationml.slide+xml"/>
  <Override PartName="/ppt/slides/slide218.xml" ContentType="application/vnd.openxmlformats-officedocument.presentationml.slide+xml"/>
  <Override PartName="/ppt/slides/slide219.xml" ContentType="application/vnd.openxmlformats-officedocument.presentationml.slide+xml"/>
  <Override PartName="/ppt/slides/slide220.xml" ContentType="application/vnd.openxmlformats-officedocument.presentationml.slide+xml"/>
  <Override PartName="/ppt/slides/slide221.xml" ContentType="application/vnd.openxmlformats-officedocument.presentationml.slide+xml"/>
  <Override PartName="/ppt/slides/slide222.xml" ContentType="application/vnd.openxmlformats-officedocument.presentationml.slide+xml"/>
  <Override PartName="/ppt/slides/slide223.xml" ContentType="application/vnd.openxmlformats-officedocument.presentationml.slide+xml"/>
  <Override PartName="/ppt/slides/slide224.xml" ContentType="application/vnd.openxmlformats-officedocument.presentationml.slide+xml"/>
  <Override PartName="/ppt/slides/slide225.xml" ContentType="application/vnd.openxmlformats-officedocument.presentationml.slide+xml"/>
  <Override PartName="/ppt/slides/slide226.xml" ContentType="application/vnd.openxmlformats-officedocument.presentationml.slide+xml"/>
  <Override PartName="/ppt/slides/slide227.xml" ContentType="application/vnd.openxmlformats-officedocument.presentationml.slide+xml"/>
  <Override PartName="/ppt/slides/slide228.xml" ContentType="application/vnd.openxmlformats-officedocument.presentationml.slide+xml"/>
  <Override PartName="/ppt/slides/slide229.xml" ContentType="application/vnd.openxmlformats-officedocument.presentationml.slide+xml"/>
  <Override PartName="/ppt/slides/slide230.xml" ContentType="application/vnd.openxmlformats-officedocument.presentationml.slide+xml"/>
  <Override PartName="/ppt/slides/slide231.xml" ContentType="application/vnd.openxmlformats-officedocument.presentationml.slide+xml"/>
  <Override PartName="/ppt/slides/slide232.xml" ContentType="application/vnd.openxmlformats-officedocument.presentationml.slide+xml"/>
  <Override PartName="/ppt/slides/slide233.xml" ContentType="application/vnd.openxmlformats-officedocument.presentationml.slide+xml"/>
  <Override PartName="/ppt/slides/slide234.xml" ContentType="application/vnd.openxmlformats-officedocument.presentationml.slide+xml"/>
  <Override PartName="/ppt/slides/slide235.xml" ContentType="application/vnd.openxmlformats-officedocument.presentationml.slide+xml"/>
  <Override PartName="/ppt/slides/slide236.xml" ContentType="application/vnd.openxmlformats-officedocument.presentationml.slide+xml"/>
  <Override PartName="/ppt/slides/slide237.xml" ContentType="application/vnd.openxmlformats-officedocument.presentationml.slide+xml"/>
  <Override PartName="/ppt/slides/slide238.xml" ContentType="application/vnd.openxmlformats-officedocument.presentationml.slide+xml"/>
  <Override PartName="/ppt/slides/slide239.xml" ContentType="application/vnd.openxmlformats-officedocument.presentationml.slide+xml"/>
  <Override PartName="/ppt/slides/slide240.xml" ContentType="application/vnd.openxmlformats-officedocument.presentationml.slide+xml"/>
  <Override PartName="/ppt/slides/slide241.xml" ContentType="application/vnd.openxmlformats-officedocument.presentationml.slide+xml"/>
  <Override PartName="/ppt/slides/slide242.xml" ContentType="application/vnd.openxmlformats-officedocument.presentationml.slide+xml"/>
  <Override PartName="/ppt/slides/slide243.xml" ContentType="application/vnd.openxmlformats-officedocument.presentationml.slide+xml"/>
  <Override PartName="/ppt/slides/slide244.xml" ContentType="application/vnd.openxmlformats-officedocument.presentationml.slide+xml"/>
  <Override PartName="/ppt/slides/slide245.xml" ContentType="application/vnd.openxmlformats-officedocument.presentationml.slide+xml"/>
  <Override PartName="/ppt/slides/slide246.xml" ContentType="application/vnd.openxmlformats-officedocument.presentationml.slide+xml"/>
  <Override PartName="/ppt/slides/slide247.xml" ContentType="application/vnd.openxmlformats-officedocument.presentationml.slide+xml"/>
  <Override PartName="/ppt/slides/slide248.xml" ContentType="application/vnd.openxmlformats-officedocument.presentationml.slide+xml"/>
  <Override PartName="/ppt/slides/slide249.xml" ContentType="application/vnd.openxmlformats-officedocument.presentationml.slide+xml"/>
  <Override PartName="/ppt/slides/slide250.xml" ContentType="application/vnd.openxmlformats-officedocument.presentationml.slide+xml"/>
  <Override PartName="/ppt/slides/slide251.xml" ContentType="application/vnd.openxmlformats-officedocument.presentationml.slide+xml"/>
  <Override PartName="/ppt/slides/slide252.xml" ContentType="application/vnd.openxmlformats-officedocument.presentationml.slide+xml"/>
  <Override PartName="/ppt/slides/slide253.xml" ContentType="application/vnd.openxmlformats-officedocument.presentationml.slide+xml"/>
  <Override PartName="/ppt/slides/slide254.xml" ContentType="application/vnd.openxmlformats-officedocument.presentationml.slide+xml"/>
  <Override PartName="/ppt/slides/slide2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58"/>
  </p:notesMasterIdLst>
  <p:sldIdLst>
    <p:sldId id="257" r:id="rId3"/>
    <p:sldId id="271" r:id="rId4"/>
    <p:sldId id="272" r:id="rId5"/>
    <p:sldId id="273" r:id="rId6"/>
    <p:sldId id="258" r:id="rId7"/>
    <p:sldId id="259" r:id="rId8"/>
    <p:sldId id="260" r:id="rId9"/>
    <p:sldId id="261" r:id="rId10"/>
    <p:sldId id="274" r:id="rId11"/>
    <p:sldId id="275" r:id="rId12"/>
    <p:sldId id="262" r:id="rId13"/>
    <p:sldId id="263" r:id="rId14"/>
    <p:sldId id="276" r:id="rId15"/>
    <p:sldId id="264" r:id="rId16"/>
    <p:sldId id="277" r:id="rId17"/>
    <p:sldId id="265" r:id="rId18"/>
    <p:sldId id="278" r:id="rId19"/>
    <p:sldId id="279" r:id="rId20"/>
    <p:sldId id="266" r:id="rId21"/>
    <p:sldId id="280" r:id="rId22"/>
    <p:sldId id="267" r:id="rId23"/>
    <p:sldId id="281" r:id="rId24"/>
    <p:sldId id="268" r:id="rId25"/>
    <p:sldId id="269" r:id="rId26"/>
    <p:sldId id="282" r:id="rId27"/>
    <p:sldId id="283" r:id="rId28"/>
    <p:sldId id="270" r:id="rId29"/>
    <p:sldId id="284" r:id="rId30"/>
    <p:sldId id="302" r:id="rId31"/>
    <p:sldId id="285" r:id="rId32"/>
    <p:sldId id="286" r:id="rId33"/>
    <p:sldId id="303" r:id="rId34"/>
    <p:sldId id="304" r:id="rId35"/>
    <p:sldId id="287" r:id="rId36"/>
    <p:sldId id="305" r:id="rId37"/>
    <p:sldId id="288" r:id="rId38"/>
    <p:sldId id="306" r:id="rId39"/>
    <p:sldId id="307" r:id="rId40"/>
    <p:sldId id="290" r:id="rId41"/>
    <p:sldId id="308" r:id="rId42"/>
    <p:sldId id="291" r:id="rId43"/>
    <p:sldId id="309" r:id="rId44"/>
    <p:sldId id="292" r:id="rId45"/>
    <p:sldId id="310" r:id="rId46"/>
    <p:sldId id="293" r:id="rId47"/>
    <p:sldId id="311" r:id="rId48"/>
    <p:sldId id="294" r:id="rId49"/>
    <p:sldId id="312" r:id="rId50"/>
    <p:sldId id="295" r:id="rId51"/>
    <p:sldId id="313" r:id="rId52"/>
    <p:sldId id="296" r:id="rId53"/>
    <p:sldId id="314" r:id="rId54"/>
    <p:sldId id="297" r:id="rId55"/>
    <p:sldId id="315" r:id="rId56"/>
    <p:sldId id="298" r:id="rId57"/>
    <p:sldId id="299" r:id="rId58"/>
    <p:sldId id="300" r:id="rId59"/>
    <p:sldId id="316" r:id="rId60"/>
    <p:sldId id="317" r:id="rId61"/>
    <p:sldId id="301" r:id="rId62"/>
    <p:sldId id="318" r:id="rId63"/>
    <p:sldId id="319" r:id="rId64"/>
    <p:sldId id="320" r:id="rId65"/>
    <p:sldId id="331" r:id="rId66"/>
    <p:sldId id="332" r:id="rId67"/>
    <p:sldId id="321" r:id="rId68"/>
    <p:sldId id="333" r:id="rId69"/>
    <p:sldId id="322" r:id="rId70"/>
    <p:sldId id="323" r:id="rId71"/>
    <p:sldId id="335" r:id="rId72"/>
    <p:sldId id="334" r:id="rId73"/>
    <p:sldId id="324" r:id="rId74"/>
    <p:sldId id="325" r:id="rId75"/>
    <p:sldId id="336" r:id="rId76"/>
    <p:sldId id="337" r:id="rId77"/>
    <p:sldId id="326" r:id="rId78"/>
    <p:sldId id="327" r:id="rId79"/>
    <p:sldId id="338" r:id="rId80"/>
    <p:sldId id="328" r:id="rId81"/>
    <p:sldId id="339" r:id="rId82"/>
    <p:sldId id="329" r:id="rId83"/>
    <p:sldId id="340" r:id="rId84"/>
    <p:sldId id="341" r:id="rId85"/>
    <p:sldId id="330" r:id="rId86"/>
    <p:sldId id="342" r:id="rId87"/>
    <p:sldId id="343" r:id="rId88"/>
    <p:sldId id="344" r:id="rId89"/>
    <p:sldId id="356" r:id="rId90"/>
    <p:sldId id="345" r:id="rId91"/>
    <p:sldId id="357" r:id="rId92"/>
    <p:sldId id="346" r:id="rId93"/>
    <p:sldId id="358" r:id="rId94"/>
    <p:sldId id="347" r:id="rId95"/>
    <p:sldId id="359" r:id="rId96"/>
    <p:sldId id="360" r:id="rId97"/>
    <p:sldId id="348" r:id="rId98"/>
    <p:sldId id="349" r:id="rId99"/>
    <p:sldId id="350" r:id="rId100"/>
    <p:sldId id="361" r:id="rId101"/>
    <p:sldId id="362" r:id="rId102"/>
    <p:sldId id="351" r:id="rId103"/>
    <p:sldId id="363" r:id="rId104"/>
    <p:sldId id="364" r:id="rId105"/>
    <p:sldId id="352" r:id="rId106"/>
    <p:sldId id="365" r:id="rId107"/>
    <p:sldId id="353" r:id="rId108"/>
    <p:sldId id="366" r:id="rId109"/>
    <p:sldId id="354" r:id="rId110"/>
    <p:sldId id="355" r:id="rId111"/>
    <p:sldId id="367" r:id="rId112"/>
    <p:sldId id="369" r:id="rId113"/>
    <p:sldId id="384" r:id="rId114"/>
    <p:sldId id="368" r:id="rId115"/>
    <p:sldId id="385" r:id="rId116"/>
    <p:sldId id="386" r:id="rId117"/>
    <p:sldId id="370" r:id="rId118"/>
    <p:sldId id="387" r:id="rId119"/>
    <p:sldId id="371" r:id="rId120"/>
    <p:sldId id="388" r:id="rId121"/>
    <p:sldId id="372" r:id="rId122"/>
    <p:sldId id="373" r:id="rId123"/>
    <p:sldId id="374" r:id="rId124"/>
    <p:sldId id="389" r:id="rId125"/>
    <p:sldId id="375" r:id="rId126"/>
    <p:sldId id="390" r:id="rId127"/>
    <p:sldId id="376" r:id="rId128"/>
    <p:sldId id="377" r:id="rId129"/>
    <p:sldId id="378" r:id="rId130"/>
    <p:sldId id="391" r:id="rId131"/>
    <p:sldId id="379" r:id="rId132"/>
    <p:sldId id="392" r:id="rId133"/>
    <p:sldId id="380" r:id="rId134"/>
    <p:sldId id="393" r:id="rId135"/>
    <p:sldId id="381" r:id="rId136"/>
    <p:sldId id="394" r:id="rId137"/>
    <p:sldId id="382" r:id="rId138"/>
    <p:sldId id="395" r:id="rId139"/>
    <p:sldId id="383" r:id="rId140"/>
    <p:sldId id="396" r:id="rId141"/>
    <p:sldId id="405" r:id="rId142"/>
    <p:sldId id="397" r:id="rId143"/>
    <p:sldId id="445" r:id="rId144"/>
    <p:sldId id="398" r:id="rId145"/>
    <p:sldId id="446" r:id="rId146"/>
    <p:sldId id="521" r:id="rId147"/>
    <p:sldId id="522" r:id="rId148"/>
    <p:sldId id="523" r:id="rId149"/>
    <p:sldId id="524" r:id="rId150"/>
    <p:sldId id="401" r:id="rId151"/>
    <p:sldId id="449" r:id="rId152"/>
    <p:sldId id="402" r:id="rId153"/>
    <p:sldId id="450" r:id="rId154"/>
    <p:sldId id="403" r:id="rId155"/>
    <p:sldId id="451" r:id="rId156"/>
    <p:sldId id="404" r:id="rId157"/>
    <p:sldId id="452" r:id="rId158"/>
    <p:sldId id="406" r:id="rId159"/>
    <p:sldId id="453" r:id="rId160"/>
    <p:sldId id="454" r:id="rId161"/>
    <p:sldId id="407" r:id="rId162"/>
    <p:sldId id="456" r:id="rId163"/>
    <p:sldId id="455" r:id="rId164"/>
    <p:sldId id="408" r:id="rId165"/>
    <p:sldId id="457" r:id="rId166"/>
    <p:sldId id="409" r:id="rId167"/>
    <p:sldId id="410" r:id="rId168"/>
    <p:sldId id="458" r:id="rId169"/>
    <p:sldId id="459" r:id="rId170"/>
    <p:sldId id="411" r:id="rId171"/>
    <p:sldId id="460" r:id="rId172"/>
    <p:sldId id="412" r:id="rId173"/>
    <p:sldId id="461" r:id="rId174"/>
    <p:sldId id="413" r:id="rId175"/>
    <p:sldId id="462" r:id="rId176"/>
    <p:sldId id="414" r:id="rId177"/>
    <p:sldId id="463" r:id="rId178"/>
    <p:sldId id="464" r:id="rId179"/>
    <p:sldId id="415" r:id="rId180"/>
    <p:sldId id="465" r:id="rId181"/>
    <p:sldId id="536" r:id="rId182"/>
    <p:sldId id="537" r:id="rId183"/>
    <p:sldId id="538" r:id="rId184"/>
    <p:sldId id="539" r:id="rId185"/>
    <p:sldId id="540" r:id="rId186"/>
    <p:sldId id="541" r:id="rId187"/>
    <p:sldId id="419" r:id="rId188"/>
    <p:sldId id="420" r:id="rId189"/>
    <p:sldId id="421" r:id="rId190"/>
    <p:sldId id="422" r:id="rId191"/>
    <p:sldId id="469" r:id="rId192"/>
    <p:sldId id="423" r:id="rId193"/>
    <p:sldId id="470" r:id="rId194"/>
    <p:sldId id="424" r:id="rId195"/>
    <p:sldId id="471" r:id="rId196"/>
    <p:sldId id="425" r:id="rId197"/>
    <p:sldId id="472" r:id="rId198"/>
    <p:sldId id="426" r:id="rId199"/>
    <p:sldId id="473" r:id="rId200"/>
    <p:sldId id="427" r:id="rId201"/>
    <p:sldId id="428" r:id="rId202"/>
    <p:sldId id="429" r:id="rId203"/>
    <p:sldId id="430" r:id="rId204"/>
    <p:sldId id="431" r:id="rId205"/>
    <p:sldId id="474" r:id="rId206"/>
    <p:sldId id="432" r:id="rId207"/>
    <p:sldId id="475" r:id="rId208"/>
    <p:sldId id="433" r:id="rId209"/>
    <p:sldId id="434" r:id="rId210"/>
    <p:sldId id="435" r:id="rId211"/>
    <p:sldId id="436" r:id="rId212"/>
    <p:sldId id="476" r:id="rId213"/>
    <p:sldId id="437" r:id="rId214"/>
    <p:sldId id="477" r:id="rId215"/>
    <p:sldId id="438" r:id="rId216"/>
    <p:sldId id="478" r:id="rId217"/>
    <p:sldId id="439" r:id="rId218"/>
    <p:sldId id="440" r:id="rId219"/>
    <p:sldId id="479" r:id="rId220"/>
    <p:sldId id="441" r:id="rId221"/>
    <p:sldId id="442" r:id="rId222"/>
    <p:sldId id="443" r:id="rId223"/>
    <p:sldId id="480" r:id="rId224"/>
    <p:sldId id="444" r:id="rId225"/>
    <p:sldId id="482" r:id="rId226"/>
    <p:sldId id="508" r:id="rId227"/>
    <p:sldId id="509" r:id="rId228"/>
    <p:sldId id="510" r:id="rId229"/>
    <p:sldId id="483" r:id="rId230"/>
    <p:sldId id="511" r:id="rId231"/>
    <p:sldId id="484" r:id="rId232"/>
    <p:sldId id="512" r:id="rId233"/>
    <p:sldId id="485" r:id="rId234"/>
    <p:sldId id="486" r:id="rId235"/>
    <p:sldId id="513" r:id="rId236"/>
    <p:sldId id="487" r:id="rId237"/>
    <p:sldId id="514" r:id="rId238"/>
    <p:sldId id="533" r:id="rId239"/>
    <p:sldId id="534" r:id="rId240"/>
    <p:sldId id="488" r:id="rId241"/>
    <p:sldId id="515" r:id="rId242"/>
    <p:sldId id="489" r:id="rId243"/>
    <p:sldId id="516" r:id="rId244"/>
    <p:sldId id="491" r:id="rId245"/>
    <p:sldId id="490" r:id="rId246"/>
    <p:sldId id="492" r:id="rId247"/>
    <p:sldId id="517" r:id="rId248"/>
    <p:sldId id="518" r:id="rId249"/>
    <p:sldId id="493" r:id="rId250"/>
    <p:sldId id="494" r:id="rId251"/>
    <p:sldId id="519" r:id="rId252"/>
    <p:sldId id="495" r:id="rId253"/>
    <p:sldId id="520" r:id="rId254"/>
    <p:sldId id="535" r:id="rId255"/>
    <p:sldId id="496" r:id="rId256"/>
    <p:sldId id="532" r:id="rId257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HG丸ｺﾞｼｯｸM-PRO" panose="020F0600000000000000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738" autoAdjust="0"/>
  </p:normalViewPr>
  <p:slideViewPr>
    <p:cSldViewPr>
      <p:cViewPr varScale="1">
        <p:scale>
          <a:sx n="66" d="100"/>
          <a:sy n="66" d="100"/>
        </p:scale>
        <p:origin x="-210" y="-96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5" d="100"/>
        <a:sy n="95" d="100"/>
      </p:scale>
      <p:origin x="0" y="541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5.xml"/><Relationship Id="rId21" Type="http://schemas.openxmlformats.org/officeDocument/2006/relationships/slide" Target="slides/slide19.xml"/><Relationship Id="rId63" Type="http://schemas.openxmlformats.org/officeDocument/2006/relationships/slide" Target="slides/slide61.xml"/><Relationship Id="rId159" Type="http://schemas.openxmlformats.org/officeDocument/2006/relationships/slide" Target="slides/slide157.xml"/><Relationship Id="rId170" Type="http://schemas.openxmlformats.org/officeDocument/2006/relationships/slide" Target="slides/slide168.xml"/><Relationship Id="rId191" Type="http://schemas.openxmlformats.org/officeDocument/2006/relationships/slide" Target="slides/slide189.xml"/><Relationship Id="rId205" Type="http://schemas.openxmlformats.org/officeDocument/2006/relationships/slide" Target="slides/slide203.xml"/><Relationship Id="rId226" Type="http://schemas.openxmlformats.org/officeDocument/2006/relationships/slide" Target="slides/slide224.xml"/><Relationship Id="rId247" Type="http://schemas.openxmlformats.org/officeDocument/2006/relationships/slide" Target="slides/slide245.xml"/><Relationship Id="rId107" Type="http://schemas.openxmlformats.org/officeDocument/2006/relationships/slide" Target="slides/slide105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53" Type="http://schemas.openxmlformats.org/officeDocument/2006/relationships/slide" Target="slides/slide51.xml"/><Relationship Id="rId74" Type="http://schemas.openxmlformats.org/officeDocument/2006/relationships/slide" Target="slides/slide72.xml"/><Relationship Id="rId128" Type="http://schemas.openxmlformats.org/officeDocument/2006/relationships/slide" Target="slides/slide126.xml"/><Relationship Id="rId149" Type="http://schemas.openxmlformats.org/officeDocument/2006/relationships/slide" Target="slides/slide147.xml"/><Relationship Id="rId5" Type="http://schemas.openxmlformats.org/officeDocument/2006/relationships/slide" Target="slides/slide3.xml"/><Relationship Id="rId95" Type="http://schemas.openxmlformats.org/officeDocument/2006/relationships/slide" Target="slides/slide93.xml"/><Relationship Id="rId160" Type="http://schemas.openxmlformats.org/officeDocument/2006/relationships/slide" Target="slides/slide158.xml"/><Relationship Id="rId181" Type="http://schemas.openxmlformats.org/officeDocument/2006/relationships/slide" Target="slides/slide179.xml"/><Relationship Id="rId216" Type="http://schemas.openxmlformats.org/officeDocument/2006/relationships/slide" Target="slides/slide214.xml"/><Relationship Id="rId237" Type="http://schemas.openxmlformats.org/officeDocument/2006/relationships/slide" Target="slides/slide235.xml"/><Relationship Id="rId258" Type="http://schemas.openxmlformats.org/officeDocument/2006/relationships/notesMaster" Target="notesMasters/notesMaster1.xml"/><Relationship Id="rId22" Type="http://schemas.openxmlformats.org/officeDocument/2006/relationships/slide" Target="slides/slide20.xml"/><Relationship Id="rId43" Type="http://schemas.openxmlformats.org/officeDocument/2006/relationships/slide" Target="slides/slide41.xml"/><Relationship Id="rId64" Type="http://schemas.openxmlformats.org/officeDocument/2006/relationships/slide" Target="slides/slide62.xml"/><Relationship Id="rId118" Type="http://schemas.openxmlformats.org/officeDocument/2006/relationships/slide" Target="slides/slide116.xml"/><Relationship Id="rId139" Type="http://schemas.openxmlformats.org/officeDocument/2006/relationships/slide" Target="slides/slide137.xml"/><Relationship Id="rId85" Type="http://schemas.openxmlformats.org/officeDocument/2006/relationships/slide" Target="slides/slide83.xml"/><Relationship Id="rId150" Type="http://schemas.openxmlformats.org/officeDocument/2006/relationships/slide" Target="slides/slide148.xml"/><Relationship Id="rId171" Type="http://schemas.openxmlformats.org/officeDocument/2006/relationships/slide" Target="slides/slide169.xml"/><Relationship Id="rId192" Type="http://schemas.openxmlformats.org/officeDocument/2006/relationships/slide" Target="slides/slide190.xml"/><Relationship Id="rId206" Type="http://schemas.openxmlformats.org/officeDocument/2006/relationships/slide" Target="slides/slide204.xml"/><Relationship Id="rId227" Type="http://schemas.openxmlformats.org/officeDocument/2006/relationships/slide" Target="slides/slide225.xml"/><Relationship Id="rId248" Type="http://schemas.openxmlformats.org/officeDocument/2006/relationships/slide" Target="slides/slide246.xml"/><Relationship Id="rId12" Type="http://schemas.openxmlformats.org/officeDocument/2006/relationships/slide" Target="slides/slide10.xml"/><Relationship Id="rId33" Type="http://schemas.openxmlformats.org/officeDocument/2006/relationships/slide" Target="slides/slide31.xml"/><Relationship Id="rId108" Type="http://schemas.openxmlformats.org/officeDocument/2006/relationships/slide" Target="slides/slide106.xml"/><Relationship Id="rId129" Type="http://schemas.openxmlformats.org/officeDocument/2006/relationships/slide" Target="slides/slide127.xml"/><Relationship Id="rId54" Type="http://schemas.openxmlformats.org/officeDocument/2006/relationships/slide" Target="slides/slide52.xml"/><Relationship Id="rId75" Type="http://schemas.openxmlformats.org/officeDocument/2006/relationships/slide" Target="slides/slide73.xml"/><Relationship Id="rId96" Type="http://schemas.openxmlformats.org/officeDocument/2006/relationships/slide" Target="slides/slide94.xml"/><Relationship Id="rId140" Type="http://schemas.openxmlformats.org/officeDocument/2006/relationships/slide" Target="slides/slide138.xml"/><Relationship Id="rId161" Type="http://schemas.openxmlformats.org/officeDocument/2006/relationships/slide" Target="slides/slide159.xml"/><Relationship Id="rId182" Type="http://schemas.openxmlformats.org/officeDocument/2006/relationships/slide" Target="slides/slide180.xml"/><Relationship Id="rId217" Type="http://schemas.openxmlformats.org/officeDocument/2006/relationships/slide" Target="slides/slide215.xml"/><Relationship Id="rId6" Type="http://schemas.openxmlformats.org/officeDocument/2006/relationships/slide" Target="slides/slide4.xml"/><Relationship Id="rId238" Type="http://schemas.openxmlformats.org/officeDocument/2006/relationships/slide" Target="slides/slide236.xml"/><Relationship Id="rId259" Type="http://schemas.openxmlformats.org/officeDocument/2006/relationships/presProps" Target="presProps.xml"/><Relationship Id="rId23" Type="http://schemas.openxmlformats.org/officeDocument/2006/relationships/slide" Target="slides/slide21.xml"/><Relationship Id="rId119" Type="http://schemas.openxmlformats.org/officeDocument/2006/relationships/slide" Target="slides/slide117.xml"/><Relationship Id="rId44" Type="http://schemas.openxmlformats.org/officeDocument/2006/relationships/slide" Target="slides/slide42.xml"/><Relationship Id="rId65" Type="http://schemas.openxmlformats.org/officeDocument/2006/relationships/slide" Target="slides/slide63.xml"/><Relationship Id="rId86" Type="http://schemas.openxmlformats.org/officeDocument/2006/relationships/slide" Target="slides/slide84.xml"/><Relationship Id="rId130" Type="http://schemas.openxmlformats.org/officeDocument/2006/relationships/slide" Target="slides/slide128.xml"/><Relationship Id="rId151" Type="http://schemas.openxmlformats.org/officeDocument/2006/relationships/slide" Target="slides/slide149.xml"/><Relationship Id="rId172" Type="http://schemas.openxmlformats.org/officeDocument/2006/relationships/slide" Target="slides/slide170.xml"/><Relationship Id="rId193" Type="http://schemas.openxmlformats.org/officeDocument/2006/relationships/slide" Target="slides/slide191.xml"/><Relationship Id="rId207" Type="http://schemas.openxmlformats.org/officeDocument/2006/relationships/slide" Target="slides/slide205.xml"/><Relationship Id="rId228" Type="http://schemas.openxmlformats.org/officeDocument/2006/relationships/slide" Target="slides/slide226.xml"/><Relationship Id="rId249" Type="http://schemas.openxmlformats.org/officeDocument/2006/relationships/slide" Target="slides/slide247.xml"/><Relationship Id="rId13" Type="http://schemas.openxmlformats.org/officeDocument/2006/relationships/slide" Target="slides/slide11.xml"/><Relationship Id="rId109" Type="http://schemas.openxmlformats.org/officeDocument/2006/relationships/slide" Target="slides/slide107.xml"/><Relationship Id="rId260" Type="http://schemas.openxmlformats.org/officeDocument/2006/relationships/viewProps" Target="viewProps.xml"/><Relationship Id="rId34" Type="http://schemas.openxmlformats.org/officeDocument/2006/relationships/slide" Target="slides/slide32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97" Type="http://schemas.openxmlformats.org/officeDocument/2006/relationships/slide" Target="slides/slide95.xml"/><Relationship Id="rId120" Type="http://schemas.openxmlformats.org/officeDocument/2006/relationships/slide" Target="slides/slide118.xml"/><Relationship Id="rId141" Type="http://schemas.openxmlformats.org/officeDocument/2006/relationships/slide" Target="slides/slide139.xml"/><Relationship Id="rId7" Type="http://schemas.openxmlformats.org/officeDocument/2006/relationships/slide" Target="slides/slide5.xml"/><Relationship Id="rId162" Type="http://schemas.openxmlformats.org/officeDocument/2006/relationships/slide" Target="slides/slide160.xml"/><Relationship Id="rId183" Type="http://schemas.openxmlformats.org/officeDocument/2006/relationships/slide" Target="slides/slide181.xml"/><Relationship Id="rId218" Type="http://schemas.openxmlformats.org/officeDocument/2006/relationships/slide" Target="slides/slide216.xml"/><Relationship Id="rId239" Type="http://schemas.openxmlformats.org/officeDocument/2006/relationships/slide" Target="slides/slide237.xml"/><Relationship Id="rId250" Type="http://schemas.openxmlformats.org/officeDocument/2006/relationships/slide" Target="slides/slide248.xml"/><Relationship Id="rId24" Type="http://schemas.openxmlformats.org/officeDocument/2006/relationships/slide" Target="slides/slide22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87" Type="http://schemas.openxmlformats.org/officeDocument/2006/relationships/slide" Target="slides/slide85.xml"/><Relationship Id="rId110" Type="http://schemas.openxmlformats.org/officeDocument/2006/relationships/slide" Target="slides/slide108.xml"/><Relationship Id="rId131" Type="http://schemas.openxmlformats.org/officeDocument/2006/relationships/slide" Target="slides/slide129.xml"/><Relationship Id="rId152" Type="http://schemas.openxmlformats.org/officeDocument/2006/relationships/slide" Target="slides/slide150.xml"/><Relationship Id="rId173" Type="http://schemas.openxmlformats.org/officeDocument/2006/relationships/slide" Target="slides/slide171.xml"/><Relationship Id="rId194" Type="http://schemas.openxmlformats.org/officeDocument/2006/relationships/slide" Target="slides/slide192.xml"/><Relationship Id="rId208" Type="http://schemas.openxmlformats.org/officeDocument/2006/relationships/slide" Target="slides/slide206.xml"/><Relationship Id="rId229" Type="http://schemas.openxmlformats.org/officeDocument/2006/relationships/slide" Target="slides/slide227.xml"/><Relationship Id="rId240" Type="http://schemas.openxmlformats.org/officeDocument/2006/relationships/slide" Target="slides/slide238.xml"/><Relationship Id="rId261" Type="http://schemas.openxmlformats.org/officeDocument/2006/relationships/theme" Target="theme/theme1.xml"/><Relationship Id="rId14" Type="http://schemas.openxmlformats.org/officeDocument/2006/relationships/slide" Target="slides/slide12.xml"/><Relationship Id="rId35" Type="http://schemas.openxmlformats.org/officeDocument/2006/relationships/slide" Target="slides/slide33.xml"/><Relationship Id="rId56" Type="http://schemas.openxmlformats.org/officeDocument/2006/relationships/slide" Target="slides/slide54.xml"/><Relationship Id="rId77" Type="http://schemas.openxmlformats.org/officeDocument/2006/relationships/slide" Target="slides/slide75.xml"/><Relationship Id="rId100" Type="http://schemas.openxmlformats.org/officeDocument/2006/relationships/slide" Target="slides/slide98.xml"/><Relationship Id="rId8" Type="http://schemas.openxmlformats.org/officeDocument/2006/relationships/slide" Target="slides/slide6.xml"/><Relationship Id="rId98" Type="http://schemas.openxmlformats.org/officeDocument/2006/relationships/slide" Target="slides/slide96.xml"/><Relationship Id="rId121" Type="http://schemas.openxmlformats.org/officeDocument/2006/relationships/slide" Target="slides/slide119.xml"/><Relationship Id="rId142" Type="http://schemas.openxmlformats.org/officeDocument/2006/relationships/slide" Target="slides/slide140.xml"/><Relationship Id="rId163" Type="http://schemas.openxmlformats.org/officeDocument/2006/relationships/slide" Target="slides/slide161.xml"/><Relationship Id="rId184" Type="http://schemas.openxmlformats.org/officeDocument/2006/relationships/slide" Target="slides/slide182.xml"/><Relationship Id="rId219" Type="http://schemas.openxmlformats.org/officeDocument/2006/relationships/slide" Target="slides/slide217.xml"/><Relationship Id="rId230" Type="http://schemas.openxmlformats.org/officeDocument/2006/relationships/slide" Target="slides/slide228.xml"/><Relationship Id="rId251" Type="http://schemas.openxmlformats.org/officeDocument/2006/relationships/slide" Target="slides/slide249.xml"/><Relationship Id="rId25" Type="http://schemas.openxmlformats.org/officeDocument/2006/relationships/slide" Target="slides/slide23.xml"/><Relationship Id="rId46" Type="http://schemas.openxmlformats.org/officeDocument/2006/relationships/slide" Target="slides/slide44.xml"/><Relationship Id="rId67" Type="http://schemas.openxmlformats.org/officeDocument/2006/relationships/slide" Target="slides/slide65.xml"/><Relationship Id="rId88" Type="http://schemas.openxmlformats.org/officeDocument/2006/relationships/slide" Target="slides/slide86.xml"/><Relationship Id="rId111" Type="http://schemas.openxmlformats.org/officeDocument/2006/relationships/slide" Target="slides/slide109.xml"/><Relationship Id="rId132" Type="http://schemas.openxmlformats.org/officeDocument/2006/relationships/slide" Target="slides/slide130.xml"/><Relationship Id="rId153" Type="http://schemas.openxmlformats.org/officeDocument/2006/relationships/slide" Target="slides/slide151.xml"/><Relationship Id="rId174" Type="http://schemas.openxmlformats.org/officeDocument/2006/relationships/slide" Target="slides/slide172.xml"/><Relationship Id="rId195" Type="http://schemas.openxmlformats.org/officeDocument/2006/relationships/slide" Target="slides/slide193.xml"/><Relationship Id="rId209" Type="http://schemas.openxmlformats.org/officeDocument/2006/relationships/slide" Target="slides/slide207.xml"/><Relationship Id="rId220" Type="http://schemas.openxmlformats.org/officeDocument/2006/relationships/slide" Target="slides/slide218.xml"/><Relationship Id="rId241" Type="http://schemas.openxmlformats.org/officeDocument/2006/relationships/slide" Target="slides/slide239.xml"/><Relationship Id="rId15" Type="http://schemas.openxmlformats.org/officeDocument/2006/relationships/slide" Target="slides/slide13.xml"/><Relationship Id="rId36" Type="http://schemas.openxmlformats.org/officeDocument/2006/relationships/slide" Target="slides/slide34.xml"/><Relationship Id="rId57" Type="http://schemas.openxmlformats.org/officeDocument/2006/relationships/slide" Target="slides/slide55.xml"/><Relationship Id="rId262" Type="http://schemas.openxmlformats.org/officeDocument/2006/relationships/tableStyles" Target="tableStyles.xml"/><Relationship Id="rId78" Type="http://schemas.openxmlformats.org/officeDocument/2006/relationships/slide" Target="slides/slide76.xml"/><Relationship Id="rId99" Type="http://schemas.openxmlformats.org/officeDocument/2006/relationships/slide" Target="slides/slide97.xml"/><Relationship Id="rId101" Type="http://schemas.openxmlformats.org/officeDocument/2006/relationships/slide" Target="slides/slide99.xml"/><Relationship Id="rId122" Type="http://schemas.openxmlformats.org/officeDocument/2006/relationships/slide" Target="slides/slide120.xml"/><Relationship Id="rId143" Type="http://schemas.openxmlformats.org/officeDocument/2006/relationships/slide" Target="slides/slide141.xml"/><Relationship Id="rId164" Type="http://schemas.openxmlformats.org/officeDocument/2006/relationships/slide" Target="slides/slide162.xml"/><Relationship Id="rId185" Type="http://schemas.openxmlformats.org/officeDocument/2006/relationships/slide" Target="slides/slide183.xml"/><Relationship Id="rId9" Type="http://schemas.openxmlformats.org/officeDocument/2006/relationships/slide" Target="slides/slide7.xml"/><Relationship Id="rId210" Type="http://schemas.openxmlformats.org/officeDocument/2006/relationships/slide" Target="slides/slide208.xml"/><Relationship Id="rId26" Type="http://schemas.openxmlformats.org/officeDocument/2006/relationships/slide" Target="slides/slide24.xml"/><Relationship Id="rId231" Type="http://schemas.openxmlformats.org/officeDocument/2006/relationships/slide" Target="slides/slide229.xml"/><Relationship Id="rId252" Type="http://schemas.openxmlformats.org/officeDocument/2006/relationships/slide" Target="slides/slide250.xml"/><Relationship Id="rId47" Type="http://schemas.openxmlformats.org/officeDocument/2006/relationships/slide" Target="slides/slide45.xml"/><Relationship Id="rId68" Type="http://schemas.openxmlformats.org/officeDocument/2006/relationships/slide" Target="slides/slide66.xml"/><Relationship Id="rId89" Type="http://schemas.openxmlformats.org/officeDocument/2006/relationships/slide" Target="slides/slide87.xml"/><Relationship Id="rId112" Type="http://schemas.openxmlformats.org/officeDocument/2006/relationships/slide" Target="slides/slide110.xml"/><Relationship Id="rId133" Type="http://schemas.openxmlformats.org/officeDocument/2006/relationships/slide" Target="slides/slide131.xml"/><Relationship Id="rId154" Type="http://schemas.openxmlformats.org/officeDocument/2006/relationships/slide" Target="slides/slide152.xml"/><Relationship Id="rId175" Type="http://schemas.openxmlformats.org/officeDocument/2006/relationships/slide" Target="slides/slide173.xml"/><Relationship Id="rId196" Type="http://schemas.openxmlformats.org/officeDocument/2006/relationships/slide" Target="slides/slide194.xml"/><Relationship Id="rId200" Type="http://schemas.openxmlformats.org/officeDocument/2006/relationships/slide" Target="slides/slide198.xml"/><Relationship Id="rId16" Type="http://schemas.openxmlformats.org/officeDocument/2006/relationships/slide" Target="slides/slide14.xml"/><Relationship Id="rId221" Type="http://schemas.openxmlformats.org/officeDocument/2006/relationships/slide" Target="slides/slide219.xml"/><Relationship Id="rId242" Type="http://schemas.openxmlformats.org/officeDocument/2006/relationships/slide" Target="slides/slide240.xml"/><Relationship Id="rId37" Type="http://schemas.openxmlformats.org/officeDocument/2006/relationships/slide" Target="slides/slide35.xml"/><Relationship Id="rId58" Type="http://schemas.openxmlformats.org/officeDocument/2006/relationships/slide" Target="slides/slide56.xml"/><Relationship Id="rId79" Type="http://schemas.openxmlformats.org/officeDocument/2006/relationships/slide" Target="slides/slide77.xml"/><Relationship Id="rId102" Type="http://schemas.openxmlformats.org/officeDocument/2006/relationships/slide" Target="slides/slide100.xml"/><Relationship Id="rId123" Type="http://schemas.openxmlformats.org/officeDocument/2006/relationships/slide" Target="slides/slide121.xml"/><Relationship Id="rId144" Type="http://schemas.openxmlformats.org/officeDocument/2006/relationships/slide" Target="slides/slide142.xml"/><Relationship Id="rId90" Type="http://schemas.openxmlformats.org/officeDocument/2006/relationships/slide" Target="slides/slide88.xml"/><Relationship Id="rId165" Type="http://schemas.openxmlformats.org/officeDocument/2006/relationships/slide" Target="slides/slide163.xml"/><Relationship Id="rId186" Type="http://schemas.openxmlformats.org/officeDocument/2006/relationships/slide" Target="slides/slide184.xml"/><Relationship Id="rId211" Type="http://schemas.openxmlformats.org/officeDocument/2006/relationships/slide" Target="slides/slide209.xml"/><Relationship Id="rId232" Type="http://schemas.openxmlformats.org/officeDocument/2006/relationships/slide" Target="slides/slide230.xml"/><Relationship Id="rId253" Type="http://schemas.openxmlformats.org/officeDocument/2006/relationships/slide" Target="slides/slide251.xml"/><Relationship Id="rId27" Type="http://schemas.openxmlformats.org/officeDocument/2006/relationships/slide" Target="slides/slide25.xml"/><Relationship Id="rId48" Type="http://schemas.openxmlformats.org/officeDocument/2006/relationships/slide" Target="slides/slide46.xml"/><Relationship Id="rId69" Type="http://schemas.openxmlformats.org/officeDocument/2006/relationships/slide" Target="slides/slide67.xml"/><Relationship Id="rId113" Type="http://schemas.openxmlformats.org/officeDocument/2006/relationships/slide" Target="slides/slide111.xml"/><Relationship Id="rId134" Type="http://schemas.openxmlformats.org/officeDocument/2006/relationships/slide" Target="slides/slide132.xml"/><Relationship Id="rId80" Type="http://schemas.openxmlformats.org/officeDocument/2006/relationships/slide" Target="slides/slide78.xml"/><Relationship Id="rId155" Type="http://schemas.openxmlformats.org/officeDocument/2006/relationships/slide" Target="slides/slide153.xml"/><Relationship Id="rId176" Type="http://schemas.openxmlformats.org/officeDocument/2006/relationships/slide" Target="slides/slide174.xml"/><Relationship Id="rId197" Type="http://schemas.openxmlformats.org/officeDocument/2006/relationships/slide" Target="slides/slide195.xml"/><Relationship Id="rId201" Type="http://schemas.openxmlformats.org/officeDocument/2006/relationships/slide" Target="slides/slide199.xml"/><Relationship Id="rId222" Type="http://schemas.openxmlformats.org/officeDocument/2006/relationships/slide" Target="slides/slide220.xml"/><Relationship Id="rId243" Type="http://schemas.openxmlformats.org/officeDocument/2006/relationships/slide" Target="slides/slide241.xml"/><Relationship Id="rId17" Type="http://schemas.openxmlformats.org/officeDocument/2006/relationships/slide" Target="slides/slide15.xml"/><Relationship Id="rId38" Type="http://schemas.openxmlformats.org/officeDocument/2006/relationships/slide" Target="slides/slide36.xml"/><Relationship Id="rId59" Type="http://schemas.openxmlformats.org/officeDocument/2006/relationships/slide" Target="slides/slide57.xml"/><Relationship Id="rId103" Type="http://schemas.openxmlformats.org/officeDocument/2006/relationships/slide" Target="slides/slide101.xml"/><Relationship Id="rId124" Type="http://schemas.openxmlformats.org/officeDocument/2006/relationships/slide" Target="slides/slide122.xml"/><Relationship Id="rId70" Type="http://schemas.openxmlformats.org/officeDocument/2006/relationships/slide" Target="slides/slide68.xml"/><Relationship Id="rId91" Type="http://schemas.openxmlformats.org/officeDocument/2006/relationships/slide" Target="slides/slide89.xml"/><Relationship Id="rId145" Type="http://schemas.openxmlformats.org/officeDocument/2006/relationships/slide" Target="slides/slide143.xml"/><Relationship Id="rId166" Type="http://schemas.openxmlformats.org/officeDocument/2006/relationships/slide" Target="slides/slide164.xml"/><Relationship Id="rId187" Type="http://schemas.openxmlformats.org/officeDocument/2006/relationships/slide" Target="slides/slide185.xml"/><Relationship Id="rId1" Type="http://schemas.openxmlformats.org/officeDocument/2006/relationships/slideMaster" Target="slideMasters/slideMaster1.xml"/><Relationship Id="rId212" Type="http://schemas.openxmlformats.org/officeDocument/2006/relationships/slide" Target="slides/slide210.xml"/><Relationship Id="rId233" Type="http://schemas.openxmlformats.org/officeDocument/2006/relationships/slide" Target="slides/slide231.xml"/><Relationship Id="rId254" Type="http://schemas.openxmlformats.org/officeDocument/2006/relationships/slide" Target="slides/slide252.xml"/><Relationship Id="rId28" Type="http://schemas.openxmlformats.org/officeDocument/2006/relationships/slide" Target="slides/slide26.xml"/><Relationship Id="rId49" Type="http://schemas.openxmlformats.org/officeDocument/2006/relationships/slide" Target="slides/slide47.xml"/><Relationship Id="rId114" Type="http://schemas.openxmlformats.org/officeDocument/2006/relationships/slide" Target="slides/slide112.xml"/><Relationship Id="rId60" Type="http://schemas.openxmlformats.org/officeDocument/2006/relationships/slide" Target="slides/slide58.xml"/><Relationship Id="rId81" Type="http://schemas.openxmlformats.org/officeDocument/2006/relationships/slide" Target="slides/slide79.xml"/><Relationship Id="rId135" Type="http://schemas.openxmlformats.org/officeDocument/2006/relationships/slide" Target="slides/slide133.xml"/><Relationship Id="rId156" Type="http://schemas.openxmlformats.org/officeDocument/2006/relationships/slide" Target="slides/slide154.xml"/><Relationship Id="rId177" Type="http://schemas.openxmlformats.org/officeDocument/2006/relationships/slide" Target="slides/slide175.xml"/><Relationship Id="rId198" Type="http://schemas.openxmlformats.org/officeDocument/2006/relationships/slide" Target="slides/slide196.xml"/><Relationship Id="rId202" Type="http://schemas.openxmlformats.org/officeDocument/2006/relationships/slide" Target="slides/slide200.xml"/><Relationship Id="rId223" Type="http://schemas.openxmlformats.org/officeDocument/2006/relationships/slide" Target="slides/slide221.xml"/><Relationship Id="rId244" Type="http://schemas.openxmlformats.org/officeDocument/2006/relationships/slide" Target="slides/slide242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50" Type="http://schemas.openxmlformats.org/officeDocument/2006/relationships/slide" Target="slides/slide48.xml"/><Relationship Id="rId104" Type="http://schemas.openxmlformats.org/officeDocument/2006/relationships/slide" Target="slides/slide102.xml"/><Relationship Id="rId125" Type="http://schemas.openxmlformats.org/officeDocument/2006/relationships/slide" Target="slides/slide123.xml"/><Relationship Id="rId146" Type="http://schemas.openxmlformats.org/officeDocument/2006/relationships/slide" Target="slides/slide144.xml"/><Relationship Id="rId167" Type="http://schemas.openxmlformats.org/officeDocument/2006/relationships/slide" Target="slides/slide165.xml"/><Relationship Id="rId188" Type="http://schemas.openxmlformats.org/officeDocument/2006/relationships/slide" Target="slides/slide186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13" Type="http://schemas.openxmlformats.org/officeDocument/2006/relationships/slide" Target="slides/slide211.xml"/><Relationship Id="rId234" Type="http://schemas.openxmlformats.org/officeDocument/2006/relationships/slide" Target="slides/slide232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55" Type="http://schemas.openxmlformats.org/officeDocument/2006/relationships/slide" Target="slides/slide253.xml"/><Relationship Id="rId40" Type="http://schemas.openxmlformats.org/officeDocument/2006/relationships/slide" Target="slides/slide38.xml"/><Relationship Id="rId115" Type="http://schemas.openxmlformats.org/officeDocument/2006/relationships/slide" Target="slides/slide113.xml"/><Relationship Id="rId136" Type="http://schemas.openxmlformats.org/officeDocument/2006/relationships/slide" Target="slides/slide134.xml"/><Relationship Id="rId157" Type="http://schemas.openxmlformats.org/officeDocument/2006/relationships/slide" Target="slides/slide155.xml"/><Relationship Id="rId178" Type="http://schemas.openxmlformats.org/officeDocument/2006/relationships/slide" Target="slides/slide176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199" Type="http://schemas.openxmlformats.org/officeDocument/2006/relationships/slide" Target="slides/slide197.xml"/><Relationship Id="rId203" Type="http://schemas.openxmlformats.org/officeDocument/2006/relationships/slide" Target="slides/slide201.xml"/><Relationship Id="rId19" Type="http://schemas.openxmlformats.org/officeDocument/2006/relationships/slide" Target="slides/slide17.xml"/><Relationship Id="rId224" Type="http://schemas.openxmlformats.org/officeDocument/2006/relationships/slide" Target="slides/slide222.xml"/><Relationship Id="rId245" Type="http://schemas.openxmlformats.org/officeDocument/2006/relationships/slide" Target="slides/slide243.xml"/><Relationship Id="rId30" Type="http://schemas.openxmlformats.org/officeDocument/2006/relationships/slide" Target="slides/slide28.xml"/><Relationship Id="rId105" Type="http://schemas.openxmlformats.org/officeDocument/2006/relationships/slide" Target="slides/slide103.xml"/><Relationship Id="rId126" Type="http://schemas.openxmlformats.org/officeDocument/2006/relationships/slide" Target="slides/slide124.xml"/><Relationship Id="rId147" Type="http://schemas.openxmlformats.org/officeDocument/2006/relationships/slide" Target="slides/slide145.xml"/><Relationship Id="rId168" Type="http://schemas.openxmlformats.org/officeDocument/2006/relationships/slide" Target="slides/slide16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93" Type="http://schemas.openxmlformats.org/officeDocument/2006/relationships/slide" Target="slides/slide91.xml"/><Relationship Id="rId189" Type="http://schemas.openxmlformats.org/officeDocument/2006/relationships/slide" Target="slides/slide187.xml"/><Relationship Id="rId3" Type="http://schemas.openxmlformats.org/officeDocument/2006/relationships/slide" Target="slides/slide1.xml"/><Relationship Id="rId214" Type="http://schemas.openxmlformats.org/officeDocument/2006/relationships/slide" Target="slides/slide212.xml"/><Relationship Id="rId235" Type="http://schemas.openxmlformats.org/officeDocument/2006/relationships/slide" Target="slides/slide233.xml"/><Relationship Id="rId256" Type="http://schemas.openxmlformats.org/officeDocument/2006/relationships/slide" Target="slides/slide254.xml"/><Relationship Id="rId116" Type="http://schemas.openxmlformats.org/officeDocument/2006/relationships/slide" Target="slides/slide114.xml"/><Relationship Id="rId137" Type="http://schemas.openxmlformats.org/officeDocument/2006/relationships/slide" Target="slides/slide135.xml"/><Relationship Id="rId158" Type="http://schemas.openxmlformats.org/officeDocument/2006/relationships/slide" Target="slides/slide156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62" Type="http://schemas.openxmlformats.org/officeDocument/2006/relationships/slide" Target="slides/slide60.xml"/><Relationship Id="rId83" Type="http://schemas.openxmlformats.org/officeDocument/2006/relationships/slide" Target="slides/slide81.xml"/><Relationship Id="rId179" Type="http://schemas.openxmlformats.org/officeDocument/2006/relationships/slide" Target="slides/slide177.xml"/><Relationship Id="rId190" Type="http://schemas.openxmlformats.org/officeDocument/2006/relationships/slide" Target="slides/slide188.xml"/><Relationship Id="rId204" Type="http://schemas.openxmlformats.org/officeDocument/2006/relationships/slide" Target="slides/slide202.xml"/><Relationship Id="rId225" Type="http://schemas.openxmlformats.org/officeDocument/2006/relationships/slide" Target="slides/slide223.xml"/><Relationship Id="rId246" Type="http://schemas.openxmlformats.org/officeDocument/2006/relationships/slide" Target="slides/slide244.xml"/><Relationship Id="rId106" Type="http://schemas.openxmlformats.org/officeDocument/2006/relationships/slide" Target="slides/slide104.xml"/><Relationship Id="rId127" Type="http://schemas.openxmlformats.org/officeDocument/2006/relationships/slide" Target="slides/slide12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52" Type="http://schemas.openxmlformats.org/officeDocument/2006/relationships/slide" Target="slides/slide50.xml"/><Relationship Id="rId73" Type="http://schemas.openxmlformats.org/officeDocument/2006/relationships/slide" Target="slides/slide71.xml"/><Relationship Id="rId94" Type="http://schemas.openxmlformats.org/officeDocument/2006/relationships/slide" Target="slides/slide92.xml"/><Relationship Id="rId148" Type="http://schemas.openxmlformats.org/officeDocument/2006/relationships/slide" Target="slides/slide146.xml"/><Relationship Id="rId169" Type="http://schemas.openxmlformats.org/officeDocument/2006/relationships/slide" Target="slides/slide167.xml"/><Relationship Id="rId4" Type="http://schemas.openxmlformats.org/officeDocument/2006/relationships/slide" Target="slides/slide2.xml"/><Relationship Id="rId180" Type="http://schemas.openxmlformats.org/officeDocument/2006/relationships/slide" Target="slides/slide178.xml"/><Relationship Id="rId215" Type="http://schemas.openxmlformats.org/officeDocument/2006/relationships/slide" Target="slides/slide213.xml"/><Relationship Id="rId236" Type="http://schemas.openxmlformats.org/officeDocument/2006/relationships/slide" Target="slides/slide234.xml"/><Relationship Id="rId257" Type="http://schemas.openxmlformats.org/officeDocument/2006/relationships/slide" Target="slides/slide255.xml"/><Relationship Id="rId42" Type="http://schemas.openxmlformats.org/officeDocument/2006/relationships/slide" Target="slides/slide40.xml"/><Relationship Id="rId84" Type="http://schemas.openxmlformats.org/officeDocument/2006/relationships/slide" Target="slides/slide82.xml"/><Relationship Id="rId138" Type="http://schemas.openxmlformats.org/officeDocument/2006/relationships/slide" Target="slides/slide1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D27876E-0B41-DC5D-80D9-D709B1EDEE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ea typeface="HG丸ｺﾞｼｯｸM-PRO" pitchFamily="49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EDBFBF1-68F2-0F73-BF8E-99A55E91900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HG丸ｺﾞｼｯｸM-PRO" pitchFamily="49" charset="-128"/>
              </a:defRPr>
            </a:lvl1pPr>
          </a:lstStyle>
          <a:p>
            <a:pPr>
              <a:defRPr/>
            </a:pPr>
            <a:fld id="{9041A4FC-4A0E-4095-BF06-B83654583C71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E4A7DE26-C125-E234-2800-9807139DA7F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9AB8244C-8AC3-3028-5FFE-CDCBE4C363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5FB3D3-5DD6-F292-C2CB-5F0F8757948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ea typeface="HG丸ｺﾞｼｯｸM-PRO" pitchFamily="49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0E6AE1-D7E9-90A4-A6FA-397AA13AFC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4593A2-8F24-49D4-8D97-678E3F3AA51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スライド イメージ プレースホルダー 1">
            <a:extLst>
              <a:ext uri="{FF2B5EF4-FFF2-40B4-BE49-F238E27FC236}">
                <a16:creationId xmlns:a16="http://schemas.microsoft.com/office/drawing/2014/main" id="{37AED319-CF57-D91C-B5E5-D226CF68CC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483" name="ノート プレースホルダー 2">
            <a:extLst>
              <a:ext uri="{FF2B5EF4-FFF2-40B4-BE49-F238E27FC236}">
                <a16:creationId xmlns:a16="http://schemas.microsoft.com/office/drawing/2014/main" id="{370D21AB-7C9E-CB65-E7DA-0F136B7FC72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76484" name="スライド番号プレースホルダー 3">
            <a:extLst>
              <a:ext uri="{FF2B5EF4-FFF2-40B4-BE49-F238E27FC236}">
                <a16:creationId xmlns:a16="http://schemas.microsoft.com/office/drawing/2014/main" id="{2DAD28A5-9D45-09D5-8644-5F9301E0ED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 eaLnBrk="1" hangingPunct="1"/>
            <a:fld id="{DDDBD35F-E8B9-4A68-BD63-1388AC06174E}" type="slidenum">
              <a:rPr lang="ja-JP" altLang="en-US" sz="1200">
                <a:solidFill>
                  <a:srgbClr val="000000"/>
                </a:solidFill>
              </a:rPr>
              <a:pPr eaLnBrk="1" hangingPunct="1"/>
              <a:t>180</a:t>
            </a:fld>
            <a:endParaRPr lang="ja-JP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スライド イメージ プレースホルダー 1">
            <a:extLst>
              <a:ext uri="{FF2B5EF4-FFF2-40B4-BE49-F238E27FC236}">
                <a16:creationId xmlns:a16="http://schemas.microsoft.com/office/drawing/2014/main" id="{A728CB04-DA65-2DB6-E2DE-3143DE8F520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7507" name="ノート プレースホルダー 2">
            <a:extLst>
              <a:ext uri="{FF2B5EF4-FFF2-40B4-BE49-F238E27FC236}">
                <a16:creationId xmlns:a16="http://schemas.microsoft.com/office/drawing/2014/main" id="{18488280-7BC3-98A0-CBC5-C9D2DD171F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77508" name="スライド番号プレースホルダー 3">
            <a:extLst>
              <a:ext uri="{FF2B5EF4-FFF2-40B4-BE49-F238E27FC236}">
                <a16:creationId xmlns:a16="http://schemas.microsoft.com/office/drawing/2014/main" id="{D7C1658B-F2AC-7C7E-B6E0-FFC1CAC6A1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 eaLnBrk="1" hangingPunct="1"/>
            <a:fld id="{15197AA6-A31E-42BB-9BF7-88F0550DBB84}" type="slidenum">
              <a:rPr lang="ja-JP" altLang="en-US" sz="1200">
                <a:solidFill>
                  <a:srgbClr val="000000"/>
                </a:solidFill>
              </a:rPr>
              <a:pPr eaLnBrk="1" hangingPunct="1"/>
              <a:t>181</a:t>
            </a:fld>
            <a:endParaRPr lang="ja-JP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スライド イメージ プレースホルダー 1">
            <a:extLst>
              <a:ext uri="{FF2B5EF4-FFF2-40B4-BE49-F238E27FC236}">
                <a16:creationId xmlns:a16="http://schemas.microsoft.com/office/drawing/2014/main" id="{C801316B-A858-C7C6-ED19-900AFC1071E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8531" name="ノート プレースホルダー 2">
            <a:extLst>
              <a:ext uri="{FF2B5EF4-FFF2-40B4-BE49-F238E27FC236}">
                <a16:creationId xmlns:a16="http://schemas.microsoft.com/office/drawing/2014/main" id="{2953C49C-64EE-8B56-5312-7CEC2900D89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78532" name="スライド番号プレースホルダー 3">
            <a:extLst>
              <a:ext uri="{FF2B5EF4-FFF2-40B4-BE49-F238E27FC236}">
                <a16:creationId xmlns:a16="http://schemas.microsoft.com/office/drawing/2014/main" id="{AB8E1E9D-D179-330C-AB8C-AFB24E085A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 eaLnBrk="1" hangingPunct="1"/>
            <a:fld id="{5C89102E-232D-4164-8AC4-261C1A49F6FF}" type="slidenum">
              <a:rPr lang="ja-JP" altLang="en-US" sz="1200">
                <a:solidFill>
                  <a:srgbClr val="000000"/>
                </a:solidFill>
              </a:rPr>
              <a:pPr eaLnBrk="1" hangingPunct="1"/>
              <a:t>182</a:t>
            </a:fld>
            <a:endParaRPr lang="ja-JP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スライド イメージ プレースホルダー 1">
            <a:extLst>
              <a:ext uri="{FF2B5EF4-FFF2-40B4-BE49-F238E27FC236}">
                <a16:creationId xmlns:a16="http://schemas.microsoft.com/office/drawing/2014/main" id="{8032657C-9BA9-F262-8B7C-2CB632BA0D1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9555" name="ノート プレースホルダー 2">
            <a:extLst>
              <a:ext uri="{FF2B5EF4-FFF2-40B4-BE49-F238E27FC236}">
                <a16:creationId xmlns:a16="http://schemas.microsoft.com/office/drawing/2014/main" id="{0B411D10-B866-FEA7-16BF-3936A5343C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79556" name="スライド番号プレースホルダー 3">
            <a:extLst>
              <a:ext uri="{FF2B5EF4-FFF2-40B4-BE49-F238E27FC236}">
                <a16:creationId xmlns:a16="http://schemas.microsoft.com/office/drawing/2014/main" id="{5C7A00C6-79C6-8D07-5DF5-30518908F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 eaLnBrk="1" hangingPunct="1"/>
            <a:fld id="{C673C890-A0B2-4DDB-95B6-E0C7E11FB2F2}" type="slidenum">
              <a:rPr lang="ja-JP" altLang="en-US" sz="1200">
                <a:solidFill>
                  <a:srgbClr val="000000"/>
                </a:solidFill>
              </a:rPr>
              <a:pPr eaLnBrk="1" hangingPunct="1"/>
              <a:t>183</a:t>
            </a:fld>
            <a:endParaRPr lang="ja-JP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スライド イメージ プレースホルダー 1">
            <a:extLst>
              <a:ext uri="{FF2B5EF4-FFF2-40B4-BE49-F238E27FC236}">
                <a16:creationId xmlns:a16="http://schemas.microsoft.com/office/drawing/2014/main" id="{98F44FCC-724D-27F1-7D56-874F6E11EC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0579" name="ノート プレースホルダー 2">
            <a:extLst>
              <a:ext uri="{FF2B5EF4-FFF2-40B4-BE49-F238E27FC236}">
                <a16:creationId xmlns:a16="http://schemas.microsoft.com/office/drawing/2014/main" id="{A0288350-AF22-88BF-A080-404C5C9ACF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80580" name="スライド番号プレースホルダー 3">
            <a:extLst>
              <a:ext uri="{FF2B5EF4-FFF2-40B4-BE49-F238E27FC236}">
                <a16:creationId xmlns:a16="http://schemas.microsoft.com/office/drawing/2014/main" id="{6E577CC5-FADA-9022-D099-638DE45D5C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 eaLnBrk="1" hangingPunct="1"/>
            <a:fld id="{BA7B9DDE-C0BF-431A-B4B1-C3C0D8DEC779}" type="slidenum">
              <a:rPr lang="ja-JP" altLang="en-US" sz="1200">
                <a:solidFill>
                  <a:srgbClr val="000000"/>
                </a:solidFill>
              </a:rPr>
              <a:pPr eaLnBrk="1" hangingPunct="1"/>
              <a:t>184</a:t>
            </a:fld>
            <a:endParaRPr lang="ja-JP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スライド イメージ プレースホルダー 1">
            <a:extLst>
              <a:ext uri="{FF2B5EF4-FFF2-40B4-BE49-F238E27FC236}">
                <a16:creationId xmlns:a16="http://schemas.microsoft.com/office/drawing/2014/main" id="{79D83ED5-B1ED-61AE-EEE5-74C78BAD3AF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1603" name="ノート プレースホルダー 2">
            <a:extLst>
              <a:ext uri="{FF2B5EF4-FFF2-40B4-BE49-F238E27FC236}">
                <a16:creationId xmlns:a16="http://schemas.microsoft.com/office/drawing/2014/main" id="{76091613-0959-AD2B-D37F-F022BC197DC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281604" name="スライド番号プレースホルダー 3">
            <a:extLst>
              <a:ext uri="{FF2B5EF4-FFF2-40B4-BE49-F238E27FC236}">
                <a16:creationId xmlns:a16="http://schemas.microsoft.com/office/drawing/2014/main" id="{A2C1B8E3-67D9-75AC-3F03-8B060683F4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HG丸ｺﾞｼｯｸM-PRO" panose="020F0600000000000000" pitchFamily="50" charset="-128"/>
              </a:defRPr>
            </a:lvl9pPr>
          </a:lstStyle>
          <a:p>
            <a:pPr eaLnBrk="1" hangingPunct="1"/>
            <a:fld id="{A042B332-CC8E-4198-995B-D8139193A6B0}" type="slidenum">
              <a:rPr lang="ja-JP" altLang="en-US" sz="1200">
                <a:solidFill>
                  <a:srgbClr val="000000"/>
                </a:solidFill>
              </a:rPr>
              <a:pPr eaLnBrk="1" hangingPunct="1"/>
              <a:t>185</a:t>
            </a:fld>
            <a:endParaRPr lang="ja-JP" alt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C438CC7-36B6-84F2-0C50-9BA704B9C3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42FB005-F021-CF7D-5781-93C5A6E966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EFB02E-DEA1-6F4A-7BEF-E0B6FAB977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E3950A-5C7A-4676-8C23-78BCF96573E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906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3F8B15-E6A0-C549-4FCC-922B15072D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1FD5CD-1B2A-9A00-7D9C-29FDE8B823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3E8B91-BC1B-A584-7729-EDDB6C1EC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74F0CA-890E-484E-AF9E-0098913BF39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8552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BBFD88-7775-6CF7-7667-293DFA999B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6FAF3E-5105-4D9B-7BC1-8421FCA42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CCA082-1031-7037-C4BF-BA6292A49A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4077DD-0D9D-47B6-B774-D532011F6C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7934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9702DB3-3764-41A6-6719-8CE002EF3B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7C88997-54C6-B89A-AC14-F998193795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D87CCE1-C4CA-DDA2-7295-678D2C5AF5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F5A23-1BC1-43E8-B6C0-0F1E4489728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1972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CA014D2-58F0-FF66-3895-BEDAFDA835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294BE43-5E35-48B9-A595-E6D5F2012D5C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45BFB01-06F4-A28C-F45C-434E27736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E601A4A-7C18-F40D-7DC0-04AF2B519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3371E8A1-F86E-4196-BD9C-8D0D73C4E2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5013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2855488-D023-DDCA-96E0-80290FF097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A5C300-9B3C-4450-A36F-EC65DC6BCE13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4011E8-ECDA-F4A3-AF83-AA3EA7874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A53BE6D-AE22-D2F6-B88E-F947FE88C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CB3F0015-79D7-4F83-AAA8-74FF8BB5F6C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02816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1A0DED-54D8-AC96-A443-DBDEF73485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7C1B686-9060-42F2-BAF2-F136733060B9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6EA51FE-06B2-865F-F303-5093CBD3E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EB56FBC-7F5A-A8A9-746C-758BA0D12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3BB57525-2274-41B3-8F2E-A14AA60AFB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1226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3874D29-08D1-417D-59B4-EB7F810A7A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E37DD55-4103-427A-9C00-2759397190A3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5CF29E5-201A-FDB6-A418-4A36EAD03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E72239D6-8677-83D9-7624-89E5D9107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84CFC76B-B1B7-49FB-8728-AAFD4EDB41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32610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9C9F93EE-CC07-CA96-DC99-CB7C3812A3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5A986A-62CD-4673-A0BC-47F2ABDF9FF0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B570A6DB-6380-447E-94D3-01E66A2F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05B89E76-2D39-0338-CB46-74FE87DD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6AFA37FC-BE0D-46A6-BF04-A7B00FCD501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7911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9432ED7-9C9D-4217-C54E-E4A1A87645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1FFB07F-C4B9-4424-BFCC-A6E7E6009430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6E335BA1-AA6D-0750-4AC5-39C844F04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8DF87B79-4026-047B-F5A7-735CC174A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5B57B7DD-A5E5-4190-9A9E-A8468FB414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475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E9528F3F-21D4-304F-220B-8FE86A930C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DD729DB-9857-4EE4-997C-5DAFEB1B4816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897A7CB0-CDA5-808F-1D33-591F82261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E79A67BE-8136-BD6C-BE22-75AD5E2F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BEA56A06-521D-4FD3-8287-DE46C48182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0873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4D9C0B-CA7D-254E-42DF-FE632428E3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A24D6C-B8C6-8838-C6C4-5F0AD782BA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4E94568-C4AE-F14D-E18A-F3EFFF47ED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EB5A7F-D7F8-4B8F-B231-0B414E1FBC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51271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A37CC354-1A4C-FE5A-D737-3E00634C56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74526A6-0B3D-464A-883C-C14B2B20F436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5E827E2-DEE1-9EC3-B05D-10EDE9F5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EC22578-2FC9-7D49-AAC3-F2E496A1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56E41ED4-4A7A-4796-AD49-04A91ACE8B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09294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D25B7A7-AF5C-4DD8-9BE5-253CAB49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0ADF75C-3FB4-4DA4-A342-1D7094D6075F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E5E0468-A8B3-D226-8340-F4BD04C71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8B0DF3C-F053-B648-00B9-B87D9C2F3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F17E233C-47DB-4A5D-9B10-17381906AEB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99301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96AB0-8DA7-A589-815C-5F5CA124C6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C18E3E9-F6F6-4A70-B851-C833D2C91A9D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4787B4-7E80-1A92-5767-8AC89B5CD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768D75-5CDB-61BD-AC6B-044B4ACA8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3B370663-638B-450F-B06C-E4777B961A8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78810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D5A721-6D73-DB48-1A2C-143C41105D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B714CA-1E81-4ECB-9DB0-B6647474C5F7}" type="datetimeFigureOut">
              <a:rPr lang="ja-JP" altLang="en-US"/>
              <a:pPr>
                <a:defRPr/>
              </a:pPr>
              <a:t>2026/5/2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A5D4B6D-B80A-6242-811C-0F19D043D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BF1E53-955C-3EED-6F80-26F357680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94B53306-5A44-4377-AFDA-977D5982EA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52608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B2C28D-BFBF-D786-F296-EB32B552D6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C7F108-9483-8A34-11E2-74C0B2B29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E11457-ACF5-1441-2124-7203361F1B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D818D5-F36D-490F-9E4B-2B49FB7446B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1884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B8CBA0-729F-ECFC-F211-5258089DF7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4D479B-99A4-5D8E-4680-49DF53088B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851B38-0037-8B7D-A492-B70DCFD36A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4CB698-2E90-4749-8C6D-72EE044B845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0926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6F4FF3D-4EAA-F33A-A182-BF57DD24A1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A4E1D6-ED8B-48A0-E450-FF1B7ED49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69B4AAF-8178-D5FA-4802-C4EA6A8ABE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36388-3E53-412C-B203-8607FA2E98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10566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EA06E6B-C0BF-BA10-2A6B-0E108F7B14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91C34D8-F07C-6947-BA41-D1281F0B49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345A66C-917E-9E75-0B30-3747F0862B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FC75D2-C294-4214-BC9C-FEB7E8B6E0E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9041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3599B95-FCE5-3DF4-329E-766ABD3EA9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AD03102-BBF8-1676-3656-35ED2342B8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D94E8D8-1EC6-7896-A806-1AC04C76D6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AC9FED-76B3-4FD4-A776-65DF0A8D01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47620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B20FB1-9A0C-414B-5328-A519481F44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EEDEF4-628C-92FF-DC69-E17C80EA10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A63372-A450-4101-70E9-DC583BD154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458657-73D2-4468-A752-66F9B43006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84983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210C25-6511-E1DF-206C-269DB6F3A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03C08C-A646-83EA-3029-452361C34BF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15E08C-9E14-42D9-A86A-8E058C82B1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06B7DC-EE70-4612-8418-3B6C7ACC171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1851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F223EDD9-926B-5AE6-C7CD-3C3F72016A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0BE11B9-9CD7-9812-0B6E-0B70183AC8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2AE9F3B-9117-0242-ACA7-98808FEE6E6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5F80485-2DA5-B701-4F6B-039CD858238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50FB5FE-BD39-8CE0-0B5D-32592DFDE0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ＭＳ Ｐゴシック" panose="020B0600070205080204" pitchFamily="50" charset="-128"/>
              </a:defRPr>
            </a:lvl1pPr>
          </a:lstStyle>
          <a:p>
            <a:fld id="{E9E6FF54-CA00-4D76-8A77-2D36EFA714C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 1">
            <a:extLst>
              <a:ext uri="{FF2B5EF4-FFF2-40B4-BE49-F238E27FC236}">
                <a16:creationId xmlns:a16="http://schemas.microsoft.com/office/drawing/2014/main" id="{FE8D7368-11D7-054F-562A-28EB35EC38D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356100" y="115888"/>
            <a:ext cx="4691063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2051" name="テキスト プレースホルダ 2">
            <a:extLst>
              <a:ext uri="{FF2B5EF4-FFF2-40B4-BE49-F238E27FC236}">
                <a16:creationId xmlns:a16="http://schemas.microsoft.com/office/drawing/2014/main" id="{0DDDBCCC-6336-515E-9FD6-8B93A3A9D0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68313" y="1052513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FFFF00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5pPr>
      <a:lvl6pPr marL="4572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6pPr>
      <a:lvl7pPr marL="9144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7pPr>
      <a:lvl8pPr marL="13716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8pPr>
      <a:lvl9pPr marL="1828800" algn="r" rtl="0" fontAlgn="base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Calibri" pitchFamily="34" charset="0"/>
          <a:ea typeface="ＭＳ Ｐゴシック" pitchFamily="50" charset="-128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1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1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1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1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D5FD116-A577-66B6-20B7-E79AD11C8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E87C85D-E30E-ADED-CC12-EE025946BE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いつだって　注がれる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主の愛・あい・アイ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生きるため　必要なものは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愛・あい・アイ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>
            <a:extLst>
              <a:ext uri="{FF2B5EF4-FFF2-40B4-BE49-F238E27FC236}">
                <a16:creationId xmlns:a16="http://schemas.microsoft.com/office/drawing/2014/main" id="{49FA72EF-3E64-729C-35BB-B20C8F90E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050" y="66675"/>
            <a:ext cx="8458200" cy="914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聞け我らの賛美  </a:t>
            </a:r>
          </a:p>
        </p:txBody>
      </p:sp>
      <p:sp>
        <p:nvSpPr>
          <p:cNvPr id="23555" name="Rectangle 1027">
            <a:extLst>
              <a:ext uri="{FF2B5EF4-FFF2-40B4-BE49-F238E27FC236}">
                <a16:creationId xmlns:a16="http://schemas.microsoft.com/office/drawing/2014/main" id="{C0C322B1-E464-465C-4906-C92736A044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84213" y="182563"/>
            <a:ext cx="9144001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 ハレルヤ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ハレルヤ 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ハレルヤ ハレルヤ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ハレルヤ 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　　　　　　　　　（＊もどる）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>
            <a:extLst>
              <a:ext uri="{FF2B5EF4-FFF2-40B4-BE49-F238E27FC236}">
                <a16:creationId xmlns:a16="http://schemas.microsoft.com/office/drawing/2014/main" id="{BA2A8BC9-ECF0-735F-E904-B081D6479E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御国はイェスの中に 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19479951-1A2F-1457-68A5-0ECFBF919C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4C4696AC-1DEE-6563-9700-612AADF4C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601200" cy="318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主の主権　主のちから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み国は　とわにおさめる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　義なるわが主 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8783C272-6D64-D2C7-0E8D-8E4704241DD7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　神の愛よ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めぐみと　いのちのみ言葉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イェス　神のきよさ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栄光うけられ　この地に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7C08597E-AE08-771E-0894-7026E7B2BE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800600" y="0"/>
            <a:ext cx="43434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御国はイェスの中に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>
            <a:extLst>
              <a:ext uri="{FF2B5EF4-FFF2-40B4-BE49-F238E27FC236}">
                <a16:creationId xmlns:a16="http://schemas.microsoft.com/office/drawing/2014/main" id="{154BA45A-C509-5875-B7F6-C14F42FA3E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御国はイェスの中に </a:t>
            </a:r>
          </a:p>
        </p:txBody>
      </p:sp>
      <p:sp>
        <p:nvSpPr>
          <p:cNvPr id="117763" name="Rectangle 3">
            <a:extLst>
              <a:ext uri="{FF2B5EF4-FFF2-40B4-BE49-F238E27FC236}">
                <a16:creationId xmlns:a16="http://schemas.microsoft.com/office/drawing/2014/main" id="{A510B39F-6D1A-C0D4-1E06-BE86DBAF41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17764" name="Rectangle 4">
            <a:extLst>
              <a:ext uri="{FF2B5EF4-FFF2-40B4-BE49-F238E27FC236}">
                <a16:creationId xmlns:a16="http://schemas.microsoft.com/office/drawing/2014/main" id="{8F4552DD-5258-1D50-F47C-5A8CD89EA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601200" cy="318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み国はあらわれた　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滅びることはない　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尊厳とちから　今 イェスのなかに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>
            <a:extLst>
              <a:ext uri="{FF2B5EF4-FFF2-40B4-BE49-F238E27FC236}">
                <a16:creationId xmlns:a16="http://schemas.microsoft.com/office/drawing/2014/main" id="{29F54EA3-CE1D-0D39-B097-BD9F73569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御国はイェスの中に </a:t>
            </a:r>
          </a:p>
        </p:txBody>
      </p:sp>
      <p:sp>
        <p:nvSpPr>
          <p:cNvPr id="118787" name="Rectangle 3">
            <a:extLst>
              <a:ext uri="{FF2B5EF4-FFF2-40B4-BE49-F238E27FC236}">
                <a16:creationId xmlns:a16="http://schemas.microsoft.com/office/drawing/2014/main" id="{9E88EC0E-2AD2-7918-2401-EBA1B71D5A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18788" name="Rectangle 4">
            <a:extLst>
              <a:ext uri="{FF2B5EF4-FFF2-40B4-BE49-F238E27FC236}">
                <a16:creationId xmlns:a16="http://schemas.microsoft.com/office/drawing/2014/main" id="{28990C79-8132-5D26-5FFD-D5D6F5B3C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601200" cy="318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主の主権　主のちから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み国は　とわにおさめる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　義なるわが主 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>
            <a:extLst>
              <a:ext uri="{FF2B5EF4-FFF2-40B4-BE49-F238E27FC236}">
                <a16:creationId xmlns:a16="http://schemas.microsoft.com/office/drawing/2014/main" id="{9A51E318-676C-8F7D-1D67-8D56C508CD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満たせ宮を</a:t>
            </a:r>
          </a:p>
        </p:txBody>
      </p:sp>
      <p:sp>
        <p:nvSpPr>
          <p:cNvPr id="119811" name="Rectangle 3">
            <a:extLst>
              <a:ext uri="{FF2B5EF4-FFF2-40B4-BE49-F238E27FC236}">
                <a16:creationId xmlns:a16="http://schemas.microsoft.com/office/drawing/2014/main" id="{D9211821-B5F2-8A55-FE39-47753BC96E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さあ主の愛で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満たせ宮を主の宮を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さあ主の愛で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満たせ宮を主の宮を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>
            <a:extLst>
              <a:ext uri="{FF2B5EF4-FFF2-40B4-BE49-F238E27FC236}">
                <a16:creationId xmlns:a16="http://schemas.microsoft.com/office/drawing/2014/main" id="{F029F19C-6270-12DA-E035-3023EA68A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満たせ宮を</a:t>
            </a: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067CA578-1824-0061-5800-15DCD64B86D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天の栄光　宮をつつみ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天のかおり　あふれるまで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さあ主の愛で　満たせ宮を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主の宮を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>
            <a:extLst>
              <a:ext uri="{FF2B5EF4-FFF2-40B4-BE49-F238E27FC236}">
                <a16:creationId xmlns:a16="http://schemas.microsoft.com/office/drawing/2014/main" id="{D96410D9-9B80-0843-76E7-3BEFB41D5B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御手の中で </a:t>
            </a: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09FA90D5-F5DB-E303-6399-B534F2B018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01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御手の中で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全ては変わる  賛美に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わが行く道を  導きたまえ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あなたの御手の  中で 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>
            <a:extLst>
              <a:ext uri="{FF2B5EF4-FFF2-40B4-BE49-F238E27FC236}">
                <a16:creationId xmlns:a16="http://schemas.microsoft.com/office/drawing/2014/main" id="{4368411B-4D0C-A418-4844-65164036D2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御手の中で </a:t>
            </a:r>
          </a:p>
        </p:txBody>
      </p:sp>
      <p:sp>
        <p:nvSpPr>
          <p:cNvPr id="122883" name="Rectangle 3">
            <a:extLst>
              <a:ext uri="{FF2B5EF4-FFF2-40B4-BE49-F238E27FC236}">
                <a16:creationId xmlns:a16="http://schemas.microsoft.com/office/drawing/2014/main" id="{4B3B633F-78B6-3830-EBB6-9F2EA8574C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392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御手の中で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全ては変わる  感謝に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わが行く道に  あらわしたまえ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あなたの御手の  業を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>
            <a:extLst>
              <a:ext uri="{FF2B5EF4-FFF2-40B4-BE49-F238E27FC236}">
                <a16:creationId xmlns:a16="http://schemas.microsoft.com/office/drawing/2014/main" id="{D3515BF6-CCCB-651C-449C-968816FF17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目をあけて </a:t>
            </a: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B10606CD-0C95-D753-393A-025784BF63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目をあけて  主の栄光を  見よ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高らかに  誉め歌 歌おう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  愛します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  たたえます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>
            <a:extLst>
              <a:ext uri="{FF2B5EF4-FFF2-40B4-BE49-F238E27FC236}">
                <a16:creationId xmlns:a16="http://schemas.microsoft.com/office/drawing/2014/main" id="{FC958A8C-F11D-31B5-DF28-65B16396DD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わが神わが主よ </a:t>
            </a: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0DA2129F-0EF0-1E08-7C2A-250B79603D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あなたはわが盾  わが歌わが砦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平和の君 ちからの神 とわの父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わが神 わが主よ  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わが神 わが主よ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C9BEF735-58B0-A7FE-AAA9-D667B052C5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ホサナ王の王ｲｴｽ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9CA6F4E-D8E6-1C3A-9D0D-9DA9ABFAE2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372600" cy="4572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ホサナ　ホサナ　王の王　イエス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喜びむかえよう　イエスが来られる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ホサナ　ホサナ　王の王　イエス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喜びむかえよう　イエスが来られる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>
            <a:extLst>
              <a:ext uri="{FF2B5EF4-FFF2-40B4-BE49-F238E27FC236}">
                <a16:creationId xmlns:a16="http://schemas.microsoft.com/office/drawing/2014/main" id="{5F34A5F8-8D02-8C60-EAAA-6E170CF93F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86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リバイバルの火を</a:t>
            </a:r>
          </a:p>
        </p:txBody>
      </p:sp>
      <p:sp>
        <p:nvSpPr>
          <p:cNvPr id="125955" name="Rectangle 3">
            <a:extLst>
              <a:ext uri="{FF2B5EF4-FFF2-40B4-BE49-F238E27FC236}">
                <a16:creationId xmlns:a16="http://schemas.microsoft.com/office/drawing/2014/main" id="{331433C5-C5D2-0815-70D8-8E50044C6C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4572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御名を高く　上げるとき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風と雨を　送りたまえ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主の臨在と情熱を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天よりそそいで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　　　　　　　　　　　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>
            <a:extLst>
              <a:ext uri="{FF2B5EF4-FFF2-40B4-BE49-F238E27FC236}">
                <a16:creationId xmlns:a16="http://schemas.microsoft.com/office/drawing/2014/main" id="{8A5050E7-B7BD-BD0E-3FCE-80100D9BFC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リバイバルの火を</a:t>
            </a: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A6CBF390-B418-E282-63BC-8C16973368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リバイバルの火を　くだしたまえ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聖なる御霊の力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主よくだしたまえ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026">
            <a:extLst>
              <a:ext uri="{FF2B5EF4-FFF2-40B4-BE49-F238E27FC236}">
                <a16:creationId xmlns:a16="http://schemas.microsoft.com/office/drawing/2014/main" id="{AB5399BC-3571-675A-E3B0-9815CCCF3B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リバイバルの火を</a:t>
            </a:r>
          </a:p>
        </p:txBody>
      </p:sp>
      <p:sp>
        <p:nvSpPr>
          <p:cNvPr id="128003" name="Rectangle 1027">
            <a:extLst>
              <a:ext uri="{FF2B5EF4-FFF2-40B4-BE49-F238E27FC236}">
                <a16:creationId xmlns:a16="http://schemas.microsoft.com/office/drawing/2014/main" id="{2EE8F379-4242-9816-1BF4-AE50690A24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リバイバルの火を　くだしたまえ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燃やしたまえ　主イエスのために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くだしたまえ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>
            <a:extLst>
              <a:ext uri="{FF2B5EF4-FFF2-40B4-BE49-F238E27FC236}">
                <a16:creationId xmlns:a16="http://schemas.microsoft.com/office/drawing/2014/main" id="{D8639FDF-17F2-B028-BCE1-9FBD218862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86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リバイバルの火を</a:t>
            </a: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05ECDB91-DDE9-8C76-55A9-066528957D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772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御名を高く　上げるとき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主のみ心　なしたまえ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主の臨在と情熱を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天よりそそいで</a:t>
            </a:r>
          </a:p>
          <a:p>
            <a:pPr eaLnBrk="1" hangingPunct="1"/>
            <a:endParaRPr lang="en-US" altLang="ja-JP" sz="3600"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>
            <a:extLst>
              <a:ext uri="{FF2B5EF4-FFF2-40B4-BE49-F238E27FC236}">
                <a16:creationId xmlns:a16="http://schemas.microsoft.com/office/drawing/2014/main" id="{01851E24-73D0-F593-AA82-FCD38D1E70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リバイバルの火を</a:t>
            </a:r>
          </a:p>
        </p:txBody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1C8F0D18-3FE9-C018-1FE3-1063E72A90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リバイバルの火を　くだしたまえ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聖なる御霊の力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主よくだしたまえ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5A149AF5-C9DD-76FC-DDA8-66C5E39A38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リバイバルの火を</a:t>
            </a:r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E2F36014-E979-AE74-4D84-226105279A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リバイバルの火を　くだしたまえ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燃やしたまえ　主イエスのために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くだしたまえ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>
            <a:extLst>
              <a:ext uri="{FF2B5EF4-FFF2-40B4-BE49-F238E27FC236}">
                <a16:creationId xmlns:a16="http://schemas.microsoft.com/office/drawing/2014/main" id="{A6E9FC57-14BC-03D4-5F06-FA0438F7C9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19800" y="0"/>
            <a:ext cx="3124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我が灯のため</a:t>
            </a:r>
          </a:p>
        </p:txBody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72B8B36A-D05D-6877-17E1-278D9844F03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我が灯のために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あぶらを与えたまえ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夜の明けゆくまで　主よ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もえつづけさせたまえ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AA2F3A65-D5B8-8599-8150-CC7271F4E3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0" y="0"/>
            <a:ext cx="30480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我が灯のため</a:t>
            </a: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F99AA122-7900-ED8D-884E-46F6DF67C3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王なる主イエスに　ホサナと歌え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王なる主イエスに　ホサナと歌え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8EE43689-8D14-40AC-116A-171616FBF5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915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我らの主に向って</a:t>
            </a: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12A45E16-4D30-DC54-2E4D-EC5BDAEDDE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914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われらの主に向かって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新しい歌を歌おう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喜びの声をあげよ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主はわれらの勝利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>
            <a:extLst>
              <a:ext uri="{FF2B5EF4-FFF2-40B4-BE49-F238E27FC236}">
                <a16:creationId xmlns:a16="http://schemas.microsoft.com/office/drawing/2014/main" id="{C29CA19C-63AA-8A50-FCAE-F7DAF7B2E4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915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我らの主に向って</a:t>
            </a:r>
          </a:p>
        </p:txBody>
      </p:sp>
      <p:sp>
        <p:nvSpPr>
          <p:cNvPr id="135171" name="Rectangle 3">
            <a:extLst>
              <a:ext uri="{FF2B5EF4-FFF2-40B4-BE49-F238E27FC236}">
                <a16:creationId xmlns:a16="http://schemas.microsoft.com/office/drawing/2014/main" id="{182481CC-528E-75C5-3461-D955B077C8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3914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われらの主に向かって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新しい歌を歌おう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喜びの声をあげよ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主はたよれるおかた</a:t>
            </a:r>
          </a:p>
          <a:p>
            <a:pPr eaLnBrk="1" hangingPunct="1"/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62137790-869B-FFA5-83BE-3F1784F731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衣のすそにでも 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7DA448F-3786-840E-F760-217CE64A2E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衣のすそにでも　ふれさせたまえ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なが血の女のように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ひたすら求める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en-US" altLang="ja-JP" sz="4400" b="1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>
            <a:extLst>
              <a:ext uri="{FF2B5EF4-FFF2-40B4-BE49-F238E27FC236}">
                <a16:creationId xmlns:a16="http://schemas.microsoft.com/office/drawing/2014/main" id="{1733EE1F-0DF0-65AE-B0AA-285CD0AA59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915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我らの主に向って</a:t>
            </a: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A0C2AA7E-E3D5-5565-EAD1-C164065D51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イエスは主　イエスは主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この賛美もって　ほめたたえよ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イエスは王　イエスは王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この賛美もって　ほめたたえよう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455A4F8A-0223-65D5-473E-069D28200A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686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愛するわが主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5713DD33-0AFB-FECC-0296-9457F9D2A4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495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愛するわが主よ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み前にささげます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感謝とわが賛美は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あなたにきよく　したわしい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038C1C6F-8F32-4A60-71CE-27BD69B285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偉大な神よ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D1E98A15-180E-81C5-D8D0-C25E1EA312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すべてはさけぶ　神の御子キリスト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忠実な方　えいこうあれ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すべてはほめる　礼拝受ける方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ただ　あなただけ　永久におさめる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BFCF8773-B020-B1AD-FFAC-836222EF99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偉大な神よ</a:t>
            </a: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1FFC5F82-B8BE-2122-E97A-6AA767D5A83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＊偉大な神よ　賛美は天地に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つくられたもの全てが世界中で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イエスをたたえる　御名の栄光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あらわし　　すべては生きる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>
            <a:extLst>
              <a:ext uri="{FF2B5EF4-FFF2-40B4-BE49-F238E27FC236}">
                <a16:creationId xmlns:a16="http://schemas.microsoft.com/office/drawing/2014/main" id="{8EA22D62-822B-B9C5-AC35-007D25A88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686800" cy="914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偉大な神よ</a:t>
            </a: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3551C40C-139A-07D2-3F5C-91D96D92A4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609600"/>
            <a:ext cx="81534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すべてささげる　道をおしえて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この世に輝く　ほのおで　燃やし　　　</a:t>
            </a: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(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＊くりかえし</a:t>
            </a: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)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聖なる主　全地は歌う　</a:t>
            </a: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４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6C6A173B-210C-6143-0F8B-812EA9C40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偉大な神よ</a:t>
            </a: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AA5612FA-48C6-978E-05E6-E0B4E5886D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＊偉大な神よ　賛美は天地に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つくられたもの全てが世界中で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イエスをたたえる　御名の栄光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あらわし　　すべては生きる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82C37F16-EE7D-B301-467E-74CB9C43BB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主イェスこそは我が隠れ場 </a:t>
            </a: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8CA07C0A-BD15-BD81-EDED-8B05A67306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153400" cy="4800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主イェスこそは わが隠れ場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なやむ時は なぐさめ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苦しむ時は はげまし与え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恐れるもの なにもなし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2D697634-DE90-ABF8-6BBF-978C466E7A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主のもとには</a:t>
            </a: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069D08AC-4EA4-8807-5E9C-58C734FF284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467600" cy="4648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主のもとに　やすらぎと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主のもとに　平和が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父なる神の　御旨　祈るとき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恵みあふれる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775EC51B-666D-E7F5-EC47-11EB88579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イエス様で心みちてる</a:t>
            </a: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03703813-5ACF-22B9-7EED-C1A2865A45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648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イエス様は　私をつくり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愛しているよと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言って下さる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60A8C758-0C24-A337-F414-D2A65315F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イエス様で心みちてる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0814C5D7-8B7D-138F-E557-5AC79DB933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648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素敵な素敵な喜びと愛にみちてる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素敵な素敵な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イエス様で心みちてる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>
            <a:extLst>
              <a:ext uri="{FF2B5EF4-FFF2-40B4-BE49-F238E27FC236}">
                <a16:creationId xmlns:a16="http://schemas.microsoft.com/office/drawing/2014/main" id="{0DF5BF0C-79FB-5223-AC3A-A8921AB526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衣のすそにでも </a:t>
            </a:r>
          </a:p>
        </p:txBody>
      </p:sp>
      <p:sp>
        <p:nvSpPr>
          <p:cNvPr id="26627" name="Rectangle 1027">
            <a:extLst>
              <a:ext uri="{FF2B5EF4-FFF2-40B4-BE49-F238E27FC236}">
                <a16:creationId xmlns:a16="http://schemas.microsoft.com/office/drawing/2014/main" id="{9B4E9EE8-0653-298E-A6A5-F5A538091F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主の御手が　今わたしに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ちから今ながれ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主イェスの御手にふれ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自由にされた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6B0CF4FA-A6FF-79E0-ECBE-2B26FBA42B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主はぶどうの木 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F8CCA27A-74E8-7BED-AF88-BD5535D939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主はぶどうの木　わたしは枝です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いつもはなれずに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主はぶどうの木　わたしは枝です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ゆたかな実をむすぶ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>
            <a:extLst>
              <a:ext uri="{FF2B5EF4-FFF2-40B4-BE49-F238E27FC236}">
                <a16:creationId xmlns:a16="http://schemas.microsoft.com/office/drawing/2014/main" id="{EC70F1A0-D08F-AFBC-DD06-B1B237BD9B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主はぶどうの木 </a:t>
            </a: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CF7F71AA-8C37-6076-2ED2-F47764EE6D2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み言葉にとどまり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愛に生きるなら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この世は知るでしょう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主のすくいと　いやし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>
            <a:extLst>
              <a:ext uri="{FF2B5EF4-FFF2-40B4-BE49-F238E27FC236}">
                <a16:creationId xmlns:a16="http://schemas.microsoft.com/office/drawing/2014/main" id="{37EE071A-5198-DDDE-3601-90C7FD63EA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主よ感謝します</a:t>
            </a: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010E2D9F-5623-5527-3303-29AFB8AA00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主よ　感謝します　今のこの時を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こころみの中にも　主の平安がある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なにがわたしを　主からはなすのか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なやみ苦しみ　飢えか剣か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>
            <a:extLst>
              <a:ext uri="{FF2B5EF4-FFF2-40B4-BE49-F238E27FC236}">
                <a16:creationId xmlns:a16="http://schemas.microsoft.com/office/drawing/2014/main" id="{27470C08-7A33-13DB-9ECC-883517513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主よ感謝します</a:t>
            </a:r>
          </a:p>
        </p:txBody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2DE798D9-1971-363C-0786-BBA4EA8C40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なにものもわたしを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離すものはない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主のふかい愛から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離すものはない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079D4CDD-16A1-52A1-E5AE-157F4C64F1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わたしに求めなさい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BF7181E1-A4F0-35BD-0B57-A7A019EFED8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私に求めなさい　この国は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あなたの　受け継ぐべきぶん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わが子よ　わたしに　求めなさい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この国を　あなたに与えよう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>
            <a:extLst>
              <a:ext uri="{FF2B5EF4-FFF2-40B4-BE49-F238E27FC236}">
                <a16:creationId xmlns:a16="http://schemas.microsoft.com/office/drawing/2014/main" id="{BB583D57-2D4C-F7E4-1B13-C3E6856BB5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1242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わたしに求めなさい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51555" name="Rectangle 3">
            <a:extLst>
              <a:ext uri="{FF2B5EF4-FFF2-40B4-BE49-F238E27FC236}">
                <a16:creationId xmlns:a16="http://schemas.microsoft.com/office/drawing/2014/main" id="{F3151CAE-5A9A-074B-ACA6-B73058C786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ここに　私がおります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お遣わし下さい　キリストの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大使として　ここに　私がおります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おつかわし下さい　わが主よ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>
            <a:extLst>
              <a:ext uri="{FF2B5EF4-FFF2-40B4-BE49-F238E27FC236}">
                <a16:creationId xmlns:a16="http://schemas.microsoft.com/office/drawing/2014/main" id="{9C1A2A7E-F4A4-80CA-AC1A-666A3A3754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0" y="-3048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Ｏ</a:t>
            </a:r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nce again</a:t>
            </a:r>
            <a:endParaRPr lang="en-US" altLang="ja-JP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2579" name="Rectangle 3">
            <a:extLst>
              <a:ext uri="{FF2B5EF4-FFF2-40B4-BE49-F238E27FC236}">
                <a16:creationId xmlns:a16="http://schemas.microsoft.com/office/drawing/2014/main" id="{41C367AB-72AB-B95F-2D68-A10E8D3E9CF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Ｊ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esus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Ｃ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hrist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あなたが十字架で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死なれ　私に与えた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　私はいつでも　思いかえします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忘れはしない</a:t>
            </a:r>
          </a:p>
          <a:p>
            <a:pPr algn="just" eaLnBrk="1" hangingPunct="1">
              <a:lnSpc>
                <a:spcPct val="7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>
            <a:extLst>
              <a:ext uri="{FF2B5EF4-FFF2-40B4-BE49-F238E27FC236}">
                <a16:creationId xmlns:a16="http://schemas.microsoft.com/office/drawing/2014/main" id="{12A6435E-E293-E990-1838-4BB332A66F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429000" y="-304800"/>
            <a:ext cx="7772400" cy="990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Ｏ</a:t>
            </a:r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nce again</a:t>
            </a:r>
            <a:endParaRPr lang="en-US" altLang="ja-JP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306B0E5E-0C3E-3BDF-90D8-27D9F5E5B1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十字架で　死なれた主イエスを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今こころ　砕き見上げる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もう一度　主に感謝ささげます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30D58D40-9675-E084-5058-9DC782830B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Ｏ</a:t>
            </a:r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nce again</a:t>
            </a:r>
            <a:endParaRPr lang="en-US" altLang="ja-JP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12230721-BDAE-D9E6-C3D4-1F90B4C9C1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3352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感謝します　十字架の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(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Ｔ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hank you for the cross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２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)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我が友　主イエスに</a:t>
            </a:r>
          </a:p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(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Ｔ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hank you for the cross my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Ｆ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riend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A14DBA0B-326A-C51B-229F-093B7CC1B2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05400" y="0"/>
            <a:ext cx="40386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新しい歌を歌え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EE44A339-90D4-A288-ED33-4050AFD0CF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歌え　新しい歌を　歌え主にむかい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歌え　御名をほめよ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われらの救いの岩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　　　　　　　　　　　　（</a:t>
            </a: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２）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1622615-1B5E-2413-1235-D31890A2D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ゴッド・イズ・ムービング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C3C3C6B-FAB0-E280-571E-696390A854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343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聖霊よふれてください　わたしに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主の道を　おしえてください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イェスキリストのように　生きます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主のみ名を高くかかげよ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58A51D38-7CF9-E7BE-B886-0D87B194E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05400" y="0"/>
            <a:ext cx="40386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新しい歌を歌え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C57FF94E-CA76-43BC-18FB-CD038773D0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257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十字架の愛とゆるし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惜しみなく与えた主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黄泉にくだり　死に打ち勝ち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よみがえった　勝利の主</a:t>
            </a:r>
          </a:p>
          <a:p>
            <a:pPr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A59A5BC7-2ECF-622C-697B-CA1DEC5EFB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2200" y="0"/>
            <a:ext cx="29718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今はそばに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ADF2C8C5-A209-CA79-C336-96F90EB6D5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御前に立ち　賛美ささげる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愛で満たされ　イェス我がすべて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人生は主のもの　主は命与え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恵みで満たす　イェス我がすべて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27A504C9-1D9F-2C4F-C1CA-175259BFC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2200" y="0"/>
            <a:ext cx="29718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今はそばに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D7E18E0E-16E6-CCDF-A94B-5BAD259219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抱きしめて　離さないで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いつまでも一緒にいて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>
            <a:extLst>
              <a:ext uri="{FF2B5EF4-FFF2-40B4-BE49-F238E27FC236}">
                <a16:creationId xmlns:a16="http://schemas.microsoft.com/office/drawing/2014/main" id="{218B68A1-9F62-296F-08DE-2241F691E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今はそばに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9747" name="Rectangle 3">
            <a:extLst>
              <a:ext uri="{FF2B5EF4-FFF2-40B4-BE49-F238E27FC236}">
                <a16:creationId xmlns:a16="http://schemas.microsoft.com/office/drawing/2014/main" id="{3B83C0C5-D167-4541-17C1-549DCC8A1C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今はそばに　あなたがいる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全て違う人生が変えられた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主よそばにいて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主よそばにいて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>
            <a:extLst>
              <a:ext uri="{FF2B5EF4-FFF2-40B4-BE49-F238E27FC236}">
                <a16:creationId xmlns:a16="http://schemas.microsoft.com/office/drawing/2014/main" id="{371DD57F-EA72-54EE-2473-78AE152E9F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9916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今はそばに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20278930-DC06-C9A4-823D-13D869CDA9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あなたのため歌う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臨在のなか共にいる主に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>
            <a:extLst>
              <a:ext uri="{FF2B5EF4-FFF2-40B4-BE49-F238E27FC236}">
                <a16:creationId xmlns:a16="http://schemas.microsoft.com/office/drawing/2014/main" id="{4145D59D-55DD-E9E1-4512-7CD37AB448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命の限り</a:t>
            </a:r>
          </a:p>
        </p:txBody>
      </p:sp>
      <p:sp>
        <p:nvSpPr>
          <p:cNvPr id="161795" name="Rectangle 3">
            <a:extLst>
              <a:ext uri="{FF2B5EF4-FFF2-40B4-BE49-F238E27FC236}">
                <a16:creationId xmlns:a16="http://schemas.microsoft.com/office/drawing/2014/main" id="{900B79E3-31A7-2144-93C7-1C491F9FD7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語れ主の力　主の御わざを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来たるべき御国永久</a:t>
            </a:r>
            <a:r>
              <a:rPr lang="ja-JP" altLang="en-US">
                <a:solidFill>
                  <a:schemeClr val="bg1"/>
                </a:solidFill>
                <a:ea typeface="ＤＦＧ中太丸ゴシック体" pitchFamily="50" charset="-128"/>
              </a:rPr>
              <a:t>（とわ）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の平和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いつも主を見上げると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尊厳につつまれる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>
            <a:extLst>
              <a:ext uri="{FF2B5EF4-FFF2-40B4-BE49-F238E27FC236}">
                <a16:creationId xmlns:a16="http://schemas.microsoft.com/office/drawing/2014/main" id="{5A70C433-483A-EE1F-4ADE-6B870F3300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命の限り</a:t>
            </a:r>
          </a:p>
        </p:txBody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99C92BA0-2D9B-62F0-0F2D-C3791F2557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命の限り歌う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主の恵みと偉大さ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命の限り語る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素晴らしい主の愛を　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EF1374AA-D78A-DD21-0AFF-4FE9D60637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  <a:noFill/>
        </p:spPr>
        <p:txBody>
          <a:bodyPr lIns="92075" tIns="46038" rIns="92075" bIns="46038"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命の限り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74E78E0F-2556-7153-2C3F-F0E08C9952D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953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全てのものは　御名をほめる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感謝を語り　恵みに歩む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いつも主を見上げると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尊厳につつまれる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　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003EFF74-65B0-8C32-C492-0C064DA56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命の限り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46BC4F08-BA41-B521-B489-CFFED35AA3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命の限り歌う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主の恵みと偉大さ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命の限り語る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素晴らしい主の愛を　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>
            <a:extLst>
              <a:ext uri="{FF2B5EF4-FFF2-40B4-BE49-F238E27FC236}">
                <a16:creationId xmlns:a16="http://schemas.microsoft.com/office/drawing/2014/main" id="{49A87E0A-1E61-4924-6FD5-E4886AB96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神の家族</a:t>
            </a:r>
          </a:p>
        </p:txBody>
      </p:sp>
      <p:sp>
        <p:nvSpPr>
          <p:cNvPr id="165891" name="Rectangle 3">
            <a:extLst>
              <a:ext uri="{FF2B5EF4-FFF2-40B4-BE49-F238E27FC236}">
                <a16:creationId xmlns:a16="http://schemas.microsoft.com/office/drawing/2014/main" id="{2C6EE421-54DD-329F-8D48-6907BEB609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主が愛されたように私達は愛し合う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主が許されたように私達も許し合う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主が仕えられたように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私達も仕え合う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>
            <a:extLst>
              <a:ext uri="{FF2B5EF4-FFF2-40B4-BE49-F238E27FC236}">
                <a16:creationId xmlns:a16="http://schemas.microsoft.com/office/drawing/2014/main" id="{F56AE0D3-58FF-FCF4-A269-A0D0500C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ゴッド・イズ・ムービング </a:t>
            </a:r>
          </a:p>
        </p:txBody>
      </p:sp>
      <p:sp>
        <p:nvSpPr>
          <p:cNvPr id="28675" name="Rectangle 1027">
            <a:extLst>
              <a:ext uri="{FF2B5EF4-FFF2-40B4-BE49-F238E27FC236}">
                <a16:creationId xmlns:a16="http://schemas.microsoft.com/office/drawing/2014/main" id="{37A029C7-9B90-7D8E-0A15-3B794DF898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343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神は今　生きている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生きてはたらかれる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神は今　生きている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リバイバルがくる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A0115F7E-65FE-2316-5FAD-189346D8BA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神の家族</a:t>
            </a: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C29FB102-28FE-5F94-1BBD-6EB677DFA1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神の家族　神の家族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神の家族　神の家族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C06E4574-3BF1-F772-BEE2-456B7F9D48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主の御言葉こそは </a:t>
            </a: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7C950803-550D-0776-22E5-B1C3DAD238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①主の御言葉こそは  私の足の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 ともしび  道の光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　もろはの剣より  するどく強い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　それは世界の光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291E04EF-EAE4-3CF3-ECAA-5B9259729E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主の御言葉こそは 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8CF830ED-617F-8F0F-7928-54883920FC9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主の御言葉こそは  私の足の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ともしび  道の光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すべての罪から  わたしを守る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それは世界の光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>
            <a:extLst>
              <a:ext uri="{FF2B5EF4-FFF2-40B4-BE49-F238E27FC236}">
                <a16:creationId xmlns:a16="http://schemas.microsoft.com/office/drawing/2014/main" id="{54302416-34C9-C09D-05A4-8F82BB12C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0" y="152400"/>
            <a:ext cx="45720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セレブレイト・ジーザス </a:t>
            </a: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C20C0D3E-60FF-DE7A-94C9-C5B193C69EF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6858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歌おう  声合わせて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イェスを  祝うために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勝利に  胸おどらせ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イェスの  誉れを見よ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1026">
            <a:extLst>
              <a:ext uri="{FF2B5EF4-FFF2-40B4-BE49-F238E27FC236}">
                <a16:creationId xmlns:a16="http://schemas.microsoft.com/office/drawing/2014/main" id="{950C75D1-57C7-3814-B67A-9BF92A9BAB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0" y="152400"/>
            <a:ext cx="45720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セレブレイト・ジーザス </a:t>
            </a:r>
          </a:p>
        </p:txBody>
      </p:sp>
      <p:sp>
        <p:nvSpPr>
          <p:cNvPr id="171011" name="Rectangle 1027">
            <a:extLst>
              <a:ext uri="{FF2B5EF4-FFF2-40B4-BE49-F238E27FC236}">
                <a16:creationId xmlns:a16="http://schemas.microsoft.com/office/drawing/2014/main" id="{C345F1E7-F09F-D0E6-61B1-6839A35B5C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  よみがえられた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輝く  その姿  喜び  賛美しよう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とこしえまで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共におられる  主イェスを 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>
            <a:extLst>
              <a:ext uri="{FF2B5EF4-FFF2-40B4-BE49-F238E27FC236}">
                <a16:creationId xmlns:a16="http://schemas.microsoft.com/office/drawing/2014/main" id="{8F8348D5-23DF-2493-116D-666F2A64C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ハレルヤ全能の主 </a:t>
            </a:r>
          </a:p>
        </p:txBody>
      </p:sp>
      <p:sp>
        <p:nvSpPr>
          <p:cNvPr id="172035" name="Rectangle 3">
            <a:extLst>
              <a:ext uri="{FF2B5EF4-FFF2-40B4-BE49-F238E27FC236}">
                <a16:creationId xmlns:a16="http://schemas.microsoft.com/office/drawing/2014/main" id="{CBC0448F-9605-5377-3DD7-FDDF13BBF6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 ハレルヤ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ハレルヤ全能の主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 ハレルヤ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ハレルヤ世界の王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1026">
            <a:extLst>
              <a:ext uri="{FF2B5EF4-FFF2-40B4-BE49-F238E27FC236}">
                <a16:creationId xmlns:a16="http://schemas.microsoft.com/office/drawing/2014/main" id="{E2640289-08E7-6F6D-3777-DF15C147A0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ハレルヤ全能の主 </a:t>
            </a:r>
          </a:p>
        </p:txBody>
      </p:sp>
      <p:sp>
        <p:nvSpPr>
          <p:cNvPr id="173059" name="Rectangle 1027">
            <a:extLst>
              <a:ext uri="{FF2B5EF4-FFF2-40B4-BE49-F238E27FC236}">
                <a16:creationId xmlns:a16="http://schemas.microsoft.com/office/drawing/2014/main" id="{B789E3AB-CA06-CD05-A753-2DB42B4C5D0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主は御力をもて  敵に打ち勝ち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暗闇に勝利おさめた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われらをしばる  くさり放たれ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救いをもたらされた</a:t>
            </a:r>
          </a:p>
          <a:p>
            <a:pPr algn="just" eaLnBrk="1" hangingPunct="1">
              <a:buFontTx/>
              <a:buNone/>
            </a:pPr>
            <a:r>
              <a:rPr lang="ja-JP" altLang="en-US" sz="4000"/>
              <a:t> </a:t>
            </a:r>
            <a:endParaRPr lang="ja-JP" altLang="en-US" sz="4000"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>
            <a:extLst>
              <a:ext uri="{FF2B5EF4-FFF2-40B4-BE49-F238E27FC236}">
                <a16:creationId xmlns:a16="http://schemas.microsoft.com/office/drawing/2014/main" id="{33BB0D77-C72E-A692-C5D9-26B492172F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山と海を越えて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4083" name="Rectangle 3">
            <a:extLst>
              <a:ext uri="{FF2B5EF4-FFF2-40B4-BE49-F238E27FC236}">
                <a16:creationId xmlns:a16="http://schemas.microsoft.com/office/drawing/2014/main" id="{5F190646-6612-4638-C08B-81115A81DA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山と海をこえて　神の川がながれ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こころひらき　神の愛といやしうける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真理のなかに生きる　喜びを歌おう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両手をあげて　神の愛をうけとろう</a:t>
            </a:r>
          </a:p>
          <a:p>
            <a:pPr eaLnBrk="1" hangingPunct="1">
              <a:lnSpc>
                <a:spcPct val="3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>
            <a:extLst>
              <a:ext uri="{FF2B5EF4-FFF2-40B4-BE49-F238E27FC236}">
                <a16:creationId xmlns:a16="http://schemas.microsoft.com/office/drawing/2014/main" id="{E71C98D8-F230-4632-2FF2-FB20C3B871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山と海を越えて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5107" name="Rectangle 3">
            <a:extLst>
              <a:ext uri="{FF2B5EF4-FFF2-40B4-BE49-F238E27FC236}">
                <a16:creationId xmlns:a16="http://schemas.microsoft.com/office/drawing/2014/main" id="{71982E09-1AD2-0333-9AF5-F3F916A593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　あなたの愛を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とこしえまで　歌いたい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　あなたの愛を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とこしえまで　歌いたい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86529DAE-D652-09E4-9427-26A6D7362E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山と海を越えて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BB00A956-4854-256E-780D-9BA34F9C90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喜びおどろう　おろかに見えても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真理のひかり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この世にしめすために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72227183-4AB7-C4A2-82C4-8C29812319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ジーザス・イズ・アライブ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4261DAC-81E4-37AB-3A43-3D45E5F044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ハレルヤ　主をほめよ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死をうちやぶり　よみがえられた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勝利のイェスは　生きておられる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今ここに　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>
            <a:extLst>
              <a:ext uri="{FF2B5EF4-FFF2-40B4-BE49-F238E27FC236}">
                <a16:creationId xmlns:a16="http://schemas.microsoft.com/office/drawing/2014/main" id="{6E7491E6-499A-E5A5-F93F-046F87808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威光・尊厳・栄誉 </a:t>
            </a:r>
          </a:p>
        </p:txBody>
      </p:sp>
      <p:sp>
        <p:nvSpPr>
          <p:cNvPr id="177155" name="Rectangle 3">
            <a:extLst>
              <a:ext uri="{FF2B5EF4-FFF2-40B4-BE49-F238E27FC236}">
                <a16:creationId xmlns:a16="http://schemas.microsoft.com/office/drawing/2014/main" id="{8ED1224C-0E6D-6C16-24AC-CDC18AAEDF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世界中どこででも 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新しい歌をささげよ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主にうたえ 　ほめたたえよ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み救いの 　知らせをつげよ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997D9E35-28DE-3E4B-DA7B-C8CE7923B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威光・尊厳・栄誉 </a:t>
            </a: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B5E94852-C183-6EC3-2BE3-3711CA17B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まことに主は 　大いなる方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賛美されるべき方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威光と尊厳と栄誉　 光栄と力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>
            <a:extLst>
              <a:ext uri="{FF2B5EF4-FFF2-40B4-BE49-F238E27FC236}">
                <a16:creationId xmlns:a16="http://schemas.microsoft.com/office/drawing/2014/main" id="{9A8F6AB6-AC2B-1A82-6662-52189F9D56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威光・尊厳・栄誉 </a:t>
            </a:r>
          </a:p>
        </p:txBody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EFDC25AC-D40A-E5BA-A5B2-AD742940E2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ただ主だけを 　礼拝せよ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天をつくり 　ささえている主 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>
            <a:extLst>
              <a:ext uri="{FF2B5EF4-FFF2-40B4-BE49-F238E27FC236}">
                <a16:creationId xmlns:a16="http://schemas.microsoft.com/office/drawing/2014/main" id="{42C59E65-6CFA-8305-FAC9-69925547E9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0772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いつくしみ深き </a:t>
            </a:r>
          </a:p>
        </p:txBody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4CBCB29C-8F3F-F24A-559B-CABC055079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いつくしみ深き 友なるイェスは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罪とがうれい とりさりたもう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心のなげきを つつまずのべて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などかはおろさぬ 負える重荷を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>
            <a:extLst>
              <a:ext uri="{FF2B5EF4-FFF2-40B4-BE49-F238E27FC236}">
                <a16:creationId xmlns:a16="http://schemas.microsoft.com/office/drawing/2014/main" id="{6005FAF8-ED49-F657-AF8F-0FC4F7DCC8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0772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いつくしみ深き </a:t>
            </a:r>
          </a:p>
        </p:txBody>
      </p:sp>
      <p:sp>
        <p:nvSpPr>
          <p:cNvPr id="181251" name="Rectangle 3">
            <a:extLst>
              <a:ext uri="{FF2B5EF4-FFF2-40B4-BE49-F238E27FC236}">
                <a16:creationId xmlns:a16="http://schemas.microsoft.com/office/drawing/2014/main" id="{5A0FFA7E-9E52-1DF5-4249-A1051ED896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いつくしみ深き 友なるイェスは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われらの弱きを 知りてあわれむ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なやみかなしみに しずめる時も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祈りにこたえて 慰めたまわん 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>
            <a:extLst>
              <a:ext uri="{FF2B5EF4-FFF2-40B4-BE49-F238E27FC236}">
                <a16:creationId xmlns:a16="http://schemas.microsoft.com/office/drawing/2014/main" id="{D9C60F3E-B9BF-4F9E-7698-A87F672EE30C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400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いつくしみ深き 友なるイェスは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かわらぬ愛もて みちびきたもう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世の友われらを すてさる時も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祈りにこたえて 労わりたまわん</a:t>
            </a:r>
          </a:p>
        </p:txBody>
      </p:sp>
      <p:sp>
        <p:nvSpPr>
          <p:cNvPr id="182275" name="Rectangle 3">
            <a:extLst>
              <a:ext uri="{FF2B5EF4-FFF2-40B4-BE49-F238E27FC236}">
                <a16:creationId xmlns:a16="http://schemas.microsoft.com/office/drawing/2014/main" id="{7C63381D-AFF4-99BB-17CB-02934178648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572000" y="0"/>
            <a:ext cx="45720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いつくしみ深き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id="{1389D2A5-46BD-F582-0FFF-E21F482B3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あなたの愛は</a:t>
            </a:r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id="{EB9524B4-98EC-603A-5658-4BC3608D9A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あなたの愛は　天より高く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恵みの深さは　はかり知れない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神の言葉　慰めに満ち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私はあなたを愛します　　　</a:t>
            </a: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２</a:t>
            </a:r>
          </a:p>
          <a:p>
            <a:pPr eaLnBrk="1" hangingPunct="1">
              <a:lnSpc>
                <a:spcPct val="4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D494E3DC-B754-1FAF-84F4-FE0116E8F2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あなたの愛は</a:t>
            </a:r>
          </a:p>
        </p:txBody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A0644499-B2D6-AB29-F691-D2C55BED65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たえずイェスを見上げて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たえずほめたたえる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あなただけが私の　すべての主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113F65EF-E0CC-FC68-8222-AAC0A0C6F6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あなたの愛は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A170A686-86AB-8EAF-129B-7CD64068D2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あなたが歩いた道を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私もついて行きます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愛します　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BC77E841-B881-8179-7926-54F1491256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6106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イェスにあがなわれて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C5B04CD9-AC2C-3BE0-5C05-9B33FAE032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5334000"/>
          </a:xfrm>
        </p:spPr>
        <p:txBody>
          <a:bodyPr lIns="738000" tIns="730800"/>
          <a:lstStyle/>
          <a:p>
            <a:pPr marL="571500" indent="-571500"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イェスに　あがなわれて</a:t>
            </a:r>
          </a:p>
          <a:p>
            <a:pPr marL="571500" indent="-571500"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今はイェスを　ほめたたえる</a:t>
            </a:r>
          </a:p>
          <a:p>
            <a:pPr marL="571500" indent="-571500"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罪のくさりとかれ</a:t>
            </a:r>
          </a:p>
          <a:p>
            <a:pPr marL="571500" indent="-571500"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今はイェスを　ほめたたえる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>
            <a:extLst>
              <a:ext uri="{FF2B5EF4-FFF2-40B4-BE49-F238E27FC236}">
                <a16:creationId xmlns:a16="http://schemas.microsoft.com/office/drawing/2014/main" id="{1B908B42-7EA3-35CE-25CB-DBB3EEA330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ジーザス・イズ・アライブ </a:t>
            </a:r>
          </a:p>
        </p:txBody>
      </p:sp>
      <p:sp>
        <p:nvSpPr>
          <p:cNvPr id="30723" name="Rectangle 1027">
            <a:extLst>
              <a:ext uri="{FF2B5EF4-FFF2-40B4-BE49-F238E27FC236}">
                <a16:creationId xmlns:a16="http://schemas.microsoft.com/office/drawing/2014/main" id="{9F86A755-DB30-FAF7-99A7-C440058F8B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主はアルファでオメガ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永遠の神　罪ののろいは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うちくだかれた　神のこひつじは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生きておられる　今ここに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ハレルヤ　主をほめよ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>
            <a:extLst>
              <a:ext uri="{FF2B5EF4-FFF2-40B4-BE49-F238E27FC236}">
                <a16:creationId xmlns:a16="http://schemas.microsoft.com/office/drawing/2014/main" id="{F2B1E690-3A0D-C664-D610-886D875F59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6106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イェスにあがなわれて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87395" name="Text Box 5">
            <a:extLst>
              <a:ext uri="{FF2B5EF4-FFF2-40B4-BE49-F238E27FC236}">
                <a16:creationId xmlns:a16="http://schemas.microsoft.com/office/drawing/2014/main" id="{C8FE5604-C6D8-5DA6-DB61-F16D580CE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370888" cy="345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だから手を打ちならし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ハレルヤ主イェス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手を打ちならしハレルヤ主イェス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王の王　主の主　　王の王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E7C15305-9C3D-BCED-2C31-072B97374D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-3048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いつまでも残るのは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E86502D1-888B-77BB-0787-508F880861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91000"/>
          </a:xfrm>
        </p:spPr>
        <p:txBody>
          <a:bodyPr lIns="738000" tIns="730800"/>
          <a:lstStyle/>
          <a:p>
            <a:pPr marL="0" indent="0"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いつまでも　残るのは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信仰　希望　そして 愛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その中で　一番</a:t>
            </a:r>
          </a:p>
          <a:p>
            <a:pPr marL="0" indent="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　すぐれて いるのは　愛です</a:t>
            </a:r>
          </a:p>
          <a:p>
            <a:pPr marL="0" indent="0" algn="just" eaLnBrk="1" hangingPunct="1">
              <a:spcBef>
                <a:spcPct val="7000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1180E29F-A71F-4C05-1DFF-1301FF741A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-304800"/>
            <a:ext cx="88392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いつまでも残るのは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80A5B959-F326-DB66-519F-AAD3350279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91600" cy="6172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わたしの　心が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イェス様の 愛に　根ざす ように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つくり　変えられる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一方的な 主の　あわれみ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A8B83267-2AE4-DDFB-9CBD-7B2AC5FCA8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-3048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いつまでも残るのは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BD71B2A2-C0E9-A80C-6508-31691782D6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39200" cy="6172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いつまでも　残るのは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信仰　希望　そして愛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その中で　いちばん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すぐれているのは愛です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spcBef>
                <a:spcPct val="7000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>
            <a:extLst>
              <a:ext uri="{FF2B5EF4-FFF2-40B4-BE49-F238E27FC236}">
                <a16:creationId xmlns:a16="http://schemas.microsoft.com/office/drawing/2014/main" id="{857EDA11-EA9C-685A-23F4-D8DC8520BD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62200" y="-3048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いつまでも残るのは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60820E9D-920E-9978-BFA5-A5B536FC78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839200" cy="6172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わたしの 思いが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 み霊に 従うように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導いて 下さる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すべてに まさる　主の 愛が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>
            <a:extLst>
              <a:ext uri="{FF2B5EF4-FFF2-40B4-BE49-F238E27FC236}">
                <a16:creationId xmlns:a16="http://schemas.microsoft.com/office/drawing/2014/main" id="{8D5AA035-B182-9A2F-8802-7B72C07E4D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永遠に永遠に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A1AB2A9B-9C6D-7BA0-A3C7-4E67DC53DC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永遠に　永遠に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ずっと　あなたといたい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私の全てが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あなたを必要としてるから</a:t>
            </a:r>
          </a:p>
          <a:p>
            <a:pPr algn="just" eaLnBrk="1" hangingPunct="1">
              <a:lnSpc>
                <a:spcPct val="4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>
            <a:extLst>
              <a:ext uri="{FF2B5EF4-FFF2-40B4-BE49-F238E27FC236}">
                <a16:creationId xmlns:a16="http://schemas.microsoft.com/office/drawing/2014/main" id="{8792681E-6127-C423-2614-55B75408BB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永遠に永遠に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D1925602-27F7-5ACA-3277-B11F098702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　みた時から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あなたは　心の中にいる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>
            <a:extLst>
              <a:ext uri="{FF2B5EF4-FFF2-40B4-BE49-F238E27FC236}">
                <a16:creationId xmlns:a16="http://schemas.microsoft.com/office/drawing/2014/main" id="{42C17485-505C-BB39-0E10-E20F2AA056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永遠に永遠に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8BC83263-5874-F37C-26F0-01962FC69F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わたしのすべて　わたしのちから</a:t>
            </a:r>
          </a:p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Jesus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（ジーザス）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いのちが　あるかぎり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　みていきたい　ずっと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extLst>
              <a:ext uri="{FF2B5EF4-FFF2-40B4-BE49-F238E27FC236}">
                <a16:creationId xmlns:a16="http://schemas.microsoft.com/office/drawing/2014/main" id="{0EAC1B0D-22A0-5A98-C93E-284135552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大いなる方に 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A498AA68-AD51-EC08-EBE5-5D53CEE6C2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95588" name="Rectangle 4">
            <a:extLst>
              <a:ext uri="{FF2B5EF4-FFF2-40B4-BE49-F238E27FC236}">
                <a16:creationId xmlns:a16="http://schemas.microsoft.com/office/drawing/2014/main" id="{8EC44D34-0B1A-7311-F093-AA34E0B42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9525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大いなる方に  感謝ささげます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み子キリストの  愛のゆえに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聖なる方に  感謝ささげます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み子キリストの  愛のゆえに 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>
            <a:extLst>
              <a:ext uri="{FF2B5EF4-FFF2-40B4-BE49-F238E27FC236}">
                <a16:creationId xmlns:a16="http://schemas.microsoft.com/office/drawing/2014/main" id="{CE460863-E2C3-DDBF-15A5-4AF5C7A109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大いなる方に </a:t>
            </a:r>
          </a:p>
        </p:txBody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0A8F0915-1E42-B1CF-385D-2BA8A624CE7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96612" name="Rectangle 4">
            <a:extLst>
              <a:ext uri="{FF2B5EF4-FFF2-40B4-BE49-F238E27FC236}">
                <a16:creationId xmlns:a16="http://schemas.microsoft.com/office/drawing/2014/main" id="{DAF9E4D9-223D-F3A2-A85F-FF5ADB4FC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9525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　弱い者よ  さけべ勇士だと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勝利の主が  ともにおられる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 貧しい者よ　さけべ富んでいると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めぐみの主が  ともにおられる</a:t>
            </a:r>
          </a:p>
          <a:p>
            <a:pPr algn="just"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感謝します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>
            <a:extLst>
              <a:ext uri="{FF2B5EF4-FFF2-40B4-BE49-F238E27FC236}">
                <a16:creationId xmlns:a16="http://schemas.microsoft.com/office/drawing/2014/main" id="{D19AE1D4-35F2-F55E-4150-1D946FD72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主は栄光</a:t>
            </a:r>
          </a:p>
        </p:txBody>
      </p:sp>
      <p:sp>
        <p:nvSpPr>
          <p:cNvPr id="31747" name="Rectangle 1027">
            <a:extLst>
              <a:ext uri="{FF2B5EF4-FFF2-40B4-BE49-F238E27FC236}">
                <a16:creationId xmlns:a16="http://schemas.microsoft.com/office/drawing/2014/main" id="{CB7744F2-C754-593D-5DB5-8B90CFC19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486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見えます　輝く光に満ちて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神の右に立つ主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あなたは　人のため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タイトル 1">
            <a:extLst>
              <a:ext uri="{FF2B5EF4-FFF2-40B4-BE49-F238E27FC236}">
                <a16:creationId xmlns:a16="http://schemas.microsoft.com/office/drawing/2014/main" id="{7ACB295C-F0CB-8E1E-3786-D2F71AF8C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26988"/>
            <a:ext cx="7772400" cy="1143001"/>
          </a:xfrm>
        </p:spPr>
        <p:txBody>
          <a:bodyPr/>
          <a:lstStyle/>
          <a:p>
            <a:pPr eaLnBrk="1" hangingPunct="1"/>
            <a:r>
              <a:rPr lang="ja-JP" altLang="en-US" sz="2800"/>
              <a:t>オール イン オール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5C0DD827-6378-F0A8-BCFE-ED91548E6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125538"/>
            <a:ext cx="8424863" cy="4114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① 弱い時の力　さがし求める宝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You’re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my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in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（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ユア  マイ  オール  イン  オール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）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タイトル 1">
            <a:extLst>
              <a:ext uri="{FF2B5EF4-FFF2-40B4-BE49-F238E27FC236}">
                <a16:creationId xmlns:a16="http://schemas.microsoft.com/office/drawing/2014/main" id="{1484F626-9428-C2B8-B585-2D168E60F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26988"/>
            <a:ext cx="7772400" cy="1143001"/>
          </a:xfrm>
        </p:spPr>
        <p:txBody>
          <a:bodyPr/>
          <a:lstStyle/>
          <a:p>
            <a:pPr eaLnBrk="1" hangingPunct="1"/>
            <a:r>
              <a:rPr lang="ja-JP" altLang="en-US" sz="2800"/>
              <a:t>オール イン オール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9C9085DF-9124-316F-D48F-98B320C2F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125538"/>
            <a:ext cx="8424863" cy="4114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あなたに　すべてささげ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あなたを　求めつづけ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You’re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my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in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（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ユア  マイ  オール  イン  オール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）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タイトル 1">
            <a:extLst>
              <a:ext uri="{FF2B5EF4-FFF2-40B4-BE49-F238E27FC236}">
                <a16:creationId xmlns:a16="http://schemas.microsoft.com/office/drawing/2014/main" id="{06F25747-C3D5-14E2-250E-35C2046B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26988"/>
            <a:ext cx="7772400" cy="1143001"/>
          </a:xfrm>
        </p:spPr>
        <p:txBody>
          <a:bodyPr/>
          <a:lstStyle/>
          <a:p>
            <a:pPr eaLnBrk="1" hangingPunct="1"/>
            <a:r>
              <a:rPr lang="ja-JP" altLang="en-US" sz="2800"/>
              <a:t>オール イン オール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EC984EE1-F4D3-A19E-8DD8-87888A163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125538"/>
            <a:ext cx="8424863" cy="4114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Jesus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lamb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of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God</a:t>
            </a:r>
          </a:p>
          <a:p>
            <a:pPr algn="just" eaLnBrk="1" hangingPunct="1">
              <a:defRPr/>
            </a:pP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ジーザス  ラム  オブ  ガッド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）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あなたのみ名を　声のかぎり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ほめたたえます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タイトル 1">
            <a:extLst>
              <a:ext uri="{FF2B5EF4-FFF2-40B4-BE49-F238E27FC236}">
                <a16:creationId xmlns:a16="http://schemas.microsoft.com/office/drawing/2014/main" id="{F7F8B522-BF5D-94DE-C96A-D20E7985A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26988"/>
            <a:ext cx="7772400" cy="1143001"/>
          </a:xfrm>
        </p:spPr>
        <p:txBody>
          <a:bodyPr/>
          <a:lstStyle/>
          <a:p>
            <a:pPr eaLnBrk="1" hangingPunct="1"/>
            <a:r>
              <a:rPr lang="ja-JP" altLang="en-US" sz="2800"/>
              <a:t>オール イン オール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A32DA130-4864-FAC3-6035-300D9E0A1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125538"/>
            <a:ext cx="8424863" cy="4114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➁ 罪とけがれ　のぞき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 よみがえった　あなたは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  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You’re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my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in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（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ユア  マイ  オール  イン  オール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）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タイトル 1">
            <a:extLst>
              <a:ext uri="{FF2B5EF4-FFF2-40B4-BE49-F238E27FC236}">
                <a16:creationId xmlns:a16="http://schemas.microsoft.com/office/drawing/2014/main" id="{279DAB55-3CFE-DFAF-6D98-FED7D7233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26988"/>
            <a:ext cx="7772400" cy="1143001"/>
          </a:xfrm>
        </p:spPr>
        <p:txBody>
          <a:bodyPr/>
          <a:lstStyle/>
          <a:p>
            <a:pPr eaLnBrk="1" hangingPunct="1"/>
            <a:r>
              <a:rPr lang="ja-JP" altLang="en-US" sz="2800"/>
              <a:t>オール イン オール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714C0C41-F5A8-BC50-4506-DEE693EE86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125538"/>
            <a:ext cx="8424863" cy="4114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倒れる時に　ささえ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渇くときに　満たす</a:t>
            </a:r>
            <a:endParaRPr lang="en-US" altLang="ja-JP" sz="4400" dirty="0">
              <a:solidFill>
                <a:schemeClr val="bg1"/>
              </a:solidFill>
              <a:latin typeface="+mn-ea"/>
            </a:endParaRP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You’re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my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in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All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（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ユア  マイ  オール  イン  オール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）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タイトル 1">
            <a:extLst>
              <a:ext uri="{FF2B5EF4-FFF2-40B4-BE49-F238E27FC236}">
                <a16:creationId xmlns:a16="http://schemas.microsoft.com/office/drawing/2014/main" id="{0CA6AEBC-7E0C-1DF5-B4CD-9FE36390F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-26988"/>
            <a:ext cx="7772400" cy="1143001"/>
          </a:xfrm>
        </p:spPr>
        <p:txBody>
          <a:bodyPr/>
          <a:lstStyle/>
          <a:p>
            <a:pPr eaLnBrk="1" hangingPunct="1"/>
            <a:r>
              <a:rPr lang="ja-JP" altLang="en-US" sz="2800"/>
              <a:t>オール イン オール</a:t>
            </a:r>
          </a:p>
        </p:txBody>
      </p:sp>
      <p:sp>
        <p:nvSpPr>
          <p:cNvPr id="8195" name="コンテンツ プレースホルダー 2">
            <a:extLst>
              <a:ext uri="{FF2B5EF4-FFF2-40B4-BE49-F238E27FC236}">
                <a16:creationId xmlns:a16="http://schemas.microsoft.com/office/drawing/2014/main" id="{335E8CC7-FDE3-E6F9-7194-E20A293E2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125538"/>
            <a:ext cx="8424863" cy="411480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Jesus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lamb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of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</a:t>
            </a:r>
            <a:r>
              <a:rPr lang="en-US" altLang="ja-JP" sz="4400" dirty="0">
                <a:solidFill>
                  <a:schemeClr val="bg1"/>
                </a:solidFill>
                <a:latin typeface="+mn-ea"/>
              </a:rPr>
              <a:t>God</a:t>
            </a:r>
          </a:p>
          <a:p>
            <a:pPr algn="just" eaLnBrk="1" hangingPunct="1">
              <a:defRPr/>
            </a:pP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　　</a:t>
            </a:r>
            <a:r>
              <a:rPr lang="en-US" altLang="ja-JP" sz="3600" dirty="0">
                <a:solidFill>
                  <a:schemeClr val="bg1"/>
                </a:solidFill>
                <a:latin typeface="+mn-ea"/>
              </a:rPr>
              <a:t>(</a:t>
            </a:r>
            <a:r>
              <a:rPr lang="ja-JP" altLang="en-US" sz="3600" dirty="0">
                <a:solidFill>
                  <a:schemeClr val="bg1"/>
                </a:solidFill>
                <a:latin typeface="+mn-ea"/>
              </a:rPr>
              <a:t>ジーザス  ラム  オブ  ガッド</a:t>
            </a: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）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あなたのみ名を　声のかぎり</a:t>
            </a:r>
          </a:p>
          <a:p>
            <a:pPr algn="just" eaLnBrk="1" hangingPunct="1">
              <a:defRPr/>
            </a:pPr>
            <a:r>
              <a:rPr lang="ja-JP" altLang="en-US" sz="4400" dirty="0">
                <a:solidFill>
                  <a:schemeClr val="bg1"/>
                </a:solidFill>
                <a:latin typeface="+mn-ea"/>
              </a:rPr>
              <a:t>　　ほめたたえます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6D28B16C-06BF-FBFA-80D1-E7B3FF0361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来たるべき王なるイェスに </a:t>
            </a:r>
          </a:p>
        </p:txBody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1E06823A-1275-EF1A-E549-1CF9EFF6A0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きたるべき  王なるイェスに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ほまれと富みと栄光  ささげます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主のまえに  みちをそなえ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愛もてあがめ仕え  主をほめます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>
            <a:extLst>
              <a:ext uri="{FF2B5EF4-FFF2-40B4-BE49-F238E27FC236}">
                <a16:creationId xmlns:a16="http://schemas.microsoft.com/office/drawing/2014/main" id="{C4ED83C1-1D95-A178-F07C-64A38F04BAC3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553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ハレルヤ  ハレルヤ  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ハレルヤ  ハレルヤ  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主のまえに  みちをそなえ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愛もてあがめ仕え  主をほめます</a:t>
            </a:r>
          </a:p>
        </p:txBody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90B7874B-C709-1E64-334F-3048F7D8282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62400" y="0"/>
            <a:ext cx="5181600" cy="5334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来たるべき王なるイェスに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1026">
            <a:extLst>
              <a:ext uri="{FF2B5EF4-FFF2-40B4-BE49-F238E27FC236}">
                <a16:creationId xmlns:a16="http://schemas.microsoft.com/office/drawing/2014/main" id="{541B1E3E-0D38-F708-C70D-D92DDEA39A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686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きよい手を上げ</a:t>
            </a:r>
          </a:p>
        </p:txBody>
      </p:sp>
      <p:sp>
        <p:nvSpPr>
          <p:cNvPr id="205827" name="Rectangle 1027">
            <a:extLst>
              <a:ext uri="{FF2B5EF4-FFF2-40B4-BE49-F238E27FC236}">
                <a16:creationId xmlns:a16="http://schemas.microsoft.com/office/drawing/2014/main" id="{2A10B943-E1E4-6281-6424-B3620E917B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572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きよい手をあげ　賛美にみたされ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感謝の心で　主をたたえよ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主をたたえよ　主をたたえよ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感謝の心で　主をたたえよ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BA1CC2EA-36F8-25E5-1D0C-44DD4C879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キリストは生きている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1BBC7B68-FA1B-8053-4493-67865654EA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その血しおで私の罪は許された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信じよう　その名前で　全ての痛み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消え去った　信じよう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旗をかかげ　オオオ　この世に示せ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E1F3B1C2-0720-4B8D-F161-0B80400CB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主は栄光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62DD375-B8A5-C743-C342-1F28A62A32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458200" cy="5486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見えます　死の力を破り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勝利に輝く　主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あなたは　祈られる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1026">
            <a:extLst>
              <a:ext uri="{FF2B5EF4-FFF2-40B4-BE49-F238E27FC236}">
                <a16:creationId xmlns:a16="http://schemas.microsoft.com/office/drawing/2014/main" id="{B4113C03-1C78-C07F-E276-16524FC97C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キリストは生きている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07875" name="Rectangle 1027">
            <a:extLst>
              <a:ext uri="{FF2B5EF4-FFF2-40B4-BE49-F238E27FC236}">
                <a16:creationId xmlns:a16="http://schemas.microsoft.com/office/drawing/2014/main" id="{56946CC8-EBDD-E4A6-D922-EF9A7334A72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キリストは　生きている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わたしの主は　生きている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死のちからに　打ち勝って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よみがえられた　勝利の主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9455BCD0-8708-4117-A875-EA4C2D8B84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624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暗闇に光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17C41765-A764-D80D-F056-170A39324A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暗闇にひかり　かがやきのぼる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そのきよいひかり　神の栄光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暗闇をてらす　まことのひかり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真理のみ言葉　神の栄光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>
            <a:extLst>
              <a:ext uri="{FF2B5EF4-FFF2-40B4-BE49-F238E27FC236}">
                <a16:creationId xmlns:a16="http://schemas.microsoft.com/office/drawing/2014/main" id="{556783FB-C2DB-46A1-636F-DE77F861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624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暗闇に光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09923" name="Rectangle 3">
            <a:extLst>
              <a:ext uri="{FF2B5EF4-FFF2-40B4-BE49-F238E27FC236}">
                <a16:creationId xmlns:a16="http://schemas.microsoft.com/office/drawing/2014/main" id="{4B891BFE-3F7B-8CBC-C429-CFA4C4A1C2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主はここに　おられる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今ここに　おられる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577D2FFE-2B0B-0F60-8C2D-97CBB7DB2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ここに愛が</a:t>
            </a:r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52EF4E35-94B2-686D-4637-E27F930403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ひとり子をつかわし　神は私達に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命を得させて　くださいました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私達が神を　愛したのではなく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神が私達を愛し　御子を遣わされた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>
            <a:extLst>
              <a:ext uri="{FF2B5EF4-FFF2-40B4-BE49-F238E27FC236}">
                <a16:creationId xmlns:a16="http://schemas.microsoft.com/office/drawing/2014/main" id="{D8DA1580-1D3B-2AE2-45B7-2BECD4508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ここに愛が</a:t>
            </a: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5AEF01A8-E8AF-D485-EB73-72FB932D8A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ここに愛がある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神の愛が　しめされた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ここに愛がある　神は愛なり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Rectangle 2">
            <a:extLst>
              <a:ext uri="{FF2B5EF4-FFF2-40B4-BE49-F238E27FC236}">
                <a16:creationId xmlns:a16="http://schemas.microsoft.com/office/drawing/2014/main" id="{A0C32ED2-9111-D8AE-625E-5CF0ED1AC8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さあ主にささげよう</a:t>
            </a:r>
          </a:p>
        </p:txBody>
      </p:sp>
      <p:sp>
        <p:nvSpPr>
          <p:cNvPr id="212995" name="Rectangle 3">
            <a:extLst>
              <a:ext uri="{FF2B5EF4-FFF2-40B4-BE49-F238E27FC236}">
                <a16:creationId xmlns:a16="http://schemas.microsoft.com/office/drawing/2014/main" id="{ADE16C0A-EA67-9B85-C429-565222E561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さあ主に　捧げよう　感謝の歌を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さあ主に　捧げよう　感謝の歌を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ハレルヤ　力の限り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ハレルヤ　主に捧げよう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>
            <a:extLst>
              <a:ext uri="{FF2B5EF4-FFF2-40B4-BE49-F238E27FC236}">
                <a16:creationId xmlns:a16="http://schemas.microsoft.com/office/drawing/2014/main" id="{F8E066B6-F13B-18F8-E730-297BFADF71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さあ主にささげよう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DBE972DE-156B-EDF2-A6B1-4C38AD5E14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さあ主の　御前で喜び　踊ろう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さあ主の　御前で喜び　踊ろう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ハレルヤ　力の限り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ハレルヤ　喜び踊ろう</a:t>
            </a:r>
          </a:p>
          <a:p>
            <a:pPr eaLnBrk="1" hangingPunct="1"/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>
            <a:extLst>
              <a:ext uri="{FF2B5EF4-FFF2-40B4-BE49-F238E27FC236}">
                <a16:creationId xmlns:a16="http://schemas.microsoft.com/office/drawing/2014/main" id="{2DF9EE06-D06E-E3AD-401B-FC4597BC5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主イェスの十字架の血で </a:t>
            </a: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81ED7A3E-6E10-F2C7-C1B0-BF19D263DF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主イェスの  十字架の血で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私はゆるされ 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み神と和解をして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平安を得ました  </a:t>
            </a:r>
          </a:p>
        </p:txBody>
      </p:sp>
    </p:spTree>
  </p:cSld>
  <p:clrMapOvr>
    <a:masterClrMapping/>
  </p:clrMapOvr>
</p:sld>
</file>

<file path=ppt/slides/slide1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B41265AC-4D05-9221-A96E-08BC5FE45D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主イェスの十字架の血で </a:t>
            </a:r>
          </a:p>
        </p:txBody>
      </p:sp>
      <p:sp>
        <p:nvSpPr>
          <p:cNvPr id="216067" name="Rectangle 3">
            <a:extLst>
              <a:ext uri="{FF2B5EF4-FFF2-40B4-BE49-F238E27FC236}">
                <a16:creationId xmlns:a16="http://schemas.microsoft.com/office/drawing/2014/main" id="{C108A9EB-7467-6635-E7B6-701A9CFDAF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だから今すべての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悩みをゆだねよう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主は心に平和を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満たしてくださる </a:t>
            </a:r>
          </a:p>
        </p:txBody>
      </p:sp>
    </p:spTree>
  </p:cSld>
  <p:clrMapOvr>
    <a:masterClrMapping/>
  </p:clrMapOvr>
</p:sld>
</file>

<file path=ppt/slides/slide1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>
            <a:extLst>
              <a:ext uri="{FF2B5EF4-FFF2-40B4-BE49-F238E27FC236}">
                <a16:creationId xmlns:a16="http://schemas.microsoft.com/office/drawing/2014/main" id="{15E22D61-264E-AC6C-22AA-8C7F5D2E0A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主イエスをほめよ </a:t>
            </a:r>
          </a:p>
        </p:txBody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4B932ED0-3AF0-D572-C44D-230F5453D63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主イェスを誉めよ　主イェス誉めよ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  誉めよ　その御業を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われを罪より　救い  あがない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  誉めよ　その御業を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26">
            <a:extLst>
              <a:ext uri="{FF2B5EF4-FFF2-40B4-BE49-F238E27FC236}">
                <a16:creationId xmlns:a16="http://schemas.microsoft.com/office/drawing/2014/main" id="{D4964303-0F66-3165-E8EF-9ABA97A982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5363" name="Rectangle 1027">
            <a:extLst>
              <a:ext uri="{FF2B5EF4-FFF2-40B4-BE49-F238E27FC236}">
                <a16:creationId xmlns:a16="http://schemas.microsoft.com/office/drawing/2014/main" id="{FF00CAD2-3A89-FB19-8B50-E65B92E32A2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だれだって　求めてる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主の愛・あい・アイ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愛される　喜びを知った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愛・あい・アイ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8C844B3D-73BE-AB2A-E40B-9EFC382632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主は栄光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5CD82984-DBE6-C7F7-1575-C7BA66BF0BD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＊主は栄光　勝利　力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永久に　ある救い　（＊くりかえし）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私達は　誉めたたえる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 あなたの　御業を</a:t>
            </a:r>
          </a:p>
        </p:txBody>
      </p:sp>
    </p:spTree>
  </p:cSld>
  <p:clrMapOvr>
    <a:masterClrMapping/>
  </p:clrMapOvr>
</p:sld>
</file>

<file path=ppt/slides/slide2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236DC949-B8F1-6DCF-4714-331C6591AD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主イェスを求めることこそ 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32F29610-769F-5435-84FD-B36119C880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　求めることこそ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すべてにまさる　わがよろこび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　たえずイェスを　求めてゆこう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すべてにまさる　わがよろこび</a:t>
            </a:r>
          </a:p>
        </p:txBody>
      </p:sp>
    </p:spTree>
  </p:cSld>
  <p:clrMapOvr>
    <a:masterClrMapping/>
  </p:clrMapOvr>
</p:sld>
</file>

<file path=ppt/slides/slide2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2B93C19F-AD26-CCE7-CCDD-6E2C60923E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主イェスを求めることこそ 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9A0AC8FF-C467-428A-9C28-B807F0F9CA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91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　愛することこそ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すべてにまさる　わがよろこび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たえずイェスを　愛してゆこう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すべてにまさる　わがよろこび</a:t>
            </a:r>
          </a:p>
          <a:p>
            <a:pPr algn="just" eaLnBrk="1" hangingPunct="1">
              <a:lnSpc>
                <a:spcPct val="12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>
            <a:extLst>
              <a:ext uri="{FF2B5EF4-FFF2-40B4-BE49-F238E27FC236}">
                <a16:creationId xmlns:a16="http://schemas.microsoft.com/office/drawing/2014/main" id="{223B23B0-46E7-CC76-D2DE-F2C1317F9D89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76200"/>
            <a:ext cx="8458200" cy="3352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主イェスに　仕えることこそ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すべてにまさる　わがよろこび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たえずイェスに　仕えてゆこう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すべてにまさる　わがよろこび</a:t>
            </a:r>
          </a:p>
        </p:txBody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433BEC2E-E2EE-1427-1530-1243530F96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主イェスを求めることこそ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2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>
            <a:extLst>
              <a:ext uri="{FF2B5EF4-FFF2-40B4-BE49-F238E27FC236}">
                <a16:creationId xmlns:a16="http://schemas.microsoft.com/office/drawing/2014/main" id="{29DD6A8F-6FFA-2667-8B5E-2F7F7DA998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主に向かって喜び歌おう </a:t>
            </a:r>
          </a:p>
        </p:txBody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B60875BA-BDD4-6AC4-F037-319ACE1E1B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主にむかって　よろこびうたおう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われらの　救いの岩に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感謝の歌で　み前にすすみ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賛美をもって　主によろこぼう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7ADBA526-A68B-9EBC-081E-7822B4ED9A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主に向かって喜び歌おう </a:t>
            </a: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DDA4F3F1-F29E-8C49-F609-46EE7E3776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主は大いなる神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すべてにまさって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主は大いなる神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大いなる王</a:t>
            </a:r>
          </a:p>
        </p:txBody>
      </p:sp>
    </p:spTree>
  </p:cSld>
  <p:clrMapOvr>
    <a:masterClrMapping/>
  </p:clrMapOvr>
</p:sld>
</file>

<file path=ppt/slides/slide2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EC42530B-8337-0C4D-0645-1762C4F41B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主の愛が今 </a:t>
            </a:r>
          </a:p>
        </p:txBody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9AA6C7E8-C50C-4803-E355-62B86FB24C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主の愛が　今　あなたを包む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打たれた傷も　いやされる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主の愛が　今　あなたを包む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なげき悲しみ　逃げ去る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C387813-B3EF-59BF-B2E1-1ED7BF1A0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主の愛が今 </a:t>
            </a:r>
          </a:p>
        </p:txBody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2F8F8513-E6D3-124E-5722-B6651D6136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傷ついた　主の愛の手が　動き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あなたの上に　とどまる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全能の　主の愛の手が　包み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あなたの心を　いやされる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>
            <a:extLst>
              <a:ext uri="{FF2B5EF4-FFF2-40B4-BE49-F238E27FC236}">
                <a16:creationId xmlns:a16="http://schemas.microsoft.com/office/drawing/2014/main" id="{A5962AD2-640D-F642-7018-710C3ABCD7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29200" y="0"/>
            <a:ext cx="41148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主の愛　とこしえまで</a:t>
            </a:r>
          </a:p>
        </p:txBody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27FDA806-94D7-DEC9-90F2-86E118C8E25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主の愛は　とこしえまで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その恵みは　つきず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朝ごとにくる　新しい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あなたのまことは　力強い</a:t>
            </a:r>
          </a:p>
        </p:txBody>
      </p:sp>
    </p:spTree>
  </p:cSld>
  <p:clrMapOvr>
    <a:masterClrMapping/>
  </p:clrMapOvr>
</p:sld>
</file>

<file path=ppt/slides/slide2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>
            <a:extLst>
              <a:ext uri="{FF2B5EF4-FFF2-40B4-BE49-F238E27FC236}">
                <a16:creationId xmlns:a16="http://schemas.microsoft.com/office/drawing/2014/main" id="{A5EDDBEC-54DE-6158-CB6D-31D8ABAFA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主の栄光宮に </a:t>
            </a:r>
          </a:p>
        </p:txBody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B1D1A79E-9D75-F407-3F41-428407CF0F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主の栄光宮に　主の平和うちに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主の喜びが　みちあふれる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イェスのみ名により　罪きよめられ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　聖霊が　心に住まわれる</a:t>
            </a:r>
          </a:p>
        </p:txBody>
      </p:sp>
    </p:spTree>
  </p:cSld>
  <p:clrMapOvr>
    <a:masterClrMapping/>
  </p:clrMapOvr>
</p:sld>
</file>

<file path=ppt/slides/slide2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472070BA-833D-ACFB-7DEB-0BCB308D5D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610600" cy="381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主の前にひざまずき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12DCB403-2A79-F448-8D7F-F33B86E362B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主のまえに　ひざまずき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こころから　さんびささげる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あなたはとこしえに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わたしの神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A2A1CB9-1C3A-AC2E-A98A-65EA15EA9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主は陶器師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EB23693A-B262-B87E-E069-FA66FDC460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01000" cy="4648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主の御手で　つくりかえ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イエスの姿と　なしたまえ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主は陶器師　我は土くれ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イエスのごとく　なしたまえ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2A84347D-BFC9-6269-87BA-2F619F37FF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主のもとへと走りだそう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2714481E-3EB2-96AA-8409-417B3EEB9A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天の御座から　御手がのばされ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主の愛と強さが　体を包みこんでく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主を知った今　心かえられ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主のために生き続けた</a:t>
            </a:r>
            <a:r>
              <a:rPr lang="ja-JP" altLang="en-US" sz="40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いと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思う毎日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7C4AB4FA-565F-728C-086F-0340E55E00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主のもとへと走りだそう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7EB54189-3685-D7BC-2E0A-1B244E2820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主のもとへと　走りだそう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ありのままの姿　主にさしだして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主の御顔を　見る日まで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主の栄光の中にいたい</a:t>
            </a:r>
          </a:p>
        </p:txBody>
      </p:sp>
    </p:spTree>
  </p:cSld>
  <p:clrMapOvr>
    <a:masterClrMapping/>
  </p:clrMapOvr>
</p:sld>
</file>

<file path=ppt/slides/slide2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extLst>
              <a:ext uri="{FF2B5EF4-FFF2-40B4-BE49-F238E27FC236}">
                <a16:creationId xmlns:a16="http://schemas.microsoft.com/office/drawing/2014/main" id="{683B338E-A389-7F56-172E-39AEF0D91B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0" y="0"/>
            <a:ext cx="49530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主よ捧げます　　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D9BDA116-62CD-2253-9A2D-E976974814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私の全てを　御前にささげます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全ての　思いを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あなたの御手に ゆだねて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2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F820DA40-F2AC-0AB5-B02B-A9721A505F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0" y="0"/>
            <a:ext cx="49530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主よ捧げます　　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BDC02F47-CD33-8A9E-8BD2-5EACA6F4F8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主よささげます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わたしの全て　主の栄光に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もちいて下さい　わたしの全て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喜びもて　ささげます主よ</a:t>
            </a:r>
          </a:p>
        </p:txBody>
      </p:sp>
    </p:spTree>
  </p:cSld>
  <p:clrMapOvr>
    <a:masterClrMapping/>
  </p:clrMapOvr>
</p:sld>
</file>

<file path=ppt/slides/slide2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>
            <a:extLst>
              <a:ext uri="{FF2B5EF4-FFF2-40B4-BE49-F238E27FC236}">
                <a16:creationId xmlns:a16="http://schemas.microsoft.com/office/drawing/2014/main" id="{B8A10B7E-A5AA-F210-143B-49FBBE44A5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50292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主よ捧げます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E311CE02-E220-FE68-1C8F-1E1D65E19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3657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まだ見ぬ　未来も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夢みてきた事さえ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過去の日の　痛みも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後悔も主に ゆだねて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2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>
            <a:extLst>
              <a:ext uri="{FF2B5EF4-FFF2-40B4-BE49-F238E27FC236}">
                <a16:creationId xmlns:a16="http://schemas.microsoft.com/office/drawing/2014/main" id="{7144CDF4-F9CF-E561-1D21-3EB3432D5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14800" y="0"/>
            <a:ext cx="5029200" cy="7620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主よ捧げます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AA823F52-7BFE-DD24-7946-A5498EFC80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3657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ささげます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わたしの全て　主の栄光に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もちいて下さい　わたしの全て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ささげます　主よ　いけにえとして</a:t>
            </a:r>
          </a:p>
        </p:txBody>
      </p:sp>
    </p:spTree>
  </p:cSld>
  <p:clrMapOvr>
    <a:masterClrMapping/>
  </p:clrMapOvr>
</p:sld>
</file>

<file path=ppt/slides/slide2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>
            <a:extLst>
              <a:ext uri="{FF2B5EF4-FFF2-40B4-BE49-F238E27FC236}">
                <a16:creationId xmlns:a16="http://schemas.microsoft.com/office/drawing/2014/main" id="{81FABB32-FA14-177B-C7BE-1FC0814A79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0" y="0"/>
            <a:ext cx="53340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85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主よ捧げます</a:t>
            </a:r>
          </a:p>
        </p:txBody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1E5D9436-1750-B421-4978-7DD2E6D9F1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わたしの　ささげるものさえ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あなたから　うけたものです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わたしの　もてるもの全て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あなたのものです </a:t>
            </a:r>
          </a:p>
        </p:txBody>
      </p:sp>
    </p:spTree>
  </p:cSld>
  <p:clrMapOvr>
    <a:masterClrMapping/>
  </p:clrMapOvr>
</p:sld>
</file>

<file path=ppt/slides/slide2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08205B46-222C-1F55-AF63-F7C9F4363F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主をほめよ高らかに 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FCA2FF12-4261-5829-12D2-8D450DB9A8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主を誉めたたえよ  高らかに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主を誉めたたえよ  とこしえに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主イェスの名を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>
            <a:extLst>
              <a:ext uri="{FF2B5EF4-FFF2-40B4-BE49-F238E27FC236}">
                <a16:creationId xmlns:a16="http://schemas.microsoft.com/office/drawing/2014/main" id="{56C1DA62-A815-A57D-226B-DCC2C940D4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主をほめよ高らかに </a:t>
            </a:r>
          </a:p>
        </p:txBody>
      </p:sp>
      <p:sp>
        <p:nvSpPr>
          <p:cNvPr id="236547" name="Rectangle 3">
            <a:extLst>
              <a:ext uri="{FF2B5EF4-FFF2-40B4-BE49-F238E27FC236}">
                <a16:creationId xmlns:a16="http://schemas.microsoft.com/office/drawing/2014/main" id="{7FFCCB1F-4723-6A63-1273-CAF5812616F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主の愛  いつまでも変わらず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全地を  喜びで満たす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主を誉めたたえよ  高らかに</a:t>
            </a:r>
          </a:p>
        </p:txBody>
      </p:sp>
    </p:spTree>
  </p:cSld>
  <p:clrMapOvr>
    <a:masterClrMapping/>
  </p:clrMapOvr>
</p:sld>
</file>

<file path=ppt/slides/slide2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>
            <a:extLst>
              <a:ext uri="{FF2B5EF4-FFF2-40B4-BE49-F238E27FC236}">
                <a16:creationId xmlns:a16="http://schemas.microsoft.com/office/drawing/2014/main" id="{40CF64A5-44A2-FF0A-D21C-C0F21374F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聖霊なる神が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FFB81D1D-15CD-68D7-BB9B-5233389FD9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038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聖霊なる　神がわたしの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歌を賛美に　かえてくださる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このくちびるは　神をたたえる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このくちびるは　イェスをたたえる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>
            <a:extLst>
              <a:ext uri="{FF2B5EF4-FFF2-40B4-BE49-F238E27FC236}">
                <a16:creationId xmlns:a16="http://schemas.microsoft.com/office/drawing/2014/main" id="{4629A63D-1D95-8FE5-FC26-B63BF8E197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8392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主は陶器師</a:t>
            </a:r>
          </a:p>
        </p:txBody>
      </p:sp>
      <p:sp>
        <p:nvSpPr>
          <p:cNvPr id="35843" name="Rectangle 1027">
            <a:extLst>
              <a:ext uri="{FF2B5EF4-FFF2-40B4-BE49-F238E27FC236}">
                <a16:creationId xmlns:a16="http://schemas.microsoft.com/office/drawing/2014/main" id="{35706482-0784-371F-5079-C5F5F2D03A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77200" cy="4648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主の御手で　つくりかえ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イエスの姿と　なしたまえ</a:t>
            </a:r>
          </a:p>
        </p:txBody>
      </p:sp>
    </p:spTree>
  </p:cSld>
  <p:clrMapOvr>
    <a:masterClrMapping/>
  </p:clrMapOvr>
</p:sld>
</file>

<file path=ppt/slides/slide2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>
            <a:extLst>
              <a:ext uri="{FF2B5EF4-FFF2-40B4-BE49-F238E27FC236}">
                <a16:creationId xmlns:a16="http://schemas.microsoft.com/office/drawing/2014/main" id="{CAE11D44-C1EB-B736-68AA-EA4EFC348F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ただ一つの願い </a:t>
            </a:r>
          </a:p>
        </p:txBody>
      </p:sp>
      <p:sp>
        <p:nvSpPr>
          <p:cNvPr id="238595" name="Rectangle 3">
            <a:extLst>
              <a:ext uri="{FF2B5EF4-FFF2-40B4-BE49-F238E27FC236}">
                <a16:creationId xmlns:a16="http://schemas.microsoft.com/office/drawing/2014/main" id="{87EC785F-05CF-79DF-0B0C-1ACF0378AC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ただひとつ わたしの  願い求めは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主の家に住まうこと  命のかぎり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うるわしき主を  あおぎみて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主の宮に住み  主をおもう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  <p:sp>
        <p:nvSpPr>
          <p:cNvPr id="238596" name="AutoShape 4">
            <a:extLst>
              <a:ext uri="{FF2B5EF4-FFF2-40B4-BE49-F238E27FC236}">
                <a16:creationId xmlns:a16="http://schemas.microsoft.com/office/drawing/2014/main" id="{3953117A-3D32-0EBA-B48E-AC6816E27B93}"/>
              </a:ext>
            </a:extLst>
          </p:cNvPr>
          <p:cNvSpPr>
            <a:spLocks/>
          </p:cNvSpPr>
          <p:nvPr/>
        </p:nvSpPr>
        <p:spPr bwMode="auto">
          <a:xfrm>
            <a:off x="7162800" y="2362200"/>
            <a:ext cx="76200" cy="1524000"/>
          </a:xfrm>
          <a:prstGeom prst="rightBracket">
            <a:avLst>
              <a:gd name="adj" fmla="val 166667"/>
            </a:avLst>
          </a:prstGeom>
          <a:noFill/>
          <a:ln w="5080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2400">
              <a:ea typeface="HG丸ｺﾞｼｯｸM-PRO" panose="020F0600000000000000" pitchFamily="50" charset="-128"/>
            </a:endParaRPr>
          </a:p>
        </p:txBody>
      </p:sp>
      <p:sp>
        <p:nvSpPr>
          <p:cNvPr id="238597" name="Text Box 5">
            <a:extLst>
              <a:ext uri="{FF2B5EF4-FFF2-40B4-BE49-F238E27FC236}">
                <a16:creationId xmlns:a16="http://schemas.microsoft.com/office/drawing/2014/main" id="{54E01E09-E415-65EB-D4B1-6204DCD21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819400"/>
            <a:ext cx="11017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3600" b="1">
                <a:solidFill>
                  <a:schemeClr val="bg1"/>
                </a:solidFill>
                <a:ea typeface="HG丸ｺﾞｼｯｸM-PRO" panose="020F0600000000000000" pitchFamily="50" charset="-128"/>
              </a:rPr>
              <a:t>×</a:t>
            </a:r>
            <a:r>
              <a:rPr lang="ja-JP" altLang="en-US" sz="3600" b="1">
                <a:solidFill>
                  <a:schemeClr val="bg1"/>
                </a:solidFill>
                <a:ea typeface="HG丸ｺﾞｼｯｸM-PRO" panose="020F0600000000000000" pitchFamily="50" charset="-128"/>
              </a:rPr>
              <a:t>２</a:t>
            </a:r>
          </a:p>
        </p:txBody>
      </p:sp>
    </p:spTree>
  </p:cSld>
  <p:clrMapOvr>
    <a:masterClrMapping/>
  </p:clrMapOvr>
</p:sld>
</file>

<file path=ppt/slides/slide2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A5DD2559-64F2-44EA-FCDE-1142C1EDFC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手をたたけ、主にさけべ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EB84FAB3-0727-01C5-F6C0-AD66F128F7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76200" y="0"/>
            <a:ext cx="9144000" cy="3886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手をたたけ　全ての国々の民よ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オォ！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主に叫べ　うたを歌え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喜びの声あげ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10463891-4791-EA3E-0E6A-EA345D34A2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手をたたけ、主にさけべ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B09444BE-5DB5-2A96-03F3-703C76F33A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76200" y="0"/>
            <a:ext cx="9144000" cy="3886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力づよい　主はわれらの中に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栄光ある　主は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国々をとりかこむ </a:t>
            </a:r>
          </a:p>
        </p:txBody>
      </p:sp>
    </p:spTree>
  </p:cSld>
  <p:clrMapOvr>
    <a:masterClrMapping/>
  </p:clrMapOvr>
</p:sld>
</file>

<file path=ppt/slides/slide2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>
            <a:extLst>
              <a:ext uri="{FF2B5EF4-FFF2-40B4-BE49-F238E27FC236}">
                <a16:creationId xmlns:a16="http://schemas.microsoft.com/office/drawing/2014/main" id="{7539D0E5-3FF1-53E8-0F42-DE9CB59793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19113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なんと素晴らしい</a:t>
            </a:r>
          </a:p>
        </p:txBody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A7DDBE6E-715D-0B2F-8C37-8320C6EAD25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105400"/>
          </a:xfrm>
        </p:spPr>
        <p:txBody>
          <a:bodyPr lIns="738000" tIns="730800"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なんと素晴らしい　あなたの愛は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雲より高く　天より高く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ほめよイエスを　あがめよイエスを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この命にまさる　主の愛は</a:t>
            </a:r>
          </a:p>
        </p:txBody>
      </p:sp>
    </p:spTree>
  </p:cSld>
  <p:clrMapOvr>
    <a:masterClrMapping/>
  </p:clrMapOvr>
</p:sld>
</file>

<file path=ppt/slides/slide2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3874B1C6-39BB-F3A8-0494-C0EC2926B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東からも西からも   </a:t>
            </a:r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AD6D81F5-B416-66C8-26E7-7D4EACA619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東からも  西からも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集え神の国に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富める者も 貧しい者も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座れ神の庭に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</a:t>
            </a:r>
          </a:p>
        </p:txBody>
      </p:sp>
    </p:spTree>
  </p:cSld>
  <p:clrMapOvr>
    <a:masterClrMapping/>
  </p:clrMapOvr>
</p:sld>
</file>

<file path=ppt/slides/slide2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4B5E96D4-FB00-1104-2B3E-E7EF53C9AD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東からも西からも   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6B2FFCB3-473C-5564-2A1A-CEC99CDCAC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過去を洗われた　白き衣 着て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東からも  西からも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集え神の国に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1026">
            <a:extLst>
              <a:ext uri="{FF2B5EF4-FFF2-40B4-BE49-F238E27FC236}">
                <a16:creationId xmlns:a16="http://schemas.microsoft.com/office/drawing/2014/main" id="{84414A88-AF72-F684-5083-1DCD3D1AC6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東からも西からも   </a:t>
            </a:r>
          </a:p>
        </p:txBody>
      </p:sp>
      <p:sp>
        <p:nvSpPr>
          <p:cNvPr id="244739" name="Rectangle 1027">
            <a:extLst>
              <a:ext uri="{FF2B5EF4-FFF2-40B4-BE49-F238E27FC236}">
                <a16:creationId xmlns:a16="http://schemas.microsoft.com/office/drawing/2014/main" id="{1B06E948-CC5C-3143-0A9A-ACB18A85D8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東からも 西からも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集え神の国に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父の恵み  受ける為に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座れ神の庭に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</a:t>
            </a:r>
          </a:p>
        </p:txBody>
      </p:sp>
    </p:spTree>
  </p:cSld>
  <p:clrMapOvr>
    <a:masterClrMapping/>
  </p:clrMapOvr>
</p:sld>
</file>

<file path=ppt/slides/slide2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1026">
            <a:extLst>
              <a:ext uri="{FF2B5EF4-FFF2-40B4-BE49-F238E27FC236}">
                <a16:creationId xmlns:a16="http://schemas.microsoft.com/office/drawing/2014/main" id="{B29BE329-2D9C-C8DD-3B69-C0C4DEB1AC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東からも西からも   </a:t>
            </a:r>
          </a:p>
        </p:txBody>
      </p:sp>
      <p:sp>
        <p:nvSpPr>
          <p:cNvPr id="245763" name="Rectangle 1027">
            <a:extLst>
              <a:ext uri="{FF2B5EF4-FFF2-40B4-BE49-F238E27FC236}">
                <a16:creationId xmlns:a16="http://schemas.microsoft.com/office/drawing/2014/main" id="{F414362C-A955-9578-A685-529D13AC03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その皮膚の色に　こだわることなく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東からも  西からも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集え神の国に</a:t>
            </a:r>
          </a:p>
        </p:txBody>
      </p:sp>
    </p:spTree>
  </p:cSld>
  <p:clrMapOvr>
    <a:masterClrMapping/>
  </p:clrMapOvr>
</p:sld>
</file>

<file path=ppt/slides/slide2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>
            <a:extLst>
              <a:ext uri="{FF2B5EF4-FFF2-40B4-BE49-F238E27FC236}">
                <a16:creationId xmlns:a16="http://schemas.microsoft.com/office/drawing/2014/main" id="{4B408312-9A99-C215-F5E0-F7D54BB1E3C7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248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東からも  西からも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集え神の国に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重荷おろし  休みうけて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座れ神の庭に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  <p:sp>
        <p:nvSpPr>
          <p:cNvPr id="246787" name="Rectangle 3">
            <a:extLst>
              <a:ext uri="{FF2B5EF4-FFF2-40B4-BE49-F238E27FC236}">
                <a16:creationId xmlns:a16="http://schemas.microsoft.com/office/drawing/2014/main" id="{D5E1BBC3-ACDE-0944-BEBF-81C4ACDDBB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114800" y="0"/>
            <a:ext cx="50292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東からも西からも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2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CCB370CA-C43D-8F39-A8C9-13BEE2A1F2BD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248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兄弟姉妹が　支えあうために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東からも  西からも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集え神の国に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3F600B02-A1D9-6017-7167-D99CB239A35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114800" y="0"/>
            <a:ext cx="50292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東からも西からも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BEF6D989-B35E-9981-8F08-960B7A99FE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762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主を待ち望む者は 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017023A4-7AA2-3AE6-1497-961B28ACF22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382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主をまちのぞむ者は　新たに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ちからをうけて　のぼる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走りつかれず　あゆみてうまず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わしのように　のぼる </a:t>
            </a:r>
          </a:p>
        </p:txBody>
      </p:sp>
    </p:spTree>
  </p:cSld>
  <p:clrMapOvr>
    <a:masterClrMapping/>
  </p:clrMapOvr>
</p:sld>
</file>

<file path=ppt/slides/slide2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>
            <a:extLst>
              <a:ext uri="{FF2B5EF4-FFF2-40B4-BE49-F238E27FC236}">
                <a16:creationId xmlns:a16="http://schemas.microsoft.com/office/drawing/2014/main" id="{7229A09E-2102-BCE8-1316-B08C22EA5F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50813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日ごと主イエスに</a:t>
            </a:r>
          </a:p>
        </p:txBody>
      </p:sp>
      <p:sp>
        <p:nvSpPr>
          <p:cNvPr id="248835" name="Rectangle 3">
            <a:extLst>
              <a:ext uri="{FF2B5EF4-FFF2-40B4-BE49-F238E27FC236}">
                <a16:creationId xmlns:a16="http://schemas.microsoft.com/office/drawing/2014/main" id="{336FE773-C0D1-2184-BD32-D351BB6DA6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107950" y="263525"/>
            <a:ext cx="7056438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日ごと主イエスを仰ぐ時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日ごと主イエスに祈る時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心に朝日が　さしこんで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歌が生まれる　この口に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>
            <a:extLst>
              <a:ext uri="{FF2B5EF4-FFF2-40B4-BE49-F238E27FC236}">
                <a16:creationId xmlns:a16="http://schemas.microsoft.com/office/drawing/2014/main" id="{E17F8227-C237-9E94-F11B-C2E0BFDE9A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150813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日ごと主イエスに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BCFEC07E-76D2-9BAC-1B47-17F79E349A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107950" y="263525"/>
            <a:ext cx="7451725" cy="5181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主イエスこそ　いつまでも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かわらない　友だから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恐れも悩みも　すでになく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歌が生まれる　この胸に</a:t>
            </a:r>
          </a:p>
        </p:txBody>
      </p:sp>
    </p:spTree>
  </p:cSld>
  <p:clrMapOvr>
    <a:masterClrMapping/>
  </p:clrMapOvr>
</p:sld>
</file>

<file path=ppt/slides/slide2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4F028BE4-1BBD-2C7D-160E-2DF3A6B18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088" y="155575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ほめたたえよ 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A5CD58A5-BBE5-717E-319E-690502FF1C6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107950" y="144463"/>
            <a:ext cx="8675688" cy="4724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ほめたたえよ  あたらしい歌で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ほめたたえよ  朝に夕に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義なる主にむかい  力あるかぎり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義なる主にむかい  力あるかぎり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                </a:t>
            </a:r>
          </a:p>
        </p:txBody>
      </p:sp>
    </p:spTree>
  </p:cSld>
  <p:clrMapOvr>
    <a:masterClrMapping/>
  </p:clrMapOvr>
</p:sld>
</file>

<file path=ppt/slides/slide2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88617E74-F825-05BD-1DE7-F525EBFC59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御前につどい  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30EC742E-C57D-E08B-09EE-2138ED8482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marL="1047750" indent="-1047750"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御前につどい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主のみ名を崇めよう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御前につどい 　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主のみ名を崇めよう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</p:spTree>
  </p:cSld>
  <p:clrMapOvr>
    <a:masterClrMapping/>
  </p:clrMapOvr>
</p:sld>
</file>

<file path=ppt/slides/slide2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891A3489-6012-BD6E-CBDE-6E37E9649C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御前につどい  </a:t>
            </a:r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4880A9A5-D8D1-0111-7273-CD98BB603C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救い主　 キリストのみ栄えを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ほめよう 　とこしえに</a:t>
            </a:r>
          </a:p>
        </p:txBody>
      </p:sp>
    </p:spTree>
  </p:cSld>
  <p:clrMapOvr>
    <a:masterClrMapping/>
  </p:clrMapOvr>
</p:sld>
</file>

<file path=ppt/slides/slide2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>
            <a:extLst>
              <a:ext uri="{FF2B5EF4-FFF2-40B4-BE49-F238E27FC236}">
                <a16:creationId xmlns:a16="http://schemas.microsoft.com/office/drawing/2014/main" id="{10C5FE63-238A-05C8-7B18-8C75FAB22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御前につどい  </a:t>
            </a:r>
          </a:p>
        </p:txBody>
      </p:sp>
      <p:sp>
        <p:nvSpPr>
          <p:cNvPr id="253955" name="Rectangle 3">
            <a:extLst>
              <a:ext uri="{FF2B5EF4-FFF2-40B4-BE49-F238E27FC236}">
                <a16:creationId xmlns:a16="http://schemas.microsoft.com/office/drawing/2014/main" id="{2332978E-A05F-499B-D9C1-F4EE558A84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382000" cy="5181600"/>
          </a:xfrm>
        </p:spPr>
        <p:txBody>
          <a:bodyPr lIns="738000" tIns="730800"/>
          <a:lstStyle/>
          <a:p>
            <a:pPr marL="1047750" indent="-1047750"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心をあわせ 　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主のみ名を崇めよう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心をあわせ 　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主のみ名を崇めよう</a:t>
            </a:r>
          </a:p>
          <a:p>
            <a:pPr marL="1047750" indent="-1047750"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>
            <a:extLst>
              <a:ext uri="{FF2B5EF4-FFF2-40B4-BE49-F238E27FC236}">
                <a16:creationId xmlns:a16="http://schemas.microsoft.com/office/drawing/2014/main" id="{13BF309B-E38A-CF11-A4A7-043A686C5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御前につどい  </a:t>
            </a:r>
          </a:p>
        </p:txBody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4F6C8469-CA6D-DA15-C241-E8042AB389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救い主　 キリストのみ栄えを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ほめよう 　とこしえに</a:t>
            </a:r>
          </a:p>
        </p:txBody>
      </p:sp>
    </p:spTree>
  </p:cSld>
  <p:clrMapOvr>
    <a:masterClrMapping/>
  </p:clrMapOvr>
</p:sld>
</file>

<file path=ppt/slides/slide2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>
            <a:extLst>
              <a:ext uri="{FF2B5EF4-FFF2-40B4-BE49-F238E27FC236}">
                <a16:creationId xmlns:a16="http://schemas.microsoft.com/office/drawing/2014/main" id="{3DB6D09F-C004-02CE-C9C6-023F9BDB8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御前につどい  </a:t>
            </a:r>
          </a:p>
        </p:txBody>
      </p:sp>
      <p:sp>
        <p:nvSpPr>
          <p:cNvPr id="256003" name="Rectangle 3">
            <a:extLst>
              <a:ext uri="{FF2B5EF4-FFF2-40B4-BE49-F238E27FC236}">
                <a16:creationId xmlns:a16="http://schemas.microsoft.com/office/drawing/2014/main" id="{E6872FC4-5836-15B0-F8AF-55A0F0BE2C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382000" cy="5181600"/>
          </a:xfrm>
        </p:spPr>
        <p:txBody>
          <a:bodyPr lIns="738000" tIns="730800"/>
          <a:lstStyle/>
          <a:p>
            <a:pPr marL="1047750" indent="-1047750"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きよき手をあげ 　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主のみ名を崇めよう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きよき手をあげ 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主のみ名を崇めよう</a:t>
            </a:r>
          </a:p>
          <a:p>
            <a:pPr marL="1047750" indent="-1047750"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>
            <a:extLst>
              <a:ext uri="{FF2B5EF4-FFF2-40B4-BE49-F238E27FC236}">
                <a16:creationId xmlns:a16="http://schemas.microsoft.com/office/drawing/2014/main" id="{DC91629F-2E5D-E9FD-34F4-DA097CAD4D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御前につどい  </a:t>
            </a:r>
          </a:p>
        </p:txBody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6C59CD07-EDAE-FADD-6673-BE35EDE708A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救い主　 キリストのみ栄えを</a:t>
            </a:r>
          </a:p>
          <a:p>
            <a:pPr marL="1047750" indent="-1047750"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ほめよう 　とこしえに</a:t>
            </a:r>
          </a:p>
        </p:txBody>
      </p:sp>
    </p:spTree>
  </p:cSld>
  <p:clrMapOvr>
    <a:masterClrMapping/>
  </p:clrMapOvr>
</p:sld>
</file>

<file path=ppt/slides/slide2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>
            <a:extLst>
              <a:ext uri="{FF2B5EF4-FFF2-40B4-BE49-F238E27FC236}">
                <a16:creationId xmlns:a16="http://schemas.microsoft.com/office/drawing/2014/main" id="{63F03F9B-059A-0334-86EE-CBE2CB6C85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53000" y="0"/>
            <a:ext cx="4191000" cy="533400"/>
          </a:xfrm>
        </p:spPr>
        <p:txBody>
          <a:bodyPr/>
          <a:lstStyle/>
          <a:p>
            <a:pPr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み前にひざまずき　</a:t>
            </a:r>
          </a:p>
        </p:txBody>
      </p:sp>
      <p:sp>
        <p:nvSpPr>
          <p:cNvPr id="258051" name="Text Box 3">
            <a:extLst>
              <a:ext uri="{FF2B5EF4-FFF2-40B4-BE49-F238E27FC236}">
                <a16:creationId xmlns:a16="http://schemas.microsoft.com/office/drawing/2014/main" id="{867F7628-EB62-2D60-BAD7-EE2D936573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121650" cy="385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み前にひざまずき　私の全てを</a:t>
            </a:r>
          </a:p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主に捧げ　賛美の歌　歌います</a:t>
            </a:r>
          </a:p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私の魂は　あなたを慕います</a:t>
            </a:r>
          </a:p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全地の王の王　我らの主を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14DD0A6-A3D2-0FD1-34F4-E2BC038D3F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勝利の冠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FE81232-6A2B-5C9A-5B6B-8A47499FE5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638800"/>
          </a:xfrm>
        </p:spPr>
        <p:txBody>
          <a:bodyPr lIns="738000" tIns="730800"/>
          <a:lstStyle/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＊勝利の冠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受けるその日まで　私は歌おう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ほむべき　主イエスの御名を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ea typeface="HG丸ｺﾞｼｯｸM-PRO" panose="020F0600000000000000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2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>
            <a:extLst>
              <a:ext uri="{FF2B5EF4-FFF2-40B4-BE49-F238E27FC236}">
                <a16:creationId xmlns:a16="http://schemas.microsoft.com/office/drawing/2014/main" id="{B4242FB7-0CF4-ABFD-5FDA-1F58260EE4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53000" y="0"/>
            <a:ext cx="4191000" cy="533400"/>
          </a:xfrm>
        </p:spPr>
        <p:txBody>
          <a:bodyPr/>
          <a:lstStyle/>
          <a:p>
            <a:pPr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み前にひざまずき　</a:t>
            </a:r>
          </a:p>
        </p:txBody>
      </p:sp>
      <p:sp>
        <p:nvSpPr>
          <p:cNvPr id="259075" name="Text Box 3">
            <a:extLst>
              <a:ext uri="{FF2B5EF4-FFF2-40B4-BE49-F238E27FC236}">
                <a16:creationId xmlns:a16="http://schemas.microsoft.com/office/drawing/2014/main" id="{8C3EA409-356B-45DF-C400-FC2CA2334A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5969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ハレルヤ</a:t>
            </a:r>
          </a:p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高らかに</a:t>
            </a:r>
          </a:p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ハレルヤ</a:t>
            </a:r>
          </a:p>
          <a:p>
            <a:pPr eaLnBrk="1" hangingPunct="1">
              <a:buClr>
                <a:schemeClr val="accent2"/>
              </a:buClr>
              <a:buSzPct val="80000"/>
              <a:buFont typeface="Wingdings" panose="05000000000000000000" pitchFamily="2" charset="2"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ハレルヤ　主をほめよ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60E954E0-ADC9-E91C-A6AE-634E597E23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19800" y="0"/>
            <a:ext cx="3124200" cy="6096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目を上げよ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C3B1EA7B-11D8-67B6-BEE7-1A57FF35C4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86800" cy="3886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目を上げよ　王の王に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み前に拝し　うたえ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さんびは　　主の前に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聖なる王の王に　栄光あれ</a:t>
            </a:r>
            <a:r>
              <a:rPr lang="ja-JP" altLang="en-US" sz="4000" b="1">
                <a:latin typeface="ＭＳ Ｐゴシック" panose="020B0600070205080204" pitchFamily="50" charset="-128"/>
              </a:rPr>
              <a:t> </a:t>
            </a:r>
          </a:p>
        </p:txBody>
      </p:sp>
    </p:spTree>
  </p:cSld>
  <p:clrMapOvr>
    <a:masterClrMapping/>
  </p:clrMapOvr>
</p:sld>
</file>

<file path=ppt/slides/slide2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>
            <a:extLst>
              <a:ext uri="{FF2B5EF4-FFF2-40B4-BE49-F238E27FC236}">
                <a16:creationId xmlns:a16="http://schemas.microsoft.com/office/drawing/2014/main" id="{67D47E2C-3158-D0B7-1C0A-1671800625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61913"/>
            <a:ext cx="8610600" cy="519113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もっと栄光</a:t>
            </a:r>
          </a:p>
        </p:txBody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F7E74EDE-2F13-03B4-FF20-BBA30C1F0C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主は心に住まわれる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なんとすばらしい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わたしには主が必要</a:t>
            </a:r>
          </a:p>
        </p:txBody>
      </p:sp>
    </p:spTree>
  </p:cSld>
  <p:clrMapOvr>
    <a:masterClrMapping/>
  </p:clrMapOvr>
</p:sld>
</file>

<file path=ppt/slides/slide2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id="{1EFB18E4-FC52-EA55-C00A-25569EF1CC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38800" y="14288"/>
            <a:ext cx="3505200" cy="519112"/>
          </a:xfrm>
        </p:spPr>
        <p:txBody>
          <a:bodyPr/>
          <a:lstStyle/>
          <a:p>
            <a:pPr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もっと栄光を</a:t>
            </a:r>
          </a:p>
        </p:txBody>
      </p:sp>
      <p:sp>
        <p:nvSpPr>
          <p:cNvPr id="262147" name="Rectangle 3">
            <a:extLst>
              <a:ext uri="{FF2B5EF4-FFF2-40B4-BE49-F238E27FC236}">
                <a16:creationId xmlns:a16="http://schemas.microsoft.com/office/drawing/2014/main" id="{FE5CF2CE-FE87-F23E-21BE-4735029ACE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栄光を　くだして かえて  ください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力を  くだして かえて　ください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御霊を　くだしてかえて　ください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>
            <a:extLst>
              <a:ext uri="{FF2B5EF4-FFF2-40B4-BE49-F238E27FC236}">
                <a16:creationId xmlns:a16="http://schemas.microsoft.com/office/drawing/2014/main" id="{505B8D61-0FDD-37F0-0E1A-ECEA6AC03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61913"/>
            <a:ext cx="8610600" cy="519113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もっと栄光</a:t>
            </a:r>
          </a:p>
        </p:txBody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93EB31EC-2E0D-A80A-0524-CBCD113BA2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もっと栄光　もっと力　もっと聖霊を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わたしにあらわして　ください主よ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わたしの心に　主よ語りかけ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わたしの人生　かえてください</a:t>
            </a:r>
          </a:p>
          <a:p>
            <a:pPr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2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>
            <a:extLst>
              <a:ext uri="{FF2B5EF4-FFF2-40B4-BE49-F238E27FC236}">
                <a16:creationId xmlns:a16="http://schemas.microsoft.com/office/drawing/2014/main" id="{E30A99AC-381F-6E92-44B2-B02978A396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ゆるぎない土台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F6A392AD-29AD-17DC-B18B-3F86F49B876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イェス主はわが岩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ゆるぎない土台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イェス救いの岩あなたの御言葉に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わが望み力あり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2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>
            <a:extLst>
              <a:ext uri="{FF2B5EF4-FFF2-40B4-BE49-F238E27FC236}">
                <a16:creationId xmlns:a16="http://schemas.microsoft.com/office/drawing/2014/main" id="{206C796E-0572-1325-0E7F-3A50117342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ゆるぎない土台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3AAA51D2-6A94-9FDB-8333-440BC91AA6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たしかな希望　イェスにあり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主の約束　感謝し主をほめる</a:t>
            </a: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>
            <a:extLst>
              <a:ext uri="{FF2B5EF4-FFF2-40B4-BE49-F238E27FC236}">
                <a16:creationId xmlns:a16="http://schemas.microsoft.com/office/drawing/2014/main" id="{C1F2F5CE-8012-3C94-2732-E9F33A882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ゆるぎない土台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0530014D-4958-B323-1BD6-E130A779C9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イェス主はわが岩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ゆるぎない土台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イェス救いの岩あなたの御言葉に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わが望み力あり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2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>
            <a:extLst>
              <a:ext uri="{FF2B5EF4-FFF2-40B4-BE49-F238E27FC236}">
                <a16:creationId xmlns:a16="http://schemas.microsoft.com/office/drawing/2014/main" id="{2461B20C-A4D3-0C88-7629-085B117B1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ゆるぎない土台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D839B618-834D-FE67-9251-28817CE522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76200" y="0"/>
            <a:ext cx="92202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力強い　主の御言葉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救いの御業　喜び主をほめる</a:t>
            </a:r>
          </a:p>
        </p:txBody>
      </p:sp>
    </p:spTree>
  </p:cSld>
  <p:clrMapOvr>
    <a:masterClrMapping/>
  </p:clrMapOvr>
</p:sld>
</file>

<file path=ppt/slides/slide2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>
            <a:extLst>
              <a:ext uri="{FF2B5EF4-FFF2-40B4-BE49-F238E27FC236}">
                <a16:creationId xmlns:a16="http://schemas.microsoft.com/office/drawing/2014/main" id="{ED36688C-7EFD-A372-059F-897EF7BF7C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153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わが主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4001A8E4-6B5C-2ACE-629C-DB13E4C35D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わが主  わが主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よみがえりし　イェスわが主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われひざまずき  イェスはキリスト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　わが主と  ほめ歌う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9D1E158-AC69-C910-55AC-F7DCE8DA46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勝利の冠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852B1BFE-724A-FD5B-FD31-5B7598BD52B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638800"/>
          </a:xfrm>
        </p:spPr>
        <p:txBody>
          <a:bodyPr lIns="738000" tIns="730800"/>
          <a:lstStyle/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御前にたちて　受ける冠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星のような光栄を　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受けるその日まで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  <a:endParaRPr lang="ja-JP" altLang="en-US" sz="4400">
              <a:solidFill>
                <a:schemeClr val="bg1"/>
              </a:solidFill>
              <a:ea typeface="HG丸ｺﾞｼｯｸM-PRO" panose="020F0600000000000000" pitchFamily="50" charset="-128"/>
            </a:endParaRPr>
          </a:p>
        </p:txBody>
      </p:sp>
    </p:spTree>
  </p:cSld>
  <p:clrMapOvr>
    <a:masterClrMapping/>
  </p:clrMapOvr>
</p:sld>
</file>

<file path=ppt/slides/slide2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>
            <a:extLst>
              <a:ext uri="{FF2B5EF4-FFF2-40B4-BE49-F238E27FC236}">
                <a16:creationId xmlns:a16="http://schemas.microsoft.com/office/drawing/2014/main" id="{7BA04981-CA18-5154-5C49-248009CE67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153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99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わが主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DD5A156D-3F2E-F343-6BC3-D76EC6AD96E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イェスは主  イェスは主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死から  よみがえられた主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全てのものは  ひざをかがめて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あがめん  イェスは主と</a:t>
            </a:r>
          </a:p>
        </p:txBody>
      </p:sp>
    </p:spTree>
  </p:cSld>
  <p:clrMapOvr>
    <a:masterClrMapping/>
  </p:clrMapOvr>
</p:sld>
</file>

<file path=ppt/slides/slide2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>
            <a:extLst>
              <a:ext uri="{FF2B5EF4-FFF2-40B4-BE49-F238E27FC236}">
                <a16:creationId xmlns:a16="http://schemas.microsoft.com/office/drawing/2014/main" id="{3A4034F5-849D-B777-CFDB-AAB856CCE2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私の中に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20DE986B-E054-FA44-7242-986A757CDB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3726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主イェスよ　あなたが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わたしの中に　いきずき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十字架のかがやきが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わたしの目から　はなれない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2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>
            <a:extLst>
              <a:ext uri="{FF2B5EF4-FFF2-40B4-BE49-F238E27FC236}">
                <a16:creationId xmlns:a16="http://schemas.microsoft.com/office/drawing/2014/main" id="{9E805EEC-F2A7-998E-9193-421500EACE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私の中に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359B8D44-43CD-9D49-5AB6-31B1A5FC5F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3726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求めますいつも　いつもあなただけ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　両手をあげます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私の思い　解き放ち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全てを変えてくださる　　おお　主よ</a:t>
            </a:r>
          </a:p>
        </p:txBody>
      </p:sp>
    </p:spTree>
  </p:cSld>
  <p:clrMapOvr>
    <a:masterClrMapping/>
  </p:clrMapOvr>
</p:sld>
</file>

<file path=ppt/slides/slide2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>
            <a:extLst>
              <a:ext uri="{FF2B5EF4-FFF2-40B4-BE49-F238E27FC236}">
                <a16:creationId xmlns:a16="http://schemas.microsoft.com/office/drawing/2014/main" id="{38FD9BC0-461F-5AF5-DCD0-950F921F37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私の中に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C76C8245-BAFE-F373-F21F-D18DFB6176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3726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主イェスよ　あなたが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   わたしの中に　いきずき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十字架のかがやきが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わたしの目から　はなれない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2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>
            <a:extLst>
              <a:ext uri="{FF2B5EF4-FFF2-40B4-BE49-F238E27FC236}">
                <a16:creationId xmlns:a16="http://schemas.microsoft.com/office/drawing/2014/main" id="{E42F1525-0592-06C7-D3A8-3D37C9852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0" y="0"/>
            <a:ext cx="38100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私の中に</a:t>
            </a:r>
          </a:p>
        </p:txBody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D9EB9041-9A1E-BABF-2382-6DDADA93D7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153400" cy="41148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主イエスの　　愛が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私の中に　　あふれる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十字架の　　いたみが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私のこころ　　ゆさぶる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r>
              <a:rPr lang="ja-JP" altLang="en-US">
                <a:ea typeface="HGｺﾞｼｯｸM" panose="020B0609000000000000" pitchFamily="49" charset="-128"/>
              </a:rPr>
              <a:t>　　</a:t>
            </a:r>
          </a:p>
          <a:p>
            <a:pPr eaLnBrk="1" hangingPunct="1">
              <a:buFontTx/>
              <a:buNone/>
            </a:pPr>
            <a:r>
              <a:rPr lang="ja-JP" altLang="en-US">
                <a:ea typeface="HGｺﾞｼｯｸM" panose="020B0609000000000000" pitchFamily="49" charset="-128"/>
              </a:rPr>
              <a:t>　　</a:t>
            </a:r>
            <a:endParaRPr lang="ja-JP" altLang="en-US">
              <a:latin typeface="Century" panose="02040604050505020304" pitchFamily="18" charset="0"/>
              <a:ea typeface="HGｺﾞｼｯｸM" panose="020B0609000000000000" pitchFamily="49" charset="-128"/>
            </a:endParaRPr>
          </a:p>
        </p:txBody>
      </p:sp>
    </p:spTree>
  </p:cSld>
  <p:clrMapOvr>
    <a:masterClrMapping/>
  </p:clrMapOvr>
</p:sld>
</file>

<file path=ppt/slides/slide2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>
            <a:extLst>
              <a:ext uri="{FF2B5EF4-FFF2-40B4-BE49-F238E27FC236}">
                <a16:creationId xmlns:a16="http://schemas.microsoft.com/office/drawing/2014/main" id="{6886B7D0-DEF4-3689-4EB3-9E5434C11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0"/>
            <a:ext cx="57912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私の中に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0F68D421-2C04-D638-9AC1-266F257DF2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3726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求めますいつも　いつもあなただけ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今　両手をあげます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私の思い　解き放ち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全てを変えてくださる　　おお　主よ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CB98DE5-6846-AD91-F09A-0007D7E34A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勝利の冠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CCE57FEF-7C91-7637-37B7-21C65A3BAB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638800"/>
          </a:xfrm>
        </p:spPr>
        <p:txBody>
          <a:bodyPr lIns="738000" tIns="730800"/>
          <a:lstStyle/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うるわしい天の都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そこに住む　したわしいお方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偉大な主よ　王の王</a:t>
            </a:r>
          </a:p>
          <a:p>
            <a:pPr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おおぞらよりも　輝いて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HG丸ｺﾞｼｯｸM-PRO" panose="020F0600000000000000" pitchFamily="50" charset="-128"/>
              </a:rPr>
              <a:t>　　　　　　　　　　　　　　　　　　　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＊くりかえし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2D47319F-7949-F640-EA86-C348BD148C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9067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すべてが生きる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DBB6F767-52C8-11DD-C751-02DA500671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228600" y="0"/>
            <a:ext cx="9372600" cy="5715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主のいやしの川が　世界に流れ行く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その流れはゆたか　泳げるほどに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主のいやしの川が　世界に流れ行く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その流れは命　すべてが生きる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119EED09-CCA3-AE31-78FB-AB7310F5E4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" y="0"/>
            <a:ext cx="9067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すべてが生きる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8C32A040-4652-1655-517B-6186B56E5A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228600" y="0"/>
            <a:ext cx="9372600" cy="5715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すべてが生きる　すべてが生きる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この川の　流れゆくところ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すべてが生きる　すべてが生きる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この川の　流れゆくところ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3B5FA32-3961-A4BE-E006-7877172F7A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勝利の主イェス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A166088F-0F58-4594-08DE-A255533680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主のひかりは　闇をくだき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 主のめぐみは　雨のように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FDDFB14A-02D0-FC6B-B826-4E0573EA7A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29751E3-E843-5D25-8378-E5AFE06149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ああ　生きててよかったね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こんな出会いがある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君は愛されるため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生まれたんだ</a:t>
            </a:r>
          </a:p>
          <a:p>
            <a:pPr eaLnBrk="1" hangingPunct="1">
              <a:lnSpc>
                <a:spcPct val="25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3E555E38-1BAD-002B-8E89-6F690777AC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勝利の主イェス 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C16440DD-EED8-2090-853F-2A8B5764E4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歌え　悲しみはダンスに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おどれ　主のみまえで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歌え　喜びのさんびを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さけべ　主のみまえで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7F9FCC9C-16E3-F823-68E3-B162A8012A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3058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勝利の主イェス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E67BA80E-598C-DD2E-F6BA-E6FD0B95A5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4343400"/>
          </a:xfrm>
        </p:spPr>
        <p:txBody>
          <a:bodyPr lIns="738000" tIns="730800"/>
          <a:lstStyle/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主のみ腕で　ひきあげられ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さんび　心にみちあふれる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6926DFAD-5A9D-DED0-AD38-41CFCBE75B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3058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勝利の主イェス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36D69A5B-BA05-167F-75E4-F56B2DB3417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4343400"/>
          </a:xfrm>
        </p:spPr>
        <p:txBody>
          <a:bodyPr lIns="738000" tIns="730800"/>
          <a:lstStyle/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歌え　悲しみはダンスに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おどれ　主のみまえで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歌え　喜びのさんびを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さけべ　主のみまえで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　　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38BA1FEC-0F5A-28BA-D7FD-FCA83C55E1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83058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勝利の主イェス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63481D0C-F112-04C7-6532-AE9B3E50B0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4343400"/>
          </a:xfrm>
        </p:spPr>
        <p:txBody>
          <a:bodyPr lIns="738000" tIns="730800"/>
          <a:lstStyle/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勝利の主イェス　われらの勝利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勝利の主イェス　われらの勝利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勝利の主イェス　われらの勝利</a:t>
            </a:r>
          </a:p>
          <a:p>
            <a:pPr algn="just" eaLnBrk="1" hangingPunct="1">
              <a:lnSpc>
                <a:spcPct val="9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　　　　　　　　　　（＊もどる）　　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AD26DB7C-CE08-86F1-2CBA-FEFDF5A1DE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全ての天よ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DE99AE5F-6D92-746D-86E4-2D844BA3A6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聖なる我が主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その栄光は全地に満ちる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国々よ立ち　誉れと賛美ささげよ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AF03EE1-D41B-5705-F2FF-556B31CA95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全ての天よ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83CC6A2-5518-BAAE-5A1E-88163337BC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御顔　照らし　あらわしたまえ</a:t>
            </a:r>
          </a:p>
          <a:p>
            <a:pPr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おお　天はさけぶ　うるわしい神よ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天地は歌う　ハレルヤ我が王に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FAE9804B-1DF0-718C-D7E8-DDAC27DD0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雪ふる夜は 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E02F7DE8-E0C0-A445-3A61-918A098024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 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雪ふる夜は　耳をすませて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しずかにイェスの　み声をきこう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雪より白く　罪のけがれを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きよめてくれた　イェスのみ声を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F686E74A-4E41-FA6B-661C-A37EDDBDE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雪ふる夜は </a:t>
            </a:r>
          </a:p>
        </p:txBody>
      </p:sp>
      <p:sp>
        <p:nvSpPr>
          <p:cNvPr id="51203" name="Rectangle 1027">
            <a:extLst>
              <a:ext uri="{FF2B5EF4-FFF2-40B4-BE49-F238E27FC236}">
                <a16:creationId xmlns:a16="http://schemas.microsoft.com/office/drawing/2014/main" id="{CBEAABFF-D02E-684E-041C-5B6EEA798AC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 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雨ふる夜は　ふるさとしのび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信仰の友に　たよりを書こう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なみだをながし　祈ってくれた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やさしい友の　愛のしるしに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B2A8AB5B-BFBE-9A3F-C8FB-51C73A6774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16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雪ふる夜は 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D919E327-5258-5B9B-64CE-6DA6EB3FD6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星ふる夜は　ギターつまびき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み神のわざを　たたえて歌おう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みむねのままに　つくられた世界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希望のひかり　かがやく世界 </a:t>
            </a: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9E972263-1672-2E3D-F792-030E3BBCEC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約束のおやしき 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38F1DE0F-A833-DA9D-4E75-934DED2FB3E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 この世では  貧しいうちに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　 住んでいても  こころ楽しい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　 み国では  こがねのうちが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　 わたしを  待っている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05000CF-9623-61F3-CAE0-24C0D287D1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愛・あい・アイ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0D019C-BF19-DC22-2A3B-44BA3D2CBE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334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ああ　生きててよかったね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君は神様の子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愛されているんだ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3AD3B052-4F1B-0F92-2B10-5F7C656321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約束のおやしき 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0B962C7F-2914-4C81-B1C5-6FCC4DCFDF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み国には  約束のおやしきが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待っている  いつの日か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こがねの道を  手をつないで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歩こう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9156EDF7-4309-C4F7-B4A1-0EFAE428879D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8610600" cy="5486400"/>
          </a:xfrm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</a:extLst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 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この世では  こころみを受け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苦しみが  おしよせても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いつまでも  住まううちが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なくても  かまわない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ja-JP" altLang="en-US" sz="3600"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3600"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E99CF848-56F7-252C-8BC5-86C258D5E62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8458200" cy="762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約束のおやしき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19237BFB-7A74-B136-DADF-98A7CF5FE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約束のおやしき 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EC5BA9D7-2912-0F44-8CC3-0B30910D42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み国には  約束のおやしきが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待っている  いつの日か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こがねの道を  手をつないで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歩こう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2D4CACA-8ED6-DAAD-B39C-ADB5DEF0CCA7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84582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わたしは  貧しくも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寂しくも  あるものか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じゅんれいの  旅つづけても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行く先は  み国だ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3600">
                <a:latin typeface="ＤＦＧ中太丸ゴシック体" pitchFamily="50" charset="-128"/>
                <a:ea typeface="ＤＦＧ中太丸ゴシック体" pitchFamily="50" charset="-128"/>
              </a:rPr>
              <a:t> 　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F24CE494-5291-D35B-6558-BD12194B21D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0"/>
            <a:ext cx="77724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約束のおやしき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B06076F1-FD15-FBA2-B81E-CBB36AE0DF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約束のおやしき 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54E5F537-52E8-93BE-7221-71982FA8847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9154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み国には  約束のおやしきが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待っている  いつの日か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こがねの道を  手をつないで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歩こう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26897E17-1C0F-E18A-0DCD-14ABCD5417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よみがえりの主 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CD8F9A0-F239-1583-0E7F-8350C009F20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019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弱い者でも  強いといえる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貧しい者でも  豊かだといえる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見えない者でも  見えるといえる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それが主イェスの成されたみわざ</a:t>
            </a:r>
          </a:p>
          <a:p>
            <a:pPr algn="just"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A4BAB492-91EB-9A0D-1126-82DC1E7D32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よみがえりの主 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11D5F284-38CD-9B94-D9FF-4954C846F3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019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＊ホザナ ホザナ  神のこひつじ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ホザナ ホザナ  よみがえりの主  　　　　（＊くりかえし）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531A0C4C-F20B-525C-DE74-5C6E77978D82}"/>
              </a:ext>
            </a:extLst>
          </p:cNvPr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248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命のかわで  罪 清められ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救いの恵み  天からそそぐ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救いの歌を  イェスにささげる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主はそのみ手で  自由にされた</a:t>
            </a:r>
          </a:p>
          <a:p>
            <a:pPr algn="just" eaLnBrk="1" hangingPunct="1">
              <a:buFontTx/>
              <a:buNone/>
            </a:pPr>
            <a:r>
              <a:rPr lang="ja-JP" altLang="en-US" sz="3600" b="1">
                <a:latin typeface="ＤＦＧ中太丸ゴシック体" pitchFamily="50" charset="-128"/>
                <a:ea typeface="ＤＦＧ中太丸ゴシック体" pitchFamily="50" charset="-128"/>
              </a:rPr>
              <a:t>   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8B39067-E6A8-8CEC-1CE5-2F491753FB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800600" y="0"/>
            <a:ext cx="4343400" cy="533400"/>
          </a:xfrm>
        </p:spPr>
        <p:txBody>
          <a:bodyPr/>
          <a:lstStyle/>
          <a:p>
            <a:pPr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よみがえりの主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4D6D58B1-1017-5A71-B2D3-316482B310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よみがえりの主 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B410728-5E8B-EEA6-F934-BB4636BBF7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019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＊ホザナ ホザナ  神のこひつじ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ホザナ ホザナ  よみがえりの主  　　　　　　　　　　　（＊くりかえし）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よみがえりの主　よみがえりの主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B560E123-4EE4-0721-3486-CC5933856F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イエスは愛で満たす 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9E59F7C-E206-201E-2DBC-52DA59D3D9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イェスは愛でみたす　聖霊でみたす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わたしの心の中を　イェスに今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すべてをゆだねて　生きよう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主はわたしを　みたされる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586869BA-82DF-57CA-3177-CF862431F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栄光ある主の御名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7A0905C4-58D6-4CD7-2A18-3514F0C08A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 b="1">
                <a:latin typeface="Century" panose="02040604050505020304" pitchFamily="18" charset="0"/>
                <a:ea typeface="ＤＦＧ中太丸ゴシック体" pitchFamily="50" charset="-128"/>
              </a:rPr>
              <a:t>　　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愛と賛美　イエスにささげて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あがめます　主の御名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栄光ある　主の御名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　栄光ある　主の御名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21779FAC-CDD9-E024-A7D2-52106893B8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イエスは愛で満たす 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AA37C9C2-F800-F439-FA66-2E151875A8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わが主イェス　わたしをみたす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わが主イェス　愛をもて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59FC3483-05F6-889B-E8F4-BE3F4190C3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458200" cy="838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生ける限り主を 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6BCA140F-B7AD-507C-7D99-ADA82692C4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生けるかぎり　主をさんびし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心をつくして　主をたたえよう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神のみ前で　やすらぎ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さんびし　喜びにみちる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026">
            <a:extLst>
              <a:ext uri="{FF2B5EF4-FFF2-40B4-BE49-F238E27FC236}">
                <a16:creationId xmlns:a16="http://schemas.microsoft.com/office/drawing/2014/main" id="{117E7166-91AF-3F65-3787-CE864802AA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8458200" cy="838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20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生ける限り主を </a:t>
            </a:r>
          </a:p>
        </p:txBody>
      </p:sp>
      <p:sp>
        <p:nvSpPr>
          <p:cNvPr id="66563" name="Rectangle 1027">
            <a:extLst>
              <a:ext uri="{FF2B5EF4-FFF2-40B4-BE49-F238E27FC236}">
                <a16:creationId xmlns:a16="http://schemas.microsoft.com/office/drawing/2014/main" id="{11C204BE-FF66-86A5-7DC1-2CB5A22B46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7724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わがたましいよ　ほめうたおう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こころをこめて　声のかぎり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わがたましいよ　ほめうたおう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ちからのかぎり　たたえよう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CC796474-77D1-7E6D-4C41-7894B92A68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栄光イエスにあれ 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5C905314-EC01-F122-DC6C-BB3AF47F5B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  栄光イエスにあれ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  栄光イエスにあれ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026">
            <a:extLst>
              <a:ext uri="{FF2B5EF4-FFF2-40B4-BE49-F238E27FC236}">
                <a16:creationId xmlns:a16="http://schemas.microsoft.com/office/drawing/2014/main" id="{5FA9F2A1-0F1C-CF04-0E86-7ED8A17E52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21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栄光イエスにあれ </a:t>
            </a:r>
          </a:p>
        </p:txBody>
      </p:sp>
      <p:sp>
        <p:nvSpPr>
          <p:cNvPr id="68611" name="Rectangle 1027">
            <a:extLst>
              <a:ext uri="{FF2B5EF4-FFF2-40B4-BE49-F238E27FC236}">
                <a16:creationId xmlns:a16="http://schemas.microsoft.com/office/drawing/2014/main" id="{F0F9361F-F329-3E18-5F3B-6087411633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御座にいます  子羊よ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誉むべきお方 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あなたはすべ治める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とわに正義をもって 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2F301988-49F7-C9B1-04C8-2D809BB3FE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神の国と神の義を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95B72A4C-F5A1-AFEB-7CBA-3E32C205DC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34290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神の国と神の義を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まず求めなさい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これらのものは　あたえられる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ハレル　ハレルヤ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35150194-3D94-615A-D46B-BD7D73E8F1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8382000" cy="533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来たれイエスを</a:t>
            </a:r>
          </a:p>
        </p:txBody>
      </p:sp>
      <p:sp>
        <p:nvSpPr>
          <p:cNvPr id="70659" name="Rectangle 3">
            <a:extLst>
              <a:ext uri="{FF2B5EF4-FFF2-40B4-BE49-F238E27FC236}">
                <a16:creationId xmlns:a16="http://schemas.microsoft.com/office/drawing/2014/main" id="{C70AD506-A1AD-E946-173B-49790039DFC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610600" cy="4267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きたれイエスを礼拝しよう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御前にひざまずこう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何にもかえがたい　イエスの臨在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今　ここに　あふれている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5943815-9827-6969-F9D5-9D23DE1A0C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君は愛されるために生まれた 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F3A95317-3F04-91D3-78DE-BC174C1FA0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＊君は　愛されるため　生まれた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　 君の生涯は　愛で満ちている　　　　　　　　（</a:t>
            </a:r>
            <a:r>
              <a:rPr lang="en-US" altLang="ja-JP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２）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</a:rPr>
              <a:t> </a:t>
            </a:r>
            <a:endParaRPr lang="ja-JP" altLang="en-US" sz="440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9984B359-6D96-B155-0D24-F95E9231B5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君は愛されるために生まれた 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76CF60D5-4B67-B253-1ACA-23BDF58748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永遠の　神の愛は　われらの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　出会いの中で　実を結ぶ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　君の存在が　わたしには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　どれほど　大きな　喜びでしょう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</a:rPr>
              <a:t> </a:t>
            </a:r>
            <a:endParaRPr lang="ja-JP" altLang="en-US" sz="440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B18B236E-C2F0-80E4-BB06-CF85B3451B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君は愛されるために生まれた 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FFB0C477-DAC6-C3E7-3CD1-88FEA4A7F3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10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君は　愛されるため　生まれた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今もその愛　受けている　（</a:t>
            </a:r>
            <a:r>
              <a:rPr lang="en-US" altLang="ja-JP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×</a:t>
            </a: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２）　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ＭＳ Ｐゴシック" panose="020B0600070205080204" pitchFamily="50" charset="-128"/>
              </a:rPr>
              <a:t>　　　　　＊ くりかえし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BE12EED-250C-5671-AB22-43CB370CC6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088" y="115888"/>
            <a:ext cx="77724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聖い御霊よ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98F1862-44E1-9C84-21BC-4DFEEA2E8E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84213" y="190500"/>
            <a:ext cx="8712201" cy="38862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ea typeface="ＤＦＧ中太丸ゴシック体" pitchFamily="50" charset="-128"/>
              </a:rPr>
              <a:t>　　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今　聖い御霊よ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この私を　満たして下さい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主の御座から流れ　この私を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きよめて下さい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270041DF-6223-ECD1-3529-9D97631034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GOD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BLESS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YOU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BCEE67D9-C9AD-5B0F-1FDE-CA2B3807D6C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bless you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神のみ恵みが　豊かにあなたの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うえに　注がれますように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958FDF7C-D0FD-F49A-B033-3B5299AAB3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GOD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BLESS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YOU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B3A706CC-B707-4BCB-94F7-1A3A6C85C4B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あなたの心と体と　すべての営みが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守られささえられ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喜びあふれるように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わたしは祈ります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B65A6AB3-2E65-573B-0DA0-0FAC5E910B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8458200" cy="3810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GOD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BLESS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YOU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90C229A7-D8CE-11B9-E18F-2E1BDC81B1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bless   you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bless   you</a:t>
            </a:r>
          </a:p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bless   you</a:t>
            </a:r>
          </a:p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</a:t>
            </a: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bless   you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C6982EA5-F1AD-F97F-3281-642C0E34BF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GOD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BLESS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YOU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7093BE26-0422-B436-CF76-B72B56158B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 be with you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神のみ守りが　いつでもあなたの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うえに　注がれますように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>
            <a:extLst>
              <a:ext uri="{FF2B5EF4-FFF2-40B4-BE49-F238E27FC236}">
                <a16:creationId xmlns:a16="http://schemas.microsoft.com/office/drawing/2014/main" id="{BE8945D1-8D84-FD9F-68BE-55D278C294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GOD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BLESS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YOU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B1B72EB6-C1E5-0785-A834-5A776DB16B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あなたがどこにいるとしても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なにをするとしても　いつでも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神様が　共におられますように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わたしは祈ります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CD18B49-DBF9-F8D4-6A91-68EE9FBA2D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4572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GOD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BLESS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YOU</a:t>
            </a: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983F7385-DA7A-FA8E-3626-20AEC1733A6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7244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 be with you</a:t>
            </a:r>
          </a:p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 be with you</a:t>
            </a:r>
          </a:p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 be with you</a:t>
            </a:r>
          </a:p>
          <a:p>
            <a:pPr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God be with you</a:t>
            </a:r>
          </a:p>
          <a:p>
            <a:pPr eaLnBrk="1" hangingPunct="1"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>
            <a:extLst>
              <a:ext uri="{FF2B5EF4-FFF2-40B4-BE49-F238E27FC236}">
                <a16:creationId xmlns:a16="http://schemas.microsoft.com/office/drawing/2014/main" id="{35ADA4A6-3890-4A2C-64C6-7C1F0CB3B8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さあみんなで主の山に</a:t>
            </a:r>
          </a:p>
        </p:txBody>
      </p:sp>
      <p:sp>
        <p:nvSpPr>
          <p:cNvPr id="80899" name="Rectangle 3">
            <a:extLst>
              <a:ext uri="{FF2B5EF4-FFF2-40B4-BE49-F238E27FC236}">
                <a16:creationId xmlns:a16="http://schemas.microsoft.com/office/drawing/2014/main" id="{3EE03D3F-2B05-2E42-3B0E-54660C1DEEB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562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さあみんなで 　主の山にのぼろう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ヤコブの神の家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さあみんなで 　主の山にのぼろう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ヤコブの神の家</a:t>
            </a:r>
          </a:p>
          <a:p>
            <a:pPr algn="just" eaLnBrk="1" hangingPunct="1">
              <a:lnSpc>
                <a:spcPct val="4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CA5F3E4E-C3E7-DABA-19E3-093AFA350A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さあみんなで主の山に</a:t>
            </a: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5F3AADE5-A2B5-4003-7459-31E6695759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562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主は道を教え　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われらはそれをゆく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シオンから 　み教えが出て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み言葉が　 エルサレムから出る</a:t>
            </a:r>
            <a:r>
              <a:rPr lang="ja-JP" altLang="en-US" sz="4000" b="1"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>
            <a:extLst>
              <a:ext uri="{FF2B5EF4-FFF2-40B4-BE49-F238E27FC236}">
                <a16:creationId xmlns:a16="http://schemas.microsoft.com/office/drawing/2014/main" id="{7540B2A0-C215-C06B-C02F-6428D6800E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幸いなことよ </a:t>
            </a:r>
          </a:p>
        </p:txBody>
      </p:sp>
      <p:sp>
        <p:nvSpPr>
          <p:cNvPr id="82947" name="Text Box 3">
            <a:extLst>
              <a:ext uri="{FF2B5EF4-FFF2-40B4-BE49-F238E27FC236}">
                <a16:creationId xmlns:a16="http://schemas.microsoft.com/office/drawing/2014/main" id="{F4DF1CB3-D181-8789-1CC1-411121D72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80488" cy="479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幸いなことよ　　主の家に住み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いつもあなたを　ほめたたえる人は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幸いなことよ　その力が主に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そのこころを　神に置く人は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208E5094-B224-A990-5B8F-4913C62049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幸いなことよ </a:t>
            </a:r>
          </a:p>
        </p:txBody>
      </p:sp>
      <p:sp>
        <p:nvSpPr>
          <p:cNvPr id="83971" name="Text Box 3">
            <a:extLst>
              <a:ext uri="{FF2B5EF4-FFF2-40B4-BE49-F238E27FC236}">
                <a16:creationId xmlns:a16="http://schemas.microsoft.com/office/drawing/2014/main" id="{DBE979F9-47A2-D2DA-E11B-C523CDB4F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8" y="52388"/>
            <a:ext cx="7389812" cy="4795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主と会う日まで　力から力へ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祈りに耳をかたむけ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この国を祝福して下さい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C7A3123-C083-9ECE-807F-9B0F38E8C7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27088" y="115888"/>
            <a:ext cx="77724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聖い御霊よ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92A57D9-1916-3FFE-32CD-8D6029E975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706438" y="179388"/>
            <a:ext cx="6934201" cy="5410200"/>
          </a:xfrm>
        </p:spPr>
        <p:txBody>
          <a:bodyPr lIns="738000" tIns="730800"/>
          <a:lstStyle/>
          <a:p>
            <a:pPr eaLnBrk="1" hangingPunct="1">
              <a:lnSpc>
                <a:spcPct val="50000"/>
              </a:lnSpc>
              <a:buFontTx/>
              <a:buNone/>
            </a:pPr>
            <a:endParaRPr lang="en-US" altLang="ja-JP" sz="4400">
              <a:ea typeface="ＤＦＧ中太丸ゴシック体" pitchFamily="50" charset="-128"/>
            </a:endParaRPr>
          </a:p>
          <a:p>
            <a:pPr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ea typeface="ＤＦＧ中太丸ゴシック体" pitchFamily="50" charset="-128"/>
              </a:rPr>
              <a:t>　　</a:t>
            </a: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御霊にあふれ　生きる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主の栄光　仰いで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御霊にあふれ　生きる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　主の御業　仰いで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026">
            <a:extLst>
              <a:ext uri="{FF2B5EF4-FFF2-40B4-BE49-F238E27FC236}">
                <a16:creationId xmlns:a16="http://schemas.microsoft.com/office/drawing/2014/main" id="{97C9B960-4922-6501-95E9-914200D56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幸いなことよ </a:t>
            </a:r>
          </a:p>
        </p:txBody>
      </p:sp>
      <p:sp>
        <p:nvSpPr>
          <p:cNvPr id="84995" name="Text Box 1027">
            <a:extLst>
              <a:ext uri="{FF2B5EF4-FFF2-40B4-BE49-F238E27FC236}">
                <a16:creationId xmlns:a16="http://schemas.microsoft.com/office/drawing/2014/main" id="{21B1CE70-1997-BF8D-A70F-6335D6943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8980488" cy="4795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幸いなことよ　　主の家に住み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いつもあなたを　ほめたたえる人は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幸いなことよ　その力が主に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そのこころを　神に置く人は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92800DBA-A29D-36F5-B5D1-0C96C6829E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幸いなことよ 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3E74AD5D-1C49-E919-CFA4-5306DCFD70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8" y="52388"/>
            <a:ext cx="9077325" cy="4125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主と会う日まで　力から力へ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この国をおとずれて下さい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全能の神よ　主を求めあがめるとき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A232A84A-318F-16A2-92AA-5196655717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幸いなことよ 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D69AB607-119B-18C4-055A-57A6B90E4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7142163" cy="4125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38000" tIns="73080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聖なる　聖なる　聖なる主　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聖なる　聖なる　聖なる主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祈りに耳をかたむけ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この国を祝福して下さい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6B11FBD6-4039-BB1F-CB23-A89B78CD43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サラン　愛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7550B168-4879-A851-BAD9-DCD0AF9F953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239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愛は　人のこころに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サラン　のぞみしんじて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サラン　愛し愛され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サラン　愛が生まれる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A76AE6B6-B3ED-52A4-E67A-1D3708FF4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28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サラン　愛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CF075A67-486E-18BA-C0C8-88678914AC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人の悪をおもわず　なさけ深く親切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愛はとわに　かわらず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サラン深き愛よ　サラン　きよき愛よ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サランとわの愛よ　神のたもう愛よ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1026">
            <a:extLst>
              <a:ext uri="{FF2B5EF4-FFF2-40B4-BE49-F238E27FC236}">
                <a16:creationId xmlns:a16="http://schemas.microsoft.com/office/drawing/2014/main" id="{88BC1D0F-C10C-71BA-3A63-9E16EBA32E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鹿のように</a:t>
            </a:r>
          </a:p>
        </p:txBody>
      </p:sp>
      <p:sp>
        <p:nvSpPr>
          <p:cNvPr id="90115" name="Rectangle 1027">
            <a:extLst>
              <a:ext uri="{FF2B5EF4-FFF2-40B4-BE49-F238E27FC236}">
                <a16:creationId xmlns:a16="http://schemas.microsoft.com/office/drawing/2014/main" id="{73071FF3-375F-9506-FB18-216421EA12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谷川のながれをしたう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鹿のように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主よ　わがたましい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あなたをしたう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>
            <a:extLst>
              <a:ext uri="{FF2B5EF4-FFF2-40B4-BE49-F238E27FC236}">
                <a16:creationId xmlns:a16="http://schemas.microsoft.com/office/drawing/2014/main" id="{70321DF9-C4DE-BB4E-E1D9-A216FCEEB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8458200" cy="6858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鹿のように</a:t>
            </a:r>
          </a:p>
        </p:txBody>
      </p:sp>
      <p:sp>
        <p:nvSpPr>
          <p:cNvPr id="91139" name="Rectangle 3">
            <a:extLst>
              <a:ext uri="{FF2B5EF4-FFF2-40B4-BE49-F238E27FC236}">
                <a16:creationId xmlns:a16="http://schemas.microsoft.com/office/drawing/2014/main" id="{18E6FABD-27B9-11F5-6E54-A14FB16A29D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00600"/>
          </a:xfrm>
        </p:spPr>
        <p:txBody>
          <a:bodyPr lIns="738000" tIns="730800"/>
          <a:lstStyle/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あなたこそ　わがたて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あなたこそ　わが力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あなたこそ　わが望み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われは　主をあおぐ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492E89CF-03F5-351C-54E1-FF3E8EAC11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静まれ我が魂よ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C59CCB8-8DB1-A830-0C95-E84DAB11C5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静まれ　わがたましい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苦しみはにげさり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新たな安らぎ　心にあふれる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   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>
            <a:extLst>
              <a:ext uri="{FF2B5EF4-FFF2-40B4-BE49-F238E27FC236}">
                <a16:creationId xmlns:a16="http://schemas.microsoft.com/office/drawing/2014/main" id="{FA154686-EAC1-D6CC-B3D8-B1C4A58782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静まれ我が魂よ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8BD21E30-70E0-ABDB-1DE8-ECC6C33B4E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主は道を教えて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あなたをみちびく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御名をたかく　かかげて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恵みにとびこめ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EE75D790-5221-2813-C97D-3150191A60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静まれ我が魂よ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35984FA7-2F23-AFDA-E923-9FAE001C57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静まれ　わがたましい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戦いは　激しくとも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主の声　静かに　心にささやく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BABE0B96-33BE-78B6-56F5-22E630CE53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050" y="66675"/>
            <a:ext cx="8458200" cy="914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聞け我らの賛美  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7232C3C-1442-30FB-2F0E-C117CFF66E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84213" y="182563"/>
            <a:ext cx="7488238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000" b="1">
                <a:latin typeface="ＤＦＧ中太丸ゴシック体" pitchFamily="50" charset="-128"/>
                <a:ea typeface="ＤＦＧ中太丸ゴシック体" pitchFamily="50" charset="-128"/>
              </a:rPr>
              <a:t>　　　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主の家はおどりだし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よろこびが町に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不義は主にひれふし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人は変えられる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8053CB92-0127-2288-C117-36F798B0FA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52800" y="-381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30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静まれ我が魂よ</a:t>
            </a:r>
            <a:endParaRPr lang="ja-JP" altLang="en-US" sz="2400">
              <a:solidFill>
                <a:srgbClr val="FFFF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C95C15CF-530A-2C39-BC69-67B75BA59D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534400" cy="4114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主は道を教えて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あなたをみちびく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御名をたかく　かかげて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恵みにとびこめ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88AB4EAA-DF04-1DC8-C1E8-D6AEB404D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主の臨在の中で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C55E5971-8C58-CEE3-7004-48583F96E0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267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主の臨在のなかで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我らはひざをかがめ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あなたの御名を　おそれます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 力づよい　主の御名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A3D96206-37A9-E704-C211-D629A99647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主の臨在の中で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A8867181-6A94-DCBC-DE71-35899EA92C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267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主の臨在のなかで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我らは心を主に向け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今　みまえに進みゆき　賛美を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ささげます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4CE0430C-DAB7-6CFB-9089-13E355522D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主の臨在の中で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253E5077-7AF6-9567-93DE-B71CDD647F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267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ほむべきかな　あなたの御名は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いだいな神　栄光の王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ほむべきかな　ただ一人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賛美をうける方に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F5F77A3-3E42-95A8-0396-8E0648E8D1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主の臨在の中で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C62CBFD8-E1DF-88B1-458B-71369D20F8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91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主の臨在のなかで　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我らは主に手をあげ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今すべての　思いわずらい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あなたに　ゆだねます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F9C9DAE-B53E-EEF1-F935-B21D1C48C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主の臨在の中で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952D54F0-EC4C-6BD3-03E3-BAB972EC19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191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主の御座からながれる　恵みと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あわれみの泉</a:t>
            </a:r>
          </a:p>
          <a:p>
            <a:pPr algn="just" eaLnBrk="1" hangingPunct="1">
              <a:lnSpc>
                <a:spcPct val="10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主よ　わたしは飢えかわいて </a:t>
            </a:r>
          </a:p>
          <a:p>
            <a:pPr algn="just" eaLnBrk="1" hangingPunct="1">
              <a:lnSpc>
                <a:spcPct val="105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あなたを求めます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>
            <a:extLst>
              <a:ext uri="{FF2B5EF4-FFF2-40B4-BE49-F238E27FC236}">
                <a16:creationId xmlns:a16="http://schemas.microsoft.com/office/drawing/2014/main" id="{DD0DECAB-CC0F-554D-92F5-0A8E11D52D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5715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31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主の臨在の中で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1379" name="Rectangle 3">
            <a:extLst>
              <a:ext uri="{FF2B5EF4-FFF2-40B4-BE49-F238E27FC236}">
                <a16:creationId xmlns:a16="http://schemas.microsoft.com/office/drawing/2014/main" id="{5D2B9EC7-429F-3F6F-E7BE-E39246B61E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763000" cy="4267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ほむべきかな　あなたの御名は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いだいな神　栄光の王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ほむべきかな　ただ一人</a:t>
            </a:r>
          </a:p>
          <a:p>
            <a:pPr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賛美をうける方に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F8CAE4DA-FAC8-B6D7-044F-0CC239F5AF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43400" y="152400"/>
            <a:ext cx="48006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ハレルヤ全能なる主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9C74D26F-C7B6-99FC-306A-D6C8AB8327A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ハレルヤ　全能なる主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賛美に満ち溢れ　われ手をあげる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026">
            <a:extLst>
              <a:ext uri="{FF2B5EF4-FFF2-40B4-BE49-F238E27FC236}">
                <a16:creationId xmlns:a16="http://schemas.microsoft.com/office/drawing/2014/main" id="{5DE3C979-6A73-C86C-3870-12EF941E6D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43400" y="152400"/>
            <a:ext cx="48006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ハレルヤ全能なる主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3427" name="Rectangle 1027">
            <a:extLst>
              <a:ext uri="{FF2B5EF4-FFF2-40B4-BE49-F238E27FC236}">
                <a16:creationId xmlns:a16="http://schemas.microsoft.com/office/drawing/2014/main" id="{A5ACFFBD-F8BA-B7B7-2EA5-715E095F80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4876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恵みふかい　天の父よ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あがないを　感謝します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賛美に満ち溢れ　われ手をあげる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ハレルヤ　ハレルヤ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929B544-7EFB-510A-0807-DF7B8D7440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ハレルヤ全能なる主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B8FCC427-3D57-720D-3D2E-056E0A63E7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③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うるわしい　御子イェスよ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十字架を　感謝します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賛美に満ち溢れ　われ手をあげる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ハレルヤ　ハレルヤ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CA28773-D321-33AD-4B84-CF4F33A782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6050" y="66675"/>
            <a:ext cx="8458200" cy="9144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聞け我らの賛美  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BFEFE07-B5B5-4C78-0BD8-BA61FF1066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-684213" y="182563"/>
            <a:ext cx="9144001" cy="53340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＊山から谷へと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 主の歌ひびけ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 すべての国民 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　　 さんびでみたせ</a:t>
            </a: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 b="1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  <a:p>
            <a:pPr algn="just" eaLnBrk="1" hangingPunct="1">
              <a:buFontTx/>
              <a:buNone/>
            </a:pPr>
            <a:r>
              <a:rPr lang="ja-JP" altLang="en-US" sz="4400" b="1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>
            <a:extLst>
              <a:ext uri="{FF2B5EF4-FFF2-40B4-BE49-F238E27FC236}">
                <a16:creationId xmlns:a16="http://schemas.microsoft.com/office/drawing/2014/main" id="{299F581F-33DB-6E16-E0F1-759D5D7B56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457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32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ハレルヤ全能なる主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E91E3D39-1570-9C93-FA30-021CE90C7B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2578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④</a:t>
            </a: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聖なる　御霊よ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なぐさめを　感謝します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賛美に満ち溢れ　われ手をあげる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　ハレルヤ　ハレルヤ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BDA90AC6-893B-F6ED-AC31-54A2B7412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平和はじめて知った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459B6853-DF12-8709-4641-101A8DCAD93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平和はじめて知った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イェスに出会ってから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平和それは　わきあがり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みたし生かす　わたしたちの心を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en-US" altLang="ja-JP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>
            <a:extLst>
              <a:ext uri="{FF2B5EF4-FFF2-40B4-BE49-F238E27FC236}">
                <a16:creationId xmlns:a16="http://schemas.microsoft.com/office/drawing/2014/main" id="{708E59B7-9629-F813-5BC9-4B06B324AD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33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平和はじめて知った </a:t>
            </a:r>
          </a:p>
        </p:txBody>
      </p:sp>
      <p:sp>
        <p:nvSpPr>
          <p:cNvPr id="107523" name="Rectangle 3">
            <a:extLst>
              <a:ext uri="{FF2B5EF4-FFF2-40B4-BE49-F238E27FC236}">
                <a16:creationId xmlns:a16="http://schemas.microsoft.com/office/drawing/2014/main" id="{1E5E9D8E-2CD4-D169-E725-00ACAC8D31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0292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②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愛はじめて知った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イェスに出会ってから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愛それは　わきあがり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   みたし生かす　わたしたちの心を 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514115D4-9144-0C0C-3E16-37EC159C2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9248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全地よほめよ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28C1779A-553F-C27C-A5D6-E8650DD2BC8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天にあるものすべて　万軍の主の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み使いよ　全地よほめよ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月よ星よ太陽　空よ海よ宇宙よ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全地よほめよ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Century" panose="02040604050505020304" pitchFamily="18" charset="0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DCFB468B-9157-D3AC-3296-C1F1B6D279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924800" cy="8382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34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全地よほめよ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93E0DABF-6DCB-775E-2D7D-FFF21E9171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1816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偉大な力と栄光　王なるイェスに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勝利と奇跡は　シオンの王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Century" panose="02040604050505020304" pitchFamily="18" charset="0"/>
                <a:ea typeface="ＤＦＧ中太丸ゴシック体" pitchFamily="50" charset="-128"/>
              </a:rPr>
              <a:t>イェスにあり</a:t>
            </a:r>
            <a:endParaRPr lang="ja-JP" altLang="en-US" sz="4400">
              <a:solidFill>
                <a:schemeClr val="bg1"/>
              </a:solidFill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>
            <a:extLst>
              <a:ext uri="{FF2B5EF4-FFF2-40B4-BE49-F238E27FC236}">
                <a16:creationId xmlns:a16="http://schemas.microsoft.com/office/drawing/2014/main" id="{21706AF5-6E69-6266-2FDE-D38D1A0DD5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力ある主の御名 </a:t>
            </a:r>
          </a:p>
        </p:txBody>
      </p:sp>
      <p:sp>
        <p:nvSpPr>
          <p:cNvPr id="110595" name="Rectangle 3">
            <a:extLst>
              <a:ext uri="{FF2B5EF4-FFF2-40B4-BE49-F238E27FC236}">
                <a16:creationId xmlns:a16="http://schemas.microsoft.com/office/drawing/2014/main" id="{1D0817EF-42F6-2466-1FB4-1432407A76F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力ある  主の御名を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高らかに  ほめたたえよ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あなたこそ  王の王　救い主イェス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 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>
            <a:extLst>
              <a:ext uri="{FF2B5EF4-FFF2-40B4-BE49-F238E27FC236}">
                <a16:creationId xmlns:a16="http://schemas.microsoft.com/office/drawing/2014/main" id="{6EFF3F9B-0319-D761-2EF4-A0BFA1A73E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35</a:t>
            </a:r>
            <a:r>
              <a:rPr lang="ja-JP" altLang="en-US" sz="2400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力ある主の御名 </a:t>
            </a:r>
          </a:p>
        </p:txBody>
      </p:sp>
      <p:sp>
        <p:nvSpPr>
          <p:cNvPr id="111619" name="Rectangle 3">
            <a:extLst>
              <a:ext uri="{FF2B5EF4-FFF2-40B4-BE49-F238E27FC236}">
                <a16:creationId xmlns:a16="http://schemas.microsoft.com/office/drawing/2014/main" id="{33613DE5-A343-2A19-F037-23EA73C30D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我らのため  十字架につき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三日目に  よみがえられた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栄光あれ  その御名に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力ある主に 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>
            <a:extLst>
              <a:ext uri="{FF2B5EF4-FFF2-40B4-BE49-F238E27FC236}">
                <a16:creationId xmlns:a16="http://schemas.microsoft.com/office/drawing/2014/main" id="{E6272F8A-A887-F579-C539-C50517AB78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36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待ち望め主を </a:t>
            </a:r>
          </a:p>
        </p:txBody>
      </p:sp>
      <p:sp>
        <p:nvSpPr>
          <p:cNvPr id="112643" name="Rectangle 3">
            <a:extLst>
              <a:ext uri="{FF2B5EF4-FFF2-40B4-BE49-F238E27FC236}">
                <a16:creationId xmlns:a16="http://schemas.microsoft.com/office/drawing/2014/main" id="{0F480DD0-C9BE-40EF-7165-AE73B7E554C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8001000" cy="5486400"/>
          </a:xfrm>
        </p:spPr>
        <p:txBody>
          <a:bodyPr lIns="738000" tIns="730800"/>
          <a:lstStyle/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待ち望め主を  雄々しくあれ</a:t>
            </a:r>
          </a:p>
          <a:p>
            <a:pPr algn="just" eaLnBrk="1" hangingPunct="1"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心を強くせよ  待ち望め主を 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>
            <a:extLst>
              <a:ext uri="{FF2B5EF4-FFF2-40B4-BE49-F238E27FC236}">
                <a16:creationId xmlns:a16="http://schemas.microsoft.com/office/drawing/2014/main" id="{B6280A0E-2E5F-2D10-65FE-D95FC3E109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御国はイェスの中に 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2D3A8669-A39C-39C8-DD5B-3258ED6237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13668" name="Rectangle 4">
            <a:extLst>
              <a:ext uri="{FF2B5EF4-FFF2-40B4-BE49-F238E27FC236}">
                <a16:creationId xmlns:a16="http://schemas.microsoft.com/office/drawing/2014/main" id="{1017D0D0-1DF3-BEF3-12F0-53D36D8EEA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601200" cy="47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ja-JP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①</a:t>
            </a: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イェス　義なる神よ　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ひとの子　神の子　とわの王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イェス　あがない主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　栄光うけられ　この地に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ea typeface="ＤＦＧ中太丸ゴシック体" pitchFamily="50" charset="-128"/>
              </a:rPr>
              <a:t> </a:t>
            </a:r>
            <a:endParaRPr lang="ja-JP" altLang="en-US" sz="4400">
              <a:solidFill>
                <a:schemeClr val="bg1"/>
              </a:solidFill>
              <a:latin typeface="ＤＦＧ中太丸ゴシック体" pitchFamily="50" charset="-128"/>
              <a:ea typeface="ＤＦＧ中太丸ゴシック体" pitchFamily="50" charset="-128"/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230F3F67-7D1D-1F6C-27CE-144864F215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0"/>
            <a:ext cx="7772400" cy="609600"/>
          </a:xfrm>
        </p:spPr>
        <p:txBody>
          <a:bodyPr/>
          <a:lstStyle/>
          <a:p>
            <a:pPr algn="r" eaLnBrk="1" hangingPunct="1"/>
            <a:r>
              <a:rPr lang="en-US" altLang="ja-JP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37</a:t>
            </a:r>
            <a:r>
              <a:rPr lang="ja-JP" altLang="en-US" sz="2400" b="1">
                <a:solidFill>
                  <a:srgbClr val="FFFF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御国はイェスの中に </a:t>
            </a:r>
          </a:p>
        </p:txBody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EB4D048C-4C47-30D4-26ED-7141E0EA36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8610600" cy="5029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ja-JP" altLang="en-US" b="1">
                <a:latin typeface="Century" panose="02040604050505020304" pitchFamily="18" charset="0"/>
                <a:ea typeface="ＤＦＰ特太ゴシック体" pitchFamily="50" charset="-128"/>
              </a:rPr>
              <a:t>　　</a:t>
            </a:r>
          </a:p>
        </p:txBody>
      </p:sp>
      <p:sp>
        <p:nvSpPr>
          <p:cNvPr id="114692" name="Rectangle 4">
            <a:extLst>
              <a:ext uri="{FF2B5EF4-FFF2-40B4-BE49-F238E27FC236}">
                <a16:creationId xmlns:a16="http://schemas.microsoft.com/office/drawing/2014/main" id="{3DBDEC73-416B-8385-619B-710FE900A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601200" cy="318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38000" tIns="730800">
            <a:spAutoFit/>
          </a:bodyPr>
          <a:lstStyle>
            <a:lvl1pPr indent="3048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み国はあらわれた　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滅びることはない　</a:t>
            </a: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ja-JP" altLang="en-US" sz="4400">
                <a:solidFill>
                  <a:schemeClr val="bg1"/>
                </a:solidFill>
                <a:latin typeface="ＤＦＧ中太丸ゴシック体" pitchFamily="50" charset="-128"/>
                <a:ea typeface="ＤＦＧ中太丸ゴシック体" pitchFamily="50" charset="-128"/>
              </a:rPr>
              <a:t>尊厳とちから　今 イェスのなかに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ユーザー定義 1">
      <a:dk1>
        <a:sysClr val="windowText" lastClr="000000"/>
      </a:dk1>
      <a:lt1>
        <a:sysClr val="window" lastClr="FFFFFF"/>
      </a:lt1>
      <a:dk2>
        <a:srgbClr val="000049"/>
      </a:dk2>
      <a:lt2>
        <a:srgbClr val="E3E8FF"/>
      </a:lt2>
      <a:accent1>
        <a:srgbClr val="947098"/>
      </a:accent1>
      <a:accent2>
        <a:srgbClr val="809E90"/>
      </a:accent2>
      <a:accent3>
        <a:srgbClr val="7574AC"/>
      </a:accent3>
      <a:accent4>
        <a:srgbClr val="A4715D"/>
      </a:accent4>
      <a:accent5>
        <a:srgbClr val="9E9E78"/>
      </a:accent5>
      <a:accent6>
        <a:srgbClr val="6079A4"/>
      </a:accent6>
      <a:hlink>
        <a:srgbClr val="0000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6827</Words>
  <Application>Microsoft Office PowerPoint</Application>
  <PresentationFormat>画面に合わせる (4:3)</PresentationFormat>
  <Paragraphs>1314</Paragraphs>
  <Slides>255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255</vt:i4>
      </vt:variant>
    </vt:vector>
  </HeadingPairs>
  <TitlesOfParts>
    <vt:vector size="267" baseType="lpstr">
      <vt:lpstr>Times New Roman</vt:lpstr>
      <vt:lpstr>HG丸ｺﾞｼｯｸM-PRO</vt:lpstr>
      <vt:lpstr>Arial</vt:lpstr>
      <vt:lpstr>ＭＳ Ｐゴシック</vt:lpstr>
      <vt:lpstr>Calibri</vt:lpstr>
      <vt:lpstr>ＤＦＧ中太丸ゴシック体</vt:lpstr>
      <vt:lpstr>Century</vt:lpstr>
      <vt:lpstr>ＤＦＰ特太ゴシック体</vt:lpstr>
      <vt:lpstr>Wingdings</vt:lpstr>
      <vt:lpstr>HGｺﾞｼｯｸM</vt:lpstr>
      <vt:lpstr>標準デザイン</vt:lpstr>
      <vt:lpstr>Office テーマ</vt:lpstr>
      <vt:lpstr>1　愛・あい・アイ</vt:lpstr>
      <vt:lpstr>1　愛・あい・アイ</vt:lpstr>
      <vt:lpstr>1　愛・あい・アイ</vt:lpstr>
      <vt:lpstr>1　愛・あい・アイ</vt:lpstr>
      <vt:lpstr>2　栄光ある主の御名</vt:lpstr>
      <vt:lpstr>3　聖い御霊よ</vt:lpstr>
      <vt:lpstr>3　聖い御霊よ</vt:lpstr>
      <vt:lpstr>4　聞け我らの賛美  </vt:lpstr>
      <vt:lpstr>4　聞け我らの賛美  </vt:lpstr>
      <vt:lpstr>4　聞け我らの賛美  </vt:lpstr>
      <vt:lpstr>5　ホサナ王の王ｲｴｽ</vt:lpstr>
      <vt:lpstr>6　衣のすそにでも </vt:lpstr>
      <vt:lpstr>6　衣のすそにでも </vt:lpstr>
      <vt:lpstr>7　ゴッド・イズ・ムービング </vt:lpstr>
      <vt:lpstr>7　ゴッド・イズ・ムービング </vt:lpstr>
      <vt:lpstr>8　ジーザス・イズ・アライブ </vt:lpstr>
      <vt:lpstr>8　ジーザス・イズ・アライブ </vt:lpstr>
      <vt:lpstr>9　主は栄光</vt:lpstr>
      <vt:lpstr>9　主は栄光</vt:lpstr>
      <vt:lpstr>9　主は栄光</vt:lpstr>
      <vt:lpstr>10　主は陶器師</vt:lpstr>
      <vt:lpstr>10　主は陶器師</vt:lpstr>
      <vt:lpstr>11　主を待ち望む者は </vt:lpstr>
      <vt:lpstr>12　勝利の冠</vt:lpstr>
      <vt:lpstr>12　勝利の冠</vt:lpstr>
      <vt:lpstr>12　勝利の冠</vt:lpstr>
      <vt:lpstr>13　すべてが生きる</vt:lpstr>
      <vt:lpstr>13　すべてが生きる</vt:lpstr>
      <vt:lpstr>14　勝利の主イェス </vt:lpstr>
      <vt:lpstr>14　勝利の主イェス </vt:lpstr>
      <vt:lpstr>14　勝利の主イェス</vt:lpstr>
      <vt:lpstr>14　勝利の主イェス</vt:lpstr>
      <vt:lpstr>14　勝利の主イェス</vt:lpstr>
      <vt:lpstr>15　全ての天よ</vt:lpstr>
      <vt:lpstr>15　全ての天よ</vt:lpstr>
      <vt:lpstr>16　雪ふる夜は </vt:lpstr>
      <vt:lpstr>16　雪ふる夜は </vt:lpstr>
      <vt:lpstr>16　雪ふる夜は </vt:lpstr>
      <vt:lpstr>17　約束のおやしき </vt:lpstr>
      <vt:lpstr>17　約束のおやしき </vt:lpstr>
      <vt:lpstr>17　約束のおやしき</vt:lpstr>
      <vt:lpstr>17　約束のおやしき </vt:lpstr>
      <vt:lpstr>17　約束のおやしき</vt:lpstr>
      <vt:lpstr>17　約束のおやしき </vt:lpstr>
      <vt:lpstr>18　よみがえりの主 </vt:lpstr>
      <vt:lpstr>18　よみがえりの主 </vt:lpstr>
      <vt:lpstr>18　よみがえりの主</vt:lpstr>
      <vt:lpstr>18　よみがえりの主 </vt:lpstr>
      <vt:lpstr>19　イエスは愛で満たす </vt:lpstr>
      <vt:lpstr>19　イエスは愛で満たす </vt:lpstr>
      <vt:lpstr>20　生ける限り主を </vt:lpstr>
      <vt:lpstr>20　生ける限り主を </vt:lpstr>
      <vt:lpstr>21　栄光イエスにあれ </vt:lpstr>
      <vt:lpstr>21　栄光イエスにあれ </vt:lpstr>
      <vt:lpstr>22　神の国と神の義を</vt:lpstr>
      <vt:lpstr>23　来たれイエスを</vt:lpstr>
      <vt:lpstr>24　君は愛されるために生まれた </vt:lpstr>
      <vt:lpstr>24　君は愛されるために生まれた </vt:lpstr>
      <vt:lpstr>24　君は愛されるために生まれた </vt:lpstr>
      <vt:lpstr>25　GOD　BLESS　YOU</vt:lpstr>
      <vt:lpstr>25　GOD　BLESS　YOU</vt:lpstr>
      <vt:lpstr>25　GOD　BLESS　YOU</vt:lpstr>
      <vt:lpstr>25　GOD　BLESS　YOU</vt:lpstr>
      <vt:lpstr>25　GOD　BLESS　YOU</vt:lpstr>
      <vt:lpstr>25　GOD　BLESS　YOU</vt:lpstr>
      <vt:lpstr>26　さあみんなで主の山に</vt:lpstr>
      <vt:lpstr>26　さあみんなで主の山に</vt:lpstr>
      <vt:lpstr>27　幸いなことよ </vt:lpstr>
      <vt:lpstr>27　幸いなことよ </vt:lpstr>
      <vt:lpstr>27　幸いなことよ </vt:lpstr>
      <vt:lpstr>27　幸いなことよ </vt:lpstr>
      <vt:lpstr>27　幸いなことよ </vt:lpstr>
      <vt:lpstr>28　サラン　愛</vt:lpstr>
      <vt:lpstr>28　サラン　愛</vt:lpstr>
      <vt:lpstr>29　鹿のように</vt:lpstr>
      <vt:lpstr>29　鹿のように</vt:lpstr>
      <vt:lpstr>30　静まれ我が魂よ</vt:lpstr>
      <vt:lpstr>30　静まれ我が魂よ</vt:lpstr>
      <vt:lpstr>30　静まれ我が魂よ</vt:lpstr>
      <vt:lpstr>30　静まれ我が魂よ</vt:lpstr>
      <vt:lpstr>31　主の臨在の中で </vt:lpstr>
      <vt:lpstr>31　主の臨在の中で </vt:lpstr>
      <vt:lpstr>31　主の臨在の中で </vt:lpstr>
      <vt:lpstr>31　主の臨在の中で </vt:lpstr>
      <vt:lpstr>31　主の臨在の中で </vt:lpstr>
      <vt:lpstr>31　主の臨在の中で </vt:lpstr>
      <vt:lpstr>32　ハレルヤ全能なる主 </vt:lpstr>
      <vt:lpstr>32　ハレルヤ全能なる主 </vt:lpstr>
      <vt:lpstr>32　ハレルヤ全能なる主 </vt:lpstr>
      <vt:lpstr>32　ハレルヤ全能なる主 </vt:lpstr>
      <vt:lpstr>33　平和はじめて知った</vt:lpstr>
      <vt:lpstr>33　平和はじめて知った </vt:lpstr>
      <vt:lpstr>34　全地よほめよ </vt:lpstr>
      <vt:lpstr>34　全地よほめよ </vt:lpstr>
      <vt:lpstr>35　力ある主の御名 </vt:lpstr>
      <vt:lpstr>35　力ある主の御名 </vt:lpstr>
      <vt:lpstr>36　待ち望め主を </vt:lpstr>
      <vt:lpstr>37　御国はイェスの中に </vt:lpstr>
      <vt:lpstr>37　御国はイェスの中に </vt:lpstr>
      <vt:lpstr>37　御国はイェスの中に </vt:lpstr>
      <vt:lpstr>37　御国はイェスの中に</vt:lpstr>
      <vt:lpstr>37　御国はイェスの中に </vt:lpstr>
      <vt:lpstr>37　御国はイェスの中に </vt:lpstr>
      <vt:lpstr>38　満たせ宮を</vt:lpstr>
      <vt:lpstr>38　満たせ宮を</vt:lpstr>
      <vt:lpstr>39　御手の中で </vt:lpstr>
      <vt:lpstr>39　御手の中で </vt:lpstr>
      <vt:lpstr>40　目をあけて </vt:lpstr>
      <vt:lpstr>41　わが神わが主よ </vt:lpstr>
      <vt:lpstr>42　リバイバルの火を</vt:lpstr>
      <vt:lpstr>42　リバイバルの火を</vt:lpstr>
      <vt:lpstr>42　リバイバルの火を</vt:lpstr>
      <vt:lpstr>42　リバイバルの火を</vt:lpstr>
      <vt:lpstr>42　リバイバルの火を</vt:lpstr>
      <vt:lpstr>42　リバイバルの火を</vt:lpstr>
      <vt:lpstr>43　我が灯のため</vt:lpstr>
      <vt:lpstr>43　我が灯のため</vt:lpstr>
      <vt:lpstr>44　我らの主に向って</vt:lpstr>
      <vt:lpstr>44　我らの主に向って</vt:lpstr>
      <vt:lpstr>44　我らの主に向って</vt:lpstr>
      <vt:lpstr>45　愛するわが主</vt:lpstr>
      <vt:lpstr>46　偉大な神よ</vt:lpstr>
      <vt:lpstr>46　偉大な神よ</vt:lpstr>
      <vt:lpstr>46　偉大な神よ</vt:lpstr>
      <vt:lpstr>46　偉大な神よ</vt:lpstr>
      <vt:lpstr>47　主イェスこそは我が隠れ場 </vt:lpstr>
      <vt:lpstr>48　主のもとには</vt:lpstr>
      <vt:lpstr>49　イエス様で心みちてる</vt:lpstr>
      <vt:lpstr>49　イエス様で心みちてる</vt:lpstr>
      <vt:lpstr>50　主はぶどうの木 </vt:lpstr>
      <vt:lpstr>50　主はぶどうの木 </vt:lpstr>
      <vt:lpstr>51　主よ感謝します</vt:lpstr>
      <vt:lpstr>51　主よ感謝します</vt:lpstr>
      <vt:lpstr>52　わたしに求めなさい </vt:lpstr>
      <vt:lpstr>52　わたしに求めなさい </vt:lpstr>
      <vt:lpstr>53　Ｏnce again</vt:lpstr>
      <vt:lpstr>53　Ｏnce again</vt:lpstr>
      <vt:lpstr>53　Ｏnce again</vt:lpstr>
      <vt:lpstr>54　新しい歌を歌え</vt:lpstr>
      <vt:lpstr>54　新しい歌を歌え</vt:lpstr>
      <vt:lpstr>55　今はそばに</vt:lpstr>
      <vt:lpstr>55　今はそばに</vt:lpstr>
      <vt:lpstr>55　今はそばに</vt:lpstr>
      <vt:lpstr>55　今はそばに</vt:lpstr>
      <vt:lpstr>56　命の限り</vt:lpstr>
      <vt:lpstr>56　命の限り</vt:lpstr>
      <vt:lpstr>56　命の限り</vt:lpstr>
      <vt:lpstr>56　命の限り</vt:lpstr>
      <vt:lpstr>57　神の家族</vt:lpstr>
      <vt:lpstr>57　神の家族</vt:lpstr>
      <vt:lpstr>58　主の御言葉こそは </vt:lpstr>
      <vt:lpstr>58　主の御言葉こそは </vt:lpstr>
      <vt:lpstr>59　セレブレイト・ジーザス </vt:lpstr>
      <vt:lpstr>59　セレブレイト・ジーザス </vt:lpstr>
      <vt:lpstr>60　ハレルヤ全能の主 </vt:lpstr>
      <vt:lpstr>60　ハレルヤ全能の主 </vt:lpstr>
      <vt:lpstr>61　山と海を越えて</vt:lpstr>
      <vt:lpstr>61　山と海を越えて</vt:lpstr>
      <vt:lpstr>61　山と海を越えて</vt:lpstr>
      <vt:lpstr>62　威光・尊厳・栄誉 </vt:lpstr>
      <vt:lpstr>62　威光・尊厳・栄誉 </vt:lpstr>
      <vt:lpstr>62　威光・尊厳・栄誉 </vt:lpstr>
      <vt:lpstr>63　いつくしみ深き </vt:lpstr>
      <vt:lpstr>63　いつくしみ深き </vt:lpstr>
      <vt:lpstr>63　いつくしみ深き</vt:lpstr>
      <vt:lpstr>64　あなたの愛は</vt:lpstr>
      <vt:lpstr>64　あなたの愛は</vt:lpstr>
      <vt:lpstr>64　あなたの愛は</vt:lpstr>
      <vt:lpstr>65　イェスにあがなわれて </vt:lpstr>
      <vt:lpstr>65　イェスにあがなわれて </vt:lpstr>
      <vt:lpstr>66　いつまでも残るのは </vt:lpstr>
      <vt:lpstr>66　いつまでも残るのは </vt:lpstr>
      <vt:lpstr>66　いつまでも残るのは</vt:lpstr>
      <vt:lpstr>66　いつまでも残るのは</vt:lpstr>
      <vt:lpstr>67　永遠に永遠に</vt:lpstr>
      <vt:lpstr>67　永遠に永遠に</vt:lpstr>
      <vt:lpstr>67　永遠に永遠に</vt:lpstr>
      <vt:lpstr>68　大いなる方に </vt:lpstr>
      <vt:lpstr>68　大いなる方に </vt:lpstr>
      <vt:lpstr>オール イン オール</vt:lpstr>
      <vt:lpstr>オール イン オール</vt:lpstr>
      <vt:lpstr>オール イン オール</vt:lpstr>
      <vt:lpstr>オール イン オール</vt:lpstr>
      <vt:lpstr>オール イン オール</vt:lpstr>
      <vt:lpstr>オール イン オール</vt:lpstr>
      <vt:lpstr>70　来たるべき王なるイェスに </vt:lpstr>
      <vt:lpstr>70　来たるべき王なるイェスに</vt:lpstr>
      <vt:lpstr>71　きよい手を上げ</vt:lpstr>
      <vt:lpstr>72　キリストは生きている </vt:lpstr>
      <vt:lpstr>72　キリストは生きている </vt:lpstr>
      <vt:lpstr>73　暗闇に光 </vt:lpstr>
      <vt:lpstr>73　暗闇に光 </vt:lpstr>
      <vt:lpstr>74　ここに愛が</vt:lpstr>
      <vt:lpstr>74　ここに愛が</vt:lpstr>
      <vt:lpstr>75　さあ主にささげよう</vt:lpstr>
      <vt:lpstr>75　さあ主にささげよう</vt:lpstr>
      <vt:lpstr>76　主イェスの十字架の血で </vt:lpstr>
      <vt:lpstr>76　主イェスの十字架の血で </vt:lpstr>
      <vt:lpstr>77　主イエスをほめよ </vt:lpstr>
      <vt:lpstr>78　主イェスを求めることこそ </vt:lpstr>
      <vt:lpstr>78　主イェスを求めることこそ </vt:lpstr>
      <vt:lpstr>78　主イェスを求めることこそ</vt:lpstr>
      <vt:lpstr>79　主に向かって喜び歌おう </vt:lpstr>
      <vt:lpstr>79　主に向かって喜び歌おう </vt:lpstr>
      <vt:lpstr>80　主の愛が今 </vt:lpstr>
      <vt:lpstr>80　主の愛が今 </vt:lpstr>
      <vt:lpstr>81　 主の愛　とこしえまで</vt:lpstr>
      <vt:lpstr>82　主の栄光宮に </vt:lpstr>
      <vt:lpstr>83　主の前にひざまずき </vt:lpstr>
      <vt:lpstr>84　主のもとへと走りだそう</vt:lpstr>
      <vt:lpstr>84　主のもとへと走りだそう</vt:lpstr>
      <vt:lpstr>85　主よ捧げます　　 </vt:lpstr>
      <vt:lpstr>85　主よ捧げます　　 </vt:lpstr>
      <vt:lpstr>85　主よ捧げます</vt:lpstr>
      <vt:lpstr>85　主よ捧げます</vt:lpstr>
      <vt:lpstr>85　主よ捧げます</vt:lpstr>
      <vt:lpstr>86　主をほめよ高らかに </vt:lpstr>
      <vt:lpstr>86　主をほめよ高らかに </vt:lpstr>
      <vt:lpstr>87　聖霊なる神が </vt:lpstr>
      <vt:lpstr>88　ただ一つの願い </vt:lpstr>
      <vt:lpstr>89　手をたたけ、主にさけべ </vt:lpstr>
      <vt:lpstr>89　手をたたけ、主にさけべ </vt:lpstr>
      <vt:lpstr>90　なんと素晴らしい</vt:lpstr>
      <vt:lpstr>91　東からも西からも   </vt:lpstr>
      <vt:lpstr>91　東からも西からも   </vt:lpstr>
      <vt:lpstr>91　東からも西からも   </vt:lpstr>
      <vt:lpstr>91　東からも西からも   </vt:lpstr>
      <vt:lpstr>91　東からも西からも</vt:lpstr>
      <vt:lpstr>91　東からも西からも</vt:lpstr>
      <vt:lpstr>92　日ごと主イエスに</vt:lpstr>
      <vt:lpstr>92　日ごと主イエスに</vt:lpstr>
      <vt:lpstr>93　ほめたたえよ </vt:lpstr>
      <vt:lpstr>94　御前につどい  </vt:lpstr>
      <vt:lpstr>94　御前につどい  </vt:lpstr>
      <vt:lpstr>94　御前につどい  </vt:lpstr>
      <vt:lpstr>94　御前につどい  </vt:lpstr>
      <vt:lpstr>94　御前につどい  </vt:lpstr>
      <vt:lpstr>94　御前につどい  </vt:lpstr>
      <vt:lpstr>95　み前にひざまずき　</vt:lpstr>
      <vt:lpstr>95　み前にひざまずき　</vt:lpstr>
      <vt:lpstr>96　目を上げよ </vt:lpstr>
      <vt:lpstr>97　もっと栄光</vt:lpstr>
      <vt:lpstr>97　もっと栄光を</vt:lpstr>
      <vt:lpstr>97　もっと栄光</vt:lpstr>
      <vt:lpstr>98　ゆるぎない土台 </vt:lpstr>
      <vt:lpstr>98　ゆるぎない土台 </vt:lpstr>
      <vt:lpstr>98　ゆるぎない土台 </vt:lpstr>
      <vt:lpstr>98　ゆるぎない土台 </vt:lpstr>
      <vt:lpstr>99　わが主 </vt:lpstr>
      <vt:lpstr>99　わが主 </vt:lpstr>
      <vt:lpstr>100　私の中に </vt:lpstr>
      <vt:lpstr>100　私の中に </vt:lpstr>
      <vt:lpstr>100　私の中に </vt:lpstr>
      <vt:lpstr>100　私の中に</vt:lpstr>
      <vt:lpstr>100　私の中に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　愛・あい・アイ</dc:title>
  <dc:creator>mitsuhashi</dc:creator>
  <cp:lastModifiedBy>篤 福永</cp:lastModifiedBy>
  <cp:revision>57</cp:revision>
  <dcterms:created xsi:type="dcterms:W3CDTF">2006-03-15T00:33:59Z</dcterms:created>
  <dcterms:modified xsi:type="dcterms:W3CDTF">2026-05-02T11:34:13Z</dcterms:modified>
</cp:coreProperties>
</file>