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7" r:id="rId21"/>
    <p:sldId id="278" r:id="rId22"/>
    <p:sldId id="279" r:id="rId23"/>
    <p:sldId id="280" r:id="rId24"/>
    <p:sldId id="281" r:id="rId25"/>
    <p:sldId id="282" r:id="rId26"/>
    <p:sldId id="276" r:id="rId27"/>
    <p:sldId id="283" r:id="rId28"/>
    <p:sldId id="284" r:id="rId29"/>
    <p:sldId id="285" r:id="rId30"/>
    <p:sldId id="286" r:id="rId31"/>
    <p:sldId id="347" r:id="rId32"/>
    <p:sldId id="348" r:id="rId33"/>
    <p:sldId id="287" r:id="rId34"/>
    <p:sldId id="349" r:id="rId35"/>
    <p:sldId id="288" r:id="rId36"/>
    <p:sldId id="350" r:id="rId37"/>
    <p:sldId id="289" r:id="rId38"/>
    <p:sldId id="351" r:id="rId39"/>
    <p:sldId id="290" r:id="rId40"/>
    <p:sldId id="352" r:id="rId41"/>
    <p:sldId id="291" r:id="rId42"/>
    <p:sldId id="353" r:id="rId43"/>
    <p:sldId id="355" r:id="rId44"/>
    <p:sldId id="356" r:id="rId45"/>
    <p:sldId id="293" r:id="rId46"/>
    <p:sldId id="357" r:id="rId47"/>
    <p:sldId id="292" r:id="rId48"/>
    <p:sldId id="354" r:id="rId49"/>
    <p:sldId id="294" r:id="rId50"/>
    <p:sldId id="295" r:id="rId51"/>
    <p:sldId id="296" r:id="rId52"/>
    <p:sldId id="358" r:id="rId53"/>
    <p:sldId id="298" r:id="rId54"/>
    <p:sldId id="359" r:id="rId55"/>
    <p:sldId id="360" r:id="rId56"/>
    <p:sldId id="299" r:id="rId57"/>
    <p:sldId id="361" r:id="rId58"/>
    <p:sldId id="300" r:id="rId59"/>
    <p:sldId id="362" r:id="rId60"/>
    <p:sldId id="363" r:id="rId61"/>
    <p:sldId id="301" r:id="rId62"/>
    <p:sldId id="364" r:id="rId63"/>
    <p:sldId id="302" r:id="rId64"/>
    <p:sldId id="303" r:id="rId65"/>
    <p:sldId id="365" r:id="rId66"/>
    <p:sldId id="304" r:id="rId67"/>
    <p:sldId id="366" r:id="rId68"/>
    <p:sldId id="305" r:id="rId69"/>
    <p:sldId id="367" r:id="rId70"/>
    <p:sldId id="306" r:id="rId71"/>
    <p:sldId id="307" r:id="rId72"/>
    <p:sldId id="368" r:id="rId73"/>
    <p:sldId id="308" r:id="rId74"/>
    <p:sldId id="309" r:id="rId75"/>
    <p:sldId id="369" r:id="rId76"/>
    <p:sldId id="310" r:id="rId77"/>
    <p:sldId id="370" r:id="rId78"/>
    <p:sldId id="311" r:id="rId79"/>
    <p:sldId id="371" r:id="rId80"/>
    <p:sldId id="312" r:id="rId81"/>
    <p:sldId id="372" r:id="rId82"/>
    <p:sldId id="313" r:id="rId83"/>
    <p:sldId id="373" r:id="rId84"/>
    <p:sldId id="374" r:id="rId85"/>
    <p:sldId id="314" r:id="rId86"/>
    <p:sldId id="375" r:id="rId87"/>
    <p:sldId id="376" r:id="rId88"/>
    <p:sldId id="377" r:id="rId89"/>
    <p:sldId id="315" r:id="rId90"/>
    <p:sldId id="378" r:id="rId91"/>
    <p:sldId id="380" r:id="rId92"/>
    <p:sldId id="316" r:id="rId93"/>
    <p:sldId id="381" r:id="rId94"/>
    <p:sldId id="317" r:id="rId95"/>
    <p:sldId id="382" r:id="rId96"/>
    <p:sldId id="318" r:id="rId97"/>
    <p:sldId id="383" r:id="rId98"/>
    <p:sldId id="384" r:id="rId99"/>
    <p:sldId id="319" r:id="rId100"/>
    <p:sldId id="385" r:id="rId101"/>
    <p:sldId id="386" r:id="rId102"/>
    <p:sldId id="320" r:id="rId103"/>
    <p:sldId id="387" r:id="rId104"/>
    <p:sldId id="321" r:id="rId105"/>
    <p:sldId id="388" r:id="rId106"/>
    <p:sldId id="322" r:id="rId107"/>
    <p:sldId id="323" r:id="rId108"/>
    <p:sldId id="389" r:id="rId109"/>
    <p:sldId id="324" r:id="rId110"/>
    <p:sldId id="390" r:id="rId111"/>
    <p:sldId id="325" r:id="rId112"/>
    <p:sldId id="326" r:id="rId113"/>
    <p:sldId id="327" r:id="rId114"/>
    <p:sldId id="391" r:id="rId115"/>
    <p:sldId id="392" r:id="rId116"/>
    <p:sldId id="328" r:id="rId117"/>
    <p:sldId id="393" r:id="rId118"/>
    <p:sldId id="329" r:id="rId119"/>
    <p:sldId id="394" r:id="rId120"/>
    <p:sldId id="395" r:id="rId121"/>
    <p:sldId id="330" r:id="rId122"/>
    <p:sldId id="396" r:id="rId123"/>
    <p:sldId id="331" r:id="rId124"/>
    <p:sldId id="397" r:id="rId125"/>
    <p:sldId id="332" r:id="rId126"/>
    <p:sldId id="398" r:id="rId127"/>
    <p:sldId id="334" r:id="rId128"/>
    <p:sldId id="399" r:id="rId129"/>
    <p:sldId id="335" r:id="rId130"/>
    <p:sldId id="400" r:id="rId131"/>
    <p:sldId id="401" r:id="rId132"/>
    <p:sldId id="336" r:id="rId133"/>
    <p:sldId id="402" r:id="rId134"/>
    <p:sldId id="337" r:id="rId135"/>
    <p:sldId id="403" r:id="rId136"/>
    <p:sldId id="338" r:id="rId137"/>
    <p:sldId id="404" r:id="rId138"/>
    <p:sldId id="420" r:id="rId139"/>
    <p:sldId id="339" r:id="rId140"/>
    <p:sldId id="405" r:id="rId141"/>
    <p:sldId id="418" r:id="rId142"/>
    <p:sldId id="419" r:id="rId143"/>
    <p:sldId id="341" r:id="rId144"/>
    <p:sldId id="342" r:id="rId145"/>
    <p:sldId id="407" r:id="rId146"/>
    <p:sldId id="408" r:id="rId147"/>
    <p:sldId id="421" r:id="rId148"/>
    <p:sldId id="409" r:id="rId149"/>
    <p:sldId id="344" r:id="rId150"/>
    <p:sldId id="410" r:id="rId151"/>
    <p:sldId id="343" r:id="rId152"/>
    <p:sldId id="345" r:id="rId153"/>
    <p:sldId id="411" r:id="rId154"/>
    <p:sldId id="412" r:id="rId155"/>
    <p:sldId id="346" r:id="rId156"/>
    <p:sldId id="413" r:id="rId157"/>
    <p:sldId id="414" r:id="rId158"/>
  </p:sldIdLst>
  <p:sldSz cx="9144000" cy="6858000" type="screen4x3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252" autoAdjust="0"/>
    <p:restoredTop sz="88508" autoAdjust="0"/>
  </p:normalViewPr>
  <p:slideViewPr>
    <p:cSldViewPr>
      <p:cViewPr varScale="1">
        <p:scale>
          <a:sx n="72" d="100"/>
          <a:sy n="72" d="100"/>
        </p:scale>
        <p:origin x="149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59" Type="http://schemas.openxmlformats.org/officeDocument/2006/relationships/presProps" Target="presProps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160" Type="http://schemas.openxmlformats.org/officeDocument/2006/relationships/viewProps" Target="viewProps.xml"/><Relationship Id="rId22" Type="http://schemas.openxmlformats.org/officeDocument/2006/relationships/slide" Target="slides/slide21.xml"/><Relationship Id="rId43" Type="http://schemas.openxmlformats.org/officeDocument/2006/relationships/slide" Target="slides/slide42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139" Type="http://schemas.openxmlformats.org/officeDocument/2006/relationships/slide" Target="slides/slide138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6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51" Type="http://schemas.openxmlformats.org/officeDocument/2006/relationships/slide" Target="slides/slide150.xml"/><Relationship Id="rId156" Type="http://schemas.openxmlformats.org/officeDocument/2006/relationships/slide" Target="slides/slide155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162" Type="http://schemas.openxmlformats.org/officeDocument/2006/relationships/tableStyles" Target="tableStyles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slide" Target="slides/slide153.xml"/><Relationship Id="rId16" Type="http://schemas.openxmlformats.org/officeDocument/2006/relationships/slide" Target="slides/slide1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Relationship Id="rId80" Type="http://schemas.openxmlformats.org/officeDocument/2006/relationships/slide" Target="slides/slide79.xml"/><Relationship Id="rId155" Type="http://schemas.openxmlformats.org/officeDocument/2006/relationships/slide" Target="slides/slide15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9E6588B-79E1-A05B-003E-C2B58F80132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93A07A0-326B-DFED-F5A0-D50FB6F661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CACF7B9-B98B-38A1-EAAE-35EBDF38472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F83CFA-C1AF-43CB-97E2-4167BB99734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90518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9315E5A-C46C-772A-9A5D-51FFF2ADCE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7A420F3-107D-50E0-4FD3-D60BC67FF2E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B171AA9-11A7-355B-DAD6-96A498CDC2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643912-A6E5-4A1F-BC12-D282924F72F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1156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47D794A-7B47-A878-8A79-B45AB97FC3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9605051-1A3F-CFFE-2016-4499024331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2B7FCDF-14E4-C647-433D-C67D5F17C1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1A9C88-ABC1-46B9-9175-93C158B7594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513592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833E7BD-6864-AF5D-BA06-5B4733C9A4C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3A9A851-5FF3-DABC-612C-B84DEC7BEB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E6B04AA-E65B-A96C-6A1B-3053BAB66D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4E0264-0D73-448A-8E15-42D51CAF19C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57343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78970DD-90F0-54B8-B220-3853CB2F4B5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2F74506-214D-24FB-F291-43D173AAD29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2BE1DE5-7F01-E3E4-C58B-6014D619C8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BD91C6-6430-4372-B186-6AE03E9C169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64424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8B61B54-F009-9A1D-4B71-8C19C7AF8C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AE5308A-F589-DBE4-6473-4FE31E236F3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25E1C22-54C2-777F-633A-F5C8238E4E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B9FC65-3B4C-4D66-8CB7-89C27421922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59128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900EA85-6365-8720-95A8-CBA9847038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5AAB964-5CE2-60FC-DFBD-3D8B924AB3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53A2C98-2D6B-B41A-4093-621B68CD48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B26127-9A59-4E92-9483-2D1494FB275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96481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19EF7F1-AF72-8D91-A800-73BA9BC4A6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6E9D4B7-D51D-BDE9-0C37-6CDDAD8705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44F6533E-70E3-C6D7-FE20-F0E3B061DAC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D3966B-8ED5-49E2-A564-9A0EF830F6C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36083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57BEA57-EBBD-CAB2-D0AD-8B395FD64A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2F1ED36-95E9-2D40-5AB4-E77ADC11C3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580C59E-B7DB-6F3B-E96C-8320EB1E466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7CF4BD-F48F-4191-B0FD-E59EC14C732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49750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D98A661-EC65-7164-456E-FB1472B9A5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5E96F07-A583-CAC9-E535-AEE54E1A2BE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5D0A767-11CC-D474-543C-D6254A1A91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B5C13D-21FA-4F39-8D15-230F5A524A9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09262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BE21B10-4A63-969A-1169-E6493EA3B7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AA1A1B8-8591-DC7B-46A0-DD8800D400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8BE6EC4-5102-2DDD-2ACC-B5FD7FC6D8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A3EBE0-23C3-4E87-B9C3-F7E10A99C49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694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ECB0745-131A-1B60-0CC4-FF39169113D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E7A9E2D-F0D6-6E05-566A-798205F60C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1848010-AF18-6B51-DFD8-0766596B92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ADA74C-9912-411C-A6DC-7523A351663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47873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BC96124-30BB-A102-A1EC-09ADAA9270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5A13845-C38E-421C-3A1F-A6819054AF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119C7B9-AC11-2F2B-F1C2-9E875C4E692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86C70019-D490-3B01-4AED-643596F629E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A3803AC-71EB-67C6-76CF-D18C2655AEC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CF1F52DC-939D-48BC-ACD6-F79E76E865B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EE5D918C-1497-42AC-9308-743C20CFB3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6868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101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わたしは主いやし主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B8DD84DA-AEAE-4151-7208-AA0EBD5A265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7315200" cy="5257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①</a:t>
            </a: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わたしは主　いやしぬし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 あなたをいやす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 あなたは　いやされた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 わたしの言葉で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Century" panose="02040604050505020304" pitchFamily="18" charset="0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DB0E521A-0E13-F27C-B735-CA0AE8015B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104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あなたをたたえ 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394B261B-462D-D518-4F0E-13CDE81B0E9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648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あなたを称え　あなたのみ名掲げ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どんなときも 　感謝するため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あなたを愛し 　そのみもとではいし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したがうため 　つくられた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>
            <a:extLst>
              <a:ext uri="{FF2B5EF4-FFF2-40B4-BE49-F238E27FC236}">
                <a16:creationId xmlns:a16="http://schemas.microsoft.com/office/drawing/2014/main" id="{B28796A3-6462-A5CA-96A3-62ADC73543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00600" y="0"/>
            <a:ext cx="4343400" cy="6096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138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パワーオブユアラブ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103427" name="Rectangle 3">
            <a:extLst>
              <a:ext uri="{FF2B5EF4-FFF2-40B4-BE49-F238E27FC236}">
                <a16:creationId xmlns:a16="http://schemas.microsoft.com/office/drawing/2014/main" id="{3D79159C-FB7B-F7AF-9681-4A826C2D269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763000" cy="49530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みそばに　引き寄せたまえ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あなたの愛の中　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>
            <a:extLst>
              <a:ext uri="{FF2B5EF4-FFF2-40B4-BE49-F238E27FC236}">
                <a16:creationId xmlns:a16="http://schemas.microsoft.com/office/drawing/2014/main" id="{E7E0A8EA-0EA6-5D6C-28B2-D8D32DE742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00600" y="0"/>
            <a:ext cx="4343400" cy="6096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138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パワーオブユアラブ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104451" name="Rectangle 3">
            <a:extLst>
              <a:ext uri="{FF2B5EF4-FFF2-40B4-BE49-F238E27FC236}">
                <a16:creationId xmlns:a16="http://schemas.microsoft.com/office/drawing/2014/main" id="{B81CE610-959A-4C43-B192-73A207612F8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763000" cy="49530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鷲のように　私はのぼる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主に触れられ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今はばたく　　主イェスの愛で </a:t>
            </a: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>
            <a:extLst>
              <a:ext uri="{FF2B5EF4-FFF2-40B4-BE49-F238E27FC236}">
                <a16:creationId xmlns:a16="http://schemas.microsoft.com/office/drawing/2014/main" id="{C5E344AC-7586-5FE2-7546-E5FE225F6C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95600" y="-228600"/>
            <a:ext cx="7772400" cy="9906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139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イェスに高き誉れを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105475" name="Rectangle 3">
            <a:extLst>
              <a:ext uri="{FF2B5EF4-FFF2-40B4-BE49-F238E27FC236}">
                <a16:creationId xmlns:a16="http://schemas.microsoft.com/office/drawing/2014/main" id="{11280D54-6907-7494-8836-10D3B0EA627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153400" cy="6019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高き誉れと　賛美に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ふさわしい　主イェス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み使いたちの　賛美にあわせ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尊き　み名をほめよ　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>
            <a:extLst>
              <a:ext uri="{FF2B5EF4-FFF2-40B4-BE49-F238E27FC236}">
                <a16:creationId xmlns:a16="http://schemas.microsoft.com/office/drawing/2014/main" id="{C1CF6913-EF7B-3A05-B889-39C52F6D8D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95600" y="-228600"/>
            <a:ext cx="7772400" cy="9906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139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イェスに高き誉れを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106499" name="Rectangle 3">
            <a:extLst>
              <a:ext uri="{FF2B5EF4-FFF2-40B4-BE49-F238E27FC236}">
                <a16:creationId xmlns:a16="http://schemas.microsoft.com/office/drawing/2014/main" id="{4B4DD4C5-2417-D49E-CD4C-EBF3AB0BD2B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153400" cy="6019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み前に　ひざをかがめて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すべての　民のこえは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キリストただ　ひとりの神と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主に栄光ささぐ</a:t>
            </a:r>
          </a:p>
          <a:p>
            <a:pPr algn="just" eaLnBrk="1" hangingPunct="1">
              <a:buFontTx/>
              <a:buNone/>
            </a:pPr>
            <a:endParaRPr lang="ja-JP" altLang="en-US" sz="4400">
              <a:solidFill>
                <a:schemeClr val="bg1"/>
              </a:solidFill>
              <a:latin typeface="Century" panose="02040604050505020304" pitchFamily="18" charset="0"/>
              <a:ea typeface="ＤＦＧ中太丸ゴシック体" pitchFamily="50" charset="-128"/>
            </a:endParaRPr>
          </a:p>
          <a:p>
            <a:pPr eaLnBrk="1" hangingPunct="1"/>
            <a:endParaRPr lang="en-US" altLang="ja-JP" sz="4400">
              <a:solidFill>
                <a:schemeClr val="bg1"/>
              </a:solidFill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>
            <a:extLst>
              <a:ext uri="{FF2B5EF4-FFF2-40B4-BE49-F238E27FC236}">
                <a16:creationId xmlns:a16="http://schemas.microsoft.com/office/drawing/2014/main" id="{2FDA1E4A-4522-37D2-3806-96C46CF130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14600" y="-228600"/>
            <a:ext cx="8229600" cy="10668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139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イェスに高き誉れを</a:t>
            </a:r>
          </a:p>
        </p:txBody>
      </p:sp>
      <p:sp>
        <p:nvSpPr>
          <p:cNvPr id="107523" name="Rectangle 3">
            <a:extLst>
              <a:ext uri="{FF2B5EF4-FFF2-40B4-BE49-F238E27FC236}">
                <a16:creationId xmlns:a16="http://schemas.microsoft.com/office/drawing/2014/main" id="{154A10F4-19CB-489E-DF56-EB8E6806D41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0386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誉れと賛美  力主にあり　主にあり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誉れ賛美　力　主にあり　主にあり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主キリスト　神のみ子に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Century" panose="02040604050505020304" pitchFamily="18" charset="0"/>
              <a:ea typeface="ＤＦＧ中太丸ゴシック体" pitchFamily="50" charset="-128"/>
            </a:endParaRPr>
          </a:p>
          <a:p>
            <a:pPr eaLnBrk="1" hangingPunct="1">
              <a:buFontTx/>
              <a:buNone/>
            </a:pPr>
            <a:endParaRPr lang="en-US" altLang="ja-JP" sz="4400">
              <a:solidFill>
                <a:schemeClr val="bg1"/>
              </a:solidFill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>
            <a:extLst>
              <a:ext uri="{FF2B5EF4-FFF2-40B4-BE49-F238E27FC236}">
                <a16:creationId xmlns:a16="http://schemas.microsoft.com/office/drawing/2014/main" id="{49405460-37EB-50BB-CE05-878297CC4C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8458200" cy="3810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140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輝け主の栄光</a:t>
            </a:r>
            <a:endParaRPr lang="ja-JP" altLang="en-US" sz="2400">
              <a:solidFill>
                <a:srgbClr val="FFFF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08547" name="Rectangle 3">
            <a:extLst>
              <a:ext uri="{FF2B5EF4-FFF2-40B4-BE49-F238E27FC236}">
                <a16:creationId xmlns:a16="http://schemas.microsoft.com/office/drawing/2014/main" id="{ED399F96-1809-BDDF-1B50-8C6AE508A6F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257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かがやけ主の栄光　地のうえに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こころを　もやしたまえ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あふれよ　主のめぐみ　あわれみ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この地を　いかしたまえ</a:t>
            </a: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>
            <a:extLst>
              <a:ext uri="{FF2B5EF4-FFF2-40B4-BE49-F238E27FC236}">
                <a16:creationId xmlns:a16="http://schemas.microsoft.com/office/drawing/2014/main" id="{D04770A3-0A7F-D550-BDC0-07CAF72132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8458200" cy="3810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140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輝け主の栄光</a:t>
            </a:r>
            <a:endParaRPr lang="ja-JP" altLang="en-US" sz="2400">
              <a:solidFill>
                <a:srgbClr val="FFFF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09571" name="Rectangle 3">
            <a:extLst>
              <a:ext uri="{FF2B5EF4-FFF2-40B4-BE49-F238E27FC236}">
                <a16:creationId xmlns:a16="http://schemas.microsoft.com/office/drawing/2014/main" id="{939A52F7-3469-5517-E585-F1BBC06631D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257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愛のひかり　かがやき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暗闇を　てらしだす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わが主イェス　世のひかり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自由を　与える力　命の　みことば</a:t>
            </a:r>
          </a:p>
          <a:p>
            <a:pPr algn="just" eaLnBrk="1" hangingPunct="1">
              <a:lnSpc>
                <a:spcPct val="50000"/>
              </a:lnSpc>
              <a:buFontTx/>
              <a:buNone/>
            </a:pPr>
            <a:endParaRPr lang="en-US" altLang="ja-JP" sz="4400">
              <a:solidFill>
                <a:schemeClr val="bg1"/>
              </a:solidFill>
              <a:latin typeface="Century" panose="02040604050505020304" pitchFamily="18" charset="0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>
            <a:extLst>
              <a:ext uri="{FF2B5EF4-FFF2-40B4-BE49-F238E27FC236}">
                <a16:creationId xmlns:a16="http://schemas.microsoft.com/office/drawing/2014/main" id="{CC2351D1-FFED-51C4-280D-80623AF2B4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267200" y="0"/>
            <a:ext cx="5181600" cy="3810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141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驚き仰ぎ見る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F866A537-4F6A-6C21-8F11-0BCF2B02462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114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言葉に表せない　思いをこえた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主の麗しさに　比べるものはない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知恵と愛は深く は</a:t>
            </a:r>
            <a:r>
              <a:rPr lang="ja-JP" altLang="en-US" sz="40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かる</a:t>
            </a: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ことは出来ず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言葉に表せない　王のうるわしさ</a:t>
            </a:r>
            <a:endParaRPr lang="ja-JP" altLang="en-US" sz="4400">
              <a:solidFill>
                <a:schemeClr val="bg1"/>
              </a:solidFill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>
            <a:extLst>
              <a:ext uri="{FF2B5EF4-FFF2-40B4-BE49-F238E27FC236}">
                <a16:creationId xmlns:a16="http://schemas.microsoft.com/office/drawing/2014/main" id="{9E69D325-353B-AD42-E7C2-0C1FB296A3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267200" y="0"/>
            <a:ext cx="5181600" cy="3810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141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驚き仰ぎ見る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111619" name="Rectangle 3">
            <a:extLst>
              <a:ext uri="{FF2B5EF4-FFF2-40B4-BE49-F238E27FC236}">
                <a16:creationId xmlns:a16="http://schemas.microsoft.com/office/drawing/2014/main" id="{6F67B079-EF58-811B-0901-C95C37DEEDF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114800"/>
          </a:xfrm>
        </p:spPr>
        <p:txBody>
          <a:bodyPr lIns="738000" tIns="730800"/>
          <a:lstStyle/>
          <a:p>
            <a:pPr algn="just" eaLnBrk="1" hangingPunct="1">
              <a:lnSpc>
                <a:spcPct val="45000"/>
              </a:lnSpc>
              <a:buFontTx/>
              <a:buNone/>
            </a:pPr>
            <a:endParaRPr lang="en-US" altLang="ja-JP" sz="4400">
              <a:solidFill>
                <a:schemeClr val="bg1"/>
              </a:solidFill>
              <a:latin typeface="Century" panose="02040604050505020304" pitchFamily="18" charset="0"/>
              <a:ea typeface="ＤＦＧ中太丸ゴシック体" pitchFamily="50" charset="-128"/>
            </a:endParaRPr>
          </a:p>
          <a:p>
            <a:pPr algn="just" eaLnBrk="1" hangingPunct="1">
              <a:lnSpc>
                <a:spcPct val="45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主のみ前にたち　驚きあおぎみる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聖なる主　あなたを　仰ぎ見ます</a:t>
            </a:r>
            <a:endParaRPr lang="ja-JP" altLang="en-US" sz="4400">
              <a:solidFill>
                <a:schemeClr val="bg1"/>
              </a:solidFill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>
            <a:extLst>
              <a:ext uri="{FF2B5EF4-FFF2-40B4-BE49-F238E27FC236}">
                <a16:creationId xmlns:a16="http://schemas.microsoft.com/office/drawing/2014/main" id="{4B91D15E-D6A3-7ABB-7F9E-F55EBB3394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8382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142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最高の賛美捧げる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3D95B5D6-9F89-7A16-2199-AFB662A705E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114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主の臨在に　感謝のこころを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今もっていき　主の御名たたえる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主の力が　くだるため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今こころから叫ぶよ　ハレルヤと</a:t>
            </a:r>
          </a:p>
          <a:p>
            <a:pPr algn="just" eaLnBrk="1" hangingPunct="1">
              <a:lnSpc>
                <a:spcPct val="30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43584AA6-B564-3308-75AD-830C5DA9EF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0"/>
            <a:ext cx="80010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105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イェスは全地の主 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BAE8E64B-0F4A-4AF7-E72B-280CE36F869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305800" cy="5029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イェスはキリスト 　救い主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主の主 王の王 　全地の主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イェスはキリスト 　救い主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主の主 王の王 　全地の主</a:t>
            </a:r>
          </a:p>
          <a:p>
            <a:pPr algn="just" eaLnBrk="1" hangingPunct="1">
              <a:lnSpc>
                <a:spcPct val="40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>
            <a:extLst>
              <a:ext uri="{FF2B5EF4-FFF2-40B4-BE49-F238E27FC236}">
                <a16:creationId xmlns:a16="http://schemas.microsoft.com/office/drawing/2014/main" id="{FB4369DF-17AA-0C4D-F4A5-9013C5EA94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8382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142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最高の賛美捧げる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113667" name="Rectangle 3">
            <a:extLst>
              <a:ext uri="{FF2B5EF4-FFF2-40B4-BE49-F238E27FC236}">
                <a16:creationId xmlns:a16="http://schemas.microsoft.com/office/drawing/2014/main" id="{A372EC1E-8103-5E22-5996-DF42B970540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114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あなたこそ　賛美うけるかた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最高の賛美ささげる   </a:t>
            </a: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×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２</a:t>
            </a:r>
          </a:p>
          <a:p>
            <a:pPr algn="just" eaLnBrk="1" hangingPunct="1">
              <a:lnSpc>
                <a:spcPct val="30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賛美ささげる</a:t>
            </a: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>
            <a:extLst>
              <a:ext uri="{FF2B5EF4-FFF2-40B4-BE49-F238E27FC236}">
                <a16:creationId xmlns:a16="http://schemas.microsoft.com/office/drawing/2014/main" id="{A99EBF3E-37EC-DB8E-78DA-946188E368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8382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142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最高の賛美捧げる</a:t>
            </a:r>
          </a:p>
        </p:txBody>
      </p:sp>
      <p:sp>
        <p:nvSpPr>
          <p:cNvPr id="114691" name="Rectangle 3">
            <a:extLst>
              <a:ext uri="{FF2B5EF4-FFF2-40B4-BE49-F238E27FC236}">
                <a16:creationId xmlns:a16="http://schemas.microsoft.com/office/drawing/2014/main" id="{AB0B05F4-8024-762B-9DB1-6C9D25818B8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7772400" cy="4114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すべては　主からくだされる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力　恵み　あわれみも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今　主によって　すべてから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解放されて　おどり歌う　</a:t>
            </a:r>
            <a:r>
              <a:rPr lang="en-US" altLang="ja-JP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×</a:t>
            </a: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２</a:t>
            </a:r>
          </a:p>
          <a:p>
            <a:pPr algn="just" eaLnBrk="1" hangingPunct="1">
              <a:lnSpc>
                <a:spcPct val="30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Century" panose="02040604050505020304" pitchFamily="18" charset="0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>
            <a:extLst>
              <a:ext uri="{FF2B5EF4-FFF2-40B4-BE49-F238E27FC236}">
                <a16:creationId xmlns:a16="http://schemas.microsoft.com/office/drawing/2014/main" id="{9FE058FD-3E85-7FD5-033C-5DA368948B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8382000" cy="8382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143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主イェスの血潮で</a:t>
            </a:r>
            <a:endParaRPr lang="ja-JP" altLang="en-US" sz="2400">
              <a:solidFill>
                <a:srgbClr val="FFFF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15715" name="Rectangle 3">
            <a:extLst>
              <a:ext uri="{FF2B5EF4-FFF2-40B4-BE49-F238E27FC236}">
                <a16:creationId xmlns:a16="http://schemas.microsoft.com/office/drawing/2014/main" id="{C8F2EE36-AF3B-18FC-2D21-18072FA74F0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33147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 b="1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主イェスの血しおで　罪あらわれて</a:t>
            </a:r>
            <a:endParaRPr lang="ja-JP" altLang="en-US" sz="4400">
              <a:solidFill>
                <a:schemeClr val="bg1"/>
              </a:solidFill>
              <a:latin typeface="Century" panose="02040604050505020304" pitchFamily="18" charset="0"/>
              <a:ea typeface="ＤＦＧ中太丸ゴシック体" pitchFamily="50" charset="-128"/>
            </a:endParaRPr>
          </a:p>
          <a:p>
            <a:pPr algn="just" eaLnBrk="1" hangingPunct="1">
              <a:buFontTx/>
              <a:buNone/>
            </a:pPr>
            <a:r>
              <a:rPr lang="ja-JP" altLang="en-US" sz="4400" b="1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義の衣まとい　ゆるされたもの</a:t>
            </a:r>
            <a:endParaRPr lang="ja-JP" altLang="en-US" sz="4400">
              <a:solidFill>
                <a:schemeClr val="bg1"/>
              </a:solidFill>
              <a:latin typeface="Century" panose="02040604050505020304" pitchFamily="18" charset="0"/>
              <a:ea typeface="ＤＦＧ中太丸ゴシック体" pitchFamily="50" charset="-128"/>
            </a:endParaRPr>
          </a:p>
          <a:p>
            <a:pPr algn="just" eaLnBrk="1" hangingPunct="1">
              <a:buFontTx/>
              <a:buNone/>
            </a:pPr>
            <a:r>
              <a:rPr lang="ja-JP" altLang="en-US" sz="4400" b="1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われらは主の民　両手をあげて</a:t>
            </a:r>
            <a:endParaRPr lang="ja-JP" altLang="en-US" sz="4400">
              <a:solidFill>
                <a:schemeClr val="bg1"/>
              </a:solidFill>
              <a:latin typeface="Century" panose="02040604050505020304" pitchFamily="18" charset="0"/>
              <a:ea typeface="ＤＦＧ中太丸ゴシック体" pitchFamily="50" charset="-128"/>
            </a:endParaRPr>
          </a:p>
          <a:p>
            <a:pPr algn="just" eaLnBrk="1" hangingPunct="1">
              <a:buFontTx/>
              <a:buNone/>
            </a:pPr>
            <a:r>
              <a:rPr lang="ja-JP" altLang="en-US" sz="4400" b="1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主の宮の中で　み名をたたえよ</a:t>
            </a:r>
            <a:endParaRPr lang="ja-JP" altLang="en-US" sz="4400">
              <a:solidFill>
                <a:schemeClr val="bg1"/>
              </a:solidFill>
              <a:latin typeface="Century" panose="02040604050505020304" pitchFamily="18" charset="0"/>
              <a:ea typeface="ＤＦＧ中太丸ゴシック体" pitchFamily="50" charset="-128"/>
            </a:endParaRPr>
          </a:p>
          <a:p>
            <a:pPr algn="just" eaLnBrk="1" hangingPunct="1">
              <a:buFontTx/>
              <a:buNone/>
            </a:pPr>
            <a:r>
              <a:rPr lang="ja-JP" altLang="en-US" sz="4400" b="1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Century" panose="02040604050505020304" pitchFamily="18" charset="0"/>
              <a:ea typeface="ＤＦＧ中太丸ゴシック体" pitchFamily="50" charset="-128"/>
            </a:endParaRPr>
          </a:p>
          <a:p>
            <a:pPr algn="just" eaLnBrk="1" hangingPunct="1">
              <a:buFontTx/>
              <a:buNone/>
            </a:pPr>
            <a:r>
              <a:rPr lang="ja-JP" altLang="en-US" sz="4400" b="1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Century" panose="02040604050505020304" pitchFamily="18" charset="0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>
            <a:extLst>
              <a:ext uri="{FF2B5EF4-FFF2-40B4-BE49-F238E27FC236}">
                <a16:creationId xmlns:a16="http://schemas.microsoft.com/office/drawing/2014/main" id="{D9920EB1-7279-EDE0-9FF8-5C33177630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0"/>
            <a:ext cx="8077200" cy="6858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143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主イェスの血潮で</a:t>
            </a:r>
            <a:endParaRPr lang="ja-JP" altLang="en-US" sz="2400">
              <a:solidFill>
                <a:srgbClr val="FFFF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16739" name="Rectangle 3">
            <a:extLst>
              <a:ext uri="{FF2B5EF4-FFF2-40B4-BE49-F238E27FC236}">
                <a16:creationId xmlns:a16="http://schemas.microsoft.com/office/drawing/2014/main" id="{B350B1BC-EEF2-6CBA-6F5E-0550CE965CD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915400" cy="35814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喜びの　こえをあげて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救い主を　ほめたたえよ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賛美とさけびと　おどりをもって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歌え楽しめ</a:t>
            </a:r>
          </a:p>
          <a:p>
            <a:pPr algn="just" eaLnBrk="1" hangingPunct="1">
              <a:buFontTx/>
              <a:buNone/>
            </a:pPr>
            <a:endParaRPr lang="en-US" altLang="ja-JP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1026">
            <a:extLst>
              <a:ext uri="{FF2B5EF4-FFF2-40B4-BE49-F238E27FC236}">
                <a16:creationId xmlns:a16="http://schemas.microsoft.com/office/drawing/2014/main" id="{2F41CC3C-921C-5815-0B84-4C06A0930C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8382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142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最高の賛美捧げる</a:t>
            </a:r>
          </a:p>
        </p:txBody>
      </p:sp>
      <p:sp>
        <p:nvSpPr>
          <p:cNvPr id="117763" name="Rectangle 1027">
            <a:extLst>
              <a:ext uri="{FF2B5EF4-FFF2-40B4-BE49-F238E27FC236}">
                <a16:creationId xmlns:a16="http://schemas.microsoft.com/office/drawing/2014/main" id="{3746691C-C85E-C182-6220-8B1FC47FBC7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7772400" cy="4114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最高の賛美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　　　　　　</a:t>
            </a:r>
            <a:r>
              <a:rPr lang="en-US" altLang="ja-JP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×</a:t>
            </a: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４</a:t>
            </a:r>
          </a:p>
          <a:p>
            <a:pPr algn="just" eaLnBrk="1" hangingPunct="1">
              <a:buFontTx/>
              <a:buNone/>
            </a:pPr>
            <a:endParaRPr lang="ja-JP" altLang="en-US" sz="4400">
              <a:solidFill>
                <a:schemeClr val="bg1"/>
              </a:solidFill>
              <a:latin typeface="Century" panose="02040604050505020304" pitchFamily="18" charset="0"/>
              <a:ea typeface="ＤＦＧ中太丸ゴシック体" pitchFamily="50" charset="-128"/>
            </a:endParaRP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賛美ささげる</a:t>
            </a:r>
          </a:p>
          <a:p>
            <a:pPr eaLnBrk="1" hangingPunct="1"/>
            <a:endParaRPr lang="en-US" altLang="ja-JP" sz="4400"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>
            <a:extLst>
              <a:ext uri="{FF2B5EF4-FFF2-40B4-BE49-F238E27FC236}">
                <a16:creationId xmlns:a16="http://schemas.microsoft.com/office/drawing/2014/main" id="{A4C97B91-59C4-1464-BF8B-DE0B6AB475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0"/>
            <a:ext cx="8077200" cy="6858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143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主イェスの血潮で</a:t>
            </a:r>
            <a:endParaRPr lang="ja-JP" altLang="en-US" sz="2400">
              <a:solidFill>
                <a:srgbClr val="FFFF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18787" name="Rectangle 3">
            <a:extLst>
              <a:ext uri="{FF2B5EF4-FFF2-40B4-BE49-F238E27FC236}">
                <a16:creationId xmlns:a16="http://schemas.microsoft.com/office/drawing/2014/main" id="{555D67BB-9CFF-BBBA-32EC-B892A8101E8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35814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喜びの　こえをあげて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救い主を　ほめたたえよ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賛美とさけびと　おどりをもって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主を楽しめ　主を楽しめ歌え楽しめ </a:t>
            </a:r>
          </a:p>
          <a:p>
            <a:pPr eaLnBrk="1" hangingPunct="1"/>
            <a:endParaRPr lang="en-US" altLang="ja-JP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>
            <a:extLst>
              <a:ext uri="{FF2B5EF4-FFF2-40B4-BE49-F238E27FC236}">
                <a16:creationId xmlns:a16="http://schemas.microsoft.com/office/drawing/2014/main" id="{6CB1F121-2163-B450-BD08-1519D3490B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52800" y="-381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144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とわに礼拝します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119811" name="Rectangle 3">
            <a:extLst>
              <a:ext uri="{FF2B5EF4-FFF2-40B4-BE49-F238E27FC236}">
                <a16:creationId xmlns:a16="http://schemas.microsoft.com/office/drawing/2014/main" id="{E2713C13-D0C4-7CDE-AB23-019FBA0D084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7772400" cy="51054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賛美　栄光　主イェスに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われらの神　救い主に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ほまれ　力　すべては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主よ　あなたのものです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Century" panose="02040604050505020304" pitchFamily="18" charset="0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050">
            <a:extLst>
              <a:ext uri="{FF2B5EF4-FFF2-40B4-BE49-F238E27FC236}">
                <a16:creationId xmlns:a16="http://schemas.microsoft.com/office/drawing/2014/main" id="{44DD0CC8-7611-0FFA-6E4C-3777EECE57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52800" y="-381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144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とわに礼拝します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120835" name="Rectangle 2051">
            <a:extLst>
              <a:ext uri="{FF2B5EF4-FFF2-40B4-BE49-F238E27FC236}">
                <a16:creationId xmlns:a16="http://schemas.microsoft.com/office/drawing/2014/main" id="{D821AF85-10BE-BCA3-40F7-1A0D9981C6A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1054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とわに主よあなたをあがめます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とわに主よあなただけを礼拝します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霊とまことにより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礼拝します　あなただけを</a:t>
            </a: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>
            <a:extLst>
              <a:ext uri="{FF2B5EF4-FFF2-40B4-BE49-F238E27FC236}">
                <a16:creationId xmlns:a16="http://schemas.microsoft.com/office/drawing/2014/main" id="{99CA5856-92AB-2CCF-5002-FCC03FCD70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145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Ｏｎｅ　Ｄａｙ </a:t>
            </a:r>
          </a:p>
        </p:txBody>
      </p:sp>
      <p:sp>
        <p:nvSpPr>
          <p:cNvPr id="121859" name="Rectangle 3">
            <a:extLst>
              <a:ext uri="{FF2B5EF4-FFF2-40B4-BE49-F238E27FC236}">
                <a16:creationId xmlns:a16="http://schemas.microsoft.com/office/drawing/2014/main" id="{5A2B3101-E9E1-8831-81DD-82C884199DA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295400"/>
            <a:ext cx="8610600" cy="5029200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ja-JP" altLang="en-US" b="1">
                <a:latin typeface="Century" panose="02040604050505020304" pitchFamily="18" charset="0"/>
                <a:ea typeface="ＤＦＰ特太ゴシック体" pitchFamily="50" charset="-128"/>
              </a:rPr>
              <a:t>　　</a:t>
            </a:r>
          </a:p>
        </p:txBody>
      </p:sp>
      <p:sp>
        <p:nvSpPr>
          <p:cNvPr id="121860" name="Rectangle 4">
            <a:extLst>
              <a:ext uri="{FF2B5EF4-FFF2-40B4-BE49-F238E27FC236}">
                <a16:creationId xmlns:a16="http://schemas.microsoft.com/office/drawing/2014/main" id="{BA9EFF04-1442-BD2E-FF57-5481AB6DC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02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38000" tIns="730800">
            <a:spAutoFit/>
          </a:bodyPr>
          <a:lstStyle>
            <a:lvl1pPr indent="3048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just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考えられないほど　</a:t>
            </a:r>
          </a:p>
          <a:p>
            <a:pPr algn="just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みたしてくれたよね</a:t>
            </a:r>
          </a:p>
          <a:p>
            <a:pPr algn="just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主の家にいる一日は　</a:t>
            </a:r>
          </a:p>
          <a:p>
            <a:pPr algn="just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この世の千日にまさる</a:t>
            </a:r>
          </a:p>
          <a:p>
            <a:pPr algn="just" eaLnBrk="1" hangingPunct="1">
              <a:lnSpc>
                <a:spcPct val="45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1026">
            <a:extLst>
              <a:ext uri="{FF2B5EF4-FFF2-40B4-BE49-F238E27FC236}">
                <a16:creationId xmlns:a16="http://schemas.microsoft.com/office/drawing/2014/main" id="{7225D4D2-044A-70DD-2F4E-1B841F4C6D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145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Ｏｎｅ　Ｄａｙ </a:t>
            </a:r>
          </a:p>
        </p:txBody>
      </p:sp>
      <p:sp>
        <p:nvSpPr>
          <p:cNvPr id="122883" name="Rectangle 1027">
            <a:extLst>
              <a:ext uri="{FF2B5EF4-FFF2-40B4-BE49-F238E27FC236}">
                <a16:creationId xmlns:a16="http://schemas.microsoft.com/office/drawing/2014/main" id="{CDD4E506-3746-AEA9-4BF1-07270C3EC61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295400"/>
            <a:ext cx="8610600" cy="5029200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ja-JP" altLang="en-US" b="1">
                <a:latin typeface="Century" panose="02040604050505020304" pitchFamily="18" charset="0"/>
                <a:ea typeface="ＤＦＰ特太ゴシック体" pitchFamily="50" charset="-128"/>
              </a:rPr>
              <a:t>　　</a:t>
            </a:r>
          </a:p>
        </p:txBody>
      </p:sp>
      <p:sp>
        <p:nvSpPr>
          <p:cNvPr id="122884" name="Rectangle 1028">
            <a:extLst>
              <a:ext uri="{FF2B5EF4-FFF2-40B4-BE49-F238E27FC236}">
                <a16:creationId xmlns:a16="http://schemas.microsoft.com/office/drawing/2014/main" id="{D857017E-7A2B-292F-7FC9-E1E6681952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38000" tIns="730800">
            <a:spAutoFit/>
          </a:bodyPr>
          <a:lstStyle>
            <a:lvl1pPr indent="3048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just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主の祝福が　みちあふれているよ</a:t>
            </a:r>
          </a:p>
          <a:p>
            <a:pPr algn="just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主の愛で生きよう　主は私の全て</a:t>
            </a:r>
          </a:p>
          <a:p>
            <a:pPr algn="just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この主の愛を　みんなに伝えよう</a:t>
            </a:r>
          </a:p>
          <a:p>
            <a:pPr algn="just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主の愛で生きよう　主は私の全て</a:t>
            </a:r>
          </a:p>
          <a:p>
            <a:pPr algn="just" eaLnBrk="1" hangingPunct="1">
              <a:lnSpc>
                <a:spcPct val="45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  <a:p>
            <a:pPr algn="just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5649E0DD-46D5-9692-4F6D-A6559909B6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0"/>
            <a:ext cx="80010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105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イェスは全地の主 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190E127F-A741-415B-6CAF-E3AC5A77EBF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029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救いはただひとり 　イェスのみ名に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大いなるそのみ名を  ほめたたえよ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イェスはキリスト　 イェスはキリスト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イェスはキリスト　 主の主 王の王</a:t>
            </a:r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>
            <a:extLst>
              <a:ext uri="{FF2B5EF4-FFF2-40B4-BE49-F238E27FC236}">
                <a16:creationId xmlns:a16="http://schemas.microsoft.com/office/drawing/2014/main" id="{81BD949B-3CD3-3F5E-CC5E-4B9337FDB6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145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Ｏｎｅ　Ｄａｙ </a:t>
            </a:r>
          </a:p>
        </p:txBody>
      </p:sp>
      <p:sp>
        <p:nvSpPr>
          <p:cNvPr id="123907" name="Rectangle 3">
            <a:extLst>
              <a:ext uri="{FF2B5EF4-FFF2-40B4-BE49-F238E27FC236}">
                <a16:creationId xmlns:a16="http://schemas.microsoft.com/office/drawing/2014/main" id="{2B85BBB9-A634-288E-0321-E9F9C08836C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295400"/>
            <a:ext cx="8610600" cy="5029200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ja-JP" altLang="en-US" b="1">
                <a:latin typeface="Century" panose="02040604050505020304" pitchFamily="18" charset="0"/>
                <a:ea typeface="ＤＦＰ特太ゴシック体" pitchFamily="50" charset="-128"/>
              </a:rPr>
              <a:t>　　</a:t>
            </a:r>
          </a:p>
        </p:txBody>
      </p:sp>
      <p:sp>
        <p:nvSpPr>
          <p:cNvPr id="123908" name="Rectangle 4">
            <a:extLst>
              <a:ext uri="{FF2B5EF4-FFF2-40B4-BE49-F238E27FC236}">
                <a16:creationId xmlns:a16="http://schemas.microsoft.com/office/drawing/2014/main" id="{D64491B3-A74D-3D21-13F1-F53F01D15C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12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38000" tIns="730800">
            <a:spAutoFit/>
          </a:bodyPr>
          <a:lstStyle>
            <a:lvl1pPr indent="3048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just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主よ　あなたがすべて　（</a:t>
            </a: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×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８）</a:t>
            </a: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>
            <a:extLst>
              <a:ext uri="{FF2B5EF4-FFF2-40B4-BE49-F238E27FC236}">
                <a16:creationId xmlns:a16="http://schemas.microsoft.com/office/drawing/2014/main" id="{02B4E140-714E-C6B1-1A95-6D716E4D51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146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主の教えを喜びとし </a:t>
            </a:r>
          </a:p>
        </p:txBody>
      </p:sp>
      <p:sp>
        <p:nvSpPr>
          <p:cNvPr id="124931" name="Rectangle 3">
            <a:extLst>
              <a:ext uri="{FF2B5EF4-FFF2-40B4-BE49-F238E27FC236}">
                <a16:creationId xmlns:a16="http://schemas.microsoft.com/office/drawing/2014/main" id="{C13C332F-965E-18B2-DEB3-10E0EF4642D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0292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主の教えを喜びとし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昼も夜も 　その教えをくちずさむ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その人は　 水路のそばに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うわった木のようだ</a:t>
            </a: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>
            <a:extLst>
              <a:ext uri="{FF2B5EF4-FFF2-40B4-BE49-F238E27FC236}">
                <a16:creationId xmlns:a16="http://schemas.microsoft.com/office/drawing/2014/main" id="{DC652035-6D79-0F39-D4C6-61EEDD4A76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146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主の教えを喜びとし </a:t>
            </a:r>
          </a:p>
        </p:txBody>
      </p:sp>
      <p:sp>
        <p:nvSpPr>
          <p:cNvPr id="125955" name="Rectangle 3">
            <a:extLst>
              <a:ext uri="{FF2B5EF4-FFF2-40B4-BE49-F238E27FC236}">
                <a16:creationId xmlns:a16="http://schemas.microsoft.com/office/drawing/2014/main" id="{81C9FA17-5174-449B-B183-19C97D33947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0292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時がくると　実がなり 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その葉は　かれない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その人はなにをしても　 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さかえる</a:t>
            </a: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>
            <a:extLst>
              <a:ext uri="{FF2B5EF4-FFF2-40B4-BE49-F238E27FC236}">
                <a16:creationId xmlns:a16="http://schemas.microsoft.com/office/drawing/2014/main" id="{C111C0FF-464D-064E-97DB-2B1A473AF3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95600" y="-381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147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たたえよ栄光の神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126979" name="Rectangle 3">
            <a:extLst>
              <a:ext uri="{FF2B5EF4-FFF2-40B4-BE49-F238E27FC236}">
                <a16:creationId xmlns:a16="http://schemas.microsoft.com/office/drawing/2014/main" id="{00DC11E0-E798-618A-A9F8-29FB421F602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839200" cy="4114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①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たたえよ　栄光の神の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 全てに　まさる麗しさ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 とこしえまで　御座に立つ主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 あなただけを　礼拝する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>
            <a:extLst>
              <a:ext uri="{FF2B5EF4-FFF2-40B4-BE49-F238E27FC236}">
                <a16:creationId xmlns:a16="http://schemas.microsoft.com/office/drawing/2014/main" id="{228FD778-FD50-5F3B-19A0-F6F51094DD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95600" y="-381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147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たたえよ栄光の神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128003" name="Rectangle 3">
            <a:extLst>
              <a:ext uri="{FF2B5EF4-FFF2-40B4-BE49-F238E27FC236}">
                <a16:creationId xmlns:a16="http://schemas.microsoft.com/office/drawing/2014/main" id="{E7F6E110-5FD0-2896-21EB-88FB288267A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915400" cy="4114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②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伝えよ　われらをあがなう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 十字架の　愛の尊さを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 とこしえまで　御座に立つ主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 ひざをかがめ　礼拝する </a:t>
            </a:r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>
            <a:extLst>
              <a:ext uri="{FF2B5EF4-FFF2-40B4-BE49-F238E27FC236}">
                <a16:creationId xmlns:a16="http://schemas.microsoft.com/office/drawing/2014/main" id="{B439497E-6BEE-DB86-8EFD-7A7C9FA380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148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イェスわが王 </a:t>
            </a:r>
          </a:p>
        </p:txBody>
      </p:sp>
      <p:sp>
        <p:nvSpPr>
          <p:cNvPr id="129027" name="Rectangle 3">
            <a:extLst>
              <a:ext uri="{FF2B5EF4-FFF2-40B4-BE49-F238E27FC236}">
                <a16:creationId xmlns:a16="http://schemas.microsoft.com/office/drawing/2014/main" id="{63CF46BC-4060-B28C-2513-86AEF65A106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295400"/>
            <a:ext cx="8610600" cy="5029200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ja-JP" altLang="en-US" b="1">
                <a:latin typeface="Century" panose="02040604050505020304" pitchFamily="18" charset="0"/>
                <a:ea typeface="ＤＦＰ特太ゴシック体" pitchFamily="50" charset="-128"/>
              </a:rPr>
              <a:t>　　</a:t>
            </a:r>
          </a:p>
        </p:txBody>
      </p:sp>
      <p:sp>
        <p:nvSpPr>
          <p:cNvPr id="129028" name="Rectangle 4">
            <a:extLst>
              <a:ext uri="{FF2B5EF4-FFF2-40B4-BE49-F238E27FC236}">
                <a16:creationId xmlns:a16="http://schemas.microsoft.com/office/drawing/2014/main" id="{C42302CC-1263-A864-FA77-8AE0F13705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5250"/>
            <a:ext cx="9296400" cy="398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38000" tIns="730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just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①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イェスわが王を　賛美でむかえん</a:t>
            </a:r>
          </a:p>
          <a:p>
            <a:pPr algn="just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栄光の主のみ座を</a:t>
            </a:r>
          </a:p>
          <a:p>
            <a:pPr algn="just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もうけたまえ主よ</a:t>
            </a:r>
          </a:p>
          <a:p>
            <a:pPr algn="just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</a:t>
            </a:r>
            <a:endParaRPr lang="ja-JP" altLang="en-US" sz="4400" b="1"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>
            <a:extLst>
              <a:ext uri="{FF2B5EF4-FFF2-40B4-BE49-F238E27FC236}">
                <a16:creationId xmlns:a16="http://schemas.microsoft.com/office/drawing/2014/main" id="{B58FD0AF-EC76-3DAF-520D-3F9DE12B44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148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イェスわが王 </a:t>
            </a:r>
          </a:p>
        </p:txBody>
      </p:sp>
      <p:sp>
        <p:nvSpPr>
          <p:cNvPr id="130051" name="Rectangle 3">
            <a:extLst>
              <a:ext uri="{FF2B5EF4-FFF2-40B4-BE49-F238E27FC236}">
                <a16:creationId xmlns:a16="http://schemas.microsoft.com/office/drawing/2014/main" id="{833C13E5-5AFD-320E-F869-D88606063FE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295400"/>
            <a:ext cx="8610600" cy="5029200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ja-JP" altLang="en-US" b="1">
                <a:latin typeface="Century" panose="02040604050505020304" pitchFamily="18" charset="0"/>
                <a:ea typeface="ＤＦＰ特太ゴシック体" pitchFamily="50" charset="-128"/>
              </a:rPr>
              <a:t>　　</a:t>
            </a:r>
          </a:p>
        </p:txBody>
      </p:sp>
      <p:sp>
        <p:nvSpPr>
          <p:cNvPr id="130052" name="Rectangle 4">
            <a:extLst>
              <a:ext uri="{FF2B5EF4-FFF2-40B4-BE49-F238E27FC236}">
                <a16:creationId xmlns:a16="http://schemas.microsoft.com/office/drawing/2014/main" id="{CEB4B585-D7E9-0995-7D03-53BCA4718F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5250"/>
            <a:ext cx="9296400" cy="4257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38000" tIns="730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just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わたしは神のもの</a:t>
            </a:r>
          </a:p>
          <a:p>
            <a:pPr algn="just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ゆえに神に捧げん</a:t>
            </a:r>
          </a:p>
          <a:p>
            <a:pPr algn="just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み心のままに　</a:t>
            </a:r>
          </a:p>
          <a:p>
            <a:pPr algn="just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おさめよ主イェスよ</a:t>
            </a:r>
          </a:p>
          <a:p>
            <a:pPr algn="just" eaLnBrk="1" hangingPunct="1">
              <a:lnSpc>
                <a:spcPct val="40000"/>
              </a:lnSpc>
              <a:spcBef>
                <a:spcPct val="0"/>
              </a:spcBef>
              <a:buFontTx/>
              <a:buNone/>
            </a:pPr>
            <a:endParaRPr lang="en-US" altLang="ja-JP" sz="4400" b="1"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>
            <a:extLst>
              <a:ext uri="{FF2B5EF4-FFF2-40B4-BE49-F238E27FC236}">
                <a16:creationId xmlns:a16="http://schemas.microsoft.com/office/drawing/2014/main" id="{2ABF1E1D-3163-7E8B-21ED-DC3936C27F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148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イェスわが王 </a:t>
            </a:r>
          </a:p>
        </p:txBody>
      </p:sp>
      <p:sp>
        <p:nvSpPr>
          <p:cNvPr id="131075" name="Rectangle 3">
            <a:extLst>
              <a:ext uri="{FF2B5EF4-FFF2-40B4-BE49-F238E27FC236}">
                <a16:creationId xmlns:a16="http://schemas.microsoft.com/office/drawing/2014/main" id="{89867BEC-9876-0C78-02FA-07AF131EA16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295400"/>
            <a:ext cx="8610600" cy="5029200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ja-JP" altLang="en-US" b="1">
                <a:latin typeface="Century" panose="02040604050505020304" pitchFamily="18" charset="0"/>
                <a:ea typeface="ＤＦＰ特太ゴシック体" pitchFamily="50" charset="-128"/>
              </a:rPr>
              <a:t>　　</a:t>
            </a:r>
          </a:p>
        </p:txBody>
      </p:sp>
      <p:sp>
        <p:nvSpPr>
          <p:cNvPr id="131076" name="Rectangle 4">
            <a:extLst>
              <a:ext uri="{FF2B5EF4-FFF2-40B4-BE49-F238E27FC236}">
                <a16:creationId xmlns:a16="http://schemas.microsoft.com/office/drawing/2014/main" id="{909679CA-1C3C-D07E-CB1A-E24EBD317A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296400" cy="418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38000" tIns="730800">
            <a:spAutoFit/>
          </a:bodyPr>
          <a:lstStyle>
            <a:lvl1pPr marL="952500" indent="-9525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2076450" indent="-4572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2266950" indent="-4572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2457450" indent="-457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647950" indent="-4572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310515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356235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401955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447675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just" eaLnBrk="1" hangingPunct="1">
              <a:lnSpc>
                <a:spcPct val="40000"/>
              </a:lnSpc>
              <a:spcBef>
                <a:spcPct val="0"/>
              </a:spcBef>
              <a:buFontTx/>
              <a:buNone/>
            </a:pPr>
            <a:endParaRPr lang="en-US" altLang="ja-JP" b="1">
              <a:latin typeface="ＤＦＧ中太丸ゴシック体" pitchFamily="50" charset="-128"/>
              <a:ea typeface="ＤＦＧ中太丸ゴシック体" pitchFamily="50" charset="-128"/>
            </a:endParaRPr>
          </a:p>
          <a:p>
            <a:pPr algn="just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②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イェスわが王よ　ここに来られ</a:t>
            </a:r>
          </a:p>
          <a:p>
            <a:pPr algn="just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 御座に主よついて </a:t>
            </a:r>
          </a:p>
          <a:p>
            <a:pPr algn="just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 賛美うけたまえ </a:t>
            </a:r>
          </a:p>
          <a:p>
            <a:pPr algn="just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</a:t>
            </a:r>
          </a:p>
        </p:txBody>
      </p:sp>
    </p:spTree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>
            <a:extLst>
              <a:ext uri="{FF2B5EF4-FFF2-40B4-BE49-F238E27FC236}">
                <a16:creationId xmlns:a16="http://schemas.microsoft.com/office/drawing/2014/main" id="{8DBFA4B4-682A-7AFB-794D-D574D87951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148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イェスわが王 </a:t>
            </a:r>
          </a:p>
        </p:txBody>
      </p:sp>
      <p:sp>
        <p:nvSpPr>
          <p:cNvPr id="132099" name="Rectangle 3">
            <a:extLst>
              <a:ext uri="{FF2B5EF4-FFF2-40B4-BE49-F238E27FC236}">
                <a16:creationId xmlns:a16="http://schemas.microsoft.com/office/drawing/2014/main" id="{2C7C89F3-2622-5B1A-5806-9F0766D933F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295400"/>
            <a:ext cx="8610600" cy="5029200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ja-JP" altLang="en-US" b="1">
                <a:latin typeface="Century" panose="02040604050505020304" pitchFamily="18" charset="0"/>
                <a:ea typeface="ＤＦＰ特太ゴシック体" pitchFamily="50" charset="-128"/>
              </a:rPr>
              <a:t>　　</a:t>
            </a:r>
          </a:p>
        </p:txBody>
      </p:sp>
      <p:sp>
        <p:nvSpPr>
          <p:cNvPr id="132100" name="Rectangle 4">
            <a:extLst>
              <a:ext uri="{FF2B5EF4-FFF2-40B4-BE49-F238E27FC236}">
                <a16:creationId xmlns:a16="http://schemas.microsoft.com/office/drawing/2014/main" id="{D7FF3361-52C6-E207-6044-8A8E7EB934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296400" cy="372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38000" tIns="730800">
            <a:spAutoFit/>
          </a:bodyPr>
          <a:lstStyle>
            <a:lvl1pPr marL="952500" indent="-9525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2076450" indent="-4572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2266950" indent="-4572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2457450" indent="-457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647950" indent="-4572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310515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356235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401955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447675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just" eaLnBrk="1" hangingPunct="1">
              <a:lnSpc>
                <a:spcPct val="40000"/>
              </a:lnSpc>
              <a:spcBef>
                <a:spcPct val="0"/>
              </a:spcBef>
              <a:buFontTx/>
              <a:buNone/>
            </a:pPr>
            <a:endParaRPr lang="en-US" altLang="ja-JP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  <a:p>
            <a:pPr algn="just" eaLnBrk="1" hangingPunct="1">
              <a:lnSpc>
                <a:spcPct val="40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主を賛美します</a:t>
            </a:r>
          </a:p>
          <a:p>
            <a:pPr algn="just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主を礼拝します</a:t>
            </a:r>
          </a:p>
          <a:p>
            <a:pPr algn="just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王なるイェスよ来られ</a:t>
            </a:r>
          </a:p>
          <a:p>
            <a:pPr algn="just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み座にて支配せよ</a:t>
            </a:r>
          </a:p>
        </p:txBody>
      </p:sp>
    </p:spTree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>
            <a:extLst>
              <a:ext uri="{FF2B5EF4-FFF2-40B4-BE49-F238E27FC236}">
                <a16:creationId xmlns:a16="http://schemas.microsoft.com/office/drawing/2014/main" id="{9F20397F-2CB6-99BD-5626-0E88C4607D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52600" y="-381000"/>
            <a:ext cx="8610600" cy="11430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149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今こそキリストの愛に応えて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133123" name="Rectangle 3">
            <a:extLst>
              <a:ext uri="{FF2B5EF4-FFF2-40B4-BE49-F238E27FC236}">
                <a16:creationId xmlns:a16="http://schemas.microsoft.com/office/drawing/2014/main" id="{B9FD0814-3DA1-FC0B-71C1-364C0AC19BC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114800"/>
          </a:xfrm>
        </p:spPr>
        <p:txBody>
          <a:bodyPr lIns="738000" tIns="730800"/>
          <a:lstStyle/>
          <a:p>
            <a:pPr algn="just" eaLnBrk="1" hangingPunct="1">
              <a:lnSpc>
                <a:spcPct val="85000"/>
              </a:lnSpc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①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私が神の子とされた　</a:t>
            </a:r>
          </a:p>
          <a:p>
            <a:pPr algn="just" eaLnBrk="1" hangingPunct="1">
              <a:lnSpc>
                <a:spcPct val="85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罪人の私が</a:t>
            </a:r>
          </a:p>
          <a:p>
            <a:pPr algn="just" eaLnBrk="1" hangingPunct="1">
              <a:lnSpc>
                <a:spcPct val="85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 無限の愛の大きさに　</a:t>
            </a:r>
          </a:p>
          <a:p>
            <a:pPr algn="just" eaLnBrk="1" hangingPunct="1">
              <a:lnSpc>
                <a:spcPct val="85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 ただ感謝をしよう</a:t>
            </a:r>
          </a:p>
          <a:p>
            <a:pPr algn="just" eaLnBrk="1" hangingPunct="1">
              <a:lnSpc>
                <a:spcPct val="85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AF5AE14D-FAE3-BF31-238B-E253AA04A8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106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イェスは勝利をとられた 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F25429C2-653E-B2BB-063B-03370676728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296400" cy="48006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>
                <a:latin typeface="Century" panose="02040604050505020304" pitchFamily="18" charset="0"/>
                <a:ea typeface="ＤＦＰ特太ゴシック体" pitchFamily="50" charset="-128"/>
              </a:rPr>
              <a:t>　 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イェスは勝利をとられた 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十字架の上で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イェスは勝利をとられた 　 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十字架の上で</a:t>
            </a:r>
          </a:p>
        </p:txBody>
      </p:sp>
    </p:spTree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>
            <a:extLst>
              <a:ext uri="{FF2B5EF4-FFF2-40B4-BE49-F238E27FC236}">
                <a16:creationId xmlns:a16="http://schemas.microsoft.com/office/drawing/2014/main" id="{5724AC45-2CC6-D95A-3853-8577ADDB3D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52600" y="-381000"/>
            <a:ext cx="8610600" cy="11430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149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今こそキリストの愛に応えて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134147" name="Rectangle 3">
            <a:extLst>
              <a:ext uri="{FF2B5EF4-FFF2-40B4-BE49-F238E27FC236}">
                <a16:creationId xmlns:a16="http://schemas.microsoft.com/office/drawing/2014/main" id="{2F1BBDC2-CE23-B1E8-4ADD-7FDD278087B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114800"/>
          </a:xfrm>
        </p:spPr>
        <p:txBody>
          <a:bodyPr lIns="738000" tIns="730800"/>
          <a:lstStyle/>
          <a:p>
            <a:pPr algn="just" eaLnBrk="1" hangingPunct="1">
              <a:lnSpc>
                <a:spcPct val="85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こんなわたしのためにさえ</a:t>
            </a:r>
          </a:p>
          <a:p>
            <a:pPr algn="just" eaLnBrk="1" hangingPunct="1">
              <a:lnSpc>
                <a:spcPct val="85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命まであたえた　</a:t>
            </a:r>
          </a:p>
          <a:p>
            <a:pPr algn="just" eaLnBrk="1" hangingPunct="1">
              <a:lnSpc>
                <a:spcPct val="85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十字架の愛の大きさに</a:t>
            </a:r>
          </a:p>
          <a:p>
            <a:pPr algn="just" eaLnBrk="1" hangingPunct="1">
              <a:lnSpc>
                <a:spcPct val="85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ただ感謝をしよう</a:t>
            </a:r>
          </a:p>
          <a:p>
            <a:pPr algn="just" eaLnBrk="1" hangingPunct="1">
              <a:lnSpc>
                <a:spcPct val="85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　</a:t>
            </a:r>
          </a:p>
        </p:txBody>
      </p:sp>
    </p:spTree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>
            <a:extLst>
              <a:ext uri="{FF2B5EF4-FFF2-40B4-BE49-F238E27FC236}">
                <a16:creationId xmlns:a16="http://schemas.microsoft.com/office/drawing/2014/main" id="{0D8091C3-43FA-9237-476C-DD48BDBC3C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52600" y="-381000"/>
            <a:ext cx="8610600" cy="11430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149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今こそキリストの愛に応えて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135171" name="Rectangle 3">
            <a:extLst>
              <a:ext uri="{FF2B5EF4-FFF2-40B4-BE49-F238E27FC236}">
                <a16:creationId xmlns:a16="http://schemas.microsoft.com/office/drawing/2014/main" id="{88819A1E-43AC-0AAB-BBDC-B72160B26B2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114800"/>
          </a:xfrm>
        </p:spPr>
        <p:txBody>
          <a:bodyPr lIns="738000" tIns="730800"/>
          <a:lstStyle/>
          <a:p>
            <a:pPr algn="just" eaLnBrk="1" hangingPunct="1">
              <a:lnSpc>
                <a:spcPct val="85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今こそキリストの　愛にこたえて</a:t>
            </a:r>
          </a:p>
          <a:p>
            <a:pPr algn="just" eaLnBrk="1" hangingPunct="1">
              <a:lnSpc>
                <a:spcPct val="85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命を　すべてを　</a:t>
            </a:r>
          </a:p>
          <a:p>
            <a:pPr algn="just" eaLnBrk="1" hangingPunct="1">
              <a:lnSpc>
                <a:spcPct val="85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ささげよう</a:t>
            </a:r>
          </a:p>
        </p:txBody>
      </p:sp>
    </p:spTree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>
            <a:extLst>
              <a:ext uri="{FF2B5EF4-FFF2-40B4-BE49-F238E27FC236}">
                <a16:creationId xmlns:a16="http://schemas.microsoft.com/office/drawing/2014/main" id="{B1AF3E56-BD8F-020A-0B4A-3E14DE658B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52600" y="-381000"/>
            <a:ext cx="8610600" cy="11430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149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今こそキリストの愛に応えて</a:t>
            </a:r>
          </a:p>
        </p:txBody>
      </p:sp>
      <p:sp>
        <p:nvSpPr>
          <p:cNvPr id="136195" name="Rectangle 3">
            <a:extLst>
              <a:ext uri="{FF2B5EF4-FFF2-40B4-BE49-F238E27FC236}">
                <a16:creationId xmlns:a16="http://schemas.microsoft.com/office/drawing/2014/main" id="{905B9EB9-70F4-1A31-CDFA-76A1F3FF06C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839200" cy="4114800"/>
          </a:xfrm>
        </p:spPr>
        <p:txBody>
          <a:bodyPr lIns="738000" tIns="730800"/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②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生きる自信を失った　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迷い子の私が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 生きる希望と喜びに　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 満たされてるなんて</a:t>
            </a:r>
          </a:p>
        </p:txBody>
      </p:sp>
    </p:spTree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>
            <a:extLst>
              <a:ext uri="{FF2B5EF4-FFF2-40B4-BE49-F238E27FC236}">
                <a16:creationId xmlns:a16="http://schemas.microsoft.com/office/drawing/2014/main" id="{9EF545C2-76C6-58EA-A15E-86435FE7FF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52600" y="-381000"/>
            <a:ext cx="8610600" cy="11430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149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今こそキリストの愛に応えて</a:t>
            </a:r>
          </a:p>
        </p:txBody>
      </p:sp>
      <p:sp>
        <p:nvSpPr>
          <p:cNvPr id="137219" name="Rectangle 3">
            <a:extLst>
              <a:ext uri="{FF2B5EF4-FFF2-40B4-BE49-F238E27FC236}">
                <a16:creationId xmlns:a16="http://schemas.microsoft.com/office/drawing/2014/main" id="{04089B4A-EFAC-D009-D5AD-B4E7280C96C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839200" cy="4114800"/>
          </a:xfrm>
        </p:spPr>
        <p:txBody>
          <a:bodyPr lIns="738000" tIns="730800"/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何のちからもないけれど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何かをしてゆこう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こんな小さなものだけど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何かをしてゆこう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　</a:t>
            </a:r>
          </a:p>
        </p:txBody>
      </p:sp>
    </p:spTree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>
            <a:extLst>
              <a:ext uri="{FF2B5EF4-FFF2-40B4-BE49-F238E27FC236}">
                <a16:creationId xmlns:a16="http://schemas.microsoft.com/office/drawing/2014/main" id="{AE39395F-01C2-8C26-0782-BCED9195D7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28800" y="-3048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149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今こそキリストの愛に応えて</a:t>
            </a:r>
          </a:p>
        </p:txBody>
      </p:sp>
      <p:sp>
        <p:nvSpPr>
          <p:cNvPr id="138243" name="Rectangle 3">
            <a:extLst>
              <a:ext uri="{FF2B5EF4-FFF2-40B4-BE49-F238E27FC236}">
                <a16:creationId xmlns:a16="http://schemas.microsoft.com/office/drawing/2014/main" id="{FAC99E2B-D712-267C-CE31-4C73EFCAC8A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686800" cy="4114800"/>
          </a:xfrm>
        </p:spPr>
        <p:txBody>
          <a:bodyPr lIns="738000" tIns="730800"/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③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たった一度の人生を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 無駄にしたくはない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 力の限りキリストを　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愛し続けよう</a:t>
            </a:r>
          </a:p>
        </p:txBody>
      </p:sp>
    </p:spTree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>
            <a:extLst>
              <a:ext uri="{FF2B5EF4-FFF2-40B4-BE49-F238E27FC236}">
                <a16:creationId xmlns:a16="http://schemas.microsoft.com/office/drawing/2014/main" id="{5C9EA75F-F897-4578-E8BF-FC58FC7301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28800" y="-3048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149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今こそキリストの愛に応えて</a:t>
            </a:r>
          </a:p>
        </p:txBody>
      </p:sp>
      <p:sp>
        <p:nvSpPr>
          <p:cNvPr id="139267" name="Rectangle 3">
            <a:extLst>
              <a:ext uri="{FF2B5EF4-FFF2-40B4-BE49-F238E27FC236}">
                <a16:creationId xmlns:a16="http://schemas.microsoft.com/office/drawing/2014/main" id="{190DBBAA-A6F9-0E29-B74F-246B246C715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686800" cy="4114800"/>
          </a:xfrm>
        </p:spPr>
        <p:txBody>
          <a:bodyPr lIns="738000" tIns="730800"/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多くの友を救うため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福音をつげるため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日本の国を救うため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世界を救うため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　</a:t>
            </a:r>
          </a:p>
        </p:txBody>
      </p:sp>
    </p:spTree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>
            <a:extLst>
              <a:ext uri="{FF2B5EF4-FFF2-40B4-BE49-F238E27FC236}">
                <a16:creationId xmlns:a16="http://schemas.microsoft.com/office/drawing/2014/main" id="{B544ECE0-67EC-C4BF-4E5D-9EB0693022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-228600"/>
            <a:ext cx="8839200" cy="8382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150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栄光あれ主イェスに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140291" name="Rectangle 3">
            <a:extLst>
              <a:ext uri="{FF2B5EF4-FFF2-40B4-BE49-F238E27FC236}">
                <a16:creationId xmlns:a16="http://schemas.microsoft.com/office/drawing/2014/main" id="{C8663FCE-F168-1235-B9F7-E3E637BA749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029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主イェスその御名は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輝く栄光と力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主イェスキリスト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生ける神の御子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Century" panose="02040604050505020304" pitchFamily="18" charset="0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1026">
            <a:extLst>
              <a:ext uri="{FF2B5EF4-FFF2-40B4-BE49-F238E27FC236}">
                <a16:creationId xmlns:a16="http://schemas.microsoft.com/office/drawing/2014/main" id="{4FF3ABC4-0C7B-8E16-5C8A-36EA26BFB2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-228600"/>
            <a:ext cx="8839200" cy="8382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150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栄光あれ主イェスに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141315" name="Rectangle 1027">
            <a:extLst>
              <a:ext uri="{FF2B5EF4-FFF2-40B4-BE49-F238E27FC236}">
                <a16:creationId xmlns:a16="http://schemas.microsoft.com/office/drawing/2014/main" id="{7A6B94EF-715C-9EBD-CE44-D040EF4B318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029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ハレルヤ　わが神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ハレルヤ　わが主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ほめたたえる　十字架の御業を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栄光あれ　主イェスに</a:t>
            </a:r>
            <a:endParaRPr lang="ja-JP" altLang="en-US" sz="4400">
              <a:solidFill>
                <a:schemeClr val="bg1"/>
              </a:solidFill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>
            <a:extLst>
              <a:ext uri="{FF2B5EF4-FFF2-40B4-BE49-F238E27FC236}">
                <a16:creationId xmlns:a16="http://schemas.microsoft.com/office/drawing/2014/main" id="{5B6A6249-F24B-7013-EAC5-E4B2E82184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943600" y="0"/>
            <a:ext cx="3200400" cy="4572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151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大波のように</a:t>
            </a:r>
          </a:p>
        </p:txBody>
      </p:sp>
      <p:sp>
        <p:nvSpPr>
          <p:cNvPr id="142339" name="Text Box 4">
            <a:extLst>
              <a:ext uri="{FF2B5EF4-FFF2-40B4-BE49-F238E27FC236}">
                <a16:creationId xmlns:a16="http://schemas.microsoft.com/office/drawing/2014/main" id="{3C98AB35-D9D2-3076-FD53-D17CFE2E7A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8851900" cy="345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38000" tIns="730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大波のように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神の愛が　私の胸によせてくるよ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漕ぎ出せ　漕ぎ出せ世の海原へ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先立つ主イェスに　身をゆだねて　</a:t>
            </a:r>
          </a:p>
        </p:txBody>
      </p:sp>
    </p:spTree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>
            <a:extLst>
              <a:ext uri="{FF2B5EF4-FFF2-40B4-BE49-F238E27FC236}">
                <a16:creationId xmlns:a16="http://schemas.microsoft.com/office/drawing/2014/main" id="{8253501A-3E68-6A2D-51AB-8EC3C7BF79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5334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152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勝利の主をほめよ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143363" name="Rectangle 3">
            <a:extLst>
              <a:ext uri="{FF2B5EF4-FFF2-40B4-BE49-F238E27FC236}">
                <a16:creationId xmlns:a16="http://schemas.microsoft.com/office/drawing/2014/main" id="{78CC2F35-A42D-D0AD-3163-45CEC9C69E4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114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主をほめよ 主をほめよ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主をほめよ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たえず主は　あなたにも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与えよう　勝利を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10FCBB8C-AF1E-BF5B-EA55-33E62C5BB2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106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イェスは勝利をとられた 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337CFA4D-A153-4A30-E7E1-D82ECD1E4A4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296400" cy="48006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イェスは勝利を  すでにとられた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イェスは勝利を  すでにとられた </a:t>
            </a:r>
          </a:p>
        </p:txBody>
      </p:sp>
    </p:spTree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>
            <a:extLst>
              <a:ext uri="{FF2B5EF4-FFF2-40B4-BE49-F238E27FC236}">
                <a16:creationId xmlns:a16="http://schemas.microsoft.com/office/drawing/2014/main" id="{1C7D02B1-7D34-E504-6B6D-17BB542394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5334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152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勝利の主をほめよ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144387" name="Rectangle 3">
            <a:extLst>
              <a:ext uri="{FF2B5EF4-FFF2-40B4-BE49-F238E27FC236}">
                <a16:creationId xmlns:a16="http://schemas.microsoft.com/office/drawing/2014/main" id="{53244B8D-F148-7C92-C8ED-8209B1587E8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114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イェスの血により　みな勝利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                    </a:t>
            </a: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(×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３</a:t>
            </a: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)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だから主を　高らかに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心から　たたえよう </a:t>
            </a:r>
          </a:p>
        </p:txBody>
      </p:sp>
    </p:spTree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>
            <a:extLst>
              <a:ext uri="{FF2B5EF4-FFF2-40B4-BE49-F238E27FC236}">
                <a16:creationId xmlns:a16="http://schemas.microsoft.com/office/drawing/2014/main" id="{127DE10E-21FF-585C-FD86-FE2F67E636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4582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153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叫べ全地よ</a:t>
            </a:r>
          </a:p>
        </p:txBody>
      </p:sp>
      <p:sp>
        <p:nvSpPr>
          <p:cNvPr id="145411" name="Rectangle 3">
            <a:extLst>
              <a:ext uri="{FF2B5EF4-FFF2-40B4-BE49-F238E27FC236}">
                <a16:creationId xmlns:a16="http://schemas.microsoft.com/office/drawing/2014/main" id="{63C16891-77B0-92CF-3948-68A32457A82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1148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わが主　イエスよ　救いの君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主の愛　たたえる　命の限り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砦　力　慰め主（ぬし）よ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わが霊　魂　崇めよ　永遠に</a:t>
            </a:r>
          </a:p>
          <a:p>
            <a:pPr eaLnBrk="1" hangingPunct="1">
              <a:buFontTx/>
              <a:buNone/>
            </a:pPr>
            <a:endParaRPr lang="en-US" altLang="ja-JP" sz="4400">
              <a:solidFill>
                <a:schemeClr val="bg1"/>
              </a:solidFill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>
            <a:extLst>
              <a:ext uri="{FF2B5EF4-FFF2-40B4-BE49-F238E27FC236}">
                <a16:creationId xmlns:a16="http://schemas.microsoft.com/office/drawing/2014/main" id="{B3C3BC6B-F4C1-E007-6361-78079A6431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458200" cy="6096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153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叫べ全地よ</a:t>
            </a:r>
          </a:p>
        </p:txBody>
      </p:sp>
      <p:sp>
        <p:nvSpPr>
          <p:cNvPr id="146435" name="Rectangle 3">
            <a:extLst>
              <a:ext uri="{FF2B5EF4-FFF2-40B4-BE49-F238E27FC236}">
                <a16:creationId xmlns:a16="http://schemas.microsoft.com/office/drawing/2014/main" id="{2ADDDD6E-9D91-04CA-6F9F-AE9428234CC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1148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叫べ全地よ　歌え　主の力と栄光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山も海も震える　御名のとどろきに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喜べ御手の業を　とわに愛し仕える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全てに　勝る　イエスの愛</a:t>
            </a:r>
          </a:p>
        </p:txBody>
      </p:sp>
    </p:spTree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>
            <a:extLst>
              <a:ext uri="{FF2B5EF4-FFF2-40B4-BE49-F238E27FC236}">
                <a16:creationId xmlns:a16="http://schemas.microsoft.com/office/drawing/2014/main" id="{9486FB10-9A47-6D4B-FB86-BD534CA51B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8610600" cy="4572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154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世界中を治めている主</a:t>
            </a:r>
          </a:p>
        </p:txBody>
      </p:sp>
      <p:sp>
        <p:nvSpPr>
          <p:cNvPr id="147459" name="Rectangle 3">
            <a:extLst>
              <a:ext uri="{FF2B5EF4-FFF2-40B4-BE49-F238E27FC236}">
                <a16:creationId xmlns:a16="http://schemas.microsoft.com/office/drawing/2014/main" id="{56C83A48-03DC-43B9-1254-BCC679086C8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9530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平和と救いの　言葉を　知らせる人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その足音は　麗しく　響きわたる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世界中を治めている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主イエス</a:t>
            </a:r>
          </a:p>
        </p:txBody>
      </p:sp>
    </p:spTree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>
            <a:extLst>
              <a:ext uri="{FF2B5EF4-FFF2-40B4-BE49-F238E27FC236}">
                <a16:creationId xmlns:a16="http://schemas.microsoft.com/office/drawing/2014/main" id="{6482F273-B03C-94C9-889A-ED78FEBB56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-228600"/>
            <a:ext cx="8382000" cy="7620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155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注ぎたまえ主よ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148483" name="Rectangle 3">
            <a:extLst>
              <a:ext uri="{FF2B5EF4-FFF2-40B4-BE49-F238E27FC236}">
                <a16:creationId xmlns:a16="http://schemas.microsoft.com/office/drawing/2014/main" id="{A2870D56-1578-ECD2-390F-94D1741650D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-304800" y="0"/>
            <a:ext cx="9448800" cy="5867400"/>
          </a:xfrm>
        </p:spPr>
        <p:txBody>
          <a:bodyPr lIns="738000" tIns="730800"/>
          <a:lstStyle/>
          <a:p>
            <a:pPr marL="0" indent="0"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①</a:t>
            </a: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注ぎ たまえ　主よ</a:t>
            </a:r>
          </a:p>
          <a:p>
            <a:pPr marL="0" indent="0"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 　恵みと　あわれみを</a:t>
            </a:r>
          </a:p>
          <a:p>
            <a:pPr marL="0" indent="0"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 天が 開くため　祈る　</a:t>
            </a:r>
          </a:p>
          <a:p>
            <a:pPr marL="0" indent="0"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   聖霊の　み業を</a:t>
            </a:r>
          </a:p>
          <a:p>
            <a:pPr marL="0" indent="0" algn="just" eaLnBrk="1" hangingPunct="1">
              <a:lnSpc>
                <a:spcPct val="40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Century" panose="02040604050505020304" pitchFamily="18" charset="0"/>
              <a:ea typeface="ＤＦＧ中太丸ゴシック体" pitchFamily="50" charset="-128"/>
            </a:endParaRPr>
          </a:p>
          <a:p>
            <a:pPr marL="0" indent="0"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　</a:t>
            </a:r>
            <a:endParaRPr lang="ja-JP" altLang="en-US" sz="4400">
              <a:solidFill>
                <a:schemeClr val="bg1"/>
              </a:solidFill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354D4C11-5755-C2BA-2255-F186ED9087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-228600"/>
            <a:ext cx="8382000" cy="7620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155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注ぎたまえ主よ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149507" name="Rectangle 3">
            <a:extLst>
              <a:ext uri="{FF2B5EF4-FFF2-40B4-BE49-F238E27FC236}">
                <a16:creationId xmlns:a16="http://schemas.microsoft.com/office/drawing/2014/main" id="{633D00FC-6193-7537-BDBF-95C20598CEE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228600"/>
            <a:ext cx="9144000" cy="5638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主の　み霊よ　触れ たまえ　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わが心に　主の教会に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雨を降らせ　リバイバルを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来たらせ たまえ　この地の上に</a:t>
            </a:r>
          </a:p>
          <a:p>
            <a:pPr algn="just" eaLnBrk="1" hangingPunct="1">
              <a:lnSpc>
                <a:spcPct val="60000"/>
              </a:lnSpc>
              <a:buFontTx/>
              <a:buNone/>
            </a:pPr>
            <a:endParaRPr lang="ja-JP" altLang="en-US" sz="4400">
              <a:solidFill>
                <a:schemeClr val="bg1"/>
              </a:solidFill>
              <a:latin typeface="Century" panose="02040604050505020304" pitchFamily="18" charset="0"/>
              <a:ea typeface="ＤＦＧ中太丸ゴシック体" pitchFamily="50" charset="-128"/>
            </a:endParaRP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</a:t>
            </a:r>
            <a:endParaRPr lang="ja-JP" altLang="en-US" sz="4400">
              <a:solidFill>
                <a:schemeClr val="bg1"/>
              </a:solidFill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>
            <a:extLst>
              <a:ext uri="{FF2B5EF4-FFF2-40B4-BE49-F238E27FC236}">
                <a16:creationId xmlns:a16="http://schemas.microsoft.com/office/drawing/2014/main" id="{CBD75A99-EC97-0708-C111-4C6FDB7853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-228600"/>
            <a:ext cx="8382000" cy="7620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155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注ぎたまえ主よ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150531" name="Rectangle 3">
            <a:extLst>
              <a:ext uri="{FF2B5EF4-FFF2-40B4-BE49-F238E27FC236}">
                <a16:creationId xmlns:a16="http://schemas.microsoft.com/office/drawing/2014/main" id="{DB6D0C09-1C53-9E39-73C7-A33C7AF14A8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8674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②</a:t>
            </a: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受ける 価値なき　われら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 み前に　進み 祈る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 ああ 栄光の　み業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   みさせ たまえ</a:t>
            </a:r>
          </a:p>
          <a:p>
            <a:pPr algn="just" eaLnBrk="1" hangingPunct="1">
              <a:lnSpc>
                <a:spcPct val="40000"/>
              </a:lnSpc>
              <a:buFontTx/>
              <a:buNone/>
            </a:pPr>
            <a:endParaRPr lang="ja-JP" altLang="en-US" sz="4400">
              <a:solidFill>
                <a:schemeClr val="bg1"/>
              </a:solidFill>
              <a:latin typeface="Century" panose="02040604050505020304" pitchFamily="18" charset="0"/>
              <a:ea typeface="ＤＦＧ中太丸ゴシック体" pitchFamily="50" charset="-128"/>
            </a:endParaRP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</a:t>
            </a:r>
            <a:endParaRPr lang="ja-JP" altLang="en-US" sz="4400">
              <a:solidFill>
                <a:schemeClr val="bg1"/>
              </a:solidFill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1026">
            <a:extLst>
              <a:ext uri="{FF2B5EF4-FFF2-40B4-BE49-F238E27FC236}">
                <a16:creationId xmlns:a16="http://schemas.microsoft.com/office/drawing/2014/main" id="{F0757CE0-787D-BCF9-4B66-13CF58131A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-228600"/>
            <a:ext cx="8382000" cy="7620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155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注ぎたまえ主よ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151555" name="Rectangle 1027">
            <a:extLst>
              <a:ext uri="{FF2B5EF4-FFF2-40B4-BE49-F238E27FC236}">
                <a16:creationId xmlns:a16="http://schemas.microsoft.com/office/drawing/2014/main" id="{0F256FE0-422D-DE2D-24A1-E8E4600B515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228600"/>
            <a:ext cx="9144000" cy="5638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主の　み霊よ　触れ たまえ　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わが心に　主の教会に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雨を降らせ　リバイバルを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来たらせ たまえ　この地の上に</a:t>
            </a:r>
          </a:p>
          <a:p>
            <a:pPr algn="just" eaLnBrk="1" hangingPunct="1">
              <a:lnSpc>
                <a:spcPct val="60000"/>
              </a:lnSpc>
              <a:buFontTx/>
              <a:buNone/>
            </a:pPr>
            <a:endParaRPr lang="ja-JP" altLang="en-US" sz="4400">
              <a:solidFill>
                <a:schemeClr val="bg1"/>
              </a:solidFill>
              <a:latin typeface="Century" panose="02040604050505020304" pitchFamily="18" charset="0"/>
              <a:ea typeface="ＤＦＧ中太丸ゴシック体" pitchFamily="50" charset="-128"/>
            </a:endParaRP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</a:t>
            </a:r>
            <a:endParaRPr lang="ja-JP" altLang="en-US" sz="4400">
              <a:solidFill>
                <a:schemeClr val="bg1"/>
              </a:solidFill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>
            <a:extLst>
              <a:ext uri="{FF2B5EF4-FFF2-40B4-BE49-F238E27FC236}">
                <a16:creationId xmlns:a16="http://schemas.microsoft.com/office/drawing/2014/main" id="{26802EA2-50A6-9C85-4E32-1282836963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458200" cy="4572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156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たたえよ　大いなる主を</a:t>
            </a:r>
          </a:p>
        </p:txBody>
      </p:sp>
      <p:sp>
        <p:nvSpPr>
          <p:cNvPr id="152579" name="Rectangle 3">
            <a:extLst>
              <a:ext uri="{FF2B5EF4-FFF2-40B4-BE49-F238E27FC236}">
                <a16:creationId xmlns:a16="http://schemas.microsoft.com/office/drawing/2014/main" id="{6B118BC6-7DE7-E4CB-5B9C-3B64830B13D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7244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たたえよ　大いなる主を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今もいにしえの日も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変わらぬ　大いなる主は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すべ治めたもう</a:t>
            </a:r>
          </a:p>
          <a:p>
            <a:pPr eaLnBrk="1" hangingPunct="1">
              <a:buFontTx/>
              <a:buNone/>
            </a:pPr>
            <a:endParaRPr lang="ja-JP" altLang="en-US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  <a:p>
            <a:pPr eaLnBrk="1" hangingPunct="1">
              <a:buFontTx/>
              <a:buNone/>
            </a:pPr>
            <a:endParaRPr lang="en-US" altLang="ja-JP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>
            <a:extLst>
              <a:ext uri="{FF2B5EF4-FFF2-40B4-BE49-F238E27FC236}">
                <a16:creationId xmlns:a16="http://schemas.microsoft.com/office/drawing/2014/main" id="{F0E167CA-6F8D-A90C-ACBB-B29BAEF1AB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458200" cy="4572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156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たたえよ　大いなる主を</a:t>
            </a:r>
          </a:p>
        </p:txBody>
      </p:sp>
      <p:sp>
        <p:nvSpPr>
          <p:cNvPr id="153603" name="Rectangle 3">
            <a:extLst>
              <a:ext uri="{FF2B5EF4-FFF2-40B4-BE49-F238E27FC236}">
                <a16:creationId xmlns:a16="http://schemas.microsoft.com/office/drawing/2014/main" id="{33069061-87CC-C1E1-5583-1A9973FF6AF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7244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愛する天の父よ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み業をあがめる時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命の流れの中に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御国は建てられる　　　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A6AA08B5-A8B4-BD5B-D26B-B1554BDA87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5334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107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イン ザ シークレット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3F8B0C9E-CAD9-5F65-0F65-89782B13AB4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915400" cy="52578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ea typeface="ＤＦＧ中太丸ゴシック体" pitchFamily="50" charset="-128"/>
              </a:rPr>
              <a:t>①</a:t>
            </a: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主イェスはおられる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    静けさの中に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    あなたのみ言葉　なぐさめ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    真実　それが力</a:t>
            </a:r>
          </a:p>
          <a:p>
            <a:pPr eaLnBrk="1" hangingPunct="1">
              <a:lnSpc>
                <a:spcPct val="50000"/>
              </a:lnSpc>
              <a:buFontTx/>
              <a:buNone/>
            </a:pPr>
            <a:endParaRPr lang="ja-JP" altLang="en-US" sz="4400">
              <a:solidFill>
                <a:schemeClr val="bg1"/>
              </a:solidFill>
              <a:ea typeface="ＤＦＧ中太丸ゴシック体" pitchFamily="50" charset="-128"/>
            </a:endParaRP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</a:t>
            </a:r>
          </a:p>
        </p:txBody>
      </p:sp>
    </p:spTree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>
            <a:extLst>
              <a:ext uri="{FF2B5EF4-FFF2-40B4-BE49-F238E27FC236}">
                <a16:creationId xmlns:a16="http://schemas.microsoft.com/office/drawing/2014/main" id="{96B1B7EB-B8BD-7E4E-A14B-D26CA655E3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458200" cy="4572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156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たたえよ　大いなる主を</a:t>
            </a:r>
          </a:p>
        </p:txBody>
      </p:sp>
      <p:sp>
        <p:nvSpPr>
          <p:cNvPr id="154627" name="Rectangle 3">
            <a:extLst>
              <a:ext uri="{FF2B5EF4-FFF2-40B4-BE49-F238E27FC236}">
                <a16:creationId xmlns:a16="http://schemas.microsoft.com/office/drawing/2014/main" id="{03E2B8EB-27EA-0901-D08F-E4DD820BB54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7244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たたえよ　大いなる主を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やがてこられる方を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たたえよ　大いなる主は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すべ治めたもう</a:t>
            </a:r>
          </a:p>
          <a:p>
            <a:pPr eaLnBrk="1" hangingPunct="1"/>
            <a:endParaRPr lang="ja-JP" altLang="en-US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  <a:p>
            <a:pPr eaLnBrk="1" hangingPunct="1">
              <a:buFontTx/>
              <a:buNone/>
            </a:pPr>
            <a:endParaRPr lang="en-US" altLang="ja-JP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>
            <a:extLst>
              <a:ext uri="{FF2B5EF4-FFF2-40B4-BE49-F238E27FC236}">
                <a16:creationId xmlns:a16="http://schemas.microsoft.com/office/drawing/2014/main" id="{2CBC9397-7139-74E4-75CB-5C11314047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458200" cy="4572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156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たたえよ　大いなる主を</a:t>
            </a:r>
          </a:p>
        </p:txBody>
      </p:sp>
      <p:sp>
        <p:nvSpPr>
          <p:cNvPr id="155651" name="Rectangle 3">
            <a:extLst>
              <a:ext uri="{FF2B5EF4-FFF2-40B4-BE49-F238E27FC236}">
                <a16:creationId xmlns:a16="http://schemas.microsoft.com/office/drawing/2014/main" id="{054C35E3-4819-8D2C-FE89-5BEBC599FC1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7244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愛する天の父よ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御名をほめ歌う時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賛美の流れの中に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御国は建てられる　</a:t>
            </a:r>
          </a:p>
          <a:p>
            <a:pPr eaLnBrk="1" hangingPunct="1">
              <a:buFontTx/>
              <a:buNone/>
            </a:pPr>
            <a:endParaRPr lang="en-US" altLang="ja-JP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>
            <a:extLst>
              <a:ext uri="{FF2B5EF4-FFF2-40B4-BE49-F238E27FC236}">
                <a16:creationId xmlns:a16="http://schemas.microsoft.com/office/drawing/2014/main" id="{DA38B6AD-9BDB-C82A-15FA-6F1EDACB9E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610600" cy="5334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157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Ｅｖｅｒｙｄａｙ</a:t>
            </a:r>
          </a:p>
        </p:txBody>
      </p:sp>
      <p:sp>
        <p:nvSpPr>
          <p:cNvPr id="156675" name="Rectangle 3">
            <a:extLst>
              <a:ext uri="{FF2B5EF4-FFF2-40B4-BE49-F238E27FC236}">
                <a16:creationId xmlns:a16="http://schemas.microsoft.com/office/drawing/2014/main" id="{09A5A5C9-815A-8000-673B-9DEE8C6C020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7086600" cy="53340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主イエスの　救いはなんて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素晴らしい　わたしの力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主のみ名　輝くために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わたしの　すべてささげる</a:t>
            </a:r>
          </a:p>
          <a:p>
            <a:pPr eaLnBrk="1" hangingPunct="1">
              <a:buFontTx/>
              <a:buNone/>
            </a:pPr>
            <a:endParaRPr lang="en-US" altLang="ja-JP" sz="4400">
              <a:solidFill>
                <a:schemeClr val="bg1"/>
              </a:solidFill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1026">
            <a:extLst>
              <a:ext uri="{FF2B5EF4-FFF2-40B4-BE49-F238E27FC236}">
                <a16:creationId xmlns:a16="http://schemas.microsoft.com/office/drawing/2014/main" id="{53675ABC-D087-AB05-552A-C15796D373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610600" cy="5334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157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Ｅｖｅｒｙｄａｙ</a:t>
            </a:r>
          </a:p>
        </p:txBody>
      </p:sp>
      <p:sp>
        <p:nvSpPr>
          <p:cNvPr id="157699" name="Rectangle 1027">
            <a:extLst>
              <a:ext uri="{FF2B5EF4-FFF2-40B4-BE49-F238E27FC236}">
                <a16:creationId xmlns:a16="http://schemas.microsoft.com/office/drawing/2014/main" id="{B94D5751-5BA7-C082-E5A6-13950F1E4BC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3340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Ｅｖｅｒｙｄａｙ</a:t>
            </a:r>
            <a:r>
              <a:rPr lang="ja-JP" altLang="en-US" sz="4000">
                <a:solidFill>
                  <a:schemeClr val="bg1"/>
                </a:solidFill>
                <a:ea typeface="ＤＦＧ中太丸ゴシック体" pitchFamily="50" charset="-128"/>
              </a:rPr>
              <a:t>（エブリデイ）</a:t>
            </a: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主のために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Ｅｖｅｒｙｄａｙ</a:t>
            </a:r>
            <a:r>
              <a:rPr lang="ja-JP" altLang="en-US" sz="4000">
                <a:solidFill>
                  <a:schemeClr val="bg1"/>
                </a:solidFill>
                <a:ea typeface="ＤＦＧ中太丸ゴシック体" pitchFamily="50" charset="-128"/>
              </a:rPr>
              <a:t>（エブリデイ）</a:t>
            </a: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生きていく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Ｅｖｅｒｙｄａｙ</a:t>
            </a:r>
            <a:r>
              <a:rPr lang="ja-JP" altLang="en-US" sz="4000">
                <a:solidFill>
                  <a:schemeClr val="bg1"/>
                </a:solidFill>
                <a:ea typeface="ＤＦＧ中太丸ゴシック体" pitchFamily="50" charset="-128"/>
              </a:rPr>
              <a:t>（エブリデイ）</a:t>
            </a: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主とあゆむ</a:t>
            </a:r>
          </a:p>
          <a:p>
            <a:pPr eaLnBrk="1" hangingPunct="1">
              <a:buFontTx/>
              <a:buNone/>
            </a:pPr>
            <a:endParaRPr lang="en-US" altLang="ja-JP" sz="4400">
              <a:solidFill>
                <a:schemeClr val="bg1"/>
              </a:solidFill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>
            <a:extLst>
              <a:ext uri="{FF2B5EF4-FFF2-40B4-BE49-F238E27FC236}">
                <a16:creationId xmlns:a16="http://schemas.microsoft.com/office/drawing/2014/main" id="{427684CB-4820-70CA-9BA5-6F1B3A24EF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610600" cy="5334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157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Ｅｖｅｒｙｄａｙ</a:t>
            </a:r>
          </a:p>
        </p:txBody>
      </p:sp>
      <p:sp>
        <p:nvSpPr>
          <p:cNvPr id="158723" name="Rectangle 3">
            <a:extLst>
              <a:ext uri="{FF2B5EF4-FFF2-40B4-BE49-F238E27FC236}">
                <a16:creationId xmlns:a16="http://schemas.microsoft.com/office/drawing/2014/main" id="{F925D9D7-B3D9-5D91-F7DE-5D79E403251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3340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主イエスのために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生きてゆきます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主イエスのためだけに</a:t>
            </a:r>
          </a:p>
          <a:p>
            <a:pPr eaLnBrk="1" hangingPunct="1"/>
            <a:endParaRPr lang="ja-JP" altLang="en-US" sz="4400">
              <a:solidFill>
                <a:schemeClr val="bg1"/>
              </a:solidFill>
              <a:ea typeface="ＤＦＧ中太丸ゴシック体" pitchFamily="50" charset="-128"/>
            </a:endParaRPr>
          </a:p>
          <a:p>
            <a:pPr eaLnBrk="1" hangingPunct="1"/>
            <a:endParaRPr lang="en-US" altLang="ja-JP" sz="4400">
              <a:solidFill>
                <a:schemeClr val="bg1"/>
              </a:solidFill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>
            <a:extLst>
              <a:ext uri="{FF2B5EF4-FFF2-40B4-BE49-F238E27FC236}">
                <a16:creationId xmlns:a16="http://schemas.microsoft.com/office/drawing/2014/main" id="{452B65E4-CC70-FB87-BF5D-BE66DEEC7C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0" y="-3048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158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気高き王よ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159747" name="Rectangle 3">
            <a:extLst>
              <a:ext uri="{FF2B5EF4-FFF2-40B4-BE49-F238E27FC236}">
                <a16:creationId xmlns:a16="http://schemas.microsoft.com/office/drawing/2014/main" id="{569D964E-37F8-65E1-D827-DAA855CC99C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0386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愛しているよ　求めているよ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最高に　あなたは知っている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本当の言葉さ　作りものじゃない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あなたのため　いのちささげる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>
            <a:extLst>
              <a:ext uri="{FF2B5EF4-FFF2-40B4-BE49-F238E27FC236}">
                <a16:creationId xmlns:a16="http://schemas.microsoft.com/office/drawing/2014/main" id="{9A25BC96-4B01-A2C9-BAE1-9773429458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0" y="-3048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158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気高き王よ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160771" name="Rectangle 3">
            <a:extLst>
              <a:ext uri="{FF2B5EF4-FFF2-40B4-BE49-F238E27FC236}">
                <a16:creationId xmlns:a16="http://schemas.microsoft.com/office/drawing/2014/main" id="{498D2B09-DCBC-739E-7F27-0A88AAC285C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0386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気高き王よ　願いはひとつ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主よ　いっしょにいたい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主よ　いっしょにいたい</a:t>
            </a:r>
          </a:p>
        </p:txBody>
      </p:sp>
    </p:spTree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>
            <a:extLst>
              <a:ext uri="{FF2B5EF4-FFF2-40B4-BE49-F238E27FC236}">
                <a16:creationId xmlns:a16="http://schemas.microsoft.com/office/drawing/2014/main" id="{60C649BA-10EB-91F5-E13C-55AAC6069B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0" y="-3048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158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気高き王よ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161795" name="Rectangle 3">
            <a:extLst>
              <a:ext uri="{FF2B5EF4-FFF2-40B4-BE49-F238E27FC236}">
                <a16:creationId xmlns:a16="http://schemas.microsoft.com/office/drawing/2014/main" id="{90EDE712-BC86-F948-DCB1-E65B2D48D6C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0386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ジーザス　わが救い主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永遠に賛美をささげます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27AF9FF2-6F06-1E9A-878D-A39CC46FC4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5334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107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イン ザ シークレット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5CF1DB95-D520-4391-CE6A-D7DFD5423D1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915400" cy="52578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主を知りたい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み顔もとめ　心開く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触れたまえ　語りたまえ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愛する主よ</a:t>
            </a:r>
          </a:p>
          <a:p>
            <a:pPr eaLnBrk="1" hangingPunct="1">
              <a:buFontTx/>
              <a:buNone/>
            </a:pPr>
            <a:endParaRPr lang="en-US" altLang="ja-JP" sz="4400">
              <a:solidFill>
                <a:schemeClr val="bg1"/>
              </a:solidFill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47551551-85EC-13C7-97D3-431FBD43C8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5334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107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イン ザ シークレット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C0B5E708-8E6C-2C8E-844A-791D2D1B190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915400" cy="52578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ea typeface="ＤＦＧ中太丸ゴシック体" pitchFamily="50" charset="-128"/>
              </a:rPr>
              <a:t>②</a:t>
            </a: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ひたすら主を求め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    御国をめざし進む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 主イェスを知ること　喜び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    開放　それが命</a:t>
            </a:r>
          </a:p>
          <a:p>
            <a:pPr eaLnBrk="1" hangingPunct="1">
              <a:lnSpc>
                <a:spcPct val="50000"/>
              </a:lnSpc>
              <a:buFontTx/>
              <a:buNone/>
            </a:pPr>
            <a:endParaRPr lang="ja-JP" altLang="en-US" sz="4400">
              <a:solidFill>
                <a:schemeClr val="bg1"/>
              </a:solidFill>
              <a:ea typeface="ＤＦＧ中太丸ゴシック体" pitchFamily="50" charset="-128"/>
            </a:endParaRPr>
          </a:p>
          <a:p>
            <a:pPr eaLnBrk="1" hangingPunct="1">
              <a:buFontTx/>
              <a:buNone/>
            </a:pPr>
            <a:endParaRPr lang="en-US" altLang="ja-JP" sz="4400">
              <a:solidFill>
                <a:schemeClr val="bg1"/>
              </a:solidFill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2A315408-A6BA-78B3-FB09-91B6B41D4F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5334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107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イン ザ シークレット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C4F05D0B-0F92-91FD-7061-D3BACD7F3CE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915400" cy="52578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主を知りたい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み顔もとめ　心開く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触れたまえ　語りたまえ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愛する主よ</a:t>
            </a:r>
          </a:p>
          <a:p>
            <a:pPr eaLnBrk="1" hangingPunct="1">
              <a:buFontTx/>
              <a:buNone/>
            </a:pPr>
            <a:endParaRPr lang="en-US" altLang="ja-JP" sz="4400">
              <a:solidFill>
                <a:schemeClr val="bg1"/>
              </a:solidFill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97809B02-28A1-AEAD-9CDD-B6ECD3E2B5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00113" y="155575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108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聖霊の風 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98E756F9-C323-A933-A5A5-BF1841468ED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166688"/>
            <a:ext cx="7092950" cy="5638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風よ  聖霊の風よ   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天からふけ  今この地に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風よ  聖霊の風よ   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天からふけ  今この地に</a:t>
            </a:r>
          </a:p>
          <a:p>
            <a:pPr algn="just" eaLnBrk="1" hangingPunct="1">
              <a:lnSpc>
                <a:spcPct val="50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E086350A-1C94-3EF2-9230-4E680491A6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6868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101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わたしは主いやし主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5420B92B-168F-9728-A353-CC9840AB571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7315200" cy="5257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②</a:t>
            </a: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あなたは主　いやしぬし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 　わたしをいやす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 わたしは　いやされた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    あなたの御言葉で</a:t>
            </a:r>
          </a:p>
          <a:p>
            <a:pPr eaLnBrk="1" hangingPunct="1"/>
            <a:endParaRPr lang="en-US" altLang="ja-JP" sz="4400">
              <a:solidFill>
                <a:schemeClr val="bg1"/>
              </a:solidFill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271134E2-61AC-B8E5-2B76-185198D02B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00113" y="155575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108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聖霊の風 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0822AD63-BA75-4860-620C-4D25E97222A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166688"/>
            <a:ext cx="8459788" cy="5638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聖霊のながれが   この地いやす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リバイバルのために  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武具を身につけていざ戦え</a:t>
            </a:r>
          </a:p>
          <a:p>
            <a:pPr algn="just" eaLnBrk="1" hangingPunct="1">
              <a:buFontTx/>
              <a:buNone/>
            </a:pPr>
            <a:endParaRPr lang="ja-JP" altLang="en-US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BD5198A9-02C2-927C-2BC9-A97F26AD28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109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栄光あらわしたまえ 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5540FB96-E91D-BCD3-B246-50D9B34603A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295400"/>
            <a:ext cx="8610600" cy="5029200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ja-JP" altLang="en-US" b="1">
                <a:latin typeface="Century" panose="02040604050505020304" pitchFamily="18" charset="0"/>
                <a:ea typeface="ＤＦＰ特太ゴシック体" pitchFamily="50" charset="-128"/>
              </a:rPr>
              <a:t>　　</a:t>
            </a:r>
          </a:p>
        </p:txBody>
      </p:sp>
      <p:sp>
        <p:nvSpPr>
          <p:cNvPr id="22532" name="Rectangle 4">
            <a:extLst>
              <a:ext uri="{FF2B5EF4-FFF2-40B4-BE49-F238E27FC236}">
                <a16:creationId xmlns:a16="http://schemas.microsoft.com/office/drawing/2014/main" id="{7AEBB9A2-E9D8-5A3D-489E-669CB4D8D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372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38000" tIns="730800">
            <a:spAutoFit/>
          </a:bodyPr>
          <a:lstStyle>
            <a:lvl1pPr indent="3048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①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主よ満たしたまえ　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主よ今ふれたまえ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主の栄光あらわし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我らを用いたまえ</a:t>
            </a:r>
          </a:p>
          <a:p>
            <a:pPr algn="just" eaLnBrk="1" hangingPunct="1">
              <a:lnSpc>
                <a:spcPct val="40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6009F987-6725-0974-8E52-AD84AB2CC6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109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栄光あらわしたまえ 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62BF987B-7443-6A8E-76C9-DBD8F255D9B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295400"/>
            <a:ext cx="8610600" cy="5029200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ja-JP" altLang="en-US" b="1">
                <a:latin typeface="Century" panose="02040604050505020304" pitchFamily="18" charset="0"/>
                <a:ea typeface="ＤＦＰ特太ゴシック体" pitchFamily="50" charset="-128"/>
              </a:rPr>
              <a:t>　　</a:t>
            </a:r>
          </a:p>
        </p:txBody>
      </p:sp>
      <p:sp>
        <p:nvSpPr>
          <p:cNvPr id="23556" name="Rectangle 4">
            <a:extLst>
              <a:ext uri="{FF2B5EF4-FFF2-40B4-BE49-F238E27FC236}">
                <a16:creationId xmlns:a16="http://schemas.microsoft.com/office/drawing/2014/main" id="{942A67D6-D8D6-6FC5-192F-18F3C278C2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125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38000" tIns="730800">
            <a:spAutoFit/>
          </a:bodyPr>
          <a:lstStyle>
            <a:lvl1pPr indent="3048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強く　聖霊の風で　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深く　心を満たし　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広く　天を開いて　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栄光あらわしたまえ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en-US" altLang="ja-JP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B2048721-8829-C087-55F4-E45B9E0F8F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109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栄光あらわしたまえ 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32B743F5-5BAC-6D88-7BF9-CC02574EE02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295400"/>
            <a:ext cx="8610600" cy="5029200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ja-JP" altLang="en-US" b="1">
                <a:latin typeface="Century" panose="02040604050505020304" pitchFamily="18" charset="0"/>
                <a:ea typeface="ＤＦＰ特太ゴシック体" pitchFamily="50" charset="-128"/>
              </a:rPr>
              <a:t>　　</a:t>
            </a:r>
          </a:p>
        </p:txBody>
      </p:sp>
      <p:sp>
        <p:nvSpPr>
          <p:cNvPr id="24580" name="Rectangle 4">
            <a:extLst>
              <a:ext uri="{FF2B5EF4-FFF2-40B4-BE49-F238E27FC236}">
                <a16:creationId xmlns:a16="http://schemas.microsoft.com/office/drawing/2014/main" id="{F0B40EBC-1C73-C055-66B1-4391AE7F0C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5060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38000" tIns="730800">
            <a:spAutoFit/>
          </a:bodyPr>
          <a:lstStyle>
            <a:lvl1pPr indent="3048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just" eaLnBrk="1" hangingPunct="1">
              <a:buClr>
                <a:schemeClr val="accent2"/>
              </a:buClr>
              <a:buSzPct val="80000"/>
              <a:buFont typeface="Wingdings" panose="05000000000000000000" pitchFamily="2" charset="2"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②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主のかくれがで　</a:t>
            </a:r>
          </a:p>
          <a:p>
            <a:pPr algn="just" eaLnBrk="1" hangingPunct="1">
              <a:buClr>
                <a:schemeClr val="accent2"/>
              </a:buClr>
              <a:buSzPct val="80000"/>
              <a:buFont typeface="Wingdings" panose="05000000000000000000" pitchFamily="2" charset="2"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主の愛でつつまれ</a:t>
            </a:r>
          </a:p>
          <a:p>
            <a:pPr algn="just" eaLnBrk="1" hangingPunct="1">
              <a:buClr>
                <a:schemeClr val="accent2"/>
              </a:buClr>
              <a:buSzPct val="80000"/>
              <a:buFont typeface="Wingdings" panose="05000000000000000000" pitchFamily="2" charset="2"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主の御顔を仰ぐ　</a:t>
            </a:r>
          </a:p>
          <a:p>
            <a:pPr algn="just" eaLnBrk="1" hangingPunct="1">
              <a:buClr>
                <a:schemeClr val="accent2"/>
              </a:buClr>
              <a:buSzPct val="80000"/>
              <a:buFont typeface="Wingdings" panose="05000000000000000000" pitchFamily="2" charset="2"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栄光かがやくとき</a:t>
            </a:r>
          </a:p>
          <a:p>
            <a:pPr algn="just" eaLnBrk="1" hangingPunct="1">
              <a:lnSpc>
                <a:spcPct val="40000"/>
              </a:lnSpc>
              <a:buClr>
                <a:schemeClr val="accent2"/>
              </a:buClr>
              <a:buSzPct val="80000"/>
              <a:buFont typeface="Wingdings" panose="05000000000000000000" pitchFamily="2" charset="2"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  <a:p>
            <a:pPr algn="just" eaLnBrk="1" hangingPunct="1">
              <a:buClr>
                <a:schemeClr val="accent2"/>
              </a:buClr>
              <a:buSzPct val="80000"/>
              <a:buFont typeface="Wingdings" panose="05000000000000000000" pitchFamily="2" charset="2"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C29C33BF-7E81-0093-D79C-9A1A418560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109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栄光あらわしたまえ 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04160D64-264B-3563-CA02-4C02055EDDB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295400"/>
            <a:ext cx="8610600" cy="5029200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ja-JP" altLang="en-US" b="1">
                <a:latin typeface="Century" panose="02040604050505020304" pitchFamily="18" charset="0"/>
                <a:ea typeface="ＤＦＰ特太ゴシック体" pitchFamily="50" charset="-128"/>
              </a:rPr>
              <a:t>　　</a:t>
            </a:r>
          </a:p>
        </p:txBody>
      </p:sp>
      <p:sp>
        <p:nvSpPr>
          <p:cNvPr id="25604" name="Rectangle 4">
            <a:extLst>
              <a:ext uri="{FF2B5EF4-FFF2-40B4-BE49-F238E27FC236}">
                <a16:creationId xmlns:a16="http://schemas.microsoft.com/office/drawing/2014/main" id="{ADAD4C6A-C6B3-5DB9-0E60-351618F0EB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3589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38000" tIns="730800">
            <a:spAutoFit/>
          </a:bodyPr>
          <a:lstStyle>
            <a:lvl1pPr indent="3048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just" eaLnBrk="1" hangingPunct="1">
              <a:buClr>
                <a:schemeClr val="accent2"/>
              </a:buClr>
              <a:buSzPct val="80000"/>
              <a:buFont typeface="Wingdings" panose="05000000000000000000" pitchFamily="2" charset="2"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強く　聖霊の風で　</a:t>
            </a:r>
          </a:p>
          <a:p>
            <a:pPr algn="just" eaLnBrk="1" hangingPunct="1">
              <a:buClr>
                <a:schemeClr val="accent2"/>
              </a:buClr>
              <a:buSzPct val="80000"/>
              <a:buFont typeface="Wingdings" panose="05000000000000000000" pitchFamily="2" charset="2"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深く　心を満たし　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広く　天を開いて　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栄光あらわしたまえ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7AF8DF4D-1E31-4A6A-8AC8-022DEFA525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95400" y="0"/>
            <a:ext cx="78486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110   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栄光あれ 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66E34948-6A25-5512-E635-AA95A9E7E91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4864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①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父なる主よ  民の目をさまし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あなたの御心を  あらわしたまえ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つくられた者は  主を待ち望む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主の油注ぎを  与えたまえ</a:t>
            </a:r>
          </a:p>
          <a:p>
            <a:pPr algn="just" eaLnBrk="1" hangingPunct="1">
              <a:lnSpc>
                <a:spcPct val="50000"/>
              </a:lnSpc>
              <a:buFontTx/>
              <a:buNone/>
            </a:pPr>
            <a:endParaRPr lang="ja-JP" altLang="en-US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9A2C50F4-D787-86D8-EAD8-6D567D3AAD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95400" y="0"/>
            <a:ext cx="78486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110   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栄光あれ 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4AC03C92-8357-71E7-3018-E184E74B92F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4864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あなたの  栄光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全地に  かがやきわたり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あなたの臨在　私たちをつつむ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5AA4C153-7D41-CF47-4878-894652071308}"/>
              </a:ext>
            </a:extLst>
          </p:cNvPr>
          <p:cNvSpPr>
            <a:spLocks noGrp="1" noChangeArrowheads="1"/>
          </p:cNvSpPr>
          <p:nvPr>
            <p:ph/>
          </p:nvPr>
        </p:nvSpPr>
        <p:spPr>
          <a:xfrm>
            <a:off x="0" y="0"/>
            <a:ext cx="8610600" cy="40386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en-US" altLang="ja-JP" sz="4400" b="1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② </a:t>
            </a:r>
            <a:r>
              <a:rPr lang="ja-JP" altLang="en-US" sz="4400" b="1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王なる主よ  あなたの勝利と</a:t>
            </a:r>
            <a:endParaRPr lang="ja-JP" altLang="en-US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  <a:p>
            <a:pPr algn="just" eaLnBrk="1" hangingPunct="1">
              <a:buFontTx/>
              <a:buNone/>
            </a:pPr>
            <a:r>
              <a:rPr lang="ja-JP" altLang="en-US" sz="4400" b="1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 約束の言葉を  なしとげたまえ</a:t>
            </a:r>
            <a:endParaRPr lang="ja-JP" altLang="en-US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  <a:p>
            <a:pPr algn="just" eaLnBrk="1" hangingPunct="1">
              <a:buFontTx/>
              <a:buNone/>
            </a:pPr>
            <a:r>
              <a:rPr lang="ja-JP" altLang="en-US" sz="4400" b="1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 主の強き御手で  私達にふれ</a:t>
            </a:r>
            <a:endParaRPr lang="ja-JP" altLang="en-US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  <a:p>
            <a:pPr algn="just" eaLnBrk="1" hangingPunct="1">
              <a:buFontTx/>
              <a:buNone/>
            </a:pPr>
            <a:r>
              <a:rPr lang="ja-JP" altLang="en-US" sz="4400" b="1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 力ある御業を  なさせたまえ</a:t>
            </a:r>
          </a:p>
          <a:p>
            <a:pPr algn="just" eaLnBrk="1" hangingPunct="1">
              <a:buFontTx/>
              <a:buNone/>
            </a:pPr>
            <a:endParaRPr lang="ja-JP" altLang="en-US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  <a:p>
            <a:pPr algn="just" eaLnBrk="1" hangingPunct="1">
              <a:buFontTx/>
              <a:buNone/>
            </a:pPr>
            <a:r>
              <a:rPr lang="ja-JP" altLang="en-US" b="1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</a:t>
            </a:r>
            <a:endParaRPr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94E24E38-1495-9C88-75E2-54C34506AE8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5791200" y="0"/>
            <a:ext cx="3352800" cy="4572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110   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栄光あれ</a:t>
            </a:r>
            <a:endParaRPr lang="ja-JP" alt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2D0E398C-5112-C4F1-57BF-97F62245BF72}"/>
              </a:ext>
            </a:extLst>
          </p:cNvPr>
          <p:cNvSpPr>
            <a:spLocks noGrp="1" noChangeArrowheads="1"/>
          </p:cNvSpPr>
          <p:nvPr>
            <p:ph/>
          </p:nvPr>
        </p:nvSpPr>
        <p:spPr>
          <a:xfrm>
            <a:off x="0" y="0"/>
            <a:ext cx="7620000" cy="5791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王なる主に  栄光あれ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ぜん地に主の  栄光あれ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王なる主に  栄光あれ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ぜん地に主の  栄光あれ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69F3D75C-3E69-A742-AF8B-82F023BFFC3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5943600" y="0"/>
            <a:ext cx="3200400" cy="5334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110   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栄光あれ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44E69B48-223F-F9D3-866B-37505BE6C2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111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栄光 尊厳 力 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42CC7C5B-1859-7F6E-7E2E-A51AD096FF9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7620000" cy="39624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栄光 尊厳 力は  主のもの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栄光 誉れ 賛美は  主のもの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896BF9C0-D1DC-566F-6D5B-AB8FA388E8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102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あがめます主の御名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2054FFE5-C253-B594-5AF9-A75A6C24975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229600" cy="44196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①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あがめます　主のみ名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　こころから　あなたを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　すばらしい　あなたのみ名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A7DA427D-5CD7-A8B0-AD0D-7D9BDF594A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458200" cy="6858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112 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栄光の王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697DAE2E-0B91-9167-AA08-80D1A363C7D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1816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栄光の王イエスよ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平和の王イエスよ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天と地おさめる方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義なる神のみ子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DDBC5AF3-BC98-0DD1-36DE-6B2A2D8825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458200" cy="6858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112 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栄光の王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3DACF71D-DF08-EFE2-3C38-712CA1C829C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1816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みつかいひざまずき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たたえて賛美する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命のみ言葉　イエス・キリストよ</a:t>
            </a:r>
          </a:p>
          <a:p>
            <a:pPr eaLnBrk="1" hangingPunct="1">
              <a:buFontTx/>
              <a:buNone/>
            </a:pPr>
            <a:endParaRPr lang="en-US" altLang="ja-JP" sz="4400">
              <a:solidFill>
                <a:schemeClr val="bg1"/>
              </a:solidFill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AD313CC7-DB34-F5C3-2061-1C7C889710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458200" cy="6858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112 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栄光の王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6E2C9DF2-76B7-54DF-C12B-BF395148649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1816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ホサナ　ダビデの子　主に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ホサナ　王の王　主に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高き御座　栄光を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メシアなるイエスに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68678268-575D-5A13-51DB-072CD0828D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733800" y="0"/>
            <a:ext cx="5562600" cy="3810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113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エブリ　ムーブ　アイ　メイク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3C938F3C-FF94-7EB9-EDFD-2FA8B3281E7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3886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私の全ての　あゆみは　</a:t>
            </a: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Jesus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あなたにむかいます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少しずつ　あなたに近づく　</a:t>
            </a: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Jesus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あなたこそ　わが道</a:t>
            </a:r>
          </a:p>
          <a:p>
            <a:pPr algn="just" eaLnBrk="1" hangingPunct="1">
              <a:buFontTx/>
              <a:buNone/>
            </a:pPr>
            <a:endParaRPr lang="en-US" altLang="ja-JP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050">
            <a:extLst>
              <a:ext uri="{FF2B5EF4-FFF2-40B4-BE49-F238E27FC236}">
                <a16:creationId xmlns:a16="http://schemas.microsoft.com/office/drawing/2014/main" id="{D0FFB372-D9FA-922F-17E3-E6D1CCF9B8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657600" y="0"/>
            <a:ext cx="5486400" cy="3810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113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エブリ　ムーブ　アイ　メイク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35843" name="Rectangle 2051">
            <a:extLst>
              <a:ext uri="{FF2B5EF4-FFF2-40B4-BE49-F238E27FC236}">
                <a16:creationId xmlns:a16="http://schemas.microsoft.com/office/drawing/2014/main" id="{7BE4274C-2A70-92C3-68BB-7939BCD83A5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3886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主の愛の恵み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あわれみにつつまれ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いつでも主を　みつめてあゆむ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　　　　　ララララ・・・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2BFDB948-1230-B237-BB13-5348C868D6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152400"/>
            <a:ext cx="7772400" cy="4572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114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大いなる目ざめの時 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EC74FD9D-D499-43B8-00C1-5D1A650C10E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1054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①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み霊の 注ぎ 　世界の 人々に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息子 娘も 　預言を 語る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夢と 幻 　解き 明かされて ゆく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来たるべき 主を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 天高く　ほめ たたえよ</a:t>
            </a:r>
          </a:p>
          <a:p>
            <a:pPr algn="just" eaLnBrk="1" hangingPunct="1">
              <a:lnSpc>
                <a:spcPct val="40000"/>
              </a:lnSpc>
              <a:buFontTx/>
              <a:buNone/>
            </a:pPr>
            <a:endParaRPr lang="ja-JP" altLang="en-US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 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9C5A4D43-E219-55FC-C6ED-95816504A8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152400"/>
            <a:ext cx="7772400" cy="4572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114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大いなる目ざめの時 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BF49E407-A9B2-F680-9AD6-C0213053AB1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1054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おおいなる 　目ざめのとき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地にひろがる 　リバイバルが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すべてのもの 　目ざめる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イェスを 呼ぶものは　 救われる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0416F265-76E2-C246-DFD8-F62564721CF6}"/>
              </a:ext>
            </a:extLst>
          </p:cNvPr>
          <p:cNvSpPr>
            <a:spLocks noGrp="1" noChangeArrowheads="1"/>
          </p:cNvSpPr>
          <p:nvPr>
            <p:ph/>
          </p:nvPr>
        </p:nvSpPr>
        <p:spPr>
          <a:xfrm>
            <a:off x="0" y="0"/>
            <a:ext cx="9144000" cy="6553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②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み霊の注ぎ 　全ての国々に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主の栄光に 　恐れ かしこむ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全能の 力　 天も地もゆるがす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</a:t>
            </a:r>
            <a:r>
              <a:rPr lang="ja-JP" altLang="en-US" sz="40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われ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待</a:t>
            </a:r>
            <a:r>
              <a:rPr lang="ja-JP" altLang="en-US" sz="40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ち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望</a:t>
            </a:r>
            <a:r>
              <a:rPr lang="ja-JP" altLang="en-US" sz="40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 主</a:t>
            </a:r>
            <a:r>
              <a:rPr lang="ja-JP" altLang="en-US" sz="40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が 再び　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来</a:t>
            </a:r>
            <a:r>
              <a:rPr lang="ja-JP" altLang="en-US" sz="40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る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日</a:t>
            </a:r>
            <a:r>
              <a:rPr lang="ja-JP" altLang="en-US" sz="40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まで</a:t>
            </a:r>
          </a:p>
          <a:p>
            <a:pPr algn="just" eaLnBrk="1" hangingPunct="1">
              <a:buFontTx/>
              <a:buNone/>
            </a:pPr>
            <a:r>
              <a:rPr lang="ja-JP" altLang="en-US" b="1">
                <a:latin typeface="Century" panose="02040604050505020304" pitchFamily="18" charset="0"/>
                <a:ea typeface="ＤＦＰ特太ゴシック体" pitchFamily="50" charset="-128"/>
              </a:rPr>
              <a:t>   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AFA16BDC-E1EB-320D-F895-5B780462739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343400" y="0"/>
            <a:ext cx="4800600" cy="5334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114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大いなる目ざめの時</a:t>
            </a:r>
            <a:endParaRPr lang="ja-JP" altLang="en-US" sz="2400">
              <a:solidFill>
                <a:srgbClr val="FFFF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EFF6FB89-DDE6-8975-CD7D-A820921129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152400"/>
            <a:ext cx="7772400" cy="4572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114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大いなる目ざめの時 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D5F3B6CF-FEA7-7CA6-6C31-83FE57A72CC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1054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おおいなる 　目ざめのとき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地にひろがる 　リバイバルが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すべてのもの 　目ざめる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イェスを 呼ぶものは　 救われる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BD86B764-AEC0-3CF7-E3C1-5C07CECAC9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115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感謝と喜びを 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67C4EE74-FF63-2C62-F40F-509A7F60C87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458200" cy="5029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感謝と喜びを 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今主のまえに 　今主のまえに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賛美のいけにえを 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今主のまえに捧げよう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0C169633-2803-B00C-3558-90179DB5B6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102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あがめます主の御名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C52D3A64-DE75-F7EE-7386-17795BC8A4C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229600" cy="44196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栄光とほまれを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ささげます　あなたに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おおいなる　主イェスきみよ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70094E56-592C-91A9-3324-7D06F8A9A4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115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感謝と喜びを </a:t>
            </a: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E3969D55-9B77-F9CE-CCB3-6C7BD238E39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458200" cy="5029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イェスが流された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血潮できよめられ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天にわたしの名が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しるされている喜び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                　　　　　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3384989F-F487-DD2E-3D39-929EB07414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458200" cy="5334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116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小羊ｲｴｽに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C53FCDC7-D28B-B177-72AA-CAEC2A7B93F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0292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御座におられる　小羊イエスに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栄光と尊厳と力よ　とわに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あなたの偉大なそのみ名称えます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全てを治める王なる　小羊主イエス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026">
            <a:extLst>
              <a:ext uri="{FF2B5EF4-FFF2-40B4-BE49-F238E27FC236}">
                <a16:creationId xmlns:a16="http://schemas.microsoft.com/office/drawing/2014/main" id="{A8839243-6F8E-0FCA-4FF2-53A9135963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458200" cy="5334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116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小羊ｲｴｽに</a:t>
            </a:r>
          </a:p>
        </p:txBody>
      </p:sp>
      <p:sp>
        <p:nvSpPr>
          <p:cNvPr id="44035" name="Rectangle 1027">
            <a:extLst>
              <a:ext uri="{FF2B5EF4-FFF2-40B4-BE49-F238E27FC236}">
                <a16:creationId xmlns:a16="http://schemas.microsoft.com/office/drawing/2014/main" id="{D741FC00-430F-3D38-0149-5022ADA4038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0292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罪なき　御子が　わたしにかわり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命捨て　よみがえり　世界治める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あなたの偉大なそのみ名称えます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全てを治める王なる　小羊主イエス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CB22D063-91DB-FB54-7076-0FBC34B210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7630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117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グローリーハレルヤイエス勝利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45059" name="Text Box 7">
            <a:extLst>
              <a:ext uri="{FF2B5EF4-FFF2-40B4-BE49-F238E27FC236}">
                <a16:creationId xmlns:a16="http://schemas.microsoft.com/office/drawing/2014/main" id="{96040D96-92C9-E87C-455B-C6328C5A99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073775" cy="278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38000" tIns="730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4400">
                <a:solidFill>
                  <a:schemeClr val="bg1"/>
                </a:solidFill>
                <a:ea typeface="ＤＦＧ中太丸ゴシック体" pitchFamily="50" charset="-128"/>
              </a:rPr>
              <a:t>②</a:t>
            </a: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悪魔の　力やぶる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 悪魔の　力やぶる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 イェスの御名は勝利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F4279ABA-2EDE-5AEF-943D-70133D03DE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7630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117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グローリーハレルヤイエス勝利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493D1419-BDDE-8FD4-E528-9FB15DC7EC2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4864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オー グローリーハレルヤ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イェス勝利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オー グローリーハレルヤ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イェス勝利</a:t>
            </a:r>
          </a:p>
          <a:p>
            <a:pPr algn="just" eaLnBrk="1" hangingPunct="1">
              <a:lnSpc>
                <a:spcPct val="50000"/>
              </a:lnSpc>
              <a:buFontTx/>
              <a:buNone/>
            </a:pPr>
            <a:endParaRPr lang="en-US" altLang="ja-JP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259FBA31-B8E5-A7D2-B093-66A3268FC364}"/>
              </a:ext>
            </a:extLst>
          </p:cNvPr>
          <p:cNvSpPr>
            <a:spLocks noGrp="1" noChangeArrowheads="1"/>
          </p:cNvSpPr>
          <p:nvPr>
            <p:ph/>
          </p:nvPr>
        </p:nvSpPr>
        <p:spPr>
          <a:xfrm>
            <a:off x="0" y="0"/>
            <a:ext cx="8610600" cy="48006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③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歌え  この喜び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歌え  この喜び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イェスの  御名は勝利</a:t>
            </a:r>
          </a:p>
          <a:p>
            <a:pPr algn="just" eaLnBrk="1" hangingPunct="1">
              <a:buFontTx/>
              <a:buNone/>
            </a:pPr>
            <a:r>
              <a:rPr lang="ja-JP" altLang="en-US" b="1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E05B4BF1-9BFC-2BDB-C58C-D615AD17798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657600" y="0"/>
            <a:ext cx="5486400" cy="6096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117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グローリーハレルヤイエス勝利</a:t>
            </a:r>
            <a:endParaRPr lang="ja-JP" altLang="en-US" sz="2400">
              <a:solidFill>
                <a:srgbClr val="FFFF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026">
            <a:extLst>
              <a:ext uri="{FF2B5EF4-FFF2-40B4-BE49-F238E27FC236}">
                <a16:creationId xmlns:a16="http://schemas.microsoft.com/office/drawing/2014/main" id="{9E196929-C726-0641-A59F-6BEEFA5BF7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7630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117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グローリーハレルヤイエス勝利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48131" name="Rectangle 1027">
            <a:extLst>
              <a:ext uri="{FF2B5EF4-FFF2-40B4-BE49-F238E27FC236}">
                <a16:creationId xmlns:a16="http://schemas.microsoft.com/office/drawing/2014/main" id="{775335C5-23CE-B93D-9A4A-3D9AF47E136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4864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オー グローリーハレルヤ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イェス勝利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オー グローリーハレルヤ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イェス勝利</a:t>
            </a:r>
          </a:p>
          <a:p>
            <a:pPr algn="just" eaLnBrk="1" hangingPunct="1">
              <a:lnSpc>
                <a:spcPct val="50000"/>
              </a:lnSpc>
              <a:buFontTx/>
              <a:buNone/>
            </a:pPr>
            <a:endParaRPr lang="en-US" altLang="ja-JP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F90DCF13-79A9-4799-0A45-E81A093339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7630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117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グローリーハレルヤイエス勝利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C8CE3543-192B-90C9-9006-BCAF1E6D9DB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4864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①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イェスの  御名は自由　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 イェスの  御名は解放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イェスの  御名は勝利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</a:t>
            </a:r>
            <a:endParaRPr lang="ja-JP" altLang="en-US" sz="2800" b="1">
              <a:latin typeface="Century" panose="02040604050505020304" pitchFamily="18" charset="0"/>
              <a:ea typeface="ＤＦＰ特太ゴシック体" pitchFamily="50" charset="-128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19EDCB45-59C0-3402-5C27-1627CD3644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7630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117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グローリーハレルヤイエス勝利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9EB30239-3834-77F5-EE7E-4B3FF6F077A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4864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オー グローリーハレルヤ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イェス勝利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オー グローリーハレルヤ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イェス勝利</a:t>
            </a:r>
          </a:p>
          <a:p>
            <a:pPr algn="just" eaLnBrk="1" hangingPunct="1">
              <a:lnSpc>
                <a:spcPct val="50000"/>
              </a:lnSpc>
              <a:buFontTx/>
              <a:buNone/>
            </a:pPr>
            <a:endParaRPr lang="en-US" altLang="ja-JP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3AA5C6F1-8418-8FC6-AE64-0B5C757630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05200" y="-381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118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賛美をうける方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B44A112D-2477-7B8C-741D-8962655F92D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7772400" cy="4114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あなたを　たたえます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あなたを　愛します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あなたに　つかえます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あなたに　したがいます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AFBAE129-E6C8-430F-9A2D-FCDD7444D4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229600" cy="9144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102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あがめます主の御名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EE58EC7F-86DA-108E-A2FA-0D0303D65D4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7772400" cy="48006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②</a:t>
            </a: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あがめます　主のみ名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 こころから　あなたを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 すばらしい　あなたのみ名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 　</a:t>
            </a:r>
            <a:endParaRPr lang="ja-JP" altLang="en-US" sz="4400">
              <a:solidFill>
                <a:schemeClr val="bg1"/>
              </a:solidFill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787447B6-D64D-FF3E-30E6-9FA451AF88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124200" y="-381000"/>
            <a:ext cx="8229600" cy="12954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118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賛美をうける方</a:t>
            </a:r>
          </a:p>
        </p:txBody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F3AE716C-8376-D876-8768-1EB7FE022D8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7315200" cy="40386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主よ　あなただけが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賛美されるべきお方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主よ　あなただけを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わたしは　ほめたたえる</a:t>
            </a:r>
            <a:r>
              <a:rPr lang="ja-JP" altLang="en-US" sz="3600"/>
              <a:t> 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BE0C3590-7BA7-B93E-783A-0BAD4DB26D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8382000" cy="6858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119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子羊に誉れあれ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2A1BB817-26F1-E5D5-7D80-81D97B61AE1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114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主よありがとう　 十字架の代価を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わが罪と恥負われた　なんという愛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主よありがとう　刺し通された手を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私を洗い</a:t>
            </a:r>
            <a:r>
              <a:rPr lang="ja-JP" altLang="en-US" sz="40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ただ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赦し御手に抱かれる</a:t>
            </a:r>
          </a:p>
          <a:p>
            <a:pPr algn="just" eaLnBrk="1" hangingPunct="1">
              <a:lnSpc>
                <a:spcPct val="40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1026">
            <a:extLst>
              <a:ext uri="{FF2B5EF4-FFF2-40B4-BE49-F238E27FC236}">
                <a16:creationId xmlns:a16="http://schemas.microsoft.com/office/drawing/2014/main" id="{6F0B92F1-CEFC-1D18-B293-E0812A4AD8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8382000" cy="6858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119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子羊に誉れあれ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54275" name="Rectangle 1027">
            <a:extLst>
              <a:ext uri="{FF2B5EF4-FFF2-40B4-BE49-F238E27FC236}">
                <a16:creationId xmlns:a16="http://schemas.microsoft.com/office/drawing/2014/main" id="{B9BFCE66-1188-16B6-7F6A-D7889C28B61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114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御座におられる　尊き子羊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多くの冠受け　勝利でおさめる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いと高き神の御子　　釘付けの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ひとり子   子羊に誉れあれ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F2998CAB-88AD-0544-1D58-9A9776E69E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120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主は今みことばをもって </a:t>
            </a:r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73FB881A-5415-AE93-9E01-E5FFFC5A4AF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458200" cy="5410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主は今　みことばをもって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この地に リバイバルを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主は今 みことばをもって    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この地に リバイバルを</a:t>
            </a:r>
          </a:p>
          <a:p>
            <a:pPr algn="just" eaLnBrk="1" hangingPunct="1">
              <a:buFontTx/>
              <a:buNone/>
            </a:pPr>
            <a:endParaRPr lang="en-US" altLang="ja-JP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3A10A4E1-A39D-EC05-7EF1-C7D9D0515F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120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主は今みことばをもって </a:t>
            </a:r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3E7338EE-00AF-EAEA-5B4D-CABF171F47C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410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賛美しよう  感謝しよう   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喜び歌おう 祈りつづけよう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主はだれも見なかった 　輝く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リバイバルを 　この地の上に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1026">
            <a:extLst>
              <a:ext uri="{FF2B5EF4-FFF2-40B4-BE49-F238E27FC236}">
                <a16:creationId xmlns:a16="http://schemas.microsoft.com/office/drawing/2014/main" id="{E30DCDBE-CFDA-EB53-FE49-ADCBBF3938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120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主は今みことばをもって </a:t>
            </a:r>
          </a:p>
        </p:txBody>
      </p:sp>
      <p:sp>
        <p:nvSpPr>
          <p:cNvPr id="57347" name="Rectangle 1027">
            <a:extLst>
              <a:ext uri="{FF2B5EF4-FFF2-40B4-BE49-F238E27FC236}">
                <a16:creationId xmlns:a16="http://schemas.microsoft.com/office/drawing/2014/main" id="{E2EE6E68-2C7A-0840-D5AD-F4A7BAF8FB2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410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主はだれも見なかった 　輝く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リバイバルを 　この地に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F9FBFB05-CF27-E1D2-421F-B5F0400CC0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0" y="0"/>
            <a:ext cx="4572000" cy="5334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121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主は今生きておられる</a:t>
            </a:r>
            <a:endParaRPr lang="ja-JP" altLang="en-US" sz="2400">
              <a:solidFill>
                <a:srgbClr val="FFFF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EA35CC94-FA3D-2570-8260-1999319CA50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0386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主イェスは　わがために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十字架にかけられ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わが罪　あがない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墓より　よみがえられたり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1026">
            <a:extLst>
              <a:ext uri="{FF2B5EF4-FFF2-40B4-BE49-F238E27FC236}">
                <a16:creationId xmlns:a16="http://schemas.microsoft.com/office/drawing/2014/main" id="{E3E042B1-CBD9-25B1-41EC-B8B17CB0B5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0" y="0"/>
            <a:ext cx="4572000" cy="5334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121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主は今生きておられる</a:t>
            </a:r>
            <a:endParaRPr lang="ja-JP" altLang="en-US" sz="2400">
              <a:solidFill>
                <a:srgbClr val="FFFF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9395" name="Rectangle 1027">
            <a:extLst>
              <a:ext uri="{FF2B5EF4-FFF2-40B4-BE49-F238E27FC236}">
                <a16:creationId xmlns:a16="http://schemas.microsoft.com/office/drawing/2014/main" id="{F877B02B-0133-2C9B-7631-216CBD14954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0386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主は　今　生きておられる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わがうちに　おられる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すべては　主の御手にあり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明日も生きよう　主がおられる 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4B61B7FF-0BDE-17C3-9F2E-6598693106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122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主イエス神の愛 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1BA8C747-2847-0CB7-C773-986AED0CE9F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763000" cy="54864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主イエス  神の愛　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十字架に命すてた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主イエス  神の小羊　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永遠のゆるし与える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>
            <a:extLst>
              <a:ext uri="{FF2B5EF4-FFF2-40B4-BE49-F238E27FC236}">
                <a16:creationId xmlns:a16="http://schemas.microsoft.com/office/drawing/2014/main" id="{BF5B0061-D11C-3389-6DDD-AEAB8253F7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122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主イエス神の愛 </a:t>
            </a:r>
          </a:p>
        </p:txBody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id="{2D221109-8E23-4C76-893A-E915BD90875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763000" cy="54864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今　受け取ります　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あなたの愛と　あなたのゆるし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今  受け取ります　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永遠の救いと癒し　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91FBAE44-34FD-B30B-ED5C-9524C30F42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229600" cy="9144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102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あがめます主の御名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C2672F6C-BE48-56E9-39F6-2F81DCF9E54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7772400" cy="48006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栄光とほまれを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ささげます　あなたに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愛します　主イェスきみよ</a:t>
            </a:r>
          </a:p>
          <a:p>
            <a:pPr eaLnBrk="1" hangingPunct="1"/>
            <a:endParaRPr lang="en-US" altLang="ja-JP" sz="4400">
              <a:solidFill>
                <a:schemeClr val="bg1"/>
              </a:solidFill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026">
            <a:extLst>
              <a:ext uri="{FF2B5EF4-FFF2-40B4-BE49-F238E27FC236}">
                <a16:creationId xmlns:a16="http://schemas.microsoft.com/office/drawing/2014/main" id="{4831880B-A0BA-C3FF-200A-40CB68E34E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122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主イエス神の愛 </a:t>
            </a:r>
          </a:p>
        </p:txBody>
      </p:sp>
      <p:sp>
        <p:nvSpPr>
          <p:cNvPr id="62467" name="Rectangle 1027">
            <a:extLst>
              <a:ext uri="{FF2B5EF4-FFF2-40B4-BE49-F238E27FC236}">
                <a16:creationId xmlns:a16="http://schemas.microsoft.com/office/drawing/2014/main" id="{9B792491-6698-B3EC-A0BB-96C7F97AD5F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763000" cy="54864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命にあふれ  祈る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全てをささげます  主よ　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全てをささげます  主よ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AA4E83DE-F23D-37F6-CEBE-2AB8B2DE2F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123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主の御前に今行こう </a:t>
            </a:r>
          </a:p>
        </p:txBody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EBFB4D92-1CA0-0140-DDE3-31DA32C68A6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915400" cy="47244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主のみ前に 　今ゆこう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主のみ前に 　今ゆこう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主のみ前に 　今ひとつとなって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わたしたちは 　今ゆこう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1026">
            <a:extLst>
              <a:ext uri="{FF2B5EF4-FFF2-40B4-BE49-F238E27FC236}">
                <a16:creationId xmlns:a16="http://schemas.microsoft.com/office/drawing/2014/main" id="{551E6DB3-1A27-F4F8-C9E1-1C32E417F1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47800" y="-152400"/>
            <a:ext cx="7848600" cy="8382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124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主の御言葉待ち望む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64515" name="Rectangle 1027">
            <a:extLst>
              <a:ext uri="{FF2B5EF4-FFF2-40B4-BE49-F238E27FC236}">
                <a16:creationId xmlns:a16="http://schemas.microsoft.com/office/drawing/2014/main" id="{D2C3EBD3-3300-CEE2-F470-E4423D13D24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9530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主の御言葉は　わたしを生かし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わたしをみちびき　わたしをてらす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主の御言葉は　ちからがある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わたしをはげまし　わたしをみたす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Century" panose="02040604050505020304" pitchFamily="18" charset="0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30488F14-CC04-6DF4-5B50-5203F90654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47800" y="-152400"/>
            <a:ext cx="7848600" cy="8382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124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主の御言葉待ち望む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65539" name="Rectangle 3">
            <a:extLst>
              <a:ext uri="{FF2B5EF4-FFF2-40B4-BE49-F238E27FC236}">
                <a16:creationId xmlns:a16="http://schemas.microsoft.com/office/drawing/2014/main" id="{D3BDAAFC-CA53-4DDE-E366-90C84E233ED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9530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今主のまえに　こころひらき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まちのぞむ　主の御言葉</a:t>
            </a:r>
          </a:p>
          <a:p>
            <a:pPr eaLnBrk="1" hangingPunct="1"/>
            <a:endParaRPr lang="en-US" altLang="ja-JP" sz="4400">
              <a:solidFill>
                <a:schemeClr val="bg1"/>
              </a:solidFill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>
            <a:extLst>
              <a:ext uri="{FF2B5EF4-FFF2-40B4-BE49-F238E27FC236}">
                <a16:creationId xmlns:a16="http://schemas.microsoft.com/office/drawing/2014/main" id="{010ACBD7-E9C6-1088-2FFF-A835FFC254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125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主は道をつくられる </a:t>
            </a:r>
          </a:p>
        </p:txBody>
      </p:sp>
      <p:sp>
        <p:nvSpPr>
          <p:cNvPr id="66563" name="Rectangle 3">
            <a:extLst>
              <a:ext uri="{FF2B5EF4-FFF2-40B4-BE49-F238E27FC236}">
                <a16:creationId xmlns:a16="http://schemas.microsoft.com/office/drawing/2014/main" id="{1A7FA4F5-6580-FF67-6506-EEF29E90F93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295400"/>
            <a:ext cx="8610600" cy="5029200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ja-JP" altLang="en-US" b="1">
                <a:latin typeface="Century" panose="02040604050505020304" pitchFamily="18" charset="0"/>
                <a:ea typeface="ＤＦＰ特太ゴシック体" pitchFamily="50" charset="-128"/>
              </a:rPr>
              <a:t>　　</a:t>
            </a:r>
          </a:p>
        </p:txBody>
      </p:sp>
      <p:sp>
        <p:nvSpPr>
          <p:cNvPr id="66564" name="Rectangle 4">
            <a:extLst>
              <a:ext uri="{FF2B5EF4-FFF2-40B4-BE49-F238E27FC236}">
                <a16:creationId xmlns:a16="http://schemas.microsoft.com/office/drawing/2014/main" id="{58BC0AED-3742-5A09-E369-C15FE066F7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625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38000" tIns="730800">
            <a:spAutoFit/>
          </a:bodyPr>
          <a:lstStyle>
            <a:lvl1pPr indent="3048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just" eaLnBrk="1" hangingPunct="1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主は道を　日々つくられる</a:t>
            </a:r>
          </a:p>
          <a:p>
            <a:pPr algn="just" eaLnBrk="1" hangingPunct="1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何もないように　おもえる時でも</a:t>
            </a:r>
          </a:p>
          <a:p>
            <a:pPr algn="just" eaLnBrk="1" hangingPunct="1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主はみ手で　みもとでささえ</a:t>
            </a:r>
          </a:p>
          <a:p>
            <a:pPr algn="just" eaLnBrk="1" hangingPunct="1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新しい明日へ主は道をつくられる</a:t>
            </a:r>
          </a:p>
          <a:p>
            <a:pPr algn="just" eaLnBrk="1" hangingPunct="1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1026">
            <a:extLst>
              <a:ext uri="{FF2B5EF4-FFF2-40B4-BE49-F238E27FC236}">
                <a16:creationId xmlns:a16="http://schemas.microsoft.com/office/drawing/2014/main" id="{D51A41EF-8EE0-E4FF-68BC-69CE177378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125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主は道をつくられる </a:t>
            </a:r>
          </a:p>
        </p:txBody>
      </p:sp>
      <p:sp>
        <p:nvSpPr>
          <p:cNvPr id="67587" name="Rectangle 1027">
            <a:extLst>
              <a:ext uri="{FF2B5EF4-FFF2-40B4-BE49-F238E27FC236}">
                <a16:creationId xmlns:a16="http://schemas.microsoft.com/office/drawing/2014/main" id="{1C8FA920-F9B2-507A-B3F0-27DB7832CB9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295400"/>
            <a:ext cx="8610600" cy="5029200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ja-JP" altLang="en-US" b="1">
                <a:latin typeface="Century" panose="02040604050505020304" pitchFamily="18" charset="0"/>
                <a:ea typeface="ＤＦＰ特太ゴシック体" pitchFamily="50" charset="-128"/>
              </a:rPr>
              <a:t>　　</a:t>
            </a:r>
          </a:p>
        </p:txBody>
      </p:sp>
      <p:sp>
        <p:nvSpPr>
          <p:cNvPr id="67588" name="Rectangle 1028">
            <a:extLst>
              <a:ext uri="{FF2B5EF4-FFF2-40B4-BE49-F238E27FC236}">
                <a16:creationId xmlns:a16="http://schemas.microsoft.com/office/drawing/2014/main" id="{BCDD5D11-C401-BFE2-0587-A5FB3C46EE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3856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38000" tIns="730800">
            <a:spAutoFit/>
          </a:bodyPr>
          <a:lstStyle>
            <a:lvl1pPr indent="3048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just" eaLnBrk="1" hangingPunct="1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天地が　ほろびうせても</a:t>
            </a:r>
          </a:p>
          <a:p>
            <a:pPr algn="just" eaLnBrk="1" hangingPunct="1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主のことばは　おちず</a:t>
            </a:r>
          </a:p>
          <a:p>
            <a:pPr algn="just" eaLnBrk="1" hangingPunct="1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荒野に道を　さばくに川を</a:t>
            </a:r>
          </a:p>
          <a:p>
            <a:pPr algn="just" eaLnBrk="1" hangingPunct="1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今日も　つくられる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>
            <a:extLst>
              <a:ext uri="{FF2B5EF4-FFF2-40B4-BE49-F238E27FC236}">
                <a16:creationId xmlns:a16="http://schemas.microsoft.com/office/drawing/2014/main" id="{14ACE3CA-E145-F36E-6215-6E00F87E39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126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すべての良きもので </a:t>
            </a:r>
          </a:p>
        </p:txBody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id="{197C68CA-85A4-D99B-0082-2BEA702A25C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4864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イェスを愛せよ  心つくして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彼はわたしの  ために死なれた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イェスをあがめよ  心つくして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彼は救いの  あがないとなられた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1026">
            <a:extLst>
              <a:ext uri="{FF2B5EF4-FFF2-40B4-BE49-F238E27FC236}">
                <a16:creationId xmlns:a16="http://schemas.microsoft.com/office/drawing/2014/main" id="{3315F1C0-14FF-68EC-6540-A8592AF97C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126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すべての良きもので </a:t>
            </a:r>
          </a:p>
        </p:txBody>
      </p:sp>
      <p:sp>
        <p:nvSpPr>
          <p:cNvPr id="69635" name="Rectangle 1027">
            <a:extLst>
              <a:ext uri="{FF2B5EF4-FFF2-40B4-BE49-F238E27FC236}">
                <a16:creationId xmlns:a16="http://schemas.microsoft.com/office/drawing/2014/main" id="{4B522D9D-2C19-5DB7-BC93-D5AB5831490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4864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すべての良きものを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主イェスに捧げます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すべての良きもので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主イェスをたたえます 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B43ADEC4-1F6C-79ED-AE43-2496FE0129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05200" y="-228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127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何があっても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70659" name="Rectangle 3">
            <a:extLst>
              <a:ext uri="{FF2B5EF4-FFF2-40B4-BE49-F238E27FC236}">
                <a16:creationId xmlns:a16="http://schemas.microsoft.com/office/drawing/2014/main" id="{7BEAFE00-1F8C-F34A-832F-1F71631ED14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38100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人生の中で　めぐる季節の中で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御手に守られて　義により導かれる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主を見上げ　待ち望む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Century" panose="02040604050505020304" pitchFamily="18" charset="0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>
            <a:extLst>
              <a:ext uri="{FF2B5EF4-FFF2-40B4-BE49-F238E27FC236}">
                <a16:creationId xmlns:a16="http://schemas.microsoft.com/office/drawing/2014/main" id="{F9952A74-75C2-C878-CDCC-FB8EE18EC8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05200" y="-228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127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何があっても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498D8B71-248A-C9BF-E354-E774FFA02B3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38100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愛のうたを歌う　忠実な方に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永遠のみ腕のなか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決してはなれない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なにがあっても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AAF74B58-8F58-2443-7673-7C959DA079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52800" y="-3048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103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あなたのもの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4593A4FF-E65C-DAB9-1C9B-8FA4EF3F127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7772400" cy="4114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永久に　御手のなかで生きる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心にきざむ　やくそく持ち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すべて　ささげたこの身は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家族と呼ばれ　主のものに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Century" panose="02040604050505020304" pitchFamily="18" charset="0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>
            <a:extLst>
              <a:ext uri="{FF2B5EF4-FFF2-40B4-BE49-F238E27FC236}">
                <a16:creationId xmlns:a16="http://schemas.microsoft.com/office/drawing/2014/main" id="{D01E7491-6AF5-A795-29E3-07D731D8FF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657600" y="-3048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127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何があっても</a:t>
            </a:r>
          </a:p>
        </p:txBody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83B97FE9-2E8A-33E4-2C3A-C8239A556C0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7239000" cy="45720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ハレルヤ　ハレルヤ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ハレルヤ　ハレルヤ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ハレルヤ　ハレルヤ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ハレルヤ　ハレルヤ </a:t>
            </a:r>
          </a:p>
          <a:p>
            <a:pPr eaLnBrk="1" hangingPunct="1"/>
            <a:endParaRPr lang="en-US" altLang="ja-JP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>
              <a:ext uri="{FF2B5EF4-FFF2-40B4-BE49-F238E27FC236}">
                <a16:creationId xmlns:a16="http://schemas.microsoft.com/office/drawing/2014/main" id="{0C12BF69-A0A8-A39E-45F3-5E496A27B5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839200" cy="7620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128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陶器師、主よ</a:t>
            </a:r>
            <a:endParaRPr lang="ja-JP" altLang="en-US" sz="2400">
              <a:solidFill>
                <a:srgbClr val="FFFF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CBB5B126-750A-144F-2017-495773CD4BC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-304800" y="0"/>
            <a:ext cx="9448800" cy="5410200"/>
          </a:xfrm>
        </p:spPr>
        <p:txBody>
          <a:bodyPr lIns="738000" tIns="730800"/>
          <a:lstStyle/>
          <a:p>
            <a:pPr marL="0" indent="0"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美しい すばらしい主　その み手で</a:t>
            </a:r>
          </a:p>
          <a:p>
            <a:pPr marL="0" indent="0"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わが全て 治める　完全な計画により</a:t>
            </a:r>
          </a:p>
          <a:p>
            <a:pPr marL="0" indent="0"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あなたの み霊に　導かれ</a:t>
            </a:r>
          </a:p>
          <a:p>
            <a:pPr marL="0" indent="0"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生きて行きたい</a:t>
            </a:r>
          </a:p>
          <a:p>
            <a:pPr marL="0" indent="0"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主イェスの 御心の ままに</a:t>
            </a:r>
          </a:p>
          <a:p>
            <a:pPr marL="0" indent="0" algn="just" eaLnBrk="1" hangingPunct="1">
              <a:buFontTx/>
              <a:buNone/>
            </a:pPr>
            <a:endParaRPr lang="ja-JP" altLang="en-US" sz="4400">
              <a:solidFill>
                <a:schemeClr val="bg1"/>
              </a:solidFill>
              <a:latin typeface="Century" panose="02040604050505020304" pitchFamily="18" charset="0"/>
              <a:ea typeface="ＤＦＧ中太丸ゴシック体" pitchFamily="50" charset="-128"/>
            </a:endParaRPr>
          </a:p>
          <a:p>
            <a:pPr marL="0" indent="0"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Century" panose="02040604050505020304" pitchFamily="18" charset="0"/>
              <a:ea typeface="ＤＦＧ中太丸ゴシック体" pitchFamily="50" charset="-128"/>
            </a:endParaRPr>
          </a:p>
          <a:p>
            <a:pPr marL="0" indent="0" algn="just" eaLnBrk="1" hangingPunct="1">
              <a:buFontTx/>
              <a:buNone/>
            </a:pPr>
            <a:r>
              <a:rPr lang="ja-JP" altLang="en-US" sz="4000" b="1"/>
              <a:t> </a:t>
            </a:r>
            <a:endParaRPr lang="ja-JP" altLang="en-US" sz="4000" b="1">
              <a:latin typeface="Century" panose="02040604050505020304" pitchFamily="18" charset="0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0194DB31-A4F6-3A1C-5C6C-D88127AF8A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839200" cy="7620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128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陶器師、主よ</a:t>
            </a:r>
            <a:endParaRPr lang="ja-JP" altLang="en-US" sz="2400">
              <a:solidFill>
                <a:srgbClr val="FFFF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67BF594D-76C9-24BD-659F-28A073B7860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410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召された　この道に　とらえられ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力の 限り 主に　捧げます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用いて 下さい　陶器師 主よ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私を　つくり 変えて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共に 歩み　導いて 下さい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創り主　主イェスよ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Century" panose="02040604050505020304" pitchFamily="18" charset="0"/>
              <a:ea typeface="ＤＦＧ中太丸ゴシック体" pitchFamily="50" charset="-128"/>
            </a:endParaRPr>
          </a:p>
          <a:p>
            <a:pPr algn="just" eaLnBrk="1" hangingPunct="1">
              <a:buFontTx/>
              <a:buNone/>
            </a:pPr>
            <a:r>
              <a:rPr lang="ja-JP" altLang="en-US" sz="4000" b="1"/>
              <a:t> </a:t>
            </a:r>
            <a:endParaRPr lang="ja-JP" altLang="en-US" sz="4000" b="1">
              <a:latin typeface="Century" panose="02040604050505020304" pitchFamily="18" charset="0"/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>
            <a:extLst>
              <a:ext uri="{FF2B5EF4-FFF2-40B4-BE49-F238E27FC236}">
                <a16:creationId xmlns:a16="http://schemas.microsoft.com/office/drawing/2014/main" id="{772C30C4-C46A-3836-4D48-33BEC1CFE1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458200" cy="6858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128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陶器師、主よ</a:t>
            </a:r>
          </a:p>
        </p:txBody>
      </p:sp>
      <p:sp>
        <p:nvSpPr>
          <p:cNvPr id="75779" name="Rectangle 3">
            <a:extLst>
              <a:ext uri="{FF2B5EF4-FFF2-40B4-BE49-F238E27FC236}">
                <a16:creationId xmlns:a16="http://schemas.microsoft.com/office/drawing/2014/main" id="{B9C44AB5-F8F8-BF9E-7618-3AB7A8F07CC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638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用いて 下さい　陶器師 主よ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私を つくり変えて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共に 歩み　導いて 下さい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創りぬし　主イェスよ</a:t>
            </a:r>
          </a:p>
          <a:p>
            <a:pPr algn="just" eaLnBrk="1" hangingPunct="1">
              <a:buFontTx/>
              <a:buNone/>
            </a:pPr>
            <a:endParaRPr lang="ja-JP" altLang="en-US" sz="4400">
              <a:solidFill>
                <a:schemeClr val="bg1"/>
              </a:solidFill>
              <a:latin typeface="Century" panose="02040604050505020304" pitchFamily="18" charset="0"/>
              <a:ea typeface="ＤＦＧ中太丸ゴシック体" pitchFamily="50" charset="-128"/>
            </a:endParaRPr>
          </a:p>
          <a:p>
            <a:pPr eaLnBrk="1" hangingPunct="1"/>
            <a:endParaRPr lang="en-US" altLang="ja-JP" sz="4400">
              <a:solidFill>
                <a:schemeClr val="bg1"/>
              </a:solidFill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>
            <a:extLst>
              <a:ext uri="{FF2B5EF4-FFF2-40B4-BE49-F238E27FC236}">
                <a16:creationId xmlns:a16="http://schemas.microsoft.com/office/drawing/2014/main" id="{9A213A02-BFF7-3BFE-FF87-B0B8C28CB3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763000" cy="6858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129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尊き主イェスの御名に</a:t>
            </a:r>
            <a:endParaRPr lang="ja-JP" altLang="en-US" sz="2400">
              <a:solidFill>
                <a:srgbClr val="FFFF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59C18271-9280-ED67-7F32-6476C410413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7543800" cy="47244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尊い主イェスの　み名に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全てはひざを　かがめ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王なる主イェスの　み座に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主をはいせよ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>
            <a:extLst>
              <a:ext uri="{FF2B5EF4-FFF2-40B4-BE49-F238E27FC236}">
                <a16:creationId xmlns:a16="http://schemas.microsoft.com/office/drawing/2014/main" id="{84B0CF18-D0A5-B948-18A0-5031EF4FAA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763000" cy="6858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129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尊き主イェスの御名に</a:t>
            </a:r>
            <a:endParaRPr lang="ja-JP" altLang="en-US" sz="2400">
              <a:solidFill>
                <a:srgbClr val="FFFF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7827" name="Rectangle 3">
            <a:extLst>
              <a:ext uri="{FF2B5EF4-FFF2-40B4-BE49-F238E27FC236}">
                <a16:creationId xmlns:a16="http://schemas.microsoft.com/office/drawing/2014/main" id="{393453F6-A7BB-92CB-A124-FAE63C2731F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7543800" cy="47244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イェスはキリスト　イェスは主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神のこひつじ　主をはいせよ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Century" panose="02040604050505020304" pitchFamily="18" charset="0"/>
              <a:ea typeface="ＤＦＧ中太丸ゴシック体" pitchFamily="50" charset="-128"/>
            </a:endParaRPr>
          </a:p>
          <a:p>
            <a:pPr eaLnBrk="1" hangingPunct="1"/>
            <a:endParaRPr lang="en-US" altLang="ja-JP" sz="4400">
              <a:solidFill>
                <a:schemeClr val="bg1"/>
              </a:solidFill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>
            <a:extLst>
              <a:ext uri="{FF2B5EF4-FFF2-40B4-BE49-F238E27FC236}">
                <a16:creationId xmlns:a16="http://schemas.microsoft.com/office/drawing/2014/main" id="{0D582D7E-B30E-D171-AACC-8CADCCE223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131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ホザナ  </a:t>
            </a:r>
          </a:p>
        </p:txBody>
      </p:sp>
      <p:sp>
        <p:nvSpPr>
          <p:cNvPr id="78851" name="Rectangle 3">
            <a:extLst>
              <a:ext uri="{FF2B5EF4-FFF2-40B4-BE49-F238E27FC236}">
                <a16:creationId xmlns:a16="http://schemas.microsoft.com/office/drawing/2014/main" id="{C9FC6513-71A9-7753-327A-A437C5D55FB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3340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①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ホザナ  ホザナ  ホザナ高らかに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ホザナ  ホザナ  ホザナ高らかに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主よあなたの  御名あがめます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賛美に満</a:t>
            </a:r>
            <a:r>
              <a:rPr lang="ja-JP" altLang="en-US" sz="40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たされて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ホザナ高らかに</a:t>
            </a:r>
          </a:p>
          <a:p>
            <a:pPr algn="just" eaLnBrk="1" hangingPunct="1">
              <a:lnSpc>
                <a:spcPct val="50000"/>
              </a:lnSpc>
              <a:buFontTx/>
              <a:buNone/>
            </a:pPr>
            <a:endParaRPr lang="en-US" altLang="ja-JP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>
            <a:extLst>
              <a:ext uri="{FF2B5EF4-FFF2-40B4-BE49-F238E27FC236}">
                <a16:creationId xmlns:a16="http://schemas.microsoft.com/office/drawing/2014/main" id="{DB18B81A-81B6-776B-D176-D7153CE24D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131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ホザナ  </a:t>
            </a:r>
          </a:p>
        </p:txBody>
      </p:sp>
      <p:sp>
        <p:nvSpPr>
          <p:cNvPr id="79875" name="Rectangle 3">
            <a:extLst>
              <a:ext uri="{FF2B5EF4-FFF2-40B4-BE49-F238E27FC236}">
                <a16:creationId xmlns:a16="http://schemas.microsoft.com/office/drawing/2014/main" id="{6D541BCB-496A-295E-B077-91A62452AD6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4196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②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ホザナ ホザナ </a:t>
            </a:r>
            <a:r>
              <a:rPr lang="ja-JP" altLang="en-US" sz="40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ホザナ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主の御名を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ホザナ ホザナ </a:t>
            </a:r>
            <a:r>
              <a:rPr lang="ja-JP" altLang="en-US" sz="40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ホザナ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主の御名を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誉めたたえよう  心 満たされ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賛美に満</a:t>
            </a:r>
            <a:r>
              <a:rPr lang="ja-JP" altLang="en-US" sz="40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ち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溢</a:t>
            </a:r>
            <a:r>
              <a:rPr lang="ja-JP" altLang="en-US" sz="40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れ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</a:t>
            </a:r>
            <a:r>
              <a:rPr lang="ja-JP" altLang="en-US" sz="40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ホザナ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主の</a:t>
            </a:r>
            <a:r>
              <a:rPr lang="ja-JP" altLang="en-US" sz="40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御名を</a:t>
            </a:r>
            <a:endParaRPr lang="ja-JP" altLang="en-US">
              <a:latin typeface="Century" panose="02040604050505020304" pitchFamily="18" charset="0"/>
              <a:ea typeface="ＤＦＰ特太ゴシック体" pitchFamily="50" charset="-128"/>
            </a:endParaRP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>
            <a:extLst>
              <a:ext uri="{FF2B5EF4-FFF2-40B4-BE49-F238E27FC236}">
                <a16:creationId xmlns:a16="http://schemas.microsoft.com/office/drawing/2014/main" id="{78F2D315-3EFF-CC3C-9990-F6408922E6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132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マジェスティ </a:t>
            </a:r>
          </a:p>
        </p:txBody>
      </p:sp>
      <p:sp>
        <p:nvSpPr>
          <p:cNvPr id="80899" name="Rectangle 3">
            <a:extLst>
              <a:ext uri="{FF2B5EF4-FFF2-40B4-BE49-F238E27FC236}">
                <a16:creationId xmlns:a16="http://schemas.microsoft.com/office/drawing/2014/main" id="{AFFAB5A4-319B-83E1-CBFE-E7D51E28B28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001000" cy="58674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0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マジェスティ  主をあがめよう</a:t>
            </a:r>
          </a:p>
          <a:p>
            <a:pPr algn="just" eaLnBrk="1" hangingPunct="1">
              <a:buFontTx/>
              <a:buNone/>
            </a:pPr>
            <a:r>
              <a:rPr lang="ja-JP" altLang="en-US" sz="40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誉れと  賛美ささげよう</a:t>
            </a:r>
          </a:p>
          <a:p>
            <a:pPr algn="just" eaLnBrk="1" hangingPunct="1">
              <a:buFontTx/>
              <a:buNone/>
            </a:pPr>
            <a:r>
              <a:rPr lang="ja-JP" altLang="en-US" sz="40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マジェスティ  王なるイェスの</a:t>
            </a:r>
          </a:p>
          <a:p>
            <a:pPr algn="just" eaLnBrk="1" hangingPunct="1">
              <a:buFontTx/>
              <a:buNone/>
            </a:pPr>
            <a:r>
              <a:rPr lang="ja-JP" altLang="en-US" sz="40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力は流れる  御座より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>
            <a:extLst>
              <a:ext uri="{FF2B5EF4-FFF2-40B4-BE49-F238E27FC236}">
                <a16:creationId xmlns:a16="http://schemas.microsoft.com/office/drawing/2014/main" id="{570E022F-745F-160D-F6B7-A6E3957285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132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マジェスティ </a:t>
            </a:r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AAC9439F-191D-1F1E-5246-8D4393BEF64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001000" cy="58674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0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高く掲げよ  主の聖名を</a:t>
            </a:r>
          </a:p>
          <a:p>
            <a:pPr algn="just" eaLnBrk="1" hangingPunct="1">
              <a:buFontTx/>
              <a:buNone/>
            </a:pPr>
            <a:r>
              <a:rPr lang="ja-JP" altLang="en-US" sz="40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御前に  ひれ伏し  誉めよ主を</a:t>
            </a:r>
          </a:p>
          <a:p>
            <a:pPr algn="just" eaLnBrk="1" hangingPunct="1">
              <a:buFontTx/>
              <a:buNone/>
            </a:pPr>
            <a:r>
              <a:rPr lang="ja-JP" altLang="en-US" sz="40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マジェスティ  王なるイェスの</a:t>
            </a:r>
          </a:p>
          <a:p>
            <a:pPr algn="just" eaLnBrk="1" hangingPunct="1">
              <a:buFontTx/>
              <a:buNone/>
            </a:pPr>
            <a:r>
              <a:rPr lang="ja-JP" altLang="en-US" sz="40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十字架の  御業をたたえよ</a:t>
            </a:r>
          </a:p>
          <a:p>
            <a:pPr algn="just" eaLnBrk="1" hangingPunct="1">
              <a:buFontTx/>
              <a:buNone/>
            </a:pPr>
            <a:endParaRPr lang="en-US" altLang="ja-JP" sz="4000" b="1"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4F6C960B-501A-A623-5505-90D479CD46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52800" y="-3048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103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あなたのもの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0463977B-3F6D-BB6B-B02C-74E6BA76358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114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今はあなたの中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霊と真理の御言葉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もっと深く知りたい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あなたを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>
            <a:extLst>
              <a:ext uri="{FF2B5EF4-FFF2-40B4-BE49-F238E27FC236}">
                <a16:creationId xmlns:a16="http://schemas.microsoft.com/office/drawing/2014/main" id="{2E400E7D-56B1-BD29-5BDF-E4FBDBBF29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458200" cy="4572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133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御名を掲げて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82947" name="Rectangle 3">
            <a:extLst>
              <a:ext uri="{FF2B5EF4-FFF2-40B4-BE49-F238E27FC236}">
                <a16:creationId xmlns:a16="http://schemas.microsoft.com/office/drawing/2014/main" id="{47B3D0B2-839A-5D65-278D-648C35F155C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9530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み名をかかげて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あなたをたたえます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救いのために　あなたは来られた</a:t>
            </a:r>
          </a:p>
          <a:p>
            <a:pPr algn="just" eaLnBrk="1" hangingPunct="1">
              <a:lnSpc>
                <a:spcPct val="50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Century" panose="02040604050505020304" pitchFamily="18" charset="0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>
            <a:extLst>
              <a:ext uri="{FF2B5EF4-FFF2-40B4-BE49-F238E27FC236}">
                <a16:creationId xmlns:a16="http://schemas.microsoft.com/office/drawing/2014/main" id="{D457D110-7F78-3EE7-A931-F414265201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458200" cy="4572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133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御名を掲げて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149BCE44-FEB6-DC62-5187-2822A5A9634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9530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救いの道を　与えに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天よりくだり　来られた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十字架により　命あがない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よみがえられた</a:t>
            </a:r>
          </a:p>
          <a:p>
            <a:pPr eaLnBrk="1" hangingPunct="1"/>
            <a:endParaRPr lang="en-US" altLang="ja-JP" sz="4400">
              <a:solidFill>
                <a:schemeClr val="bg1"/>
              </a:solidFill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>
            <a:extLst>
              <a:ext uri="{FF2B5EF4-FFF2-40B4-BE49-F238E27FC236}">
                <a16:creationId xmlns:a16="http://schemas.microsoft.com/office/drawing/2014/main" id="{E3DA8BE0-181E-F6E2-4CE8-4342696E31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134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イェスのように </a:t>
            </a:r>
          </a:p>
        </p:txBody>
      </p:sp>
      <p:sp>
        <p:nvSpPr>
          <p:cNvPr id="84995" name="Rectangle 3">
            <a:extLst>
              <a:ext uri="{FF2B5EF4-FFF2-40B4-BE49-F238E27FC236}">
                <a16:creationId xmlns:a16="http://schemas.microsoft.com/office/drawing/2014/main" id="{1958D87C-C094-0860-E10C-70E03EF24CC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295400"/>
            <a:ext cx="8610600" cy="5029200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ja-JP" altLang="en-US" b="1">
                <a:latin typeface="Century" panose="02040604050505020304" pitchFamily="18" charset="0"/>
                <a:ea typeface="ＤＦＰ特太ゴシック体" pitchFamily="50" charset="-128"/>
              </a:rPr>
              <a:t>　　</a:t>
            </a:r>
          </a:p>
        </p:txBody>
      </p:sp>
      <p:sp>
        <p:nvSpPr>
          <p:cNvPr id="84996" name="Rectangle 4">
            <a:extLst>
              <a:ext uri="{FF2B5EF4-FFF2-40B4-BE49-F238E27FC236}">
                <a16:creationId xmlns:a16="http://schemas.microsoft.com/office/drawing/2014/main" id="{34E61FA2-349F-BAAF-7AF6-60ADBC0B6A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12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38000" tIns="730800">
            <a:spAutoFit/>
          </a:bodyPr>
          <a:lstStyle>
            <a:lvl1pPr indent="3048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just" eaLnBrk="1" hangingPunct="1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イェスのように　心ふれるものなし</a:t>
            </a:r>
          </a:p>
          <a:p>
            <a:pPr algn="just" eaLnBrk="1" hangingPunct="1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とわにさがし求めても　ほかになし</a:t>
            </a:r>
          </a:p>
          <a:p>
            <a:pPr algn="just" eaLnBrk="1" hangingPunct="1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イェスのように　心ふれるものなし</a:t>
            </a:r>
          </a:p>
          <a:p>
            <a:pPr algn="just" eaLnBrk="1" hangingPunct="1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とわにさがし求めても　ほかになし</a:t>
            </a:r>
          </a:p>
          <a:p>
            <a:pPr algn="just" eaLnBrk="1" hangingPunct="1">
              <a:lnSpc>
                <a:spcPct val="40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Century" panose="02040604050505020304" pitchFamily="18" charset="0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>
            <a:extLst>
              <a:ext uri="{FF2B5EF4-FFF2-40B4-BE49-F238E27FC236}">
                <a16:creationId xmlns:a16="http://schemas.microsoft.com/office/drawing/2014/main" id="{2A0A62A3-F569-EA65-B063-AB305DD7BF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134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イェスのように </a:t>
            </a:r>
          </a:p>
        </p:txBody>
      </p:sp>
      <p:sp>
        <p:nvSpPr>
          <p:cNvPr id="86019" name="Rectangle 3">
            <a:extLst>
              <a:ext uri="{FF2B5EF4-FFF2-40B4-BE49-F238E27FC236}">
                <a16:creationId xmlns:a16="http://schemas.microsoft.com/office/drawing/2014/main" id="{28247065-AF76-1A4A-E37F-4229A665578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295400"/>
            <a:ext cx="8610600" cy="5029200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ja-JP" altLang="en-US" b="1">
                <a:latin typeface="Century" panose="02040604050505020304" pitchFamily="18" charset="0"/>
                <a:ea typeface="ＤＦＰ特太ゴシック体" pitchFamily="50" charset="-128"/>
              </a:rPr>
              <a:t>　　</a:t>
            </a:r>
          </a:p>
        </p:txBody>
      </p:sp>
      <p:sp>
        <p:nvSpPr>
          <p:cNvPr id="86020" name="Rectangle 4">
            <a:extLst>
              <a:ext uri="{FF2B5EF4-FFF2-40B4-BE49-F238E27FC236}">
                <a16:creationId xmlns:a16="http://schemas.microsoft.com/office/drawing/2014/main" id="{A589CB69-D2F3-2F2B-60C9-5D637615CE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3354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38000" tIns="730800">
            <a:spAutoFit/>
          </a:bodyPr>
          <a:lstStyle>
            <a:lvl1pPr indent="3048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just" eaLnBrk="1" hangingPunct="1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あわれみ　豊かにあふれ　</a:t>
            </a:r>
          </a:p>
          <a:p>
            <a:pPr algn="just" eaLnBrk="1" hangingPunct="1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いやしはみ手に　くるしむ子ら　</a:t>
            </a:r>
          </a:p>
          <a:p>
            <a:pPr algn="just" eaLnBrk="1" hangingPunct="1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むねにいだき　守られる</a:t>
            </a:r>
          </a:p>
          <a:p>
            <a:pPr algn="just" eaLnBrk="1" hangingPunct="1">
              <a:lnSpc>
                <a:spcPct val="40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Century" panose="02040604050505020304" pitchFamily="18" charset="0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>
            <a:extLst>
              <a:ext uri="{FF2B5EF4-FFF2-40B4-BE49-F238E27FC236}">
                <a16:creationId xmlns:a16="http://schemas.microsoft.com/office/drawing/2014/main" id="{B1824DA5-A9C7-8334-E880-5BF7D8606D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134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イェスのように </a:t>
            </a:r>
          </a:p>
        </p:txBody>
      </p:sp>
      <p:sp>
        <p:nvSpPr>
          <p:cNvPr id="87043" name="Rectangle 3">
            <a:extLst>
              <a:ext uri="{FF2B5EF4-FFF2-40B4-BE49-F238E27FC236}">
                <a16:creationId xmlns:a16="http://schemas.microsoft.com/office/drawing/2014/main" id="{10300566-05C3-F510-CB12-7597A1F69B8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295400"/>
            <a:ext cx="8610600" cy="5029200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ja-JP" altLang="en-US" b="1">
                <a:latin typeface="Century" panose="02040604050505020304" pitchFamily="18" charset="0"/>
                <a:ea typeface="ＤＦＰ特太ゴシック体" pitchFamily="50" charset="-128"/>
              </a:rPr>
              <a:t>　　</a:t>
            </a:r>
          </a:p>
        </p:txBody>
      </p:sp>
      <p:sp>
        <p:nvSpPr>
          <p:cNvPr id="87044" name="Rectangle 4">
            <a:extLst>
              <a:ext uri="{FF2B5EF4-FFF2-40B4-BE49-F238E27FC236}">
                <a16:creationId xmlns:a16="http://schemas.microsoft.com/office/drawing/2014/main" id="{DDB71496-9EEE-8744-C26F-33F3AC9D3B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208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38000" tIns="730800">
            <a:spAutoFit/>
          </a:bodyPr>
          <a:lstStyle>
            <a:lvl1pPr indent="3048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just" eaLnBrk="1" hangingPunct="1">
              <a:lnSpc>
                <a:spcPct val="40000"/>
              </a:lnSpc>
              <a:spcBef>
                <a:spcPct val="0"/>
              </a:spcBef>
              <a:buFontTx/>
              <a:buNone/>
            </a:pPr>
            <a:endParaRPr lang="en-US" altLang="ja-JP" sz="4400">
              <a:solidFill>
                <a:schemeClr val="bg1"/>
              </a:solidFill>
              <a:latin typeface="Century" panose="02040604050505020304" pitchFamily="18" charset="0"/>
              <a:ea typeface="ＤＦＧ中太丸ゴシック体" pitchFamily="50" charset="-128"/>
            </a:endParaRPr>
          </a:p>
          <a:p>
            <a:pPr algn="just" eaLnBrk="1" hangingPunct="1">
              <a:lnSpc>
                <a:spcPct val="40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イェスのように　心ふれるものなし</a:t>
            </a:r>
          </a:p>
          <a:p>
            <a:pPr algn="just" eaLnBrk="1" hangingPunct="1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とわにさがし求めても　ほかになし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1E11B7D-28F2-66DE-2690-93069E03A6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0"/>
            <a:ext cx="78486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135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インマヌエル麗しい御名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1AC449F1-21DF-65F2-A141-C672A71CFD1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029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①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聖なる  神の霊により　生まれた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その名は神の子キリスト救いの君   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インマヌエル  麗しい御名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共に住む  聖なる主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>
            <a:extLst>
              <a:ext uri="{FF2B5EF4-FFF2-40B4-BE49-F238E27FC236}">
                <a16:creationId xmlns:a16="http://schemas.microsoft.com/office/drawing/2014/main" id="{4594E454-AF8F-8062-C130-CA478081A2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0"/>
            <a:ext cx="78486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135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インマヌエル麗しい御名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</a:t>
            </a:r>
          </a:p>
        </p:txBody>
      </p:sp>
      <p:sp>
        <p:nvSpPr>
          <p:cNvPr id="89091" name="Rectangle 3">
            <a:extLst>
              <a:ext uri="{FF2B5EF4-FFF2-40B4-BE49-F238E27FC236}">
                <a16:creationId xmlns:a16="http://schemas.microsoft.com/office/drawing/2014/main" id="{51EAB42D-DC45-A828-C4C0-19C2724BE40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029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愛と平和と  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なぐさめに満ちた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神の御子を  むかえ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賛美を捧げよう</a:t>
            </a:r>
          </a:p>
          <a:p>
            <a:pPr algn="just" eaLnBrk="1" hangingPunct="1">
              <a:lnSpc>
                <a:spcPct val="50000"/>
              </a:lnSpc>
              <a:buFontTx/>
              <a:buNone/>
            </a:pPr>
            <a:endParaRPr lang="en-US" altLang="ja-JP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>
            <a:extLst>
              <a:ext uri="{FF2B5EF4-FFF2-40B4-BE49-F238E27FC236}">
                <a16:creationId xmlns:a16="http://schemas.microsoft.com/office/drawing/2014/main" id="{9D65CF2B-0210-120F-EB4D-906A86EC59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0"/>
            <a:ext cx="78486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135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インマヌエル麗しい御名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</a:t>
            </a:r>
          </a:p>
        </p:txBody>
      </p:sp>
      <p:sp>
        <p:nvSpPr>
          <p:cNvPr id="90115" name="Rectangle 3">
            <a:extLst>
              <a:ext uri="{FF2B5EF4-FFF2-40B4-BE49-F238E27FC236}">
                <a16:creationId xmlns:a16="http://schemas.microsoft.com/office/drawing/2014/main" id="{61FEA5B5-4320-AD90-A1FE-1597BEC3A5C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029200"/>
          </a:xfrm>
        </p:spPr>
        <p:txBody>
          <a:bodyPr lIns="738000" tIns="730800"/>
          <a:lstStyle/>
          <a:p>
            <a:pPr algn="just" eaLnBrk="1" hangingPunct="1">
              <a:lnSpc>
                <a:spcPct val="50000"/>
              </a:lnSpc>
              <a:buFontTx/>
              <a:buNone/>
            </a:pPr>
            <a:endParaRPr lang="en-US" altLang="ja-JP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  <a:p>
            <a:pPr algn="just" eaLnBrk="1" hangingPunct="1">
              <a:lnSpc>
                <a:spcPct val="50000"/>
              </a:lnSpc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②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聖なる  神の霊により　来られる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その名は神の子キリスト平和の君</a:t>
            </a: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メサイヤ  その名はイェス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いと高き  栄光の主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>
            <a:extLst>
              <a:ext uri="{FF2B5EF4-FFF2-40B4-BE49-F238E27FC236}">
                <a16:creationId xmlns:a16="http://schemas.microsoft.com/office/drawing/2014/main" id="{D6360C50-1A88-1C27-14E2-ECBDCB9077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0"/>
            <a:ext cx="78486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135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インマヌエル麗しい御名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</a:t>
            </a:r>
          </a:p>
        </p:txBody>
      </p:sp>
      <p:sp>
        <p:nvSpPr>
          <p:cNvPr id="91139" name="Rectangle 3">
            <a:extLst>
              <a:ext uri="{FF2B5EF4-FFF2-40B4-BE49-F238E27FC236}">
                <a16:creationId xmlns:a16="http://schemas.microsoft.com/office/drawing/2014/main" id="{2BB34C65-1384-33A7-2E58-E704335DDB4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029200"/>
          </a:xfrm>
        </p:spPr>
        <p:txBody>
          <a:bodyPr lIns="738000" tIns="730800"/>
          <a:lstStyle/>
          <a:p>
            <a:pPr algn="just" eaLnBrk="1" hangingPunct="1">
              <a:lnSpc>
                <a:spcPct val="50000"/>
              </a:lnSpc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</a:t>
            </a:r>
          </a:p>
          <a:p>
            <a:pPr algn="just" eaLnBrk="1" hangingPunct="1">
              <a:lnSpc>
                <a:spcPct val="50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愛と力と  栄光に満ちた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王の王 主を  むかえ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賛美を捧げよう</a:t>
            </a:r>
          </a:p>
          <a:p>
            <a:pPr algn="just" eaLnBrk="1" hangingPunct="1">
              <a:buFontTx/>
              <a:buNone/>
            </a:pPr>
            <a:endParaRPr lang="ja-JP" altLang="en-US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  <a:p>
            <a:pPr algn="just" eaLnBrk="1" hangingPunct="1">
              <a:buFontTx/>
              <a:buNone/>
            </a:pPr>
            <a:endParaRPr lang="en-US" altLang="ja-JP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>
            <a:extLst>
              <a:ext uri="{FF2B5EF4-FFF2-40B4-BE49-F238E27FC236}">
                <a16:creationId xmlns:a16="http://schemas.microsoft.com/office/drawing/2014/main" id="{AEB8A614-B8CF-D0EF-E303-55B4D21BCF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971800" y="-381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136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どんな暮らしより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92163" name="Rectangle 3">
            <a:extLst>
              <a:ext uri="{FF2B5EF4-FFF2-40B4-BE49-F238E27FC236}">
                <a16:creationId xmlns:a16="http://schemas.microsoft.com/office/drawing/2014/main" id="{B375EFAC-4137-0E0C-EDD9-E2D74533564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610600" cy="4114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この世のとみ　得るよりも　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友達の声　聞くよりも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大きな夢かなうより　すばらしい</a:t>
            </a: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41CD8B0D-E9C0-48ED-7EF8-F509B18392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52800" y="-3048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103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あなたのもの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730F9B2B-49F6-258A-DA23-BB14EF9ADE2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114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手をあげ　王にささげる賛美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聞いてください　愛ししたう主よ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我がすべて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あなたのもの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>
            <a:extLst>
              <a:ext uri="{FF2B5EF4-FFF2-40B4-BE49-F238E27FC236}">
                <a16:creationId xmlns:a16="http://schemas.microsoft.com/office/drawing/2014/main" id="{5040F6BA-B0A5-CC43-D454-F38EF1E69A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971800" y="-381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136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どんな暮らしより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93187" name="Rectangle 3">
            <a:extLst>
              <a:ext uri="{FF2B5EF4-FFF2-40B4-BE49-F238E27FC236}">
                <a16:creationId xmlns:a16="http://schemas.microsoft.com/office/drawing/2014/main" id="{7543106A-1384-7D8D-5F8F-D434FCFAD5F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610600" cy="4114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欲しいものを　得るよりも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好きなくらしを　することより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どんなひとの愛より　すばらしい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主にいだかれ　もう離れられない</a:t>
            </a:r>
          </a:p>
          <a:p>
            <a:pPr algn="just" eaLnBrk="1" hangingPunct="1">
              <a:lnSpc>
                <a:spcPct val="30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>
            <a:extLst>
              <a:ext uri="{FF2B5EF4-FFF2-40B4-BE49-F238E27FC236}">
                <a16:creationId xmlns:a16="http://schemas.microsoft.com/office/drawing/2014/main" id="{0537BFB9-3F06-CD30-7B06-841ADF5D4E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971800" y="-381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136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どんな暮らしより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94211" name="Rectangle 3">
            <a:extLst>
              <a:ext uri="{FF2B5EF4-FFF2-40B4-BE49-F238E27FC236}">
                <a16:creationId xmlns:a16="http://schemas.microsoft.com/office/drawing/2014/main" id="{160C9F6F-DACB-7247-7149-65545EE92DF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114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太陽と月の光をつくられ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命と愛をあたえる　主にささげる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もう　あなたの愛から離れられない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あなたの愛から　離れられない 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>
            <a:extLst>
              <a:ext uri="{FF2B5EF4-FFF2-40B4-BE49-F238E27FC236}">
                <a16:creationId xmlns:a16="http://schemas.microsoft.com/office/drawing/2014/main" id="{CC71DBD8-411D-D268-C6B8-53E33E166D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137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主は御座におられる </a:t>
            </a:r>
          </a:p>
        </p:txBody>
      </p:sp>
      <p:sp>
        <p:nvSpPr>
          <p:cNvPr id="95235" name="Rectangle 3">
            <a:extLst>
              <a:ext uri="{FF2B5EF4-FFF2-40B4-BE49-F238E27FC236}">
                <a16:creationId xmlns:a16="http://schemas.microsoft.com/office/drawing/2014/main" id="{35A68556-31FA-631E-0033-7FD65C94B04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915400" cy="4648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①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主は御座におられる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聖なるお方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イェスの愛をうけて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賛美をささげよう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>
            <a:extLst>
              <a:ext uri="{FF2B5EF4-FFF2-40B4-BE49-F238E27FC236}">
                <a16:creationId xmlns:a16="http://schemas.microsoft.com/office/drawing/2014/main" id="{2E2A9450-8AAF-6DEE-6C47-3C74E83BE7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137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主は御座におられる </a:t>
            </a:r>
          </a:p>
        </p:txBody>
      </p:sp>
      <p:sp>
        <p:nvSpPr>
          <p:cNvPr id="96259" name="Rectangle 3">
            <a:extLst>
              <a:ext uri="{FF2B5EF4-FFF2-40B4-BE49-F238E27FC236}">
                <a16:creationId xmlns:a16="http://schemas.microsoft.com/office/drawing/2014/main" id="{DAE933C4-DA21-35E8-1ED2-75962F3EF51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915400" cy="4648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主の臨在の中で　大いなる勝利を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ほふられた小羊に　心から叫ぼう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主にハレルヤ ハレルヤ　ハレルヤ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主にハレルヤ ハレルヤ　ハレルヤ</a:t>
            </a:r>
          </a:p>
          <a:p>
            <a:pPr algn="just" eaLnBrk="1" hangingPunct="1">
              <a:buFontTx/>
              <a:buNone/>
            </a:pPr>
            <a:endParaRPr lang="en-US" altLang="ja-JP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>
            <a:extLst>
              <a:ext uri="{FF2B5EF4-FFF2-40B4-BE49-F238E27FC236}">
                <a16:creationId xmlns:a16="http://schemas.microsoft.com/office/drawing/2014/main" id="{7E72783B-31E9-0932-EDD1-DD7B5B8F5C24}"/>
              </a:ext>
            </a:extLst>
          </p:cNvPr>
          <p:cNvSpPr>
            <a:spLocks noGrp="1" noChangeArrowheads="1"/>
          </p:cNvSpPr>
          <p:nvPr>
            <p:ph/>
          </p:nvPr>
        </p:nvSpPr>
        <p:spPr>
          <a:xfrm>
            <a:off x="0" y="0"/>
            <a:ext cx="9144000" cy="6553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②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主の聖なる宮に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今われらは行こう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聖徒らと共に主の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み前で崇めよう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 </a:t>
            </a:r>
          </a:p>
        </p:txBody>
      </p:sp>
      <p:sp>
        <p:nvSpPr>
          <p:cNvPr id="97283" name="Rectangle 3">
            <a:extLst>
              <a:ext uri="{FF2B5EF4-FFF2-40B4-BE49-F238E27FC236}">
                <a16:creationId xmlns:a16="http://schemas.microsoft.com/office/drawing/2014/main" id="{30468E4E-9CFD-7DDC-C6FA-E65F9F5E6BF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038600" y="0"/>
            <a:ext cx="5105400" cy="3048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137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主は御座におられる</a:t>
            </a:r>
            <a:endParaRPr lang="ja-JP" altLang="en-US" sz="2400">
              <a:solidFill>
                <a:srgbClr val="FFFF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>
            <a:extLst>
              <a:ext uri="{FF2B5EF4-FFF2-40B4-BE49-F238E27FC236}">
                <a16:creationId xmlns:a16="http://schemas.microsoft.com/office/drawing/2014/main" id="{2380E0B4-0819-1EFA-0DE2-03053E60AA00}"/>
              </a:ext>
            </a:extLst>
          </p:cNvPr>
          <p:cNvSpPr>
            <a:spLocks noGrp="1" noChangeArrowheads="1"/>
          </p:cNvSpPr>
          <p:nvPr>
            <p:ph/>
          </p:nvPr>
        </p:nvSpPr>
        <p:spPr>
          <a:xfrm>
            <a:off x="0" y="0"/>
            <a:ext cx="9144000" cy="32004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主にハレルヤ　ハレルヤ　ハレルヤ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主にハレルヤ　ハレルヤ　ハレルヤ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  <p:sp>
        <p:nvSpPr>
          <p:cNvPr id="98307" name="Rectangle 3">
            <a:extLst>
              <a:ext uri="{FF2B5EF4-FFF2-40B4-BE49-F238E27FC236}">
                <a16:creationId xmlns:a16="http://schemas.microsoft.com/office/drawing/2014/main" id="{52405CF8-CB7A-FB46-FED8-550510A9968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038600" y="0"/>
            <a:ext cx="5105400" cy="3048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137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主は御座におられる</a:t>
            </a:r>
            <a:endParaRPr lang="ja-JP" altLang="en-US" sz="2400">
              <a:solidFill>
                <a:srgbClr val="FFFF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>
            <a:extLst>
              <a:ext uri="{FF2B5EF4-FFF2-40B4-BE49-F238E27FC236}">
                <a16:creationId xmlns:a16="http://schemas.microsoft.com/office/drawing/2014/main" id="{4B39B8E6-16A2-F31B-F3E5-297767C81A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00600" y="0"/>
            <a:ext cx="4343400" cy="6096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138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パワーオブユアラブ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99331" name="Rectangle 3">
            <a:extLst>
              <a:ext uri="{FF2B5EF4-FFF2-40B4-BE49-F238E27FC236}">
                <a16:creationId xmlns:a16="http://schemas.microsoft.com/office/drawing/2014/main" id="{8C5B4C0D-2AD7-7287-B18C-011CAE93153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7772400" cy="4114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①</a:t>
            </a: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わが心　つくりかえたまえ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 あふれでる　めぐみの中で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 わが弱さ　取り去りたまえ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 ちから強い　あなたの愛で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>
            <a:extLst>
              <a:ext uri="{FF2B5EF4-FFF2-40B4-BE49-F238E27FC236}">
                <a16:creationId xmlns:a16="http://schemas.microsoft.com/office/drawing/2014/main" id="{4356DC66-0B2E-6B1E-64AE-75936F2A74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00600" y="0"/>
            <a:ext cx="4343400" cy="6096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138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パワーオブユアラブ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100355" name="Rectangle 3">
            <a:extLst>
              <a:ext uri="{FF2B5EF4-FFF2-40B4-BE49-F238E27FC236}">
                <a16:creationId xmlns:a16="http://schemas.microsoft.com/office/drawing/2014/main" id="{A6F81555-46D8-BD42-230E-D812BFDE0E8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763000" cy="49530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みそばに　引き寄せたまえ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あなたの愛の中　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1026">
            <a:extLst>
              <a:ext uri="{FF2B5EF4-FFF2-40B4-BE49-F238E27FC236}">
                <a16:creationId xmlns:a16="http://schemas.microsoft.com/office/drawing/2014/main" id="{E73C139C-E184-C35C-C0E8-D21D682FA6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00600" y="0"/>
            <a:ext cx="4343400" cy="6096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138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パワーオブユアラブ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101379" name="Rectangle 1027">
            <a:extLst>
              <a:ext uri="{FF2B5EF4-FFF2-40B4-BE49-F238E27FC236}">
                <a16:creationId xmlns:a16="http://schemas.microsoft.com/office/drawing/2014/main" id="{0529DED3-703E-9EDE-3DCA-C5EE75EF486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763000" cy="49530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鷲のように　私はのぼる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主に触れられ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今はばたく　　主イェスの愛で 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>
            <a:extLst>
              <a:ext uri="{FF2B5EF4-FFF2-40B4-BE49-F238E27FC236}">
                <a16:creationId xmlns:a16="http://schemas.microsoft.com/office/drawing/2014/main" id="{4B2B570D-263B-DA47-7FB5-4748503AC3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-228600"/>
            <a:ext cx="7772400" cy="9144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138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パワーオブユアラブ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102403" name="Rectangle 3">
            <a:extLst>
              <a:ext uri="{FF2B5EF4-FFF2-40B4-BE49-F238E27FC236}">
                <a16:creationId xmlns:a16="http://schemas.microsoft.com/office/drawing/2014/main" id="{591E0409-39C5-16E4-6114-5D964B72740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114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②</a:t>
            </a: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その御顔　あらわしたまえ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 わがうちに　おられる主よ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 わが思い　御心の中に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 日々つくりかえて　あなたの愛で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Century" panose="02040604050505020304" pitchFamily="18" charset="0"/>
              <a:ea typeface="ＤＦＧ中太丸ゴシック体" pitchFamily="50" charset="-128"/>
            </a:endParaRP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　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947</TotalTime>
  <Words>4008</Words>
  <Application>Microsoft Office PowerPoint</Application>
  <PresentationFormat>画面に合わせる (4:3)</PresentationFormat>
  <Paragraphs>837</Paragraphs>
  <Slides>157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157</vt:i4>
      </vt:variant>
    </vt:vector>
  </HeadingPairs>
  <TitlesOfParts>
    <vt:vector size="167" baseType="lpstr">
      <vt:lpstr>Times New Roman</vt:lpstr>
      <vt:lpstr>ＭＳ Ｐゴシック</vt:lpstr>
      <vt:lpstr>Arial</vt:lpstr>
      <vt:lpstr>游ゴシック</vt:lpstr>
      <vt:lpstr>HG丸ｺﾞｼｯｸM-PRO</vt:lpstr>
      <vt:lpstr>Century</vt:lpstr>
      <vt:lpstr>ＤＦＧ中太丸ゴシック体</vt:lpstr>
      <vt:lpstr>ＤＦＰ特太ゴシック体</vt:lpstr>
      <vt:lpstr>Wingdings</vt:lpstr>
      <vt:lpstr>標準デザイン</vt:lpstr>
      <vt:lpstr>101　わたしは主いやし主 </vt:lpstr>
      <vt:lpstr>101　わたしは主いやし主 </vt:lpstr>
      <vt:lpstr>102　あがめます主の御名 </vt:lpstr>
      <vt:lpstr>102　あがめます主の御名 </vt:lpstr>
      <vt:lpstr>102　あがめます主の御名</vt:lpstr>
      <vt:lpstr>102　あがめます主の御名</vt:lpstr>
      <vt:lpstr>103　あなたのもの </vt:lpstr>
      <vt:lpstr>103　あなたのもの </vt:lpstr>
      <vt:lpstr>103　あなたのもの </vt:lpstr>
      <vt:lpstr>104　あなたをたたえ </vt:lpstr>
      <vt:lpstr>105　イェスは全地の主 </vt:lpstr>
      <vt:lpstr>105　イェスは全地の主 </vt:lpstr>
      <vt:lpstr>106　イェスは勝利をとられた </vt:lpstr>
      <vt:lpstr>106　イェスは勝利をとられた </vt:lpstr>
      <vt:lpstr>107　イン ザ シークレット</vt:lpstr>
      <vt:lpstr>107　イン ザ シークレット</vt:lpstr>
      <vt:lpstr>107　イン ザ シークレット</vt:lpstr>
      <vt:lpstr>107　イン ザ シークレット</vt:lpstr>
      <vt:lpstr>108　聖霊の風 </vt:lpstr>
      <vt:lpstr>108　聖霊の風 </vt:lpstr>
      <vt:lpstr>109　栄光あらわしたまえ </vt:lpstr>
      <vt:lpstr>109　栄光あらわしたまえ </vt:lpstr>
      <vt:lpstr>109　栄光あらわしたまえ </vt:lpstr>
      <vt:lpstr>109　栄光あらわしたまえ </vt:lpstr>
      <vt:lpstr>110   栄光あれ </vt:lpstr>
      <vt:lpstr>110   栄光あれ </vt:lpstr>
      <vt:lpstr>110   栄光あれ</vt:lpstr>
      <vt:lpstr>110   栄光あれ</vt:lpstr>
      <vt:lpstr>111　栄光 尊厳 力 </vt:lpstr>
      <vt:lpstr>112 　栄光の王</vt:lpstr>
      <vt:lpstr>112 　栄光の王</vt:lpstr>
      <vt:lpstr>112 　栄光の王</vt:lpstr>
      <vt:lpstr>113　エブリ　ムーブ　アイ　メイク </vt:lpstr>
      <vt:lpstr>113　エブリ　ムーブ　アイ　メイク </vt:lpstr>
      <vt:lpstr>114　大いなる目ざめの時 </vt:lpstr>
      <vt:lpstr>114　大いなる目ざめの時 </vt:lpstr>
      <vt:lpstr>114　大いなる目ざめの時</vt:lpstr>
      <vt:lpstr>114　大いなる目ざめの時 </vt:lpstr>
      <vt:lpstr>115　感謝と喜びを </vt:lpstr>
      <vt:lpstr>115　感謝と喜びを </vt:lpstr>
      <vt:lpstr>116　小羊ｲｴｽに</vt:lpstr>
      <vt:lpstr>116　小羊ｲｴｽに</vt:lpstr>
      <vt:lpstr>117　グローリーハレルヤイエス勝利 </vt:lpstr>
      <vt:lpstr>117　グローリーハレルヤイエス勝利 </vt:lpstr>
      <vt:lpstr>117　グローリーハレルヤイエス勝利</vt:lpstr>
      <vt:lpstr>117　グローリーハレルヤイエス勝利 </vt:lpstr>
      <vt:lpstr>117　グローリーハレルヤイエス勝利 </vt:lpstr>
      <vt:lpstr>117　グローリーハレルヤイエス勝利 </vt:lpstr>
      <vt:lpstr>118　賛美をうける方 </vt:lpstr>
      <vt:lpstr>118　賛美をうける方</vt:lpstr>
      <vt:lpstr>119　子羊に誉れあれ </vt:lpstr>
      <vt:lpstr>119　子羊に誉れあれ </vt:lpstr>
      <vt:lpstr>120　主は今みことばをもって </vt:lpstr>
      <vt:lpstr>120　主は今みことばをもって </vt:lpstr>
      <vt:lpstr>120　主は今みことばをもって </vt:lpstr>
      <vt:lpstr>121　主は今生きておられる</vt:lpstr>
      <vt:lpstr>121　主は今生きておられる</vt:lpstr>
      <vt:lpstr>122　主イエス神の愛 </vt:lpstr>
      <vt:lpstr>122　主イエス神の愛 </vt:lpstr>
      <vt:lpstr>122　主イエス神の愛 </vt:lpstr>
      <vt:lpstr>123　主の御前に今行こう </vt:lpstr>
      <vt:lpstr>124　主の御言葉待ち望む </vt:lpstr>
      <vt:lpstr>124　主の御言葉待ち望む </vt:lpstr>
      <vt:lpstr>125　主は道をつくられる </vt:lpstr>
      <vt:lpstr>125　主は道をつくられる </vt:lpstr>
      <vt:lpstr>126　すべての良きもので </vt:lpstr>
      <vt:lpstr>126　すべての良きもので </vt:lpstr>
      <vt:lpstr>127　何があっても </vt:lpstr>
      <vt:lpstr>127　何があっても </vt:lpstr>
      <vt:lpstr>127　何があっても</vt:lpstr>
      <vt:lpstr>128　陶器師、主よ</vt:lpstr>
      <vt:lpstr>128　陶器師、主よ</vt:lpstr>
      <vt:lpstr>128　陶器師、主よ</vt:lpstr>
      <vt:lpstr>129　尊き主イェスの御名に</vt:lpstr>
      <vt:lpstr>129　尊き主イェスの御名に</vt:lpstr>
      <vt:lpstr>131　ホザナ  </vt:lpstr>
      <vt:lpstr>131　ホザナ  </vt:lpstr>
      <vt:lpstr>132　マジェスティ </vt:lpstr>
      <vt:lpstr>132　マジェスティ </vt:lpstr>
      <vt:lpstr>133　御名を掲げて </vt:lpstr>
      <vt:lpstr>133　御名を掲げて </vt:lpstr>
      <vt:lpstr>134　イェスのように </vt:lpstr>
      <vt:lpstr>134　イェスのように </vt:lpstr>
      <vt:lpstr>134　イェスのように </vt:lpstr>
      <vt:lpstr>135　インマヌエル麗しい御名  </vt:lpstr>
      <vt:lpstr>135　インマヌエル麗しい御名  </vt:lpstr>
      <vt:lpstr>135　インマヌエル麗しい御名  </vt:lpstr>
      <vt:lpstr>135　インマヌエル麗しい御名  </vt:lpstr>
      <vt:lpstr>136　どんな暮らしより </vt:lpstr>
      <vt:lpstr>136　どんな暮らしより </vt:lpstr>
      <vt:lpstr>136　どんな暮らしより </vt:lpstr>
      <vt:lpstr>137　主は御座におられる </vt:lpstr>
      <vt:lpstr>137　主は御座におられる </vt:lpstr>
      <vt:lpstr>137　主は御座におられる</vt:lpstr>
      <vt:lpstr>137　主は御座におられる</vt:lpstr>
      <vt:lpstr>138　パワーオブユアラブ </vt:lpstr>
      <vt:lpstr>138　パワーオブユアラブ </vt:lpstr>
      <vt:lpstr>138　パワーオブユアラブ </vt:lpstr>
      <vt:lpstr>138　パワーオブユアラブ </vt:lpstr>
      <vt:lpstr>138　パワーオブユアラブ </vt:lpstr>
      <vt:lpstr>138　パワーオブユアラブ </vt:lpstr>
      <vt:lpstr>139　イェスに高き誉れを </vt:lpstr>
      <vt:lpstr>139　イェスに高き誉れを </vt:lpstr>
      <vt:lpstr>139　イェスに高き誉れを</vt:lpstr>
      <vt:lpstr>140　輝け主の栄光</vt:lpstr>
      <vt:lpstr>140　輝け主の栄光</vt:lpstr>
      <vt:lpstr>141　驚き仰ぎ見る </vt:lpstr>
      <vt:lpstr>141　驚き仰ぎ見る </vt:lpstr>
      <vt:lpstr>142　最高の賛美捧げる </vt:lpstr>
      <vt:lpstr>142　最高の賛美捧げる </vt:lpstr>
      <vt:lpstr>142　最高の賛美捧げる</vt:lpstr>
      <vt:lpstr>143　主イェスの血潮で</vt:lpstr>
      <vt:lpstr>143　主イェスの血潮で</vt:lpstr>
      <vt:lpstr>142　最高の賛美捧げる</vt:lpstr>
      <vt:lpstr>143　主イェスの血潮で</vt:lpstr>
      <vt:lpstr>144　とわに礼拝します </vt:lpstr>
      <vt:lpstr>144　とわに礼拝します </vt:lpstr>
      <vt:lpstr>145　Ｏｎｅ　Ｄａｙ </vt:lpstr>
      <vt:lpstr>145　Ｏｎｅ　Ｄａｙ </vt:lpstr>
      <vt:lpstr>145　Ｏｎｅ　Ｄａｙ </vt:lpstr>
      <vt:lpstr>146　主の教えを喜びとし </vt:lpstr>
      <vt:lpstr>146　主の教えを喜びとし </vt:lpstr>
      <vt:lpstr>147　たたえよ栄光の神 </vt:lpstr>
      <vt:lpstr>147　たたえよ栄光の神 </vt:lpstr>
      <vt:lpstr>148　イェスわが王 </vt:lpstr>
      <vt:lpstr>148　イェスわが王 </vt:lpstr>
      <vt:lpstr>148　イェスわが王 </vt:lpstr>
      <vt:lpstr>148　イェスわが王 </vt:lpstr>
      <vt:lpstr>149　今こそキリストの愛に応えて </vt:lpstr>
      <vt:lpstr>149　今こそキリストの愛に応えて </vt:lpstr>
      <vt:lpstr>149　今こそキリストの愛に応えて </vt:lpstr>
      <vt:lpstr>149　今こそキリストの愛に応えて</vt:lpstr>
      <vt:lpstr>149　今こそキリストの愛に応えて</vt:lpstr>
      <vt:lpstr>149　今こそキリストの愛に応えて</vt:lpstr>
      <vt:lpstr>149　今こそキリストの愛に応えて</vt:lpstr>
      <vt:lpstr>150　栄光あれ主イェスに </vt:lpstr>
      <vt:lpstr>150　栄光あれ主イェスに </vt:lpstr>
      <vt:lpstr>151　大波のように</vt:lpstr>
      <vt:lpstr>152　勝利の主をほめよ </vt:lpstr>
      <vt:lpstr>152　勝利の主をほめよ </vt:lpstr>
      <vt:lpstr>153　叫べ全地よ</vt:lpstr>
      <vt:lpstr>153　叫べ全地よ</vt:lpstr>
      <vt:lpstr>154　世界中を治めている主</vt:lpstr>
      <vt:lpstr>155　注ぎたまえ主よ </vt:lpstr>
      <vt:lpstr>155　注ぎたまえ主よ </vt:lpstr>
      <vt:lpstr>155　注ぎたまえ主よ </vt:lpstr>
      <vt:lpstr>155　注ぎたまえ主よ </vt:lpstr>
      <vt:lpstr>156　たたえよ　大いなる主を</vt:lpstr>
      <vt:lpstr>156　たたえよ　大いなる主を</vt:lpstr>
      <vt:lpstr>156　たたえよ　大いなる主を</vt:lpstr>
      <vt:lpstr>156　たたえよ　大いなる主を</vt:lpstr>
      <vt:lpstr>157　Ｅｖｅｒｙｄａｙ</vt:lpstr>
      <vt:lpstr>157　Ｅｖｅｒｙｄａｙ</vt:lpstr>
      <vt:lpstr>157　Ｅｖｅｒｙｄａｙ</vt:lpstr>
      <vt:lpstr>158　気高き王よ </vt:lpstr>
      <vt:lpstr>158　気高き王よ </vt:lpstr>
      <vt:lpstr>158　気高き王よ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101　わたしはいやし主</dc:title>
  <dc:creator>mitsuhashi</dc:creator>
  <cp:lastModifiedBy>篤 福永</cp:lastModifiedBy>
  <cp:revision>42</cp:revision>
  <dcterms:created xsi:type="dcterms:W3CDTF">2006-04-22T08:34:50Z</dcterms:created>
  <dcterms:modified xsi:type="dcterms:W3CDTF">2026-05-02T11:34:23Z</dcterms:modified>
</cp:coreProperties>
</file>