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57.xml" ContentType="application/vnd.openxmlformats-officedocument.presentationml.notesSlide+xml"/>
  <Override PartName="/ppt/notesSlides/notesSlide258.xml" ContentType="application/vnd.openxmlformats-officedocument.presentationml.notesSlide+xml"/>
  <Override PartName="/ppt/notesSlides/notesSlide259.xml" ContentType="application/vnd.openxmlformats-officedocument.presentationml.notesSlide+xml"/>
  <Override PartName="/ppt/notesSlides/notesSlide260.xml" ContentType="application/vnd.openxmlformats-officedocument.presentationml.notesSlide+xml"/>
  <Override PartName="/ppt/notesSlides/notesSlide261.xml" ContentType="application/vnd.openxmlformats-officedocument.presentationml.notesSlide+xml"/>
  <Override PartName="/ppt/notesSlides/notesSlide262.xml" ContentType="application/vnd.openxmlformats-officedocument.presentationml.notesSlide+xml"/>
  <Override PartName="/ppt/notesSlides/notesSlide263.xml" ContentType="application/vnd.openxmlformats-officedocument.presentationml.notesSlide+xml"/>
  <Override PartName="/ppt/notesSlides/notesSlide264.xml" ContentType="application/vnd.openxmlformats-officedocument.presentationml.notesSlide+xml"/>
  <Override PartName="/ppt/notesSlides/notesSlide265.xml" ContentType="application/vnd.openxmlformats-officedocument.presentationml.notesSlide+xml"/>
  <Override PartName="/ppt/notesSlides/notesSlide266.xml" ContentType="application/vnd.openxmlformats-officedocument.presentationml.notesSlide+xml"/>
  <Override PartName="/ppt/notesSlides/notesSlide267.xml" ContentType="application/vnd.openxmlformats-officedocument.presentationml.notesSlide+xml"/>
  <Override PartName="/ppt/notesSlides/notesSlide268.xml" ContentType="application/vnd.openxmlformats-officedocument.presentationml.notesSlide+xml"/>
  <Override PartName="/ppt/notesSlides/notesSlide269.xml" ContentType="application/vnd.openxmlformats-officedocument.presentationml.notesSlide+xml"/>
  <Override PartName="/ppt/notesSlides/notesSlide270.xml" ContentType="application/vnd.openxmlformats-officedocument.presentationml.notesSlide+xml"/>
  <Override PartName="/ppt/notesSlides/notesSlide271.xml" ContentType="application/vnd.openxmlformats-officedocument.presentationml.notesSlide+xml"/>
  <Override PartName="/ppt/notesSlides/notesSlide272.xml" ContentType="application/vnd.openxmlformats-officedocument.presentationml.notesSlide+xml"/>
  <Override PartName="/ppt/notesSlides/notesSlide273.xml" ContentType="application/vnd.openxmlformats-officedocument.presentationml.notesSlide+xml"/>
  <Override PartName="/ppt/notesSlides/notesSlide274.xml" ContentType="application/vnd.openxmlformats-officedocument.presentationml.notesSlide+xml"/>
  <Override PartName="/ppt/notesSlides/notesSlide275.xml" ContentType="application/vnd.openxmlformats-officedocument.presentationml.notesSlide+xml"/>
  <Override PartName="/ppt/notesSlides/notesSlide276.xml" ContentType="application/vnd.openxmlformats-officedocument.presentationml.notesSlide+xml"/>
  <Override PartName="/ppt/notesSlides/notesSlide277.xml" ContentType="application/vnd.openxmlformats-officedocument.presentationml.notesSlide+xml"/>
  <Override PartName="/ppt/notesSlides/notesSlide278.xml" ContentType="application/vnd.openxmlformats-officedocument.presentationml.notesSlide+xml"/>
  <Override PartName="/ppt/notesSlides/notesSlide279.xml" ContentType="application/vnd.openxmlformats-officedocument.presentationml.notesSlide+xml"/>
  <Override PartName="/ppt/notesSlides/notesSlide280.xml" ContentType="application/vnd.openxmlformats-officedocument.presentationml.notesSlide+xml"/>
  <Override PartName="/ppt/notesSlides/notesSlide281.xml" ContentType="application/vnd.openxmlformats-officedocument.presentationml.notesSlide+xml"/>
  <Override PartName="/ppt/notesSlides/notesSlide282.xml" ContentType="application/vnd.openxmlformats-officedocument.presentationml.notesSlide+xml"/>
  <Override PartName="/ppt/notesSlides/notesSlide283.xml" ContentType="application/vnd.openxmlformats-officedocument.presentationml.notesSlide+xml"/>
  <Override PartName="/ppt/notesSlides/notesSlide284.xml" ContentType="application/vnd.openxmlformats-officedocument.presentationml.notesSlide+xml"/>
  <Override PartName="/ppt/notesSlides/notesSlide285.xml" ContentType="application/vnd.openxmlformats-officedocument.presentationml.notesSlide+xml"/>
  <Override PartName="/ppt/notesSlides/notesSlide286.xml" ContentType="application/vnd.openxmlformats-officedocument.presentationml.notesSlide+xml"/>
  <Override PartName="/ppt/notesSlides/notesSlide287.xml" ContentType="application/vnd.openxmlformats-officedocument.presentationml.notesSlide+xml"/>
  <Override PartName="/ppt/notesSlides/notesSlide288.xml" ContentType="application/vnd.openxmlformats-officedocument.presentationml.notesSlide+xml"/>
  <Override PartName="/ppt/notesSlides/notesSlide289.xml" ContentType="application/vnd.openxmlformats-officedocument.presentationml.notesSlide+xml"/>
  <Override PartName="/ppt/notesSlides/notesSlide290.xml" ContentType="application/vnd.openxmlformats-officedocument.presentationml.notesSlide+xml"/>
  <Override PartName="/ppt/notesSlides/notesSlide291.xml" ContentType="application/vnd.openxmlformats-officedocument.presentationml.notesSlide+xml"/>
  <Override PartName="/ppt/notesSlides/notesSlide292.xml" ContentType="application/vnd.openxmlformats-officedocument.presentationml.notesSlide+xml"/>
  <Override PartName="/ppt/notesSlides/notesSlide293.xml" ContentType="application/vnd.openxmlformats-officedocument.presentationml.notesSlide+xml"/>
  <Override PartName="/ppt/notesSlides/notesSlide294.xml" ContentType="application/vnd.openxmlformats-officedocument.presentationml.notesSlide+xml"/>
  <Override PartName="/ppt/notesSlides/notesSlide295.xml" ContentType="application/vnd.openxmlformats-officedocument.presentationml.notesSlide+xml"/>
  <Override PartName="/ppt/notesSlides/notesSlide296.xml" ContentType="application/vnd.openxmlformats-officedocument.presentationml.notesSlide+xml"/>
  <Override PartName="/ppt/notesSlides/notesSlide297.xml" ContentType="application/vnd.openxmlformats-officedocument.presentationml.notesSlide+xml"/>
  <Override PartName="/ppt/notesSlides/notesSlide298.xml" ContentType="application/vnd.openxmlformats-officedocument.presentationml.notesSlide+xml"/>
  <Override PartName="/ppt/notesSlides/notesSlide299.xml" ContentType="application/vnd.openxmlformats-officedocument.presentationml.notesSlide+xml"/>
  <Override PartName="/ppt/notesSlides/notesSlide300.xml" ContentType="application/vnd.openxmlformats-officedocument.presentationml.notesSlide+xml"/>
  <Override PartName="/ppt/notesSlides/notesSlide301.xml" ContentType="application/vnd.openxmlformats-officedocument.presentationml.notesSlide+xml"/>
  <Override PartName="/ppt/notesSlides/notesSlide302.xml" ContentType="application/vnd.openxmlformats-officedocument.presentationml.notesSlide+xml"/>
  <Override PartName="/ppt/notesSlides/notesSlide303.xml" ContentType="application/vnd.openxmlformats-officedocument.presentationml.notesSlide+xml"/>
  <Override PartName="/ppt/notesSlides/notesSlide304.xml" ContentType="application/vnd.openxmlformats-officedocument.presentationml.notesSlide+xml"/>
  <Override PartName="/ppt/notesSlides/notesSlide305.xml" ContentType="application/vnd.openxmlformats-officedocument.presentationml.notesSlide+xml"/>
  <Override PartName="/ppt/notesSlides/notesSlide306.xml" ContentType="application/vnd.openxmlformats-officedocument.presentationml.notesSlide+xml"/>
  <Override PartName="/ppt/notesSlides/notesSlide307.xml" ContentType="application/vnd.openxmlformats-officedocument.presentationml.notesSlide+xml"/>
  <Override PartName="/ppt/notesSlides/notesSlide308.xml" ContentType="application/vnd.openxmlformats-officedocument.presentationml.notesSlide+xml"/>
  <Override PartName="/ppt/notesSlides/notesSlide309.xml" ContentType="application/vnd.openxmlformats-officedocument.presentationml.notesSlide+xml"/>
  <Override PartName="/ppt/notesSlides/notesSlide310.xml" ContentType="application/vnd.openxmlformats-officedocument.presentationml.notesSlide+xml"/>
  <Override PartName="/ppt/notesSlides/notesSlide311.xml" ContentType="application/vnd.openxmlformats-officedocument.presentationml.notesSlide+xml"/>
  <Override PartName="/ppt/notesSlides/notesSlide312.xml" ContentType="application/vnd.openxmlformats-officedocument.presentationml.notesSlide+xml"/>
  <Override PartName="/ppt/notesSlides/notesSlide313.xml" ContentType="application/vnd.openxmlformats-officedocument.presentationml.notesSlide+xml"/>
  <Override PartName="/ppt/notesSlides/notesSlide314.xml" ContentType="application/vnd.openxmlformats-officedocument.presentationml.notesSlide+xml"/>
  <Override PartName="/ppt/notesSlides/notesSlide315.xml" ContentType="application/vnd.openxmlformats-officedocument.presentationml.notesSlide+xml"/>
  <Override PartName="/ppt/notesSlides/notesSlide316.xml" ContentType="application/vnd.openxmlformats-officedocument.presentationml.notesSlide+xml"/>
  <Override PartName="/ppt/notesSlides/notesSlide317.xml" ContentType="application/vnd.openxmlformats-officedocument.presentationml.notesSlide+xml"/>
  <Override PartName="/ppt/notesSlides/notesSlide318.xml" ContentType="application/vnd.openxmlformats-officedocument.presentationml.notesSlide+xml"/>
  <Override PartName="/ppt/notesSlides/notesSlide319.xml" ContentType="application/vnd.openxmlformats-officedocument.presentationml.notesSlide+xml"/>
  <Override PartName="/ppt/notesSlides/notesSlide320.xml" ContentType="application/vnd.openxmlformats-officedocument.presentationml.notesSlide+xml"/>
  <Override PartName="/ppt/notesSlides/notesSlide321.xml" ContentType="application/vnd.openxmlformats-officedocument.presentationml.notesSlide+xml"/>
  <Override PartName="/ppt/notesSlides/notesSlide322.xml" ContentType="application/vnd.openxmlformats-officedocument.presentationml.notesSlide+xml"/>
  <Override PartName="/ppt/notesSlides/notesSlide323.xml" ContentType="application/vnd.openxmlformats-officedocument.presentationml.notesSlide+xml"/>
  <Override PartName="/ppt/notesSlides/notesSlide324.xml" ContentType="application/vnd.openxmlformats-officedocument.presentationml.notesSlide+xml"/>
  <Override PartName="/ppt/notesSlides/notesSlide325.xml" ContentType="application/vnd.openxmlformats-officedocument.presentationml.notesSlide+xml"/>
  <Override PartName="/ppt/notesSlides/notesSlide326.xml" ContentType="application/vnd.openxmlformats-officedocument.presentationml.notesSlide+xml"/>
  <Override PartName="/ppt/notesSlides/notesSlide327.xml" ContentType="application/vnd.openxmlformats-officedocument.presentationml.notesSlide+xml"/>
  <Override PartName="/ppt/notesSlides/notesSlide328.xml" ContentType="application/vnd.openxmlformats-officedocument.presentationml.notesSlide+xml"/>
  <Override PartName="/ppt/notesSlides/notesSlide329.xml" ContentType="application/vnd.openxmlformats-officedocument.presentationml.notesSlide+xml"/>
  <Override PartName="/ppt/notesSlides/notesSlide330.xml" ContentType="application/vnd.openxmlformats-officedocument.presentationml.notesSlide+xml"/>
  <Override PartName="/ppt/notesSlides/notesSlide331.xml" ContentType="application/vnd.openxmlformats-officedocument.presentationml.notesSlide+xml"/>
  <Override PartName="/ppt/notesSlides/notesSlide332.xml" ContentType="application/vnd.openxmlformats-officedocument.presentationml.notesSlide+xml"/>
  <Override PartName="/ppt/notesSlides/notesSlide333.xml" ContentType="application/vnd.openxmlformats-officedocument.presentationml.notesSlide+xml"/>
  <Override PartName="/ppt/notesSlides/notesSlide334.xml" ContentType="application/vnd.openxmlformats-officedocument.presentationml.notesSlide+xml"/>
  <Override PartName="/ppt/notesSlides/notesSlide335.xml" ContentType="application/vnd.openxmlformats-officedocument.presentationml.notesSlide+xml"/>
  <Override PartName="/ppt/notesSlides/notesSlide336.xml" ContentType="application/vnd.openxmlformats-officedocument.presentationml.notesSlide+xml"/>
  <Override PartName="/ppt/notesSlides/notesSlide337.xml" ContentType="application/vnd.openxmlformats-officedocument.presentationml.notesSlide+xml"/>
  <Override PartName="/ppt/notesSlides/notesSlide338.xml" ContentType="application/vnd.openxmlformats-officedocument.presentationml.notesSlide+xml"/>
  <Override PartName="/ppt/notesSlides/notesSlide339.xml" ContentType="application/vnd.openxmlformats-officedocument.presentationml.notesSlide+xml"/>
  <Override PartName="/ppt/notesSlides/notesSlide340.xml" ContentType="application/vnd.openxmlformats-officedocument.presentationml.notesSlide+xml"/>
  <Override PartName="/ppt/notesSlides/notesSlide341.xml" ContentType="application/vnd.openxmlformats-officedocument.presentationml.notesSlide+xml"/>
  <Override PartName="/ppt/notesSlides/notesSlide342.xml" ContentType="application/vnd.openxmlformats-officedocument.presentationml.notesSlide+xml"/>
  <Override PartName="/ppt/notesSlides/notesSlide343.xml" ContentType="application/vnd.openxmlformats-officedocument.presentationml.notesSlide+xml"/>
  <Override PartName="/ppt/notesSlides/notesSlide344.xml" ContentType="application/vnd.openxmlformats-officedocument.presentationml.notesSlide+xml"/>
  <Override PartName="/ppt/notesSlides/notesSlide345.xml" ContentType="application/vnd.openxmlformats-officedocument.presentationml.notesSlide+xml"/>
  <Override PartName="/ppt/notesSlides/notesSlide346.xml" ContentType="application/vnd.openxmlformats-officedocument.presentationml.notesSlide+xml"/>
  <Override PartName="/ppt/notesSlides/notesSlide347.xml" ContentType="application/vnd.openxmlformats-officedocument.presentationml.notesSlide+xml"/>
  <Override PartName="/ppt/notesSlides/notesSlide348.xml" ContentType="application/vnd.openxmlformats-officedocument.presentationml.notesSlide+xml"/>
  <Override PartName="/ppt/notesSlides/notesSlide349.xml" ContentType="application/vnd.openxmlformats-officedocument.presentationml.notesSlide+xml"/>
  <Override PartName="/ppt/notesSlides/notesSlide350.xml" ContentType="application/vnd.openxmlformats-officedocument.presentationml.notesSlide+xml"/>
  <Override PartName="/ppt/notesSlides/notesSlide351.xml" ContentType="application/vnd.openxmlformats-officedocument.presentationml.notesSlide+xml"/>
  <Override PartName="/ppt/notesSlides/notesSlide352.xml" ContentType="application/vnd.openxmlformats-officedocument.presentationml.notesSlide+xml"/>
  <Override PartName="/ppt/notesSlides/notesSlide353.xml" ContentType="application/vnd.openxmlformats-officedocument.presentationml.notesSlide+xml"/>
  <Override PartName="/ppt/notesSlides/notesSlide354.xml" ContentType="application/vnd.openxmlformats-officedocument.presentationml.notesSlide+xml"/>
  <Override PartName="/ppt/notesSlides/notesSlide355.xml" ContentType="application/vnd.openxmlformats-officedocument.presentationml.notesSlide+xml"/>
  <Override PartName="/ppt/notesSlides/notesSlide356.xml" ContentType="application/vnd.openxmlformats-officedocument.presentationml.notesSlide+xml"/>
  <Override PartName="/ppt/notesSlides/notesSlide357.xml" ContentType="application/vnd.openxmlformats-officedocument.presentationml.notesSlide+xml"/>
  <Override PartName="/ppt/notesSlides/notesSlide358.xml" ContentType="application/vnd.openxmlformats-officedocument.presentationml.notesSlide+xml"/>
  <Override PartName="/ppt/notesSlides/notesSlide359.xml" ContentType="application/vnd.openxmlformats-officedocument.presentationml.notesSlide+xml"/>
  <Override PartName="/ppt/notesSlides/notesSlide360.xml" ContentType="application/vnd.openxmlformats-officedocument.presentationml.notesSlide+xml"/>
  <Override PartName="/ppt/notesSlides/notesSlide361.xml" ContentType="application/vnd.openxmlformats-officedocument.presentationml.notesSlide+xml"/>
  <Override PartName="/ppt/notesSlides/notesSlide362.xml" ContentType="application/vnd.openxmlformats-officedocument.presentationml.notesSlide+xml"/>
  <Override PartName="/ppt/notesSlides/notesSlide363.xml" ContentType="application/vnd.openxmlformats-officedocument.presentationml.notesSlide+xml"/>
  <Override PartName="/ppt/notesSlides/notesSlide364.xml" ContentType="application/vnd.openxmlformats-officedocument.presentationml.notesSlide+xml"/>
  <Override PartName="/ppt/notesSlides/notesSlide365.xml" ContentType="application/vnd.openxmlformats-officedocument.presentationml.notesSlide+xml"/>
  <Override PartName="/ppt/notesSlides/notesSlide366.xml" ContentType="application/vnd.openxmlformats-officedocument.presentationml.notesSlide+xml"/>
  <Override PartName="/ppt/notesSlides/notesSlide367.xml" ContentType="application/vnd.openxmlformats-officedocument.presentationml.notesSlide+xml"/>
  <Override PartName="/ppt/notesSlides/notesSlide368.xml" ContentType="application/vnd.openxmlformats-officedocument.presentationml.notesSlide+xml"/>
  <Override PartName="/ppt/notesSlides/notesSlide369.xml" ContentType="application/vnd.openxmlformats-officedocument.presentationml.notesSlide+xml"/>
  <Override PartName="/ppt/notesSlides/notesSlide370.xml" ContentType="application/vnd.openxmlformats-officedocument.presentationml.notesSlide+xml"/>
  <Override PartName="/ppt/notesSlides/notesSlide371.xml" ContentType="application/vnd.openxmlformats-officedocument.presentationml.notesSlide+xml"/>
  <Override PartName="/ppt/notesSlides/notesSlide372.xml" ContentType="application/vnd.openxmlformats-officedocument.presentationml.notesSlide+xml"/>
  <Override PartName="/ppt/notesSlides/notesSlide373.xml" ContentType="application/vnd.openxmlformats-officedocument.presentationml.notesSlide+xml"/>
  <Override PartName="/ppt/notesSlides/notesSlide374.xml" ContentType="application/vnd.openxmlformats-officedocument.presentationml.notesSlide+xml"/>
  <Override PartName="/ppt/notesSlides/notesSlide375.xml" ContentType="application/vnd.openxmlformats-officedocument.presentationml.notesSlide+xml"/>
  <Override PartName="/ppt/notesSlides/notesSlide3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7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384" r:id="rId131"/>
    <p:sldId id="385" r:id="rId132"/>
    <p:sldId id="386" r:id="rId133"/>
    <p:sldId id="387" r:id="rId134"/>
    <p:sldId id="388" r:id="rId135"/>
    <p:sldId id="389" r:id="rId136"/>
    <p:sldId id="390" r:id="rId137"/>
    <p:sldId id="391" r:id="rId138"/>
    <p:sldId id="392" r:id="rId139"/>
    <p:sldId id="393" r:id="rId140"/>
    <p:sldId id="394" r:id="rId141"/>
    <p:sldId id="395" r:id="rId142"/>
    <p:sldId id="396" r:id="rId143"/>
    <p:sldId id="397" r:id="rId144"/>
    <p:sldId id="398" r:id="rId145"/>
    <p:sldId id="399" r:id="rId146"/>
    <p:sldId id="400" r:id="rId147"/>
    <p:sldId id="401" r:id="rId148"/>
    <p:sldId id="402" r:id="rId149"/>
    <p:sldId id="403" r:id="rId150"/>
    <p:sldId id="404" r:id="rId151"/>
    <p:sldId id="405" r:id="rId152"/>
    <p:sldId id="406" r:id="rId153"/>
    <p:sldId id="407" r:id="rId154"/>
    <p:sldId id="408" r:id="rId155"/>
    <p:sldId id="409" r:id="rId156"/>
    <p:sldId id="410" r:id="rId157"/>
    <p:sldId id="411" r:id="rId158"/>
    <p:sldId id="412" r:id="rId159"/>
    <p:sldId id="413" r:id="rId160"/>
    <p:sldId id="414" r:id="rId161"/>
    <p:sldId id="415" r:id="rId162"/>
    <p:sldId id="416" r:id="rId163"/>
    <p:sldId id="417" r:id="rId164"/>
    <p:sldId id="418" r:id="rId165"/>
    <p:sldId id="419" r:id="rId166"/>
    <p:sldId id="420" r:id="rId167"/>
    <p:sldId id="421" r:id="rId168"/>
    <p:sldId id="422" r:id="rId169"/>
    <p:sldId id="423" r:id="rId170"/>
    <p:sldId id="424" r:id="rId171"/>
    <p:sldId id="425" r:id="rId172"/>
    <p:sldId id="426" r:id="rId173"/>
    <p:sldId id="427" r:id="rId174"/>
    <p:sldId id="428" r:id="rId175"/>
    <p:sldId id="429" r:id="rId176"/>
    <p:sldId id="430" r:id="rId177"/>
    <p:sldId id="431" r:id="rId178"/>
    <p:sldId id="432" r:id="rId179"/>
    <p:sldId id="433" r:id="rId180"/>
    <p:sldId id="434" r:id="rId181"/>
    <p:sldId id="435" r:id="rId182"/>
    <p:sldId id="436" r:id="rId183"/>
    <p:sldId id="437" r:id="rId184"/>
    <p:sldId id="438" r:id="rId185"/>
    <p:sldId id="439" r:id="rId186"/>
    <p:sldId id="440" r:id="rId187"/>
    <p:sldId id="441" r:id="rId188"/>
    <p:sldId id="442" r:id="rId189"/>
    <p:sldId id="443" r:id="rId190"/>
    <p:sldId id="444" r:id="rId191"/>
    <p:sldId id="445" r:id="rId192"/>
    <p:sldId id="446" r:id="rId193"/>
    <p:sldId id="447" r:id="rId194"/>
    <p:sldId id="448" r:id="rId195"/>
    <p:sldId id="449" r:id="rId196"/>
    <p:sldId id="450" r:id="rId197"/>
    <p:sldId id="451" r:id="rId198"/>
    <p:sldId id="452" r:id="rId199"/>
    <p:sldId id="453" r:id="rId200"/>
    <p:sldId id="454" r:id="rId201"/>
    <p:sldId id="455" r:id="rId202"/>
    <p:sldId id="456" r:id="rId203"/>
    <p:sldId id="457" r:id="rId204"/>
    <p:sldId id="458" r:id="rId205"/>
    <p:sldId id="459" r:id="rId206"/>
    <p:sldId id="460" r:id="rId207"/>
    <p:sldId id="461" r:id="rId208"/>
    <p:sldId id="462" r:id="rId209"/>
    <p:sldId id="463" r:id="rId210"/>
    <p:sldId id="464" r:id="rId211"/>
    <p:sldId id="465" r:id="rId212"/>
    <p:sldId id="466" r:id="rId213"/>
    <p:sldId id="467" r:id="rId214"/>
    <p:sldId id="468" r:id="rId215"/>
    <p:sldId id="469" r:id="rId216"/>
    <p:sldId id="470" r:id="rId217"/>
    <p:sldId id="471" r:id="rId218"/>
    <p:sldId id="472" r:id="rId219"/>
    <p:sldId id="473" r:id="rId220"/>
    <p:sldId id="474" r:id="rId221"/>
    <p:sldId id="475" r:id="rId222"/>
    <p:sldId id="476" r:id="rId223"/>
    <p:sldId id="477" r:id="rId224"/>
    <p:sldId id="478" r:id="rId225"/>
    <p:sldId id="479" r:id="rId226"/>
    <p:sldId id="480" r:id="rId227"/>
    <p:sldId id="481" r:id="rId228"/>
    <p:sldId id="482" r:id="rId229"/>
    <p:sldId id="483" r:id="rId230"/>
    <p:sldId id="484" r:id="rId231"/>
    <p:sldId id="485" r:id="rId232"/>
    <p:sldId id="486" r:id="rId233"/>
    <p:sldId id="487" r:id="rId234"/>
    <p:sldId id="488" r:id="rId235"/>
    <p:sldId id="489" r:id="rId236"/>
    <p:sldId id="490" r:id="rId237"/>
    <p:sldId id="491" r:id="rId238"/>
    <p:sldId id="492" r:id="rId239"/>
    <p:sldId id="493" r:id="rId240"/>
    <p:sldId id="494" r:id="rId241"/>
    <p:sldId id="495" r:id="rId242"/>
    <p:sldId id="496" r:id="rId243"/>
    <p:sldId id="497" r:id="rId244"/>
    <p:sldId id="498" r:id="rId245"/>
    <p:sldId id="499" r:id="rId246"/>
    <p:sldId id="500" r:id="rId247"/>
    <p:sldId id="501" r:id="rId248"/>
    <p:sldId id="502" r:id="rId249"/>
    <p:sldId id="503" r:id="rId250"/>
    <p:sldId id="504" r:id="rId251"/>
    <p:sldId id="505" r:id="rId252"/>
    <p:sldId id="506" r:id="rId253"/>
    <p:sldId id="507" r:id="rId254"/>
    <p:sldId id="508" r:id="rId255"/>
    <p:sldId id="509" r:id="rId256"/>
    <p:sldId id="510" r:id="rId257"/>
    <p:sldId id="511" r:id="rId258"/>
    <p:sldId id="512" r:id="rId259"/>
    <p:sldId id="513" r:id="rId260"/>
    <p:sldId id="514" r:id="rId261"/>
    <p:sldId id="515" r:id="rId262"/>
    <p:sldId id="516" r:id="rId263"/>
    <p:sldId id="517" r:id="rId264"/>
    <p:sldId id="518" r:id="rId265"/>
    <p:sldId id="519" r:id="rId266"/>
    <p:sldId id="520" r:id="rId267"/>
    <p:sldId id="521" r:id="rId268"/>
    <p:sldId id="522" r:id="rId269"/>
    <p:sldId id="523" r:id="rId270"/>
    <p:sldId id="524" r:id="rId271"/>
    <p:sldId id="525" r:id="rId272"/>
    <p:sldId id="526" r:id="rId273"/>
    <p:sldId id="527" r:id="rId274"/>
    <p:sldId id="528" r:id="rId275"/>
    <p:sldId id="529" r:id="rId276"/>
    <p:sldId id="530" r:id="rId277"/>
    <p:sldId id="531" r:id="rId278"/>
    <p:sldId id="532" r:id="rId279"/>
    <p:sldId id="533" r:id="rId280"/>
    <p:sldId id="534" r:id="rId281"/>
    <p:sldId id="535" r:id="rId282"/>
    <p:sldId id="536" r:id="rId283"/>
    <p:sldId id="537" r:id="rId284"/>
    <p:sldId id="538" r:id="rId285"/>
    <p:sldId id="539" r:id="rId286"/>
    <p:sldId id="540" r:id="rId287"/>
    <p:sldId id="541" r:id="rId288"/>
    <p:sldId id="542" r:id="rId289"/>
    <p:sldId id="543" r:id="rId290"/>
    <p:sldId id="544" r:id="rId291"/>
    <p:sldId id="545" r:id="rId292"/>
    <p:sldId id="546" r:id="rId293"/>
    <p:sldId id="547" r:id="rId294"/>
    <p:sldId id="548" r:id="rId295"/>
    <p:sldId id="549" r:id="rId296"/>
    <p:sldId id="550" r:id="rId297"/>
    <p:sldId id="551" r:id="rId298"/>
    <p:sldId id="552" r:id="rId299"/>
    <p:sldId id="553" r:id="rId300"/>
    <p:sldId id="554" r:id="rId301"/>
    <p:sldId id="555" r:id="rId302"/>
    <p:sldId id="556" r:id="rId303"/>
    <p:sldId id="557" r:id="rId304"/>
    <p:sldId id="558" r:id="rId305"/>
    <p:sldId id="559" r:id="rId306"/>
    <p:sldId id="560" r:id="rId307"/>
    <p:sldId id="561" r:id="rId308"/>
    <p:sldId id="562" r:id="rId309"/>
    <p:sldId id="563" r:id="rId310"/>
    <p:sldId id="564" r:id="rId311"/>
    <p:sldId id="565" r:id="rId312"/>
    <p:sldId id="566" r:id="rId313"/>
    <p:sldId id="567" r:id="rId314"/>
    <p:sldId id="568" r:id="rId315"/>
    <p:sldId id="569" r:id="rId316"/>
    <p:sldId id="570" r:id="rId317"/>
    <p:sldId id="571" r:id="rId318"/>
    <p:sldId id="572" r:id="rId319"/>
    <p:sldId id="573" r:id="rId320"/>
    <p:sldId id="574" r:id="rId321"/>
    <p:sldId id="575" r:id="rId322"/>
    <p:sldId id="576" r:id="rId323"/>
    <p:sldId id="577" r:id="rId324"/>
    <p:sldId id="578" r:id="rId325"/>
    <p:sldId id="579" r:id="rId326"/>
    <p:sldId id="580" r:id="rId327"/>
    <p:sldId id="581" r:id="rId328"/>
    <p:sldId id="582" r:id="rId329"/>
    <p:sldId id="583" r:id="rId330"/>
    <p:sldId id="584" r:id="rId331"/>
    <p:sldId id="585" r:id="rId332"/>
    <p:sldId id="586" r:id="rId333"/>
    <p:sldId id="587" r:id="rId334"/>
    <p:sldId id="588" r:id="rId335"/>
    <p:sldId id="589" r:id="rId336"/>
    <p:sldId id="590" r:id="rId337"/>
    <p:sldId id="591" r:id="rId338"/>
    <p:sldId id="592" r:id="rId339"/>
    <p:sldId id="593" r:id="rId340"/>
    <p:sldId id="594" r:id="rId341"/>
    <p:sldId id="595" r:id="rId342"/>
    <p:sldId id="596" r:id="rId343"/>
    <p:sldId id="597" r:id="rId344"/>
    <p:sldId id="598" r:id="rId345"/>
    <p:sldId id="599" r:id="rId346"/>
    <p:sldId id="600" r:id="rId347"/>
    <p:sldId id="601" r:id="rId348"/>
    <p:sldId id="602" r:id="rId349"/>
    <p:sldId id="603" r:id="rId350"/>
    <p:sldId id="604" r:id="rId351"/>
    <p:sldId id="605" r:id="rId352"/>
    <p:sldId id="606" r:id="rId353"/>
    <p:sldId id="607" r:id="rId354"/>
    <p:sldId id="608" r:id="rId355"/>
    <p:sldId id="609" r:id="rId356"/>
    <p:sldId id="610" r:id="rId357"/>
    <p:sldId id="611" r:id="rId358"/>
    <p:sldId id="612" r:id="rId359"/>
    <p:sldId id="613" r:id="rId360"/>
    <p:sldId id="614" r:id="rId361"/>
    <p:sldId id="615" r:id="rId362"/>
    <p:sldId id="616" r:id="rId363"/>
    <p:sldId id="617" r:id="rId364"/>
    <p:sldId id="618" r:id="rId365"/>
    <p:sldId id="619" r:id="rId366"/>
    <p:sldId id="620" r:id="rId367"/>
    <p:sldId id="621" r:id="rId368"/>
    <p:sldId id="622" r:id="rId369"/>
    <p:sldId id="623" r:id="rId370"/>
    <p:sldId id="624" r:id="rId371"/>
    <p:sldId id="625" r:id="rId372"/>
    <p:sldId id="626" r:id="rId373"/>
    <p:sldId id="627" r:id="rId374"/>
    <p:sldId id="628" r:id="rId375"/>
    <p:sldId id="629" r:id="rId376"/>
    <p:sldId id="630" r:id="rId377"/>
    <p:sldId id="631" r:id="rId378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4" autoAdjust="0"/>
    <p:restoredTop sz="94660"/>
  </p:normalViewPr>
  <p:slideViewPr>
    <p:cSldViewPr>
      <p:cViewPr varScale="1">
        <p:scale>
          <a:sx n="76" d="100"/>
          <a:sy n="76" d="100"/>
        </p:scale>
        <p:origin x="480" y="7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99" Type="http://schemas.openxmlformats.org/officeDocument/2006/relationships/slide" Target="slides/slide297.xml"/><Relationship Id="rId21" Type="http://schemas.openxmlformats.org/officeDocument/2006/relationships/slide" Target="slides/slide19.xml"/><Relationship Id="rId63" Type="http://schemas.openxmlformats.org/officeDocument/2006/relationships/slide" Target="slides/slide61.xml"/><Relationship Id="rId159" Type="http://schemas.openxmlformats.org/officeDocument/2006/relationships/slide" Target="slides/slide157.xml"/><Relationship Id="rId324" Type="http://schemas.openxmlformats.org/officeDocument/2006/relationships/slide" Target="slides/slide322.xml"/><Relationship Id="rId366" Type="http://schemas.openxmlformats.org/officeDocument/2006/relationships/slide" Target="slides/slide364.xml"/><Relationship Id="rId170" Type="http://schemas.openxmlformats.org/officeDocument/2006/relationships/slide" Target="slides/slide168.xml"/><Relationship Id="rId226" Type="http://schemas.openxmlformats.org/officeDocument/2006/relationships/slide" Target="slides/slide224.xml"/><Relationship Id="rId268" Type="http://schemas.openxmlformats.org/officeDocument/2006/relationships/slide" Target="slides/slide266.xml"/><Relationship Id="rId32" Type="http://schemas.openxmlformats.org/officeDocument/2006/relationships/slide" Target="slides/slide30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335" Type="http://schemas.openxmlformats.org/officeDocument/2006/relationships/slide" Target="slides/slide333.xml"/><Relationship Id="rId377" Type="http://schemas.openxmlformats.org/officeDocument/2006/relationships/slide" Target="slides/slide375.xml"/><Relationship Id="rId5" Type="http://schemas.openxmlformats.org/officeDocument/2006/relationships/slide" Target="slides/slide3.xml"/><Relationship Id="rId181" Type="http://schemas.openxmlformats.org/officeDocument/2006/relationships/slide" Target="slides/slide179.xml"/><Relationship Id="rId237" Type="http://schemas.openxmlformats.org/officeDocument/2006/relationships/slide" Target="slides/slide235.xml"/><Relationship Id="rId279" Type="http://schemas.openxmlformats.org/officeDocument/2006/relationships/slide" Target="slides/slide277.xml"/><Relationship Id="rId43" Type="http://schemas.openxmlformats.org/officeDocument/2006/relationships/slide" Target="slides/slide41.xml"/><Relationship Id="rId139" Type="http://schemas.openxmlformats.org/officeDocument/2006/relationships/slide" Target="slides/slide137.xml"/><Relationship Id="rId290" Type="http://schemas.openxmlformats.org/officeDocument/2006/relationships/slide" Target="slides/slide288.xml"/><Relationship Id="rId304" Type="http://schemas.openxmlformats.org/officeDocument/2006/relationships/slide" Target="slides/slide302.xml"/><Relationship Id="rId346" Type="http://schemas.openxmlformats.org/officeDocument/2006/relationships/slide" Target="slides/slide344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92" Type="http://schemas.openxmlformats.org/officeDocument/2006/relationships/slide" Target="slides/slide190.xml"/><Relationship Id="rId206" Type="http://schemas.openxmlformats.org/officeDocument/2006/relationships/slide" Target="slides/slide204.xml"/><Relationship Id="rId248" Type="http://schemas.openxmlformats.org/officeDocument/2006/relationships/slide" Target="slides/slide246.xml"/><Relationship Id="rId12" Type="http://schemas.openxmlformats.org/officeDocument/2006/relationships/slide" Target="slides/slide10.xml"/><Relationship Id="rId108" Type="http://schemas.openxmlformats.org/officeDocument/2006/relationships/slide" Target="slides/slide106.xml"/><Relationship Id="rId315" Type="http://schemas.openxmlformats.org/officeDocument/2006/relationships/slide" Target="slides/slide313.xml"/><Relationship Id="rId357" Type="http://schemas.openxmlformats.org/officeDocument/2006/relationships/slide" Target="slides/slide355.xml"/><Relationship Id="rId54" Type="http://schemas.openxmlformats.org/officeDocument/2006/relationships/slide" Target="slides/slide52.xml"/><Relationship Id="rId96" Type="http://schemas.openxmlformats.org/officeDocument/2006/relationships/slide" Target="slides/slide94.xml"/><Relationship Id="rId161" Type="http://schemas.openxmlformats.org/officeDocument/2006/relationships/slide" Target="slides/slide159.xml"/><Relationship Id="rId217" Type="http://schemas.openxmlformats.org/officeDocument/2006/relationships/slide" Target="slides/slide215.xml"/><Relationship Id="rId259" Type="http://schemas.openxmlformats.org/officeDocument/2006/relationships/slide" Target="slides/slide257.xml"/><Relationship Id="rId23" Type="http://schemas.openxmlformats.org/officeDocument/2006/relationships/slide" Target="slides/slide21.xml"/><Relationship Id="rId119" Type="http://schemas.openxmlformats.org/officeDocument/2006/relationships/slide" Target="slides/slide117.xml"/><Relationship Id="rId270" Type="http://schemas.openxmlformats.org/officeDocument/2006/relationships/slide" Target="slides/slide268.xml"/><Relationship Id="rId326" Type="http://schemas.openxmlformats.org/officeDocument/2006/relationships/slide" Target="slides/slide324.xml"/><Relationship Id="rId65" Type="http://schemas.openxmlformats.org/officeDocument/2006/relationships/slide" Target="slides/slide63.xml"/><Relationship Id="rId130" Type="http://schemas.openxmlformats.org/officeDocument/2006/relationships/slide" Target="slides/slide128.xml"/><Relationship Id="rId368" Type="http://schemas.openxmlformats.org/officeDocument/2006/relationships/slide" Target="slides/slide366.xml"/><Relationship Id="rId172" Type="http://schemas.openxmlformats.org/officeDocument/2006/relationships/slide" Target="slides/slide170.xml"/><Relationship Id="rId228" Type="http://schemas.openxmlformats.org/officeDocument/2006/relationships/slide" Target="slides/slide226.xml"/><Relationship Id="rId281" Type="http://schemas.openxmlformats.org/officeDocument/2006/relationships/slide" Target="slides/slide279.xml"/><Relationship Id="rId337" Type="http://schemas.openxmlformats.org/officeDocument/2006/relationships/slide" Target="slides/slide335.xml"/><Relationship Id="rId34" Type="http://schemas.openxmlformats.org/officeDocument/2006/relationships/slide" Target="slides/slide32.xml"/><Relationship Id="rId76" Type="http://schemas.openxmlformats.org/officeDocument/2006/relationships/slide" Target="slides/slide74.xml"/><Relationship Id="rId141" Type="http://schemas.openxmlformats.org/officeDocument/2006/relationships/slide" Target="slides/slide139.xml"/><Relationship Id="rId379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83" Type="http://schemas.openxmlformats.org/officeDocument/2006/relationships/slide" Target="slides/slide181.xml"/><Relationship Id="rId239" Type="http://schemas.openxmlformats.org/officeDocument/2006/relationships/slide" Target="slides/slide237.xml"/><Relationship Id="rId250" Type="http://schemas.openxmlformats.org/officeDocument/2006/relationships/slide" Target="slides/slide248.xml"/><Relationship Id="rId292" Type="http://schemas.openxmlformats.org/officeDocument/2006/relationships/slide" Target="slides/slide290.xml"/><Relationship Id="rId306" Type="http://schemas.openxmlformats.org/officeDocument/2006/relationships/slide" Target="slides/slide304.xml"/><Relationship Id="rId45" Type="http://schemas.openxmlformats.org/officeDocument/2006/relationships/slide" Target="slides/slide43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348" Type="http://schemas.openxmlformats.org/officeDocument/2006/relationships/slide" Target="slides/slide346.xml"/><Relationship Id="rId152" Type="http://schemas.openxmlformats.org/officeDocument/2006/relationships/slide" Target="slides/slide150.xml"/><Relationship Id="rId194" Type="http://schemas.openxmlformats.org/officeDocument/2006/relationships/slide" Target="slides/slide192.xml"/><Relationship Id="rId208" Type="http://schemas.openxmlformats.org/officeDocument/2006/relationships/slide" Target="slides/slide206.xml"/><Relationship Id="rId261" Type="http://schemas.openxmlformats.org/officeDocument/2006/relationships/slide" Target="slides/slide259.xml"/><Relationship Id="rId14" Type="http://schemas.openxmlformats.org/officeDocument/2006/relationships/slide" Target="slides/slide12.xml"/><Relationship Id="rId56" Type="http://schemas.openxmlformats.org/officeDocument/2006/relationships/slide" Target="slides/slide54.xml"/><Relationship Id="rId317" Type="http://schemas.openxmlformats.org/officeDocument/2006/relationships/slide" Target="slides/slide315.xml"/><Relationship Id="rId359" Type="http://schemas.openxmlformats.org/officeDocument/2006/relationships/slide" Target="slides/slide357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63" Type="http://schemas.openxmlformats.org/officeDocument/2006/relationships/slide" Target="slides/slide161.xml"/><Relationship Id="rId219" Type="http://schemas.openxmlformats.org/officeDocument/2006/relationships/slide" Target="slides/slide217.xml"/><Relationship Id="rId370" Type="http://schemas.openxmlformats.org/officeDocument/2006/relationships/slide" Target="slides/slide368.xml"/><Relationship Id="rId230" Type="http://schemas.openxmlformats.org/officeDocument/2006/relationships/slide" Target="slides/slide228.xml"/><Relationship Id="rId25" Type="http://schemas.openxmlformats.org/officeDocument/2006/relationships/slide" Target="slides/slide23.xml"/><Relationship Id="rId67" Type="http://schemas.openxmlformats.org/officeDocument/2006/relationships/slide" Target="slides/slide65.xml"/><Relationship Id="rId272" Type="http://schemas.openxmlformats.org/officeDocument/2006/relationships/slide" Target="slides/slide270.xml"/><Relationship Id="rId328" Type="http://schemas.openxmlformats.org/officeDocument/2006/relationships/slide" Target="slides/slide326.xml"/><Relationship Id="rId132" Type="http://schemas.openxmlformats.org/officeDocument/2006/relationships/slide" Target="slides/slide130.xml"/><Relationship Id="rId174" Type="http://schemas.openxmlformats.org/officeDocument/2006/relationships/slide" Target="slides/slide172.xml"/><Relationship Id="rId381" Type="http://schemas.openxmlformats.org/officeDocument/2006/relationships/viewProps" Target="viewProps.xml"/><Relationship Id="rId241" Type="http://schemas.openxmlformats.org/officeDocument/2006/relationships/slide" Target="slides/slide239.xml"/><Relationship Id="rId36" Type="http://schemas.openxmlformats.org/officeDocument/2006/relationships/slide" Target="slides/slide34.xml"/><Relationship Id="rId283" Type="http://schemas.openxmlformats.org/officeDocument/2006/relationships/slide" Target="slides/slide281.xml"/><Relationship Id="rId339" Type="http://schemas.openxmlformats.org/officeDocument/2006/relationships/slide" Target="slides/slide337.xml"/><Relationship Id="rId78" Type="http://schemas.openxmlformats.org/officeDocument/2006/relationships/slide" Target="slides/slide76.xml"/><Relationship Id="rId101" Type="http://schemas.openxmlformats.org/officeDocument/2006/relationships/slide" Target="slides/slide99.xml"/><Relationship Id="rId143" Type="http://schemas.openxmlformats.org/officeDocument/2006/relationships/slide" Target="slides/slide141.xml"/><Relationship Id="rId185" Type="http://schemas.openxmlformats.org/officeDocument/2006/relationships/slide" Target="slides/slide183.xml"/><Relationship Id="rId350" Type="http://schemas.openxmlformats.org/officeDocument/2006/relationships/slide" Target="slides/slide348.xml"/><Relationship Id="rId9" Type="http://schemas.openxmlformats.org/officeDocument/2006/relationships/slide" Target="slides/slide7.xml"/><Relationship Id="rId210" Type="http://schemas.openxmlformats.org/officeDocument/2006/relationships/slide" Target="slides/slide208.xml"/><Relationship Id="rId26" Type="http://schemas.openxmlformats.org/officeDocument/2006/relationships/slide" Target="slides/slide24.xml"/><Relationship Id="rId231" Type="http://schemas.openxmlformats.org/officeDocument/2006/relationships/slide" Target="slides/slide229.xml"/><Relationship Id="rId252" Type="http://schemas.openxmlformats.org/officeDocument/2006/relationships/slide" Target="slides/slide250.xml"/><Relationship Id="rId273" Type="http://schemas.openxmlformats.org/officeDocument/2006/relationships/slide" Target="slides/slide271.xml"/><Relationship Id="rId294" Type="http://schemas.openxmlformats.org/officeDocument/2006/relationships/slide" Target="slides/slide292.xml"/><Relationship Id="rId308" Type="http://schemas.openxmlformats.org/officeDocument/2006/relationships/slide" Target="slides/slide306.xml"/><Relationship Id="rId329" Type="http://schemas.openxmlformats.org/officeDocument/2006/relationships/slide" Target="slides/slide327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75" Type="http://schemas.openxmlformats.org/officeDocument/2006/relationships/slide" Target="slides/slide173.xml"/><Relationship Id="rId340" Type="http://schemas.openxmlformats.org/officeDocument/2006/relationships/slide" Target="slides/slide338.xml"/><Relationship Id="rId361" Type="http://schemas.openxmlformats.org/officeDocument/2006/relationships/slide" Target="slides/slide359.xml"/><Relationship Id="rId196" Type="http://schemas.openxmlformats.org/officeDocument/2006/relationships/slide" Target="slides/slide194.xml"/><Relationship Id="rId200" Type="http://schemas.openxmlformats.org/officeDocument/2006/relationships/slide" Target="slides/slide198.xml"/><Relationship Id="rId382" Type="http://schemas.openxmlformats.org/officeDocument/2006/relationships/theme" Target="theme/theme1.xml"/><Relationship Id="rId16" Type="http://schemas.openxmlformats.org/officeDocument/2006/relationships/slide" Target="slides/slide14.xml"/><Relationship Id="rId221" Type="http://schemas.openxmlformats.org/officeDocument/2006/relationships/slide" Target="slides/slide219.xml"/><Relationship Id="rId242" Type="http://schemas.openxmlformats.org/officeDocument/2006/relationships/slide" Target="slides/slide240.xml"/><Relationship Id="rId263" Type="http://schemas.openxmlformats.org/officeDocument/2006/relationships/slide" Target="slides/slide261.xml"/><Relationship Id="rId284" Type="http://schemas.openxmlformats.org/officeDocument/2006/relationships/slide" Target="slides/slide282.xml"/><Relationship Id="rId319" Type="http://schemas.openxmlformats.org/officeDocument/2006/relationships/slide" Target="slides/slide317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330" Type="http://schemas.openxmlformats.org/officeDocument/2006/relationships/slide" Target="slides/slide328.xml"/><Relationship Id="rId90" Type="http://schemas.openxmlformats.org/officeDocument/2006/relationships/slide" Target="slides/slide88.xml"/><Relationship Id="rId165" Type="http://schemas.openxmlformats.org/officeDocument/2006/relationships/slide" Target="slides/slide163.xml"/><Relationship Id="rId186" Type="http://schemas.openxmlformats.org/officeDocument/2006/relationships/slide" Target="slides/slide184.xml"/><Relationship Id="rId351" Type="http://schemas.openxmlformats.org/officeDocument/2006/relationships/slide" Target="slides/slide349.xml"/><Relationship Id="rId372" Type="http://schemas.openxmlformats.org/officeDocument/2006/relationships/slide" Target="slides/slide370.xml"/><Relationship Id="rId211" Type="http://schemas.openxmlformats.org/officeDocument/2006/relationships/slide" Target="slides/slide209.xml"/><Relationship Id="rId232" Type="http://schemas.openxmlformats.org/officeDocument/2006/relationships/slide" Target="slides/slide230.xml"/><Relationship Id="rId253" Type="http://schemas.openxmlformats.org/officeDocument/2006/relationships/slide" Target="slides/slide251.xml"/><Relationship Id="rId274" Type="http://schemas.openxmlformats.org/officeDocument/2006/relationships/slide" Target="slides/slide272.xml"/><Relationship Id="rId295" Type="http://schemas.openxmlformats.org/officeDocument/2006/relationships/slide" Target="slides/slide293.xml"/><Relationship Id="rId309" Type="http://schemas.openxmlformats.org/officeDocument/2006/relationships/slide" Target="slides/slide307.xml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Relationship Id="rId320" Type="http://schemas.openxmlformats.org/officeDocument/2006/relationships/slide" Target="slides/slide318.xml"/><Relationship Id="rId80" Type="http://schemas.openxmlformats.org/officeDocument/2006/relationships/slide" Target="slides/slide78.xml"/><Relationship Id="rId155" Type="http://schemas.openxmlformats.org/officeDocument/2006/relationships/slide" Target="slides/slide153.xml"/><Relationship Id="rId176" Type="http://schemas.openxmlformats.org/officeDocument/2006/relationships/slide" Target="slides/slide174.xml"/><Relationship Id="rId197" Type="http://schemas.openxmlformats.org/officeDocument/2006/relationships/slide" Target="slides/slide195.xml"/><Relationship Id="rId341" Type="http://schemas.openxmlformats.org/officeDocument/2006/relationships/slide" Target="slides/slide339.xml"/><Relationship Id="rId362" Type="http://schemas.openxmlformats.org/officeDocument/2006/relationships/slide" Target="slides/slide360.xml"/><Relationship Id="rId383" Type="http://schemas.openxmlformats.org/officeDocument/2006/relationships/tableStyles" Target="tableStyles.xml"/><Relationship Id="rId201" Type="http://schemas.openxmlformats.org/officeDocument/2006/relationships/slide" Target="slides/slide199.xml"/><Relationship Id="rId222" Type="http://schemas.openxmlformats.org/officeDocument/2006/relationships/slide" Target="slides/slide220.xml"/><Relationship Id="rId243" Type="http://schemas.openxmlformats.org/officeDocument/2006/relationships/slide" Target="slides/slide241.xml"/><Relationship Id="rId264" Type="http://schemas.openxmlformats.org/officeDocument/2006/relationships/slide" Target="slides/slide262.xml"/><Relationship Id="rId285" Type="http://schemas.openxmlformats.org/officeDocument/2006/relationships/slide" Target="slides/slide283.xml"/><Relationship Id="rId17" Type="http://schemas.openxmlformats.org/officeDocument/2006/relationships/slide" Target="slides/slide15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24" Type="http://schemas.openxmlformats.org/officeDocument/2006/relationships/slide" Target="slides/slide122.xml"/><Relationship Id="rId310" Type="http://schemas.openxmlformats.org/officeDocument/2006/relationships/slide" Target="slides/slide308.xml"/><Relationship Id="rId70" Type="http://schemas.openxmlformats.org/officeDocument/2006/relationships/slide" Target="slides/slide68.xml"/><Relationship Id="rId91" Type="http://schemas.openxmlformats.org/officeDocument/2006/relationships/slide" Target="slides/slide89.xml"/><Relationship Id="rId145" Type="http://schemas.openxmlformats.org/officeDocument/2006/relationships/slide" Target="slides/slide143.xml"/><Relationship Id="rId166" Type="http://schemas.openxmlformats.org/officeDocument/2006/relationships/slide" Target="slides/slide164.xml"/><Relationship Id="rId187" Type="http://schemas.openxmlformats.org/officeDocument/2006/relationships/slide" Target="slides/slide185.xml"/><Relationship Id="rId331" Type="http://schemas.openxmlformats.org/officeDocument/2006/relationships/slide" Target="slides/slide329.xml"/><Relationship Id="rId352" Type="http://schemas.openxmlformats.org/officeDocument/2006/relationships/slide" Target="slides/slide350.xml"/><Relationship Id="rId373" Type="http://schemas.openxmlformats.org/officeDocument/2006/relationships/slide" Target="slides/slide371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0.xml"/><Relationship Id="rId233" Type="http://schemas.openxmlformats.org/officeDocument/2006/relationships/slide" Target="slides/slide231.xml"/><Relationship Id="rId254" Type="http://schemas.openxmlformats.org/officeDocument/2006/relationships/slide" Target="slides/slide252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275" Type="http://schemas.openxmlformats.org/officeDocument/2006/relationships/slide" Target="slides/slide273.xml"/><Relationship Id="rId296" Type="http://schemas.openxmlformats.org/officeDocument/2006/relationships/slide" Target="slides/slide294.xml"/><Relationship Id="rId300" Type="http://schemas.openxmlformats.org/officeDocument/2006/relationships/slide" Target="slides/slide298.xml"/><Relationship Id="rId60" Type="http://schemas.openxmlformats.org/officeDocument/2006/relationships/slide" Target="slides/slide58.xml"/><Relationship Id="rId81" Type="http://schemas.openxmlformats.org/officeDocument/2006/relationships/slide" Target="slides/slide79.xml"/><Relationship Id="rId135" Type="http://schemas.openxmlformats.org/officeDocument/2006/relationships/slide" Target="slides/slide133.xml"/><Relationship Id="rId156" Type="http://schemas.openxmlformats.org/officeDocument/2006/relationships/slide" Target="slides/slide154.xml"/><Relationship Id="rId177" Type="http://schemas.openxmlformats.org/officeDocument/2006/relationships/slide" Target="slides/slide175.xml"/><Relationship Id="rId198" Type="http://schemas.openxmlformats.org/officeDocument/2006/relationships/slide" Target="slides/slide196.xml"/><Relationship Id="rId321" Type="http://schemas.openxmlformats.org/officeDocument/2006/relationships/slide" Target="slides/slide319.xml"/><Relationship Id="rId342" Type="http://schemas.openxmlformats.org/officeDocument/2006/relationships/slide" Target="slides/slide340.xml"/><Relationship Id="rId363" Type="http://schemas.openxmlformats.org/officeDocument/2006/relationships/slide" Target="slides/slide361.xml"/><Relationship Id="rId202" Type="http://schemas.openxmlformats.org/officeDocument/2006/relationships/slide" Target="slides/slide200.xml"/><Relationship Id="rId223" Type="http://schemas.openxmlformats.org/officeDocument/2006/relationships/slide" Target="slides/slide221.xml"/><Relationship Id="rId244" Type="http://schemas.openxmlformats.org/officeDocument/2006/relationships/slide" Target="slides/slide242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265" Type="http://schemas.openxmlformats.org/officeDocument/2006/relationships/slide" Target="slides/slide263.xml"/><Relationship Id="rId286" Type="http://schemas.openxmlformats.org/officeDocument/2006/relationships/slide" Target="slides/slide284.xml"/><Relationship Id="rId50" Type="http://schemas.openxmlformats.org/officeDocument/2006/relationships/slide" Target="slides/slide48.xml"/><Relationship Id="rId104" Type="http://schemas.openxmlformats.org/officeDocument/2006/relationships/slide" Target="slides/slide102.xml"/><Relationship Id="rId125" Type="http://schemas.openxmlformats.org/officeDocument/2006/relationships/slide" Target="slides/slide123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188" Type="http://schemas.openxmlformats.org/officeDocument/2006/relationships/slide" Target="slides/slide186.xml"/><Relationship Id="rId311" Type="http://schemas.openxmlformats.org/officeDocument/2006/relationships/slide" Target="slides/slide309.xml"/><Relationship Id="rId332" Type="http://schemas.openxmlformats.org/officeDocument/2006/relationships/slide" Target="slides/slide330.xml"/><Relationship Id="rId353" Type="http://schemas.openxmlformats.org/officeDocument/2006/relationships/slide" Target="slides/slide351.xml"/><Relationship Id="rId374" Type="http://schemas.openxmlformats.org/officeDocument/2006/relationships/slide" Target="slides/slide372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13" Type="http://schemas.openxmlformats.org/officeDocument/2006/relationships/slide" Target="slides/slide211.xml"/><Relationship Id="rId234" Type="http://schemas.openxmlformats.org/officeDocument/2006/relationships/slide" Target="slides/slide23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55" Type="http://schemas.openxmlformats.org/officeDocument/2006/relationships/slide" Target="slides/slide253.xml"/><Relationship Id="rId276" Type="http://schemas.openxmlformats.org/officeDocument/2006/relationships/slide" Target="slides/slide274.xml"/><Relationship Id="rId297" Type="http://schemas.openxmlformats.org/officeDocument/2006/relationships/slide" Target="slides/slide295.xml"/><Relationship Id="rId40" Type="http://schemas.openxmlformats.org/officeDocument/2006/relationships/slide" Target="slides/slide38.xml"/><Relationship Id="rId115" Type="http://schemas.openxmlformats.org/officeDocument/2006/relationships/slide" Target="slides/slide113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slide" Target="slides/slide176.xml"/><Relationship Id="rId301" Type="http://schemas.openxmlformats.org/officeDocument/2006/relationships/slide" Target="slides/slide299.xml"/><Relationship Id="rId322" Type="http://schemas.openxmlformats.org/officeDocument/2006/relationships/slide" Target="slides/slide320.xml"/><Relationship Id="rId343" Type="http://schemas.openxmlformats.org/officeDocument/2006/relationships/slide" Target="slides/slide341.xml"/><Relationship Id="rId364" Type="http://schemas.openxmlformats.org/officeDocument/2006/relationships/slide" Target="slides/slide362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9" Type="http://schemas.openxmlformats.org/officeDocument/2006/relationships/slide" Target="slides/slide197.xml"/><Relationship Id="rId203" Type="http://schemas.openxmlformats.org/officeDocument/2006/relationships/slide" Target="slides/slide201.xml"/><Relationship Id="rId19" Type="http://schemas.openxmlformats.org/officeDocument/2006/relationships/slide" Target="slides/slide17.xml"/><Relationship Id="rId224" Type="http://schemas.openxmlformats.org/officeDocument/2006/relationships/slide" Target="slides/slide222.xml"/><Relationship Id="rId245" Type="http://schemas.openxmlformats.org/officeDocument/2006/relationships/slide" Target="slides/slide243.xml"/><Relationship Id="rId266" Type="http://schemas.openxmlformats.org/officeDocument/2006/relationships/slide" Target="slides/slide264.xml"/><Relationship Id="rId287" Type="http://schemas.openxmlformats.org/officeDocument/2006/relationships/slide" Target="slides/slide285.xml"/><Relationship Id="rId30" Type="http://schemas.openxmlformats.org/officeDocument/2006/relationships/slide" Target="slides/slide2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312" Type="http://schemas.openxmlformats.org/officeDocument/2006/relationships/slide" Target="slides/slide310.xml"/><Relationship Id="rId333" Type="http://schemas.openxmlformats.org/officeDocument/2006/relationships/slide" Target="slides/slide331.xml"/><Relationship Id="rId354" Type="http://schemas.openxmlformats.org/officeDocument/2006/relationships/slide" Target="slides/slide352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189" Type="http://schemas.openxmlformats.org/officeDocument/2006/relationships/slide" Target="slides/slide187.xml"/><Relationship Id="rId375" Type="http://schemas.openxmlformats.org/officeDocument/2006/relationships/slide" Target="slides/slide373.xml"/><Relationship Id="rId3" Type="http://schemas.openxmlformats.org/officeDocument/2006/relationships/slide" Target="slides/slide1.xml"/><Relationship Id="rId214" Type="http://schemas.openxmlformats.org/officeDocument/2006/relationships/slide" Target="slides/slide212.xml"/><Relationship Id="rId235" Type="http://schemas.openxmlformats.org/officeDocument/2006/relationships/slide" Target="slides/slide233.xml"/><Relationship Id="rId256" Type="http://schemas.openxmlformats.org/officeDocument/2006/relationships/slide" Target="slides/slide254.xml"/><Relationship Id="rId277" Type="http://schemas.openxmlformats.org/officeDocument/2006/relationships/slide" Target="slides/slide275.xml"/><Relationship Id="rId298" Type="http://schemas.openxmlformats.org/officeDocument/2006/relationships/slide" Target="slides/slide296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302" Type="http://schemas.openxmlformats.org/officeDocument/2006/relationships/slide" Target="slides/slide300.xml"/><Relationship Id="rId323" Type="http://schemas.openxmlformats.org/officeDocument/2006/relationships/slide" Target="slides/slide321.xml"/><Relationship Id="rId344" Type="http://schemas.openxmlformats.org/officeDocument/2006/relationships/slide" Target="slides/slide342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179" Type="http://schemas.openxmlformats.org/officeDocument/2006/relationships/slide" Target="slides/slide177.xml"/><Relationship Id="rId365" Type="http://schemas.openxmlformats.org/officeDocument/2006/relationships/slide" Target="slides/slide363.xml"/><Relationship Id="rId190" Type="http://schemas.openxmlformats.org/officeDocument/2006/relationships/slide" Target="slides/slide188.xml"/><Relationship Id="rId204" Type="http://schemas.openxmlformats.org/officeDocument/2006/relationships/slide" Target="slides/slide202.xml"/><Relationship Id="rId225" Type="http://schemas.openxmlformats.org/officeDocument/2006/relationships/slide" Target="slides/slide223.xml"/><Relationship Id="rId246" Type="http://schemas.openxmlformats.org/officeDocument/2006/relationships/slide" Target="slides/slide244.xml"/><Relationship Id="rId267" Type="http://schemas.openxmlformats.org/officeDocument/2006/relationships/slide" Target="slides/slide265.xml"/><Relationship Id="rId288" Type="http://schemas.openxmlformats.org/officeDocument/2006/relationships/slide" Target="slides/slide286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313" Type="http://schemas.openxmlformats.org/officeDocument/2006/relationships/slide" Target="slides/slide31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94" Type="http://schemas.openxmlformats.org/officeDocument/2006/relationships/slide" Target="slides/slide92.xml"/><Relationship Id="rId148" Type="http://schemas.openxmlformats.org/officeDocument/2006/relationships/slide" Target="slides/slide146.xml"/><Relationship Id="rId169" Type="http://schemas.openxmlformats.org/officeDocument/2006/relationships/slide" Target="slides/slide167.xml"/><Relationship Id="rId334" Type="http://schemas.openxmlformats.org/officeDocument/2006/relationships/slide" Target="slides/slide332.xml"/><Relationship Id="rId355" Type="http://schemas.openxmlformats.org/officeDocument/2006/relationships/slide" Target="slides/slide353.xml"/><Relationship Id="rId376" Type="http://schemas.openxmlformats.org/officeDocument/2006/relationships/slide" Target="slides/slide374.xml"/><Relationship Id="rId4" Type="http://schemas.openxmlformats.org/officeDocument/2006/relationships/slide" Target="slides/slide2.xml"/><Relationship Id="rId180" Type="http://schemas.openxmlformats.org/officeDocument/2006/relationships/slide" Target="slides/slide178.xml"/><Relationship Id="rId215" Type="http://schemas.openxmlformats.org/officeDocument/2006/relationships/slide" Target="slides/slide213.xml"/><Relationship Id="rId236" Type="http://schemas.openxmlformats.org/officeDocument/2006/relationships/slide" Target="slides/slide234.xml"/><Relationship Id="rId257" Type="http://schemas.openxmlformats.org/officeDocument/2006/relationships/slide" Target="slides/slide255.xml"/><Relationship Id="rId278" Type="http://schemas.openxmlformats.org/officeDocument/2006/relationships/slide" Target="slides/slide276.xml"/><Relationship Id="rId303" Type="http://schemas.openxmlformats.org/officeDocument/2006/relationships/slide" Target="slides/slide301.xml"/><Relationship Id="rId42" Type="http://schemas.openxmlformats.org/officeDocument/2006/relationships/slide" Target="slides/slide40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345" Type="http://schemas.openxmlformats.org/officeDocument/2006/relationships/slide" Target="slides/slide343.xml"/><Relationship Id="rId191" Type="http://schemas.openxmlformats.org/officeDocument/2006/relationships/slide" Target="slides/slide189.xml"/><Relationship Id="rId205" Type="http://schemas.openxmlformats.org/officeDocument/2006/relationships/slide" Target="slides/slide203.xml"/><Relationship Id="rId247" Type="http://schemas.openxmlformats.org/officeDocument/2006/relationships/slide" Target="slides/slide245.xml"/><Relationship Id="rId107" Type="http://schemas.openxmlformats.org/officeDocument/2006/relationships/slide" Target="slides/slide105.xml"/><Relationship Id="rId289" Type="http://schemas.openxmlformats.org/officeDocument/2006/relationships/slide" Target="slides/slide287.xml"/><Relationship Id="rId11" Type="http://schemas.openxmlformats.org/officeDocument/2006/relationships/slide" Target="slides/slide9.xml"/><Relationship Id="rId53" Type="http://schemas.openxmlformats.org/officeDocument/2006/relationships/slide" Target="slides/slide51.xml"/><Relationship Id="rId149" Type="http://schemas.openxmlformats.org/officeDocument/2006/relationships/slide" Target="slides/slide147.xml"/><Relationship Id="rId314" Type="http://schemas.openxmlformats.org/officeDocument/2006/relationships/slide" Target="slides/slide312.xml"/><Relationship Id="rId356" Type="http://schemas.openxmlformats.org/officeDocument/2006/relationships/slide" Target="slides/slide354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216" Type="http://schemas.openxmlformats.org/officeDocument/2006/relationships/slide" Target="slides/slide214.xml"/><Relationship Id="rId258" Type="http://schemas.openxmlformats.org/officeDocument/2006/relationships/slide" Target="slides/slide256.xml"/><Relationship Id="rId22" Type="http://schemas.openxmlformats.org/officeDocument/2006/relationships/slide" Target="slides/slide20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325" Type="http://schemas.openxmlformats.org/officeDocument/2006/relationships/slide" Target="slides/slide323.xml"/><Relationship Id="rId367" Type="http://schemas.openxmlformats.org/officeDocument/2006/relationships/slide" Target="slides/slide365.xml"/><Relationship Id="rId171" Type="http://schemas.openxmlformats.org/officeDocument/2006/relationships/slide" Target="slides/slide169.xml"/><Relationship Id="rId227" Type="http://schemas.openxmlformats.org/officeDocument/2006/relationships/slide" Target="slides/slide225.xml"/><Relationship Id="rId269" Type="http://schemas.openxmlformats.org/officeDocument/2006/relationships/slide" Target="slides/slide267.xml"/><Relationship Id="rId33" Type="http://schemas.openxmlformats.org/officeDocument/2006/relationships/slide" Target="slides/slide31.xml"/><Relationship Id="rId129" Type="http://schemas.openxmlformats.org/officeDocument/2006/relationships/slide" Target="slides/slide127.xml"/><Relationship Id="rId280" Type="http://schemas.openxmlformats.org/officeDocument/2006/relationships/slide" Target="slides/slide278.xml"/><Relationship Id="rId336" Type="http://schemas.openxmlformats.org/officeDocument/2006/relationships/slide" Target="slides/slide334.xml"/><Relationship Id="rId75" Type="http://schemas.openxmlformats.org/officeDocument/2006/relationships/slide" Target="slides/slide73.xml"/><Relationship Id="rId140" Type="http://schemas.openxmlformats.org/officeDocument/2006/relationships/slide" Target="slides/slide138.xml"/><Relationship Id="rId182" Type="http://schemas.openxmlformats.org/officeDocument/2006/relationships/slide" Target="slides/slide180.xml"/><Relationship Id="rId378" Type="http://schemas.openxmlformats.org/officeDocument/2006/relationships/slide" Target="slides/slide376.xml"/><Relationship Id="rId6" Type="http://schemas.openxmlformats.org/officeDocument/2006/relationships/slide" Target="slides/slide4.xml"/><Relationship Id="rId238" Type="http://schemas.openxmlformats.org/officeDocument/2006/relationships/slide" Target="slides/slide236.xml"/><Relationship Id="rId291" Type="http://schemas.openxmlformats.org/officeDocument/2006/relationships/slide" Target="slides/slide289.xml"/><Relationship Id="rId305" Type="http://schemas.openxmlformats.org/officeDocument/2006/relationships/slide" Target="slides/slide303.xml"/><Relationship Id="rId347" Type="http://schemas.openxmlformats.org/officeDocument/2006/relationships/slide" Target="slides/slide345.xml"/><Relationship Id="rId44" Type="http://schemas.openxmlformats.org/officeDocument/2006/relationships/slide" Target="slides/slide42.xml"/><Relationship Id="rId86" Type="http://schemas.openxmlformats.org/officeDocument/2006/relationships/slide" Target="slides/slide84.xml"/><Relationship Id="rId151" Type="http://schemas.openxmlformats.org/officeDocument/2006/relationships/slide" Target="slides/slide149.xml"/><Relationship Id="rId193" Type="http://schemas.openxmlformats.org/officeDocument/2006/relationships/slide" Target="slides/slide191.xml"/><Relationship Id="rId207" Type="http://schemas.openxmlformats.org/officeDocument/2006/relationships/slide" Target="slides/slide205.xml"/><Relationship Id="rId249" Type="http://schemas.openxmlformats.org/officeDocument/2006/relationships/slide" Target="slides/slide247.xml"/><Relationship Id="rId13" Type="http://schemas.openxmlformats.org/officeDocument/2006/relationships/slide" Target="slides/slide11.xml"/><Relationship Id="rId109" Type="http://schemas.openxmlformats.org/officeDocument/2006/relationships/slide" Target="slides/slide107.xml"/><Relationship Id="rId260" Type="http://schemas.openxmlformats.org/officeDocument/2006/relationships/slide" Target="slides/slide258.xml"/><Relationship Id="rId316" Type="http://schemas.openxmlformats.org/officeDocument/2006/relationships/slide" Target="slides/slide314.xml"/><Relationship Id="rId55" Type="http://schemas.openxmlformats.org/officeDocument/2006/relationships/slide" Target="slides/slide53.xml"/><Relationship Id="rId97" Type="http://schemas.openxmlformats.org/officeDocument/2006/relationships/slide" Target="slides/slide95.xml"/><Relationship Id="rId120" Type="http://schemas.openxmlformats.org/officeDocument/2006/relationships/slide" Target="slides/slide118.xml"/><Relationship Id="rId358" Type="http://schemas.openxmlformats.org/officeDocument/2006/relationships/slide" Target="slides/slide356.xml"/><Relationship Id="rId162" Type="http://schemas.openxmlformats.org/officeDocument/2006/relationships/slide" Target="slides/slide160.xml"/><Relationship Id="rId218" Type="http://schemas.openxmlformats.org/officeDocument/2006/relationships/slide" Target="slides/slide216.xml"/><Relationship Id="rId271" Type="http://schemas.openxmlformats.org/officeDocument/2006/relationships/slide" Target="slides/slide269.xml"/><Relationship Id="rId24" Type="http://schemas.openxmlformats.org/officeDocument/2006/relationships/slide" Target="slides/slide22.xml"/><Relationship Id="rId66" Type="http://schemas.openxmlformats.org/officeDocument/2006/relationships/slide" Target="slides/slide64.xml"/><Relationship Id="rId131" Type="http://schemas.openxmlformats.org/officeDocument/2006/relationships/slide" Target="slides/slide129.xml"/><Relationship Id="rId327" Type="http://schemas.openxmlformats.org/officeDocument/2006/relationships/slide" Target="slides/slide325.xml"/><Relationship Id="rId369" Type="http://schemas.openxmlformats.org/officeDocument/2006/relationships/slide" Target="slides/slide367.xml"/><Relationship Id="rId173" Type="http://schemas.openxmlformats.org/officeDocument/2006/relationships/slide" Target="slides/slide171.xml"/><Relationship Id="rId229" Type="http://schemas.openxmlformats.org/officeDocument/2006/relationships/slide" Target="slides/slide227.xml"/><Relationship Id="rId380" Type="http://schemas.openxmlformats.org/officeDocument/2006/relationships/presProps" Target="presProps.xml"/><Relationship Id="rId240" Type="http://schemas.openxmlformats.org/officeDocument/2006/relationships/slide" Target="slides/slide238.xml"/><Relationship Id="rId35" Type="http://schemas.openxmlformats.org/officeDocument/2006/relationships/slide" Target="slides/slide33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282" Type="http://schemas.openxmlformats.org/officeDocument/2006/relationships/slide" Target="slides/slide280.xml"/><Relationship Id="rId338" Type="http://schemas.openxmlformats.org/officeDocument/2006/relationships/slide" Target="slides/slide336.xml"/><Relationship Id="rId8" Type="http://schemas.openxmlformats.org/officeDocument/2006/relationships/slide" Target="slides/slide6.xml"/><Relationship Id="rId142" Type="http://schemas.openxmlformats.org/officeDocument/2006/relationships/slide" Target="slides/slide140.xml"/><Relationship Id="rId184" Type="http://schemas.openxmlformats.org/officeDocument/2006/relationships/slide" Target="slides/slide182.xml"/><Relationship Id="rId251" Type="http://schemas.openxmlformats.org/officeDocument/2006/relationships/slide" Target="slides/slide249.xml"/><Relationship Id="rId46" Type="http://schemas.openxmlformats.org/officeDocument/2006/relationships/slide" Target="slides/slide44.xml"/><Relationship Id="rId293" Type="http://schemas.openxmlformats.org/officeDocument/2006/relationships/slide" Target="slides/slide291.xml"/><Relationship Id="rId307" Type="http://schemas.openxmlformats.org/officeDocument/2006/relationships/slide" Target="slides/slide305.xml"/><Relationship Id="rId349" Type="http://schemas.openxmlformats.org/officeDocument/2006/relationships/slide" Target="slides/slide347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3" Type="http://schemas.openxmlformats.org/officeDocument/2006/relationships/slide" Target="slides/slide151.xml"/><Relationship Id="rId195" Type="http://schemas.openxmlformats.org/officeDocument/2006/relationships/slide" Target="slides/slide193.xml"/><Relationship Id="rId209" Type="http://schemas.openxmlformats.org/officeDocument/2006/relationships/slide" Target="slides/slide207.xml"/><Relationship Id="rId360" Type="http://schemas.openxmlformats.org/officeDocument/2006/relationships/slide" Target="slides/slide358.xml"/><Relationship Id="rId220" Type="http://schemas.openxmlformats.org/officeDocument/2006/relationships/slide" Target="slides/slide218.xml"/><Relationship Id="rId15" Type="http://schemas.openxmlformats.org/officeDocument/2006/relationships/slide" Target="slides/slide13.xml"/><Relationship Id="rId57" Type="http://schemas.openxmlformats.org/officeDocument/2006/relationships/slide" Target="slides/slide55.xml"/><Relationship Id="rId262" Type="http://schemas.openxmlformats.org/officeDocument/2006/relationships/slide" Target="slides/slide260.xml"/><Relationship Id="rId318" Type="http://schemas.openxmlformats.org/officeDocument/2006/relationships/slide" Target="slides/slide316.xml"/><Relationship Id="rId99" Type="http://schemas.openxmlformats.org/officeDocument/2006/relationships/slide" Target="slides/slide97.xml"/><Relationship Id="rId122" Type="http://schemas.openxmlformats.org/officeDocument/2006/relationships/slide" Target="slides/slide120.xml"/><Relationship Id="rId164" Type="http://schemas.openxmlformats.org/officeDocument/2006/relationships/slide" Target="slides/slide162.xml"/><Relationship Id="rId371" Type="http://schemas.openxmlformats.org/officeDocument/2006/relationships/slide" Target="slides/slide36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>
            <a:extLst>
              <a:ext uri="{FF2B5EF4-FFF2-40B4-BE49-F238E27FC236}">
                <a16:creationId xmlns:a16="http://schemas.microsoft.com/office/drawing/2014/main" id="{6F7324E4-D290-D64D-48FC-0EB707AAE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075" name="AutoShape 2">
            <a:extLst>
              <a:ext uri="{FF2B5EF4-FFF2-40B4-BE49-F238E27FC236}">
                <a16:creationId xmlns:a16="http://schemas.microsoft.com/office/drawing/2014/main" id="{006DA65C-40CE-DB63-100A-845A9A15A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076" name="AutoShape 3">
            <a:extLst>
              <a:ext uri="{FF2B5EF4-FFF2-40B4-BE49-F238E27FC236}">
                <a16:creationId xmlns:a16="http://schemas.microsoft.com/office/drawing/2014/main" id="{4BC1F253-99B4-EE43-F931-0452AA486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077" name="AutoShape 4">
            <a:extLst>
              <a:ext uri="{FF2B5EF4-FFF2-40B4-BE49-F238E27FC236}">
                <a16:creationId xmlns:a16="http://schemas.microsoft.com/office/drawing/2014/main" id="{7A431A9E-2B41-42FB-F388-D9406C6E0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078" name="AutoShape 5">
            <a:extLst>
              <a:ext uri="{FF2B5EF4-FFF2-40B4-BE49-F238E27FC236}">
                <a16:creationId xmlns:a16="http://schemas.microsoft.com/office/drawing/2014/main" id="{A3588083-FE20-ACA8-D3E0-71B802A54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079" name="AutoShape 6">
            <a:extLst>
              <a:ext uri="{FF2B5EF4-FFF2-40B4-BE49-F238E27FC236}">
                <a16:creationId xmlns:a16="http://schemas.microsoft.com/office/drawing/2014/main" id="{4B4C7447-D9AC-C1EA-6C74-3A544D6DD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080" name="AutoShape 7">
            <a:extLst>
              <a:ext uri="{FF2B5EF4-FFF2-40B4-BE49-F238E27FC236}">
                <a16:creationId xmlns:a16="http://schemas.microsoft.com/office/drawing/2014/main" id="{44EB19B1-2E1C-9E08-C597-AD7AD5F65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081" name="AutoShape 8">
            <a:extLst>
              <a:ext uri="{FF2B5EF4-FFF2-40B4-BE49-F238E27FC236}">
                <a16:creationId xmlns:a16="http://schemas.microsoft.com/office/drawing/2014/main" id="{B632FBA9-3203-535B-3C8E-BD6A0A063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082" name="AutoShape 9">
            <a:extLst>
              <a:ext uri="{FF2B5EF4-FFF2-40B4-BE49-F238E27FC236}">
                <a16:creationId xmlns:a16="http://schemas.microsoft.com/office/drawing/2014/main" id="{81B0C220-5D34-B96E-E6E3-8F9E9ED94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083" name="AutoShape 10">
            <a:extLst>
              <a:ext uri="{FF2B5EF4-FFF2-40B4-BE49-F238E27FC236}">
                <a16:creationId xmlns:a16="http://schemas.microsoft.com/office/drawing/2014/main" id="{88E3D2E2-61D6-1512-FBBB-1025A8B39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084" name="AutoShape 11">
            <a:extLst>
              <a:ext uri="{FF2B5EF4-FFF2-40B4-BE49-F238E27FC236}">
                <a16:creationId xmlns:a16="http://schemas.microsoft.com/office/drawing/2014/main" id="{78E6A5C9-441D-2B0E-3D06-7D74C1F98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085" name="AutoShape 12">
            <a:extLst>
              <a:ext uri="{FF2B5EF4-FFF2-40B4-BE49-F238E27FC236}">
                <a16:creationId xmlns:a16="http://schemas.microsoft.com/office/drawing/2014/main" id="{C6AFAA88-38AF-E538-B7AD-234541A6D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086" name="Text Box 13">
            <a:extLst>
              <a:ext uri="{FF2B5EF4-FFF2-40B4-BE49-F238E27FC236}">
                <a16:creationId xmlns:a16="http://schemas.microsoft.com/office/drawing/2014/main" id="{1660B7DF-C499-47AA-CB1D-D069264D1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DB63BB0D-683C-E63D-6F70-0A5DFFB66B5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52750" cy="438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088" name="Rectangle 15">
            <a:extLst>
              <a:ext uri="{FF2B5EF4-FFF2-40B4-BE49-F238E27FC236}">
                <a16:creationId xmlns:a16="http://schemas.microsoft.com/office/drawing/2014/main" id="{1678BC99-E6DE-F4CC-C339-B1224C4ABF4E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5295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646BDF5C-60D8-16DF-30FD-2DB92E58D97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7350" cy="40957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 noProof="0"/>
          </a:p>
        </p:txBody>
      </p:sp>
      <p:sp>
        <p:nvSpPr>
          <p:cNvPr id="3090" name="Text Box 17">
            <a:extLst>
              <a:ext uri="{FF2B5EF4-FFF2-40B4-BE49-F238E27FC236}">
                <a16:creationId xmlns:a16="http://schemas.microsoft.com/office/drawing/2014/main" id="{786286F0-C444-06DD-07E8-096EF082D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1B168C07-1545-BD9D-0D26-8601D875088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52750" cy="438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93DEE2-C49F-4035-9FF3-23BB5270D67D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6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0.xml"/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4.xml"/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2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2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2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8.xml"/><Relationship Id="rId1" Type="http://schemas.openxmlformats.org/officeDocument/2006/relationships/notesMaster" Target="../notesMasters/notesMaster1.xml"/></Relationships>
</file>

<file path=ppt/notesSlides/_rels/notesSlide2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2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2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2.xml"/><Relationship Id="rId1" Type="http://schemas.openxmlformats.org/officeDocument/2006/relationships/notesMaster" Target="../notesMasters/notesMaster1.xml"/></Relationships>
</file>

<file path=ppt/notesSlides/_rels/notesSlide2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2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2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2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6.xml"/><Relationship Id="rId1" Type="http://schemas.openxmlformats.org/officeDocument/2006/relationships/notesMaster" Target="../notesMasters/notesMaster1.xml"/></Relationships>
</file>

<file path=ppt/notesSlides/_rels/notesSlide2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2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2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0.xml"/><Relationship Id="rId1" Type="http://schemas.openxmlformats.org/officeDocument/2006/relationships/notesMaster" Target="../notesMasters/notesMaster1.xml"/></Relationships>
</file>

<file path=ppt/notesSlides/_rels/notesSlide2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2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2.xml"/><Relationship Id="rId1" Type="http://schemas.openxmlformats.org/officeDocument/2006/relationships/notesMaster" Target="../notesMasters/notesMaster1.xml"/></Relationships>
</file>

<file path=ppt/notesSlides/_rels/notesSlide2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3.xml"/><Relationship Id="rId1" Type="http://schemas.openxmlformats.org/officeDocument/2006/relationships/notesMaster" Target="../notesMasters/notesMaster1.xml"/></Relationships>
</file>

<file path=ppt/notesSlides/_rels/notesSlide2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4.xml"/><Relationship Id="rId1" Type="http://schemas.openxmlformats.org/officeDocument/2006/relationships/notesMaster" Target="../notesMasters/notesMaster1.xml"/></Relationships>
</file>

<file path=ppt/notesSlides/_rels/notesSlide2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5.xml"/><Relationship Id="rId1" Type="http://schemas.openxmlformats.org/officeDocument/2006/relationships/notesMaster" Target="../notesMasters/notesMaster1.xml"/></Relationships>
</file>

<file path=ppt/notesSlides/_rels/notesSlide2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6.xml"/><Relationship Id="rId1" Type="http://schemas.openxmlformats.org/officeDocument/2006/relationships/notesMaster" Target="../notesMasters/notesMaster1.xml"/></Relationships>
</file>

<file path=ppt/notesSlides/_rels/notesSlide2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7.xml"/><Relationship Id="rId1" Type="http://schemas.openxmlformats.org/officeDocument/2006/relationships/notesMaster" Target="../notesMasters/notesMaster1.xml"/></Relationships>
</file>

<file path=ppt/notesSlides/_rels/notesSlide2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8.xml"/><Relationship Id="rId1" Type="http://schemas.openxmlformats.org/officeDocument/2006/relationships/notesMaster" Target="../notesMasters/notesMaster1.xml"/></Relationships>
</file>

<file path=ppt/notesSlides/_rels/notesSlide2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2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1.xml"/><Relationship Id="rId1" Type="http://schemas.openxmlformats.org/officeDocument/2006/relationships/notesMaster" Target="../notesMasters/notesMaster1.xml"/></Relationships>
</file>

<file path=ppt/notesSlides/_rels/notesSlide2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2.xml"/><Relationship Id="rId1" Type="http://schemas.openxmlformats.org/officeDocument/2006/relationships/notesMaster" Target="../notesMasters/notesMaster1.xml"/></Relationships>
</file>

<file path=ppt/notesSlides/_rels/notesSlide2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3.xml"/><Relationship Id="rId1" Type="http://schemas.openxmlformats.org/officeDocument/2006/relationships/notesMaster" Target="../notesMasters/notesMaster1.xml"/></Relationships>
</file>

<file path=ppt/notesSlides/_rels/notesSlide2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4.xml"/><Relationship Id="rId1" Type="http://schemas.openxmlformats.org/officeDocument/2006/relationships/notesMaster" Target="../notesMasters/notesMaster1.xml"/></Relationships>
</file>

<file path=ppt/notesSlides/_rels/notesSlide2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5.xml"/><Relationship Id="rId1" Type="http://schemas.openxmlformats.org/officeDocument/2006/relationships/notesMaster" Target="../notesMasters/notesMaster1.xml"/></Relationships>
</file>

<file path=ppt/notesSlides/_rels/notesSlide2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6.xml"/><Relationship Id="rId1" Type="http://schemas.openxmlformats.org/officeDocument/2006/relationships/notesMaster" Target="../notesMasters/notesMaster1.xml"/></Relationships>
</file>

<file path=ppt/notesSlides/_rels/notesSlide2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7.xml"/><Relationship Id="rId1" Type="http://schemas.openxmlformats.org/officeDocument/2006/relationships/notesMaster" Target="../notesMasters/notesMaster1.xml"/></Relationships>
</file>

<file path=ppt/notesSlides/_rels/notesSlide2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8.xml"/><Relationship Id="rId1" Type="http://schemas.openxmlformats.org/officeDocument/2006/relationships/notesMaster" Target="../notesMasters/notesMaster1.xml"/></Relationships>
</file>

<file path=ppt/notesSlides/_rels/notesSlide2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0.xml"/><Relationship Id="rId1" Type="http://schemas.openxmlformats.org/officeDocument/2006/relationships/notesMaster" Target="../notesMasters/notesMaster1.xml"/></Relationships>
</file>

<file path=ppt/notesSlides/_rels/notesSlide3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1.xml"/><Relationship Id="rId1" Type="http://schemas.openxmlformats.org/officeDocument/2006/relationships/notesMaster" Target="../notesMasters/notesMaster1.xml"/></Relationships>
</file>

<file path=ppt/notesSlides/_rels/notesSlide3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2.xml"/><Relationship Id="rId1" Type="http://schemas.openxmlformats.org/officeDocument/2006/relationships/notesMaster" Target="../notesMasters/notesMaster1.xml"/></Relationships>
</file>

<file path=ppt/notesSlides/_rels/notesSlide3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3.xml"/><Relationship Id="rId1" Type="http://schemas.openxmlformats.org/officeDocument/2006/relationships/notesMaster" Target="../notesMasters/notesMaster1.xml"/></Relationships>
</file>

<file path=ppt/notesSlides/_rels/notesSlide3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4.xml"/><Relationship Id="rId1" Type="http://schemas.openxmlformats.org/officeDocument/2006/relationships/notesMaster" Target="../notesMasters/notesMaster1.xml"/></Relationships>
</file>

<file path=ppt/notesSlides/_rels/notesSlide3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5.xml"/><Relationship Id="rId1" Type="http://schemas.openxmlformats.org/officeDocument/2006/relationships/notesMaster" Target="../notesMasters/notesMaster1.xml"/></Relationships>
</file>

<file path=ppt/notesSlides/_rels/notesSlide3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6.xml"/><Relationship Id="rId1" Type="http://schemas.openxmlformats.org/officeDocument/2006/relationships/notesMaster" Target="../notesMasters/notesMaster1.xml"/></Relationships>
</file>

<file path=ppt/notesSlides/_rels/notesSlide3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7.xml"/><Relationship Id="rId1" Type="http://schemas.openxmlformats.org/officeDocument/2006/relationships/notesMaster" Target="../notesMasters/notesMaster1.xml"/></Relationships>
</file>

<file path=ppt/notesSlides/_rels/notesSlide3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8.xml"/><Relationship Id="rId1" Type="http://schemas.openxmlformats.org/officeDocument/2006/relationships/notesMaster" Target="../notesMasters/notesMaster1.xml"/></Relationships>
</file>

<file path=ppt/notesSlides/_rels/notesSlide3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0.xml"/><Relationship Id="rId1" Type="http://schemas.openxmlformats.org/officeDocument/2006/relationships/notesMaster" Target="../notesMasters/notesMaster1.xml"/></Relationships>
</file>

<file path=ppt/notesSlides/_rels/notesSlide3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1.xml"/><Relationship Id="rId1" Type="http://schemas.openxmlformats.org/officeDocument/2006/relationships/notesMaster" Target="../notesMasters/notesMaster1.xml"/></Relationships>
</file>

<file path=ppt/notesSlides/_rels/notesSlide3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2.xml"/><Relationship Id="rId1" Type="http://schemas.openxmlformats.org/officeDocument/2006/relationships/notesMaster" Target="../notesMasters/notesMaster1.xml"/></Relationships>
</file>

<file path=ppt/notesSlides/_rels/notesSlide3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3.xml"/><Relationship Id="rId1" Type="http://schemas.openxmlformats.org/officeDocument/2006/relationships/notesMaster" Target="../notesMasters/notesMaster1.xml"/></Relationships>
</file>

<file path=ppt/notesSlides/_rels/notesSlide3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4.xml"/><Relationship Id="rId1" Type="http://schemas.openxmlformats.org/officeDocument/2006/relationships/notesMaster" Target="../notesMasters/notesMaster1.xml"/></Relationships>
</file>

<file path=ppt/notesSlides/_rels/notesSlide3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5.xml"/><Relationship Id="rId1" Type="http://schemas.openxmlformats.org/officeDocument/2006/relationships/notesMaster" Target="../notesMasters/notesMaster1.xml"/></Relationships>
</file>

<file path=ppt/notesSlides/_rels/notesSlide3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6.xml"/><Relationship Id="rId1" Type="http://schemas.openxmlformats.org/officeDocument/2006/relationships/notesMaster" Target="../notesMasters/notesMaster1.xml"/></Relationships>
</file>

<file path=ppt/notesSlides/_rels/notesSlide3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7.xml"/><Relationship Id="rId1" Type="http://schemas.openxmlformats.org/officeDocument/2006/relationships/notesMaster" Target="../notesMasters/notesMaster1.xml"/></Relationships>
</file>

<file path=ppt/notesSlides/_rels/notesSlide3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8.xml"/><Relationship Id="rId1" Type="http://schemas.openxmlformats.org/officeDocument/2006/relationships/notesMaster" Target="../notesMasters/notesMaster1.xml"/></Relationships>
</file>

<file path=ppt/notesSlides/_rels/notesSlide3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0.xml"/><Relationship Id="rId1" Type="http://schemas.openxmlformats.org/officeDocument/2006/relationships/notesMaster" Target="../notesMasters/notesMaster1.xml"/></Relationships>
</file>

<file path=ppt/notesSlides/_rels/notesSlide3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1.xml"/><Relationship Id="rId1" Type="http://schemas.openxmlformats.org/officeDocument/2006/relationships/notesMaster" Target="../notesMasters/notesMaster1.xml"/></Relationships>
</file>

<file path=ppt/notesSlides/_rels/notesSlide3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2.xml"/><Relationship Id="rId1" Type="http://schemas.openxmlformats.org/officeDocument/2006/relationships/notesMaster" Target="../notesMasters/notesMaster1.xml"/></Relationships>
</file>

<file path=ppt/notesSlides/_rels/notesSlide3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3.xml"/><Relationship Id="rId1" Type="http://schemas.openxmlformats.org/officeDocument/2006/relationships/notesMaster" Target="../notesMasters/notesMaster1.xml"/></Relationships>
</file>

<file path=ppt/notesSlides/_rels/notesSlide3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4.xml"/><Relationship Id="rId1" Type="http://schemas.openxmlformats.org/officeDocument/2006/relationships/notesMaster" Target="../notesMasters/notesMaster1.xml"/></Relationships>
</file>

<file path=ppt/notesSlides/_rels/notesSlide3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5.xml"/><Relationship Id="rId1" Type="http://schemas.openxmlformats.org/officeDocument/2006/relationships/notesMaster" Target="../notesMasters/notesMaster1.xml"/></Relationships>
</file>

<file path=ppt/notesSlides/_rels/notesSlide3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6.xml"/><Relationship Id="rId1" Type="http://schemas.openxmlformats.org/officeDocument/2006/relationships/notesMaster" Target="../notesMasters/notesMaster1.xml"/></Relationships>
</file>

<file path=ppt/notesSlides/_rels/notesSlide3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7.xml"/><Relationship Id="rId1" Type="http://schemas.openxmlformats.org/officeDocument/2006/relationships/notesMaster" Target="../notesMasters/notesMaster1.xml"/></Relationships>
</file>

<file path=ppt/notesSlides/_rels/notesSlide3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8.xml"/><Relationship Id="rId1" Type="http://schemas.openxmlformats.org/officeDocument/2006/relationships/notesMaster" Target="../notesMasters/notesMaster1.xml"/></Relationships>
</file>

<file path=ppt/notesSlides/_rels/notesSlide3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0.xml"/><Relationship Id="rId1" Type="http://schemas.openxmlformats.org/officeDocument/2006/relationships/notesMaster" Target="../notesMasters/notesMaster1.xml"/></Relationships>
</file>

<file path=ppt/notesSlides/_rels/notesSlide3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1.xml"/><Relationship Id="rId1" Type="http://schemas.openxmlformats.org/officeDocument/2006/relationships/notesMaster" Target="../notesMasters/notesMaster1.xml"/></Relationships>
</file>

<file path=ppt/notesSlides/_rels/notesSlide3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2.xml"/><Relationship Id="rId1" Type="http://schemas.openxmlformats.org/officeDocument/2006/relationships/notesMaster" Target="../notesMasters/notesMaster1.xml"/></Relationships>
</file>

<file path=ppt/notesSlides/_rels/notesSlide3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3.xml"/><Relationship Id="rId1" Type="http://schemas.openxmlformats.org/officeDocument/2006/relationships/notesMaster" Target="../notesMasters/notesMaster1.xml"/></Relationships>
</file>

<file path=ppt/notesSlides/_rels/notesSlide3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4.xml"/><Relationship Id="rId1" Type="http://schemas.openxmlformats.org/officeDocument/2006/relationships/notesMaster" Target="../notesMasters/notesMaster1.xml"/></Relationships>
</file>

<file path=ppt/notesSlides/_rels/notesSlide3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5.xml"/><Relationship Id="rId1" Type="http://schemas.openxmlformats.org/officeDocument/2006/relationships/notesMaster" Target="../notesMasters/notesMaster1.xml"/></Relationships>
</file>

<file path=ppt/notesSlides/_rels/notesSlide3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6.xml"/><Relationship Id="rId1" Type="http://schemas.openxmlformats.org/officeDocument/2006/relationships/notesMaster" Target="../notesMasters/notesMaster1.xml"/></Relationships>
</file>

<file path=ppt/notesSlides/_rels/notesSlide3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7.xml"/><Relationship Id="rId1" Type="http://schemas.openxmlformats.org/officeDocument/2006/relationships/notesMaster" Target="../notesMasters/notesMaster1.xml"/></Relationships>
</file>

<file path=ppt/notesSlides/_rels/notesSlide3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8.xml"/><Relationship Id="rId1" Type="http://schemas.openxmlformats.org/officeDocument/2006/relationships/notesMaster" Target="../notesMasters/notesMaster1.xml"/></Relationships>
</file>

<file path=ppt/notesSlides/_rels/notesSlide3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0.xml"/><Relationship Id="rId1" Type="http://schemas.openxmlformats.org/officeDocument/2006/relationships/notesMaster" Target="../notesMasters/notesMaster1.xml"/></Relationships>
</file>

<file path=ppt/notesSlides/_rels/notesSlide3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1.xml"/><Relationship Id="rId1" Type="http://schemas.openxmlformats.org/officeDocument/2006/relationships/notesMaster" Target="../notesMasters/notesMaster1.xml"/></Relationships>
</file>

<file path=ppt/notesSlides/_rels/notesSlide3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2.xml"/><Relationship Id="rId1" Type="http://schemas.openxmlformats.org/officeDocument/2006/relationships/notesMaster" Target="../notesMasters/notesMaster1.xml"/></Relationships>
</file>

<file path=ppt/notesSlides/_rels/notesSlide3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3.xml"/><Relationship Id="rId1" Type="http://schemas.openxmlformats.org/officeDocument/2006/relationships/notesMaster" Target="../notesMasters/notesMaster1.xml"/></Relationships>
</file>

<file path=ppt/notesSlides/_rels/notesSlide3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4.xml"/><Relationship Id="rId1" Type="http://schemas.openxmlformats.org/officeDocument/2006/relationships/notesMaster" Target="../notesMasters/notesMaster1.xml"/></Relationships>
</file>

<file path=ppt/notesSlides/_rels/notesSlide3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5.xml"/><Relationship Id="rId1" Type="http://schemas.openxmlformats.org/officeDocument/2006/relationships/notesMaster" Target="../notesMasters/notesMaster1.xml"/></Relationships>
</file>

<file path=ppt/notesSlides/_rels/notesSlide3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6.xml"/><Relationship Id="rId1" Type="http://schemas.openxmlformats.org/officeDocument/2006/relationships/notesMaster" Target="../notesMasters/notesMaster1.xml"/></Relationships>
</file>

<file path=ppt/notesSlides/_rels/notesSlide3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7.xml"/><Relationship Id="rId1" Type="http://schemas.openxmlformats.org/officeDocument/2006/relationships/notesMaster" Target="../notesMasters/notesMaster1.xml"/></Relationships>
</file>

<file path=ppt/notesSlides/_rels/notesSlide3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8.xml"/><Relationship Id="rId1" Type="http://schemas.openxmlformats.org/officeDocument/2006/relationships/notesMaster" Target="../notesMasters/notesMaster1.xml"/></Relationships>
</file>

<file path=ppt/notesSlides/_rels/notesSlide3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0.xml"/><Relationship Id="rId1" Type="http://schemas.openxmlformats.org/officeDocument/2006/relationships/notesMaster" Target="../notesMasters/notesMaster1.xml"/></Relationships>
</file>

<file path=ppt/notesSlides/_rels/notesSlide3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1.xml"/><Relationship Id="rId1" Type="http://schemas.openxmlformats.org/officeDocument/2006/relationships/notesMaster" Target="../notesMasters/notesMaster1.xml"/></Relationships>
</file>

<file path=ppt/notesSlides/_rels/notesSlide3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2.xml"/><Relationship Id="rId1" Type="http://schemas.openxmlformats.org/officeDocument/2006/relationships/notesMaster" Target="../notesMasters/notesMaster1.xml"/></Relationships>
</file>

<file path=ppt/notesSlides/_rels/notesSlide3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3.xml"/><Relationship Id="rId1" Type="http://schemas.openxmlformats.org/officeDocument/2006/relationships/notesMaster" Target="../notesMasters/notesMaster1.xml"/></Relationships>
</file>

<file path=ppt/notesSlides/_rels/notesSlide3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4.xml"/><Relationship Id="rId1" Type="http://schemas.openxmlformats.org/officeDocument/2006/relationships/notesMaster" Target="../notesMasters/notesMaster1.xml"/></Relationships>
</file>

<file path=ppt/notesSlides/_rels/notesSlide3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5.xml"/><Relationship Id="rId1" Type="http://schemas.openxmlformats.org/officeDocument/2006/relationships/notesMaster" Target="../notesMasters/notesMaster1.xml"/></Relationships>
</file>

<file path=ppt/notesSlides/_rels/notesSlide3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6.xml"/><Relationship Id="rId1" Type="http://schemas.openxmlformats.org/officeDocument/2006/relationships/notesMaster" Target="../notesMasters/notesMaster1.xml"/></Relationships>
</file>

<file path=ppt/notesSlides/_rels/notesSlide3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7.xml"/><Relationship Id="rId1" Type="http://schemas.openxmlformats.org/officeDocument/2006/relationships/notesMaster" Target="../notesMasters/notesMaster1.xml"/></Relationships>
</file>

<file path=ppt/notesSlides/_rels/notesSlide3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8.xml"/><Relationship Id="rId1" Type="http://schemas.openxmlformats.org/officeDocument/2006/relationships/notesMaster" Target="../notesMasters/notesMaster1.xml"/></Relationships>
</file>

<file path=ppt/notesSlides/_rels/notesSlide3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0.xml"/><Relationship Id="rId1" Type="http://schemas.openxmlformats.org/officeDocument/2006/relationships/notesMaster" Target="../notesMasters/notesMaster1.xml"/></Relationships>
</file>

<file path=ppt/notesSlides/_rels/notesSlide3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1.xml"/><Relationship Id="rId1" Type="http://schemas.openxmlformats.org/officeDocument/2006/relationships/notesMaster" Target="../notesMasters/notesMaster1.xml"/></Relationships>
</file>

<file path=ppt/notesSlides/_rels/notesSlide3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2.xml"/><Relationship Id="rId1" Type="http://schemas.openxmlformats.org/officeDocument/2006/relationships/notesMaster" Target="../notesMasters/notesMaster1.xml"/></Relationships>
</file>

<file path=ppt/notesSlides/_rels/notesSlide3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3.xml"/><Relationship Id="rId1" Type="http://schemas.openxmlformats.org/officeDocument/2006/relationships/notesMaster" Target="../notesMasters/notesMaster1.xml"/></Relationships>
</file>

<file path=ppt/notesSlides/_rels/notesSlide3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4.xml"/><Relationship Id="rId1" Type="http://schemas.openxmlformats.org/officeDocument/2006/relationships/notesMaster" Target="../notesMasters/notesMaster1.xml"/></Relationships>
</file>

<file path=ppt/notesSlides/_rels/notesSlide3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5.xml"/><Relationship Id="rId1" Type="http://schemas.openxmlformats.org/officeDocument/2006/relationships/notesMaster" Target="../notesMasters/notesMaster1.xml"/></Relationships>
</file>

<file path=ppt/notesSlides/_rels/notesSlide3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6.xml"/><Relationship Id="rId1" Type="http://schemas.openxmlformats.org/officeDocument/2006/relationships/notesMaster" Target="../notesMasters/notesMaster1.xml"/></Relationships>
</file>

<file path=ppt/notesSlides/_rels/notesSlide3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7.xml"/><Relationship Id="rId1" Type="http://schemas.openxmlformats.org/officeDocument/2006/relationships/notesMaster" Target="../notesMasters/notesMaster1.xml"/></Relationships>
</file>

<file path=ppt/notesSlides/_rels/notesSlide3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8.xml"/><Relationship Id="rId1" Type="http://schemas.openxmlformats.org/officeDocument/2006/relationships/notesMaster" Target="../notesMasters/notesMaster1.xml"/></Relationships>
</file>

<file path=ppt/notesSlides/_rels/notesSlide3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0.xml"/><Relationship Id="rId1" Type="http://schemas.openxmlformats.org/officeDocument/2006/relationships/notesMaster" Target="../notesMasters/notesMaster1.xml"/></Relationships>
</file>

<file path=ppt/notesSlides/_rels/notesSlide3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1.xml"/><Relationship Id="rId1" Type="http://schemas.openxmlformats.org/officeDocument/2006/relationships/notesMaster" Target="../notesMasters/notesMaster1.xml"/></Relationships>
</file>

<file path=ppt/notesSlides/_rels/notesSlide3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2.xml"/><Relationship Id="rId1" Type="http://schemas.openxmlformats.org/officeDocument/2006/relationships/notesMaster" Target="../notesMasters/notesMaster1.xml"/></Relationships>
</file>

<file path=ppt/notesSlides/_rels/notesSlide3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3.xml"/><Relationship Id="rId1" Type="http://schemas.openxmlformats.org/officeDocument/2006/relationships/notesMaster" Target="../notesMasters/notesMaster1.xml"/></Relationships>
</file>

<file path=ppt/notesSlides/_rels/notesSlide3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4.xml"/><Relationship Id="rId1" Type="http://schemas.openxmlformats.org/officeDocument/2006/relationships/notesMaster" Target="../notesMasters/notesMaster1.xml"/></Relationships>
</file>

<file path=ppt/notesSlides/_rels/notesSlide3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5.xml"/><Relationship Id="rId1" Type="http://schemas.openxmlformats.org/officeDocument/2006/relationships/notesMaster" Target="../notesMasters/notesMaster1.xml"/></Relationships>
</file>

<file path=ppt/notesSlides/_rels/notesSlide3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8">
            <a:extLst>
              <a:ext uri="{FF2B5EF4-FFF2-40B4-BE49-F238E27FC236}">
                <a16:creationId xmlns:a16="http://schemas.microsoft.com/office/drawing/2014/main" id="{0FCDEECA-B74C-1FEF-9A5F-4F7C988DF4E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E54D89F-E608-429F-B9D4-4E68A4E7BF7D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ja-JP" altLang="ja-JP"/>
          </a:p>
        </p:txBody>
      </p:sp>
      <p:sp>
        <p:nvSpPr>
          <p:cNvPr id="5123" name="Rectangle 1">
            <a:extLst>
              <a:ext uri="{FF2B5EF4-FFF2-40B4-BE49-F238E27FC236}">
                <a16:creationId xmlns:a16="http://schemas.microsoft.com/office/drawing/2014/main" id="{00E4367A-92C5-3A1B-F1E5-0394169A4AD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E37DE9B3-C21E-196D-28FF-0F33BED9DE3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8">
            <a:extLst>
              <a:ext uri="{FF2B5EF4-FFF2-40B4-BE49-F238E27FC236}">
                <a16:creationId xmlns:a16="http://schemas.microsoft.com/office/drawing/2014/main" id="{04A4319E-DD3F-ABB7-685A-EEF9F209C58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2548A61-429E-4F04-BA2D-0CFE32164226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ja-JP" altLang="ja-JP"/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67C351F7-03BA-87F4-3ACB-47F47C0EFB1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FAEC1C91-C33A-BA86-4158-79EF50CE56F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18">
            <a:extLst>
              <a:ext uri="{FF2B5EF4-FFF2-40B4-BE49-F238E27FC236}">
                <a16:creationId xmlns:a16="http://schemas.microsoft.com/office/drawing/2014/main" id="{B6C795A5-1128-8F21-0241-AF1E542F3D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134C990-C7EE-4DF4-AA95-978498DFB27A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100</a:t>
            </a:fld>
            <a:endParaRPr lang="ja-JP" altLang="ja-JP"/>
          </a:p>
        </p:txBody>
      </p:sp>
      <p:sp>
        <p:nvSpPr>
          <p:cNvPr id="207875" name="Rectangle 1">
            <a:extLst>
              <a:ext uri="{FF2B5EF4-FFF2-40B4-BE49-F238E27FC236}">
                <a16:creationId xmlns:a16="http://schemas.microsoft.com/office/drawing/2014/main" id="{58630509-A722-56F7-CF13-50CA25D4BD8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7876" name="Rectangle 2">
            <a:extLst>
              <a:ext uri="{FF2B5EF4-FFF2-40B4-BE49-F238E27FC236}">
                <a16:creationId xmlns:a16="http://schemas.microsoft.com/office/drawing/2014/main" id="{488F8D82-9342-F3FC-2622-8BC08AB066B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18">
            <a:extLst>
              <a:ext uri="{FF2B5EF4-FFF2-40B4-BE49-F238E27FC236}">
                <a16:creationId xmlns:a16="http://schemas.microsoft.com/office/drawing/2014/main" id="{694371D6-BC76-F226-6355-ED391A59011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F9F5AC3-712C-44DB-BCBA-31F385E52A5A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101</a:t>
            </a:fld>
            <a:endParaRPr lang="ja-JP" altLang="ja-JP"/>
          </a:p>
        </p:txBody>
      </p:sp>
      <p:sp>
        <p:nvSpPr>
          <p:cNvPr id="209923" name="Rectangle 1">
            <a:extLst>
              <a:ext uri="{FF2B5EF4-FFF2-40B4-BE49-F238E27FC236}">
                <a16:creationId xmlns:a16="http://schemas.microsoft.com/office/drawing/2014/main" id="{8322552A-4FF9-05CA-4C69-8DA17D03093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9924" name="Rectangle 2">
            <a:extLst>
              <a:ext uri="{FF2B5EF4-FFF2-40B4-BE49-F238E27FC236}">
                <a16:creationId xmlns:a16="http://schemas.microsoft.com/office/drawing/2014/main" id="{30B34183-76B9-D024-9B36-CF45C733936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18">
            <a:extLst>
              <a:ext uri="{FF2B5EF4-FFF2-40B4-BE49-F238E27FC236}">
                <a16:creationId xmlns:a16="http://schemas.microsoft.com/office/drawing/2014/main" id="{14F0E6C4-D3C6-6E9B-DF48-461B3955ED4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6C4A26-4400-4159-B25A-04AD0AEF2CEE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102</a:t>
            </a:fld>
            <a:endParaRPr lang="ja-JP" altLang="ja-JP"/>
          </a:p>
        </p:txBody>
      </p:sp>
      <p:sp>
        <p:nvSpPr>
          <p:cNvPr id="211971" name="Rectangle 1">
            <a:extLst>
              <a:ext uri="{FF2B5EF4-FFF2-40B4-BE49-F238E27FC236}">
                <a16:creationId xmlns:a16="http://schemas.microsoft.com/office/drawing/2014/main" id="{609BD471-397C-07CF-664A-C4ED373D2BD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1972" name="Rectangle 2">
            <a:extLst>
              <a:ext uri="{FF2B5EF4-FFF2-40B4-BE49-F238E27FC236}">
                <a16:creationId xmlns:a16="http://schemas.microsoft.com/office/drawing/2014/main" id="{3B4123F7-1E3F-2FBA-FE17-74BDF9A3E57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18">
            <a:extLst>
              <a:ext uri="{FF2B5EF4-FFF2-40B4-BE49-F238E27FC236}">
                <a16:creationId xmlns:a16="http://schemas.microsoft.com/office/drawing/2014/main" id="{CD1F8B9C-6604-79DB-E78C-8C1A06F5999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0889A96-8990-449C-A47E-EC3D513FEEE4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103</a:t>
            </a:fld>
            <a:endParaRPr lang="ja-JP" altLang="ja-JP"/>
          </a:p>
        </p:txBody>
      </p:sp>
      <p:sp>
        <p:nvSpPr>
          <p:cNvPr id="214019" name="Rectangle 1">
            <a:extLst>
              <a:ext uri="{FF2B5EF4-FFF2-40B4-BE49-F238E27FC236}">
                <a16:creationId xmlns:a16="http://schemas.microsoft.com/office/drawing/2014/main" id="{09E906EA-5BBF-8A0F-7210-6B245CB4FA9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4020" name="Rectangle 2">
            <a:extLst>
              <a:ext uri="{FF2B5EF4-FFF2-40B4-BE49-F238E27FC236}">
                <a16:creationId xmlns:a16="http://schemas.microsoft.com/office/drawing/2014/main" id="{67E262F8-C4F3-F950-9073-7414B6A0E81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18">
            <a:extLst>
              <a:ext uri="{FF2B5EF4-FFF2-40B4-BE49-F238E27FC236}">
                <a16:creationId xmlns:a16="http://schemas.microsoft.com/office/drawing/2014/main" id="{57DE1F14-5D12-3473-653C-4A9ABC36F10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D3823F9-6F60-4206-97B7-777393875590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104</a:t>
            </a:fld>
            <a:endParaRPr lang="ja-JP" altLang="ja-JP"/>
          </a:p>
        </p:txBody>
      </p:sp>
      <p:sp>
        <p:nvSpPr>
          <p:cNvPr id="216067" name="Rectangle 1">
            <a:extLst>
              <a:ext uri="{FF2B5EF4-FFF2-40B4-BE49-F238E27FC236}">
                <a16:creationId xmlns:a16="http://schemas.microsoft.com/office/drawing/2014/main" id="{4316F554-C221-D29F-1C92-F5AAB76793A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6068" name="Rectangle 2">
            <a:extLst>
              <a:ext uri="{FF2B5EF4-FFF2-40B4-BE49-F238E27FC236}">
                <a16:creationId xmlns:a16="http://schemas.microsoft.com/office/drawing/2014/main" id="{41970491-6B67-6B39-6A80-EA11F7D5B25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18">
            <a:extLst>
              <a:ext uri="{FF2B5EF4-FFF2-40B4-BE49-F238E27FC236}">
                <a16:creationId xmlns:a16="http://schemas.microsoft.com/office/drawing/2014/main" id="{A9BA2AE0-5EA5-CB30-B3F9-411C6085DBE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36D98A2-A36A-43DF-8770-43DB49CCB198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105</a:t>
            </a:fld>
            <a:endParaRPr lang="ja-JP" altLang="ja-JP"/>
          </a:p>
        </p:txBody>
      </p:sp>
      <p:sp>
        <p:nvSpPr>
          <p:cNvPr id="218115" name="Rectangle 1">
            <a:extLst>
              <a:ext uri="{FF2B5EF4-FFF2-40B4-BE49-F238E27FC236}">
                <a16:creationId xmlns:a16="http://schemas.microsoft.com/office/drawing/2014/main" id="{3FE60772-505D-FC2B-8463-E7B918454B4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8116" name="Rectangle 2">
            <a:extLst>
              <a:ext uri="{FF2B5EF4-FFF2-40B4-BE49-F238E27FC236}">
                <a16:creationId xmlns:a16="http://schemas.microsoft.com/office/drawing/2014/main" id="{CAD66AC1-4480-3E6D-D466-4016F759887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18">
            <a:extLst>
              <a:ext uri="{FF2B5EF4-FFF2-40B4-BE49-F238E27FC236}">
                <a16:creationId xmlns:a16="http://schemas.microsoft.com/office/drawing/2014/main" id="{2DA2493C-B985-9E1F-5043-3D7C4248E1F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69C02F-7CF1-4ED0-8715-F8C69671CEF6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106</a:t>
            </a:fld>
            <a:endParaRPr lang="ja-JP" altLang="ja-JP"/>
          </a:p>
        </p:txBody>
      </p:sp>
      <p:sp>
        <p:nvSpPr>
          <p:cNvPr id="220163" name="Rectangle 1">
            <a:extLst>
              <a:ext uri="{FF2B5EF4-FFF2-40B4-BE49-F238E27FC236}">
                <a16:creationId xmlns:a16="http://schemas.microsoft.com/office/drawing/2014/main" id="{F90EC5ED-7450-A330-6F79-DAFC1241E5B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0164" name="Rectangle 2">
            <a:extLst>
              <a:ext uri="{FF2B5EF4-FFF2-40B4-BE49-F238E27FC236}">
                <a16:creationId xmlns:a16="http://schemas.microsoft.com/office/drawing/2014/main" id="{8CC08D7D-D601-BF0E-C5B8-68DE40B02BE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18">
            <a:extLst>
              <a:ext uri="{FF2B5EF4-FFF2-40B4-BE49-F238E27FC236}">
                <a16:creationId xmlns:a16="http://schemas.microsoft.com/office/drawing/2014/main" id="{F46E51F1-C5A0-BD47-04B4-16BDD8FE1FA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23969C-ABFE-4336-87B8-BF49887C932E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107</a:t>
            </a:fld>
            <a:endParaRPr lang="ja-JP" altLang="ja-JP"/>
          </a:p>
        </p:txBody>
      </p:sp>
      <p:sp>
        <p:nvSpPr>
          <p:cNvPr id="222211" name="Rectangle 1">
            <a:extLst>
              <a:ext uri="{FF2B5EF4-FFF2-40B4-BE49-F238E27FC236}">
                <a16:creationId xmlns:a16="http://schemas.microsoft.com/office/drawing/2014/main" id="{EAC434C8-C6B8-00EB-0635-B292924866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2212" name="Rectangle 2">
            <a:extLst>
              <a:ext uri="{FF2B5EF4-FFF2-40B4-BE49-F238E27FC236}">
                <a16:creationId xmlns:a16="http://schemas.microsoft.com/office/drawing/2014/main" id="{714BAC08-DFA8-DCEE-47DF-D6CCAC01EDB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18">
            <a:extLst>
              <a:ext uri="{FF2B5EF4-FFF2-40B4-BE49-F238E27FC236}">
                <a16:creationId xmlns:a16="http://schemas.microsoft.com/office/drawing/2014/main" id="{AA64B96D-7E00-55FC-C4A5-DA2D67BC8E0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463024-DDE9-4960-AFB3-C3FC33197FFD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108</a:t>
            </a:fld>
            <a:endParaRPr lang="ja-JP" altLang="ja-JP"/>
          </a:p>
        </p:txBody>
      </p:sp>
      <p:sp>
        <p:nvSpPr>
          <p:cNvPr id="224259" name="Rectangle 1">
            <a:extLst>
              <a:ext uri="{FF2B5EF4-FFF2-40B4-BE49-F238E27FC236}">
                <a16:creationId xmlns:a16="http://schemas.microsoft.com/office/drawing/2014/main" id="{5732F518-14A2-E548-EE54-563C98D41E9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4260" name="Rectangle 2">
            <a:extLst>
              <a:ext uri="{FF2B5EF4-FFF2-40B4-BE49-F238E27FC236}">
                <a16:creationId xmlns:a16="http://schemas.microsoft.com/office/drawing/2014/main" id="{EAA3C5AB-F941-F31A-11E0-4A3FA4987F7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18">
            <a:extLst>
              <a:ext uri="{FF2B5EF4-FFF2-40B4-BE49-F238E27FC236}">
                <a16:creationId xmlns:a16="http://schemas.microsoft.com/office/drawing/2014/main" id="{D5DB0F90-E2A6-34AF-4BF6-325E4C1701B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E95257-968F-4276-AE7E-80610897FE17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109</a:t>
            </a:fld>
            <a:endParaRPr lang="ja-JP" altLang="ja-JP"/>
          </a:p>
        </p:txBody>
      </p:sp>
      <p:sp>
        <p:nvSpPr>
          <p:cNvPr id="226307" name="Rectangle 1">
            <a:extLst>
              <a:ext uri="{FF2B5EF4-FFF2-40B4-BE49-F238E27FC236}">
                <a16:creationId xmlns:a16="http://schemas.microsoft.com/office/drawing/2014/main" id="{A3D22254-EF17-46BF-12DB-BFBFFB9A58A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6308" name="Rectangle 2">
            <a:extLst>
              <a:ext uri="{FF2B5EF4-FFF2-40B4-BE49-F238E27FC236}">
                <a16:creationId xmlns:a16="http://schemas.microsoft.com/office/drawing/2014/main" id="{6F8A047C-44E1-A13C-4533-4366110921D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8">
            <a:extLst>
              <a:ext uri="{FF2B5EF4-FFF2-40B4-BE49-F238E27FC236}">
                <a16:creationId xmlns:a16="http://schemas.microsoft.com/office/drawing/2014/main" id="{1B2813E8-89D4-4A51-1BB9-1E39C2869D6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98E32B-9D13-4347-9A37-D1AD609BF73B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ja-JP" altLang="ja-JP"/>
          </a:p>
        </p:txBody>
      </p:sp>
      <p:sp>
        <p:nvSpPr>
          <p:cNvPr id="25603" name="Rectangle 1">
            <a:extLst>
              <a:ext uri="{FF2B5EF4-FFF2-40B4-BE49-F238E27FC236}">
                <a16:creationId xmlns:a16="http://schemas.microsoft.com/office/drawing/2014/main" id="{70757ABB-0BC2-6662-E3FA-140B3536E6C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5F75CEDF-77ED-8F30-6BD1-EEAE6E04ACA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18">
            <a:extLst>
              <a:ext uri="{FF2B5EF4-FFF2-40B4-BE49-F238E27FC236}">
                <a16:creationId xmlns:a16="http://schemas.microsoft.com/office/drawing/2014/main" id="{ACEB85C6-E4E1-4085-FEBC-C073D8262FC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1C6F7F-E506-47A7-95DB-005B04B5DF15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110</a:t>
            </a:fld>
            <a:endParaRPr lang="ja-JP" altLang="ja-JP"/>
          </a:p>
        </p:txBody>
      </p:sp>
      <p:sp>
        <p:nvSpPr>
          <p:cNvPr id="228355" name="Rectangle 1">
            <a:extLst>
              <a:ext uri="{FF2B5EF4-FFF2-40B4-BE49-F238E27FC236}">
                <a16:creationId xmlns:a16="http://schemas.microsoft.com/office/drawing/2014/main" id="{3C0CF9B7-2C6A-8E7C-2132-103DAAF56FC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8356" name="Rectangle 2">
            <a:extLst>
              <a:ext uri="{FF2B5EF4-FFF2-40B4-BE49-F238E27FC236}">
                <a16:creationId xmlns:a16="http://schemas.microsoft.com/office/drawing/2014/main" id="{67E95969-1ED9-C7E2-F554-2CC2D8327A5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18">
            <a:extLst>
              <a:ext uri="{FF2B5EF4-FFF2-40B4-BE49-F238E27FC236}">
                <a16:creationId xmlns:a16="http://schemas.microsoft.com/office/drawing/2014/main" id="{61DA4EC4-C016-9482-CF5F-C75163D0FD2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C988DD9-B927-4A1D-A4D1-C0AFA202FCAD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111</a:t>
            </a:fld>
            <a:endParaRPr lang="ja-JP" altLang="ja-JP"/>
          </a:p>
        </p:txBody>
      </p:sp>
      <p:sp>
        <p:nvSpPr>
          <p:cNvPr id="230403" name="Rectangle 1">
            <a:extLst>
              <a:ext uri="{FF2B5EF4-FFF2-40B4-BE49-F238E27FC236}">
                <a16:creationId xmlns:a16="http://schemas.microsoft.com/office/drawing/2014/main" id="{24ABBB05-349F-0016-5A9D-9CF94EA1DD4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0404" name="Rectangle 2">
            <a:extLst>
              <a:ext uri="{FF2B5EF4-FFF2-40B4-BE49-F238E27FC236}">
                <a16:creationId xmlns:a16="http://schemas.microsoft.com/office/drawing/2014/main" id="{1656BC2F-0DEA-5A81-637D-F39E5297C7E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18">
            <a:extLst>
              <a:ext uri="{FF2B5EF4-FFF2-40B4-BE49-F238E27FC236}">
                <a16:creationId xmlns:a16="http://schemas.microsoft.com/office/drawing/2014/main" id="{C4161169-1A23-BA7D-AAF6-BFFB907A05C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DAECCE-B64A-4CA8-871E-F48C428852E6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112</a:t>
            </a:fld>
            <a:endParaRPr lang="ja-JP" altLang="ja-JP"/>
          </a:p>
        </p:txBody>
      </p:sp>
      <p:sp>
        <p:nvSpPr>
          <p:cNvPr id="232451" name="Rectangle 1">
            <a:extLst>
              <a:ext uri="{FF2B5EF4-FFF2-40B4-BE49-F238E27FC236}">
                <a16:creationId xmlns:a16="http://schemas.microsoft.com/office/drawing/2014/main" id="{F965DA44-B7A2-5CEF-966B-54CDB37EB3C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2452" name="Rectangle 2">
            <a:extLst>
              <a:ext uri="{FF2B5EF4-FFF2-40B4-BE49-F238E27FC236}">
                <a16:creationId xmlns:a16="http://schemas.microsoft.com/office/drawing/2014/main" id="{079C7C66-DDB2-F89A-4C1E-58BA87C644B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18">
            <a:extLst>
              <a:ext uri="{FF2B5EF4-FFF2-40B4-BE49-F238E27FC236}">
                <a16:creationId xmlns:a16="http://schemas.microsoft.com/office/drawing/2014/main" id="{329D3D7A-6A85-5F79-D5D5-2207773D64A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617262-2A29-42C3-8DD9-59481616569F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113</a:t>
            </a:fld>
            <a:endParaRPr lang="ja-JP" altLang="ja-JP"/>
          </a:p>
        </p:txBody>
      </p:sp>
      <p:sp>
        <p:nvSpPr>
          <p:cNvPr id="234499" name="Rectangle 1">
            <a:extLst>
              <a:ext uri="{FF2B5EF4-FFF2-40B4-BE49-F238E27FC236}">
                <a16:creationId xmlns:a16="http://schemas.microsoft.com/office/drawing/2014/main" id="{09C471FF-82C3-2329-A3C1-398B5A367B3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4500" name="Rectangle 2">
            <a:extLst>
              <a:ext uri="{FF2B5EF4-FFF2-40B4-BE49-F238E27FC236}">
                <a16:creationId xmlns:a16="http://schemas.microsoft.com/office/drawing/2014/main" id="{3A6EECCA-6E14-8406-221F-C44A95D0D06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18">
            <a:extLst>
              <a:ext uri="{FF2B5EF4-FFF2-40B4-BE49-F238E27FC236}">
                <a16:creationId xmlns:a16="http://schemas.microsoft.com/office/drawing/2014/main" id="{D123A347-50B6-7B53-1283-9A26CEE539C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56E5820-3B5B-44EF-AC96-8F273AFA6CE7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114</a:t>
            </a:fld>
            <a:endParaRPr lang="ja-JP" altLang="ja-JP"/>
          </a:p>
        </p:txBody>
      </p:sp>
      <p:sp>
        <p:nvSpPr>
          <p:cNvPr id="236547" name="Rectangle 1">
            <a:extLst>
              <a:ext uri="{FF2B5EF4-FFF2-40B4-BE49-F238E27FC236}">
                <a16:creationId xmlns:a16="http://schemas.microsoft.com/office/drawing/2014/main" id="{45E6DA98-4802-F6A9-1777-DB9F056F10B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6548" name="Rectangle 2">
            <a:extLst>
              <a:ext uri="{FF2B5EF4-FFF2-40B4-BE49-F238E27FC236}">
                <a16:creationId xmlns:a16="http://schemas.microsoft.com/office/drawing/2014/main" id="{EE41461F-3C89-3261-BB86-E84BEEEEE25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18">
            <a:extLst>
              <a:ext uri="{FF2B5EF4-FFF2-40B4-BE49-F238E27FC236}">
                <a16:creationId xmlns:a16="http://schemas.microsoft.com/office/drawing/2014/main" id="{95F4B461-598A-19DF-1194-1F0375BF5E8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A2D65AB-A8E9-47E0-95EA-05C17ECC90D9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115</a:t>
            </a:fld>
            <a:endParaRPr lang="ja-JP" altLang="ja-JP"/>
          </a:p>
        </p:txBody>
      </p:sp>
      <p:sp>
        <p:nvSpPr>
          <p:cNvPr id="238595" name="Rectangle 1">
            <a:extLst>
              <a:ext uri="{FF2B5EF4-FFF2-40B4-BE49-F238E27FC236}">
                <a16:creationId xmlns:a16="http://schemas.microsoft.com/office/drawing/2014/main" id="{9933010C-F2E1-8DBB-B5ED-FF255F328F6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8596" name="Rectangle 2">
            <a:extLst>
              <a:ext uri="{FF2B5EF4-FFF2-40B4-BE49-F238E27FC236}">
                <a16:creationId xmlns:a16="http://schemas.microsoft.com/office/drawing/2014/main" id="{A57307C7-94A5-D69A-950C-1F473E1FCA8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18">
            <a:extLst>
              <a:ext uri="{FF2B5EF4-FFF2-40B4-BE49-F238E27FC236}">
                <a16:creationId xmlns:a16="http://schemas.microsoft.com/office/drawing/2014/main" id="{03CA311C-056A-5FFA-375F-2B300366476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B01E0B4-275F-430C-A8CE-016A6D1BE8A2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116</a:t>
            </a:fld>
            <a:endParaRPr lang="ja-JP" altLang="ja-JP"/>
          </a:p>
        </p:txBody>
      </p:sp>
      <p:sp>
        <p:nvSpPr>
          <p:cNvPr id="240643" name="Rectangle 1">
            <a:extLst>
              <a:ext uri="{FF2B5EF4-FFF2-40B4-BE49-F238E27FC236}">
                <a16:creationId xmlns:a16="http://schemas.microsoft.com/office/drawing/2014/main" id="{63CCA379-FDEC-C42A-83A5-3CF9D8D4839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0644" name="Rectangle 2">
            <a:extLst>
              <a:ext uri="{FF2B5EF4-FFF2-40B4-BE49-F238E27FC236}">
                <a16:creationId xmlns:a16="http://schemas.microsoft.com/office/drawing/2014/main" id="{3CC718CB-EC07-0F9E-F493-A74449B0B65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18">
            <a:extLst>
              <a:ext uri="{FF2B5EF4-FFF2-40B4-BE49-F238E27FC236}">
                <a16:creationId xmlns:a16="http://schemas.microsoft.com/office/drawing/2014/main" id="{093E4BFD-C476-1BDA-231C-4F0365F42E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E54CF4-DE73-4A5E-898F-AF34239E52DF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117</a:t>
            </a:fld>
            <a:endParaRPr lang="ja-JP" altLang="ja-JP"/>
          </a:p>
        </p:txBody>
      </p:sp>
      <p:sp>
        <p:nvSpPr>
          <p:cNvPr id="242691" name="Rectangle 1">
            <a:extLst>
              <a:ext uri="{FF2B5EF4-FFF2-40B4-BE49-F238E27FC236}">
                <a16:creationId xmlns:a16="http://schemas.microsoft.com/office/drawing/2014/main" id="{7BCAF99E-CC44-2DD9-836C-60EE84219AB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2692" name="Rectangle 2">
            <a:extLst>
              <a:ext uri="{FF2B5EF4-FFF2-40B4-BE49-F238E27FC236}">
                <a16:creationId xmlns:a16="http://schemas.microsoft.com/office/drawing/2014/main" id="{9FC2336C-DA44-F532-E75B-59696AFB87E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18">
            <a:extLst>
              <a:ext uri="{FF2B5EF4-FFF2-40B4-BE49-F238E27FC236}">
                <a16:creationId xmlns:a16="http://schemas.microsoft.com/office/drawing/2014/main" id="{CA1FA56B-DC95-543F-F77E-7BB394CDFC2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BB4840-65AC-404E-B94B-22987A8A3364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118</a:t>
            </a:fld>
            <a:endParaRPr lang="ja-JP" altLang="ja-JP"/>
          </a:p>
        </p:txBody>
      </p:sp>
      <p:sp>
        <p:nvSpPr>
          <p:cNvPr id="244739" name="Rectangle 1">
            <a:extLst>
              <a:ext uri="{FF2B5EF4-FFF2-40B4-BE49-F238E27FC236}">
                <a16:creationId xmlns:a16="http://schemas.microsoft.com/office/drawing/2014/main" id="{3CC8B8E4-D18E-8817-9396-990AD77327D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4740" name="Rectangle 2">
            <a:extLst>
              <a:ext uri="{FF2B5EF4-FFF2-40B4-BE49-F238E27FC236}">
                <a16:creationId xmlns:a16="http://schemas.microsoft.com/office/drawing/2014/main" id="{46306D04-4612-F96D-68F1-291EF43A3EE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18">
            <a:extLst>
              <a:ext uri="{FF2B5EF4-FFF2-40B4-BE49-F238E27FC236}">
                <a16:creationId xmlns:a16="http://schemas.microsoft.com/office/drawing/2014/main" id="{33566E7B-9A98-86E9-DC16-D4B4C1D9CFE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CF2ADCE-B743-4D9A-ACAE-A9FCCB9350AB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119</a:t>
            </a:fld>
            <a:endParaRPr lang="ja-JP" altLang="ja-JP"/>
          </a:p>
        </p:txBody>
      </p:sp>
      <p:sp>
        <p:nvSpPr>
          <p:cNvPr id="246787" name="Rectangle 1">
            <a:extLst>
              <a:ext uri="{FF2B5EF4-FFF2-40B4-BE49-F238E27FC236}">
                <a16:creationId xmlns:a16="http://schemas.microsoft.com/office/drawing/2014/main" id="{19A69FC8-5F69-CB24-0DBB-1FC3475DE1F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6788" name="Rectangle 2">
            <a:extLst>
              <a:ext uri="{FF2B5EF4-FFF2-40B4-BE49-F238E27FC236}">
                <a16:creationId xmlns:a16="http://schemas.microsoft.com/office/drawing/2014/main" id="{4420E97B-65D3-0486-7CEC-95380C85846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8">
            <a:extLst>
              <a:ext uri="{FF2B5EF4-FFF2-40B4-BE49-F238E27FC236}">
                <a16:creationId xmlns:a16="http://schemas.microsoft.com/office/drawing/2014/main" id="{C59EBC3C-EBFD-FEE7-43C5-1985667AE62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696F115-5EF0-4121-9037-8B907AE3F2B0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ja-JP" altLang="ja-JP"/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0E73E6B7-7681-08A2-5104-C713BB8950F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14EC7172-0755-32B1-39C1-C01141A8CBB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18">
            <a:extLst>
              <a:ext uri="{FF2B5EF4-FFF2-40B4-BE49-F238E27FC236}">
                <a16:creationId xmlns:a16="http://schemas.microsoft.com/office/drawing/2014/main" id="{37507A0F-4DB7-2846-82D1-36C899232AE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21DFBFC-142B-4B8D-8ED4-E499EC372DF4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120</a:t>
            </a:fld>
            <a:endParaRPr lang="ja-JP" altLang="ja-JP"/>
          </a:p>
        </p:txBody>
      </p:sp>
      <p:sp>
        <p:nvSpPr>
          <p:cNvPr id="248835" name="Rectangle 1">
            <a:extLst>
              <a:ext uri="{FF2B5EF4-FFF2-40B4-BE49-F238E27FC236}">
                <a16:creationId xmlns:a16="http://schemas.microsoft.com/office/drawing/2014/main" id="{E58E37CC-D0A7-20C4-408A-CF3FD4B3CDC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8836" name="Rectangle 2">
            <a:extLst>
              <a:ext uri="{FF2B5EF4-FFF2-40B4-BE49-F238E27FC236}">
                <a16:creationId xmlns:a16="http://schemas.microsoft.com/office/drawing/2014/main" id="{E2A6665B-2C80-9DCB-0A41-96FEE4682FC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18">
            <a:extLst>
              <a:ext uri="{FF2B5EF4-FFF2-40B4-BE49-F238E27FC236}">
                <a16:creationId xmlns:a16="http://schemas.microsoft.com/office/drawing/2014/main" id="{F03895A9-C773-7B59-3814-E7E16E1FDC8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CDF0916-ED3B-4EFE-881F-7BD0556175B3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121</a:t>
            </a:fld>
            <a:endParaRPr lang="ja-JP" altLang="ja-JP"/>
          </a:p>
        </p:txBody>
      </p:sp>
      <p:sp>
        <p:nvSpPr>
          <p:cNvPr id="250883" name="Rectangle 1">
            <a:extLst>
              <a:ext uri="{FF2B5EF4-FFF2-40B4-BE49-F238E27FC236}">
                <a16:creationId xmlns:a16="http://schemas.microsoft.com/office/drawing/2014/main" id="{98F46CAB-8041-B37D-BFEF-0B069D92372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0884" name="Rectangle 2">
            <a:extLst>
              <a:ext uri="{FF2B5EF4-FFF2-40B4-BE49-F238E27FC236}">
                <a16:creationId xmlns:a16="http://schemas.microsoft.com/office/drawing/2014/main" id="{637B9E56-2F27-3E4A-63FA-169075EB254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18">
            <a:extLst>
              <a:ext uri="{FF2B5EF4-FFF2-40B4-BE49-F238E27FC236}">
                <a16:creationId xmlns:a16="http://schemas.microsoft.com/office/drawing/2014/main" id="{0662CF79-B464-9BA8-E9BB-6256AB29886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A501023-2794-44F2-9828-BA3472A77938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122</a:t>
            </a:fld>
            <a:endParaRPr lang="ja-JP" altLang="ja-JP"/>
          </a:p>
        </p:txBody>
      </p:sp>
      <p:sp>
        <p:nvSpPr>
          <p:cNvPr id="252931" name="Rectangle 1">
            <a:extLst>
              <a:ext uri="{FF2B5EF4-FFF2-40B4-BE49-F238E27FC236}">
                <a16:creationId xmlns:a16="http://schemas.microsoft.com/office/drawing/2014/main" id="{4A242010-EEAE-C535-38E6-3C599927A5D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2932" name="Rectangle 2">
            <a:extLst>
              <a:ext uri="{FF2B5EF4-FFF2-40B4-BE49-F238E27FC236}">
                <a16:creationId xmlns:a16="http://schemas.microsoft.com/office/drawing/2014/main" id="{1B04FC84-27D0-5D5A-5679-337855DD585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18">
            <a:extLst>
              <a:ext uri="{FF2B5EF4-FFF2-40B4-BE49-F238E27FC236}">
                <a16:creationId xmlns:a16="http://schemas.microsoft.com/office/drawing/2014/main" id="{B9488366-F875-0401-2584-92857DEE8A0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3C3E2B7-A0E5-4C20-A29B-E83D8AE383D4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123</a:t>
            </a:fld>
            <a:endParaRPr lang="ja-JP" altLang="ja-JP"/>
          </a:p>
        </p:txBody>
      </p:sp>
      <p:sp>
        <p:nvSpPr>
          <p:cNvPr id="254979" name="Rectangle 1">
            <a:extLst>
              <a:ext uri="{FF2B5EF4-FFF2-40B4-BE49-F238E27FC236}">
                <a16:creationId xmlns:a16="http://schemas.microsoft.com/office/drawing/2014/main" id="{BF4752CE-4D1F-7472-4881-27C64DA2A26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4980" name="Rectangle 2">
            <a:extLst>
              <a:ext uri="{FF2B5EF4-FFF2-40B4-BE49-F238E27FC236}">
                <a16:creationId xmlns:a16="http://schemas.microsoft.com/office/drawing/2014/main" id="{FF0073DD-1320-D57C-010C-2AD16A5DE92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18">
            <a:extLst>
              <a:ext uri="{FF2B5EF4-FFF2-40B4-BE49-F238E27FC236}">
                <a16:creationId xmlns:a16="http://schemas.microsoft.com/office/drawing/2014/main" id="{2EC8A627-D06A-A15E-C908-5165EF84780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94F3B4-F3B4-42E0-B416-84BB1771510D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124</a:t>
            </a:fld>
            <a:endParaRPr lang="ja-JP" altLang="ja-JP"/>
          </a:p>
        </p:txBody>
      </p:sp>
      <p:sp>
        <p:nvSpPr>
          <p:cNvPr id="257027" name="Rectangle 1">
            <a:extLst>
              <a:ext uri="{FF2B5EF4-FFF2-40B4-BE49-F238E27FC236}">
                <a16:creationId xmlns:a16="http://schemas.microsoft.com/office/drawing/2014/main" id="{D8D5372C-1EA1-738C-9566-7730B19C3EC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7028" name="Rectangle 2">
            <a:extLst>
              <a:ext uri="{FF2B5EF4-FFF2-40B4-BE49-F238E27FC236}">
                <a16:creationId xmlns:a16="http://schemas.microsoft.com/office/drawing/2014/main" id="{F3BED551-C13C-E792-E890-730E2D8F56A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18">
            <a:extLst>
              <a:ext uri="{FF2B5EF4-FFF2-40B4-BE49-F238E27FC236}">
                <a16:creationId xmlns:a16="http://schemas.microsoft.com/office/drawing/2014/main" id="{AEC12041-5D74-C595-D396-BDEF3FA7D5B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A7059F-9FFB-4FFB-A358-A53FE23C7E27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125</a:t>
            </a:fld>
            <a:endParaRPr lang="ja-JP" altLang="ja-JP"/>
          </a:p>
        </p:txBody>
      </p:sp>
      <p:sp>
        <p:nvSpPr>
          <p:cNvPr id="259075" name="Rectangle 1">
            <a:extLst>
              <a:ext uri="{FF2B5EF4-FFF2-40B4-BE49-F238E27FC236}">
                <a16:creationId xmlns:a16="http://schemas.microsoft.com/office/drawing/2014/main" id="{14A06550-F3DD-75A7-27AE-1C5626D7C5D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9076" name="Rectangle 2">
            <a:extLst>
              <a:ext uri="{FF2B5EF4-FFF2-40B4-BE49-F238E27FC236}">
                <a16:creationId xmlns:a16="http://schemas.microsoft.com/office/drawing/2014/main" id="{5A793C43-2B7F-CAD4-3284-DD0C5E080AE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18">
            <a:extLst>
              <a:ext uri="{FF2B5EF4-FFF2-40B4-BE49-F238E27FC236}">
                <a16:creationId xmlns:a16="http://schemas.microsoft.com/office/drawing/2014/main" id="{0774BF9D-E4A1-9BFA-316F-5BA1ADD9D8C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622FC9-5079-41F0-8BD6-4671FC9F00A8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126</a:t>
            </a:fld>
            <a:endParaRPr lang="ja-JP" altLang="ja-JP"/>
          </a:p>
        </p:txBody>
      </p:sp>
      <p:sp>
        <p:nvSpPr>
          <p:cNvPr id="261123" name="Rectangle 1">
            <a:extLst>
              <a:ext uri="{FF2B5EF4-FFF2-40B4-BE49-F238E27FC236}">
                <a16:creationId xmlns:a16="http://schemas.microsoft.com/office/drawing/2014/main" id="{DE320754-8629-902A-8F98-C3580FF541C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1124" name="Rectangle 2">
            <a:extLst>
              <a:ext uri="{FF2B5EF4-FFF2-40B4-BE49-F238E27FC236}">
                <a16:creationId xmlns:a16="http://schemas.microsoft.com/office/drawing/2014/main" id="{652CBA8C-ADBD-8D3F-D972-92A783C7EBB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18">
            <a:extLst>
              <a:ext uri="{FF2B5EF4-FFF2-40B4-BE49-F238E27FC236}">
                <a16:creationId xmlns:a16="http://schemas.microsoft.com/office/drawing/2014/main" id="{035517EC-0518-5BF6-EDBF-39D7346E45D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968238-423F-4F74-8A84-A38732CE3AEF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127</a:t>
            </a:fld>
            <a:endParaRPr lang="ja-JP" altLang="ja-JP"/>
          </a:p>
        </p:txBody>
      </p:sp>
      <p:sp>
        <p:nvSpPr>
          <p:cNvPr id="263171" name="Rectangle 1">
            <a:extLst>
              <a:ext uri="{FF2B5EF4-FFF2-40B4-BE49-F238E27FC236}">
                <a16:creationId xmlns:a16="http://schemas.microsoft.com/office/drawing/2014/main" id="{02C4ED5D-5B6F-C573-381E-F5922FB888F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3172" name="Rectangle 2">
            <a:extLst>
              <a:ext uri="{FF2B5EF4-FFF2-40B4-BE49-F238E27FC236}">
                <a16:creationId xmlns:a16="http://schemas.microsoft.com/office/drawing/2014/main" id="{C169D8A3-1DDA-A8B9-3E96-69A6C26C2B8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18">
            <a:extLst>
              <a:ext uri="{FF2B5EF4-FFF2-40B4-BE49-F238E27FC236}">
                <a16:creationId xmlns:a16="http://schemas.microsoft.com/office/drawing/2014/main" id="{2EB8C513-D612-B0CA-D11B-889CE37EEF9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36749FE-A73A-4519-AE83-23BA8034661F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128</a:t>
            </a:fld>
            <a:endParaRPr lang="ja-JP" altLang="ja-JP"/>
          </a:p>
        </p:txBody>
      </p:sp>
      <p:sp>
        <p:nvSpPr>
          <p:cNvPr id="265219" name="Rectangle 1">
            <a:extLst>
              <a:ext uri="{FF2B5EF4-FFF2-40B4-BE49-F238E27FC236}">
                <a16:creationId xmlns:a16="http://schemas.microsoft.com/office/drawing/2014/main" id="{E8084CD7-50A9-2DF5-9A9E-5A2F71A32C2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5220" name="Rectangle 2">
            <a:extLst>
              <a:ext uri="{FF2B5EF4-FFF2-40B4-BE49-F238E27FC236}">
                <a16:creationId xmlns:a16="http://schemas.microsoft.com/office/drawing/2014/main" id="{E431EE62-9126-89AC-A881-2F196328D5B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18">
            <a:extLst>
              <a:ext uri="{FF2B5EF4-FFF2-40B4-BE49-F238E27FC236}">
                <a16:creationId xmlns:a16="http://schemas.microsoft.com/office/drawing/2014/main" id="{97B7E411-60A5-BB6B-F776-3197726E20D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1976277-7B83-4B4B-9822-0B22CD32BF01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129</a:t>
            </a:fld>
            <a:endParaRPr lang="ja-JP" altLang="ja-JP"/>
          </a:p>
        </p:txBody>
      </p:sp>
      <p:sp>
        <p:nvSpPr>
          <p:cNvPr id="267267" name="Rectangle 1">
            <a:extLst>
              <a:ext uri="{FF2B5EF4-FFF2-40B4-BE49-F238E27FC236}">
                <a16:creationId xmlns:a16="http://schemas.microsoft.com/office/drawing/2014/main" id="{FBF75DF0-C0A2-C68B-3843-391628E8163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7268" name="Rectangle 2">
            <a:extLst>
              <a:ext uri="{FF2B5EF4-FFF2-40B4-BE49-F238E27FC236}">
                <a16:creationId xmlns:a16="http://schemas.microsoft.com/office/drawing/2014/main" id="{156BCA12-639F-45D9-9728-C472C19FCA6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8">
            <a:extLst>
              <a:ext uri="{FF2B5EF4-FFF2-40B4-BE49-F238E27FC236}">
                <a16:creationId xmlns:a16="http://schemas.microsoft.com/office/drawing/2014/main" id="{57513B16-D8FE-5DC1-13D0-2543FDBE09D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C554A9E-C108-4819-A3D6-B18614B05E40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ja-JP" altLang="ja-JP"/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F1537063-0371-F1DF-C5A5-083B3A9DA50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2C9592DB-C567-8FA4-27F5-15894D4EA3A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18">
            <a:extLst>
              <a:ext uri="{FF2B5EF4-FFF2-40B4-BE49-F238E27FC236}">
                <a16:creationId xmlns:a16="http://schemas.microsoft.com/office/drawing/2014/main" id="{2112EEA5-EF5C-D284-9B09-D1005B928D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0B7DC80-7A7C-49D0-B55E-F859D915A19B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130</a:t>
            </a:fld>
            <a:endParaRPr lang="ja-JP" altLang="ja-JP"/>
          </a:p>
        </p:txBody>
      </p:sp>
      <p:sp>
        <p:nvSpPr>
          <p:cNvPr id="269315" name="Rectangle 1">
            <a:extLst>
              <a:ext uri="{FF2B5EF4-FFF2-40B4-BE49-F238E27FC236}">
                <a16:creationId xmlns:a16="http://schemas.microsoft.com/office/drawing/2014/main" id="{7BEAE1D5-DA77-B7A5-09A8-F10E673FC38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9316" name="Rectangle 2">
            <a:extLst>
              <a:ext uri="{FF2B5EF4-FFF2-40B4-BE49-F238E27FC236}">
                <a16:creationId xmlns:a16="http://schemas.microsoft.com/office/drawing/2014/main" id="{E45CE663-9E9E-D765-5565-80845635AE6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18">
            <a:extLst>
              <a:ext uri="{FF2B5EF4-FFF2-40B4-BE49-F238E27FC236}">
                <a16:creationId xmlns:a16="http://schemas.microsoft.com/office/drawing/2014/main" id="{74A40175-BB5E-160B-0A2B-D6CAE93BB2A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D620AF-6307-4C36-B75A-253378BCB930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131</a:t>
            </a:fld>
            <a:endParaRPr lang="ja-JP" altLang="ja-JP"/>
          </a:p>
        </p:txBody>
      </p:sp>
      <p:sp>
        <p:nvSpPr>
          <p:cNvPr id="271363" name="Rectangle 1">
            <a:extLst>
              <a:ext uri="{FF2B5EF4-FFF2-40B4-BE49-F238E27FC236}">
                <a16:creationId xmlns:a16="http://schemas.microsoft.com/office/drawing/2014/main" id="{6E25240D-1D06-45E1-3D74-27F705B5488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1364" name="Rectangle 2">
            <a:extLst>
              <a:ext uri="{FF2B5EF4-FFF2-40B4-BE49-F238E27FC236}">
                <a16:creationId xmlns:a16="http://schemas.microsoft.com/office/drawing/2014/main" id="{12B21942-4CF0-254B-6571-6ACCF7A61D1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18">
            <a:extLst>
              <a:ext uri="{FF2B5EF4-FFF2-40B4-BE49-F238E27FC236}">
                <a16:creationId xmlns:a16="http://schemas.microsoft.com/office/drawing/2014/main" id="{87AD1F5D-275F-C01A-F71D-BD78DA6AB89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C9DD56-F5DC-427F-8D51-9EFBD5B16B82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132</a:t>
            </a:fld>
            <a:endParaRPr lang="ja-JP" altLang="ja-JP"/>
          </a:p>
        </p:txBody>
      </p:sp>
      <p:sp>
        <p:nvSpPr>
          <p:cNvPr id="273411" name="Rectangle 1">
            <a:extLst>
              <a:ext uri="{FF2B5EF4-FFF2-40B4-BE49-F238E27FC236}">
                <a16:creationId xmlns:a16="http://schemas.microsoft.com/office/drawing/2014/main" id="{32EA1DA0-B969-35D2-8B6D-F02B3F31DC8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3412" name="Rectangle 2">
            <a:extLst>
              <a:ext uri="{FF2B5EF4-FFF2-40B4-BE49-F238E27FC236}">
                <a16:creationId xmlns:a16="http://schemas.microsoft.com/office/drawing/2014/main" id="{A3B93656-B93E-135F-4AC9-5D61419C6CD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18">
            <a:extLst>
              <a:ext uri="{FF2B5EF4-FFF2-40B4-BE49-F238E27FC236}">
                <a16:creationId xmlns:a16="http://schemas.microsoft.com/office/drawing/2014/main" id="{7E85B2A4-1318-89D7-EF11-6CA63D3EEE5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AF33FA-F4C8-4795-B479-882876B5B018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133</a:t>
            </a:fld>
            <a:endParaRPr lang="ja-JP" altLang="ja-JP"/>
          </a:p>
        </p:txBody>
      </p:sp>
      <p:sp>
        <p:nvSpPr>
          <p:cNvPr id="275459" name="Rectangle 1">
            <a:extLst>
              <a:ext uri="{FF2B5EF4-FFF2-40B4-BE49-F238E27FC236}">
                <a16:creationId xmlns:a16="http://schemas.microsoft.com/office/drawing/2014/main" id="{BC9CA9A8-786E-9D1E-AD4A-3981979122B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5460" name="Rectangle 2">
            <a:extLst>
              <a:ext uri="{FF2B5EF4-FFF2-40B4-BE49-F238E27FC236}">
                <a16:creationId xmlns:a16="http://schemas.microsoft.com/office/drawing/2014/main" id="{2B27D525-F0FD-28A2-80FC-4C811FF9575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18">
            <a:extLst>
              <a:ext uri="{FF2B5EF4-FFF2-40B4-BE49-F238E27FC236}">
                <a16:creationId xmlns:a16="http://schemas.microsoft.com/office/drawing/2014/main" id="{25E0852A-053C-EC14-DB1C-CAB43DD0EC4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C9B01D6-6AFC-4B23-A9B5-28B5D5E312C0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134</a:t>
            </a:fld>
            <a:endParaRPr lang="ja-JP" altLang="ja-JP"/>
          </a:p>
        </p:txBody>
      </p:sp>
      <p:sp>
        <p:nvSpPr>
          <p:cNvPr id="277507" name="Rectangle 1">
            <a:extLst>
              <a:ext uri="{FF2B5EF4-FFF2-40B4-BE49-F238E27FC236}">
                <a16:creationId xmlns:a16="http://schemas.microsoft.com/office/drawing/2014/main" id="{118B3BD5-5882-5C0A-3C80-31CA4776320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7508" name="Rectangle 2">
            <a:extLst>
              <a:ext uri="{FF2B5EF4-FFF2-40B4-BE49-F238E27FC236}">
                <a16:creationId xmlns:a16="http://schemas.microsoft.com/office/drawing/2014/main" id="{EB1CB765-25E6-6275-5C64-6A5296A16DB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18">
            <a:extLst>
              <a:ext uri="{FF2B5EF4-FFF2-40B4-BE49-F238E27FC236}">
                <a16:creationId xmlns:a16="http://schemas.microsoft.com/office/drawing/2014/main" id="{EB69E0F8-4EF7-C351-2C8E-7D2625E80B1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10221B2-A3B6-440D-BE04-A4B012B99AF8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135</a:t>
            </a:fld>
            <a:endParaRPr lang="ja-JP" altLang="ja-JP"/>
          </a:p>
        </p:txBody>
      </p:sp>
      <p:sp>
        <p:nvSpPr>
          <p:cNvPr id="279555" name="Rectangle 1">
            <a:extLst>
              <a:ext uri="{FF2B5EF4-FFF2-40B4-BE49-F238E27FC236}">
                <a16:creationId xmlns:a16="http://schemas.microsoft.com/office/drawing/2014/main" id="{50EE83BE-4C10-C81D-C5A0-2612C555DF2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9556" name="Rectangle 2">
            <a:extLst>
              <a:ext uri="{FF2B5EF4-FFF2-40B4-BE49-F238E27FC236}">
                <a16:creationId xmlns:a16="http://schemas.microsoft.com/office/drawing/2014/main" id="{ED59F928-53FD-407A-F2E5-2C3644E5FD2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18">
            <a:extLst>
              <a:ext uri="{FF2B5EF4-FFF2-40B4-BE49-F238E27FC236}">
                <a16:creationId xmlns:a16="http://schemas.microsoft.com/office/drawing/2014/main" id="{80E11DFC-790B-357E-12CD-215937480AE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B9D558A-A1A5-4E35-AFEF-5D30DFDC3B6B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136</a:t>
            </a:fld>
            <a:endParaRPr lang="ja-JP" altLang="ja-JP"/>
          </a:p>
        </p:txBody>
      </p:sp>
      <p:sp>
        <p:nvSpPr>
          <p:cNvPr id="281603" name="Rectangle 1">
            <a:extLst>
              <a:ext uri="{FF2B5EF4-FFF2-40B4-BE49-F238E27FC236}">
                <a16:creationId xmlns:a16="http://schemas.microsoft.com/office/drawing/2014/main" id="{CEB53613-A242-70D7-B742-C95376A5CF8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1604" name="Rectangle 2">
            <a:extLst>
              <a:ext uri="{FF2B5EF4-FFF2-40B4-BE49-F238E27FC236}">
                <a16:creationId xmlns:a16="http://schemas.microsoft.com/office/drawing/2014/main" id="{B9EF373F-C8E0-E371-4E05-E6CDE644EC1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18">
            <a:extLst>
              <a:ext uri="{FF2B5EF4-FFF2-40B4-BE49-F238E27FC236}">
                <a16:creationId xmlns:a16="http://schemas.microsoft.com/office/drawing/2014/main" id="{8A036856-99D9-9B83-A068-F5C66AE21D5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D78D2F-8C49-4331-9E67-69CD0F7149A1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137</a:t>
            </a:fld>
            <a:endParaRPr lang="ja-JP" altLang="ja-JP"/>
          </a:p>
        </p:txBody>
      </p:sp>
      <p:sp>
        <p:nvSpPr>
          <p:cNvPr id="283651" name="Rectangle 1">
            <a:extLst>
              <a:ext uri="{FF2B5EF4-FFF2-40B4-BE49-F238E27FC236}">
                <a16:creationId xmlns:a16="http://schemas.microsoft.com/office/drawing/2014/main" id="{F753C04B-2811-8197-206B-A6452F9F90D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3652" name="Rectangle 2">
            <a:extLst>
              <a:ext uri="{FF2B5EF4-FFF2-40B4-BE49-F238E27FC236}">
                <a16:creationId xmlns:a16="http://schemas.microsoft.com/office/drawing/2014/main" id="{F66C8DAC-8E75-7071-AD50-B911BE20AD2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18">
            <a:extLst>
              <a:ext uri="{FF2B5EF4-FFF2-40B4-BE49-F238E27FC236}">
                <a16:creationId xmlns:a16="http://schemas.microsoft.com/office/drawing/2014/main" id="{2C7E39BB-6DF0-40C4-F3A8-CA6A19EDBB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0C92482-2FEC-4781-A33B-C73F00C4E5C9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138</a:t>
            </a:fld>
            <a:endParaRPr lang="ja-JP" altLang="ja-JP"/>
          </a:p>
        </p:txBody>
      </p:sp>
      <p:sp>
        <p:nvSpPr>
          <p:cNvPr id="285699" name="Rectangle 1">
            <a:extLst>
              <a:ext uri="{FF2B5EF4-FFF2-40B4-BE49-F238E27FC236}">
                <a16:creationId xmlns:a16="http://schemas.microsoft.com/office/drawing/2014/main" id="{A7B7FF6D-F225-D9D5-A967-B0C86E297C2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5700" name="Rectangle 2">
            <a:extLst>
              <a:ext uri="{FF2B5EF4-FFF2-40B4-BE49-F238E27FC236}">
                <a16:creationId xmlns:a16="http://schemas.microsoft.com/office/drawing/2014/main" id="{934BCF7A-C0D0-6DD8-CE80-727C49B3205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18">
            <a:extLst>
              <a:ext uri="{FF2B5EF4-FFF2-40B4-BE49-F238E27FC236}">
                <a16:creationId xmlns:a16="http://schemas.microsoft.com/office/drawing/2014/main" id="{13E1283C-CA66-F7E5-E9CA-A95F499348A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3033A91-E3DE-4C26-BEF7-C95F7C1ACA2C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139</a:t>
            </a:fld>
            <a:endParaRPr lang="ja-JP" altLang="ja-JP"/>
          </a:p>
        </p:txBody>
      </p:sp>
      <p:sp>
        <p:nvSpPr>
          <p:cNvPr id="287747" name="Rectangle 1">
            <a:extLst>
              <a:ext uri="{FF2B5EF4-FFF2-40B4-BE49-F238E27FC236}">
                <a16:creationId xmlns:a16="http://schemas.microsoft.com/office/drawing/2014/main" id="{A722B5CD-D786-1DFF-7F11-65612FDC8F6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7748" name="Rectangle 2">
            <a:extLst>
              <a:ext uri="{FF2B5EF4-FFF2-40B4-BE49-F238E27FC236}">
                <a16:creationId xmlns:a16="http://schemas.microsoft.com/office/drawing/2014/main" id="{90B7F22E-3C31-0B2D-9E9D-23A68721201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8">
            <a:extLst>
              <a:ext uri="{FF2B5EF4-FFF2-40B4-BE49-F238E27FC236}">
                <a16:creationId xmlns:a16="http://schemas.microsoft.com/office/drawing/2014/main" id="{8F2E1AF3-6CB0-C190-3221-C9D500592E4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E736E8F-15CA-4B34-8AB9-4865EFE88A83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ja-JP" altLang="ja-JP"/>
          </a:p>
        </p:txBody>
      </p:sp>
      <p:sp>
        <p:nvSpPr>
          <p:cNvPr id="31747" name="Rectangle 1">
            <a:extLst>
              <a:ext uri="{FF2B5EF4-FFF2-40B4-BE49-F238E27FC236}">
                <a16:creationId xmlns:a16="http://schemas.microsoft.com/office/drawing/2014/main" id="{327CC4E2-3B15-6A9A-A4C6-E2E4A4BC5B4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B47EB494-730F-D9C9-F7FD-62656B64BF3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18">
            <a:extLst>
              <a:ext uri="{FF2B5EF4-FFF2-40B4-BE49-F238E27FC236}">
                <a16:creationId xmlns:a16="http://schemas.microsoft.com/office/drawing/2014/main" id="{D23EB176-6991-7074-09C3-FE7A6CAD23E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0E644D-0695-4082-A7A7-1FCD3C634531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140</a:t>
            </a:fld>
            <a:endParaRPr lang="ja-JP" altLang="ja-JP"/>
          </a:p>
        </p:txBody>
      </p:sp>
      <p:sp>
        <p:nvSpPr>
          <p:cNvPr id="289795" name="Rectangle 1">
            <a:extLst>
              <a:ext uri="{FF2B5EF4-FFF2-40B4-BE49-F238E27FC236}">
                <a16:creationId xmlns:a16="http://schemas.microsoft.com/office/drawing/2014/main" id="{E39E0BDB-1F50-2040-368E-BC71C2E1579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9796" name="Rectangle 2">
            <a:extLst>
              <a:ext uri="{FF2B5EF4-FFF2-40B4-BE49-F238E27FC236}">
                <a16:creationId xmlns:a16="http://schemas.microsoft.com/office/drawing/2014/main" id="{24368F7E-0BE1-C0DB-1F15-5BCC65C3A1E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8">
            <a:extLst>
              <a:ext uri="{FF2B5EF4-FFF2-40B4-BE49-F238E27FC236}">
                <a16:creationId xmlns:a16="http://schemas.microsoft.com/office/drawing/2014/main" id="{C52B4E2E-9DCA-B076-19D0-CC60A83095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08AFA70-414E-4AF8-B109-5399853A32B3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141</a:t>
            </a:fld>
            <a:endParaRPr lang="ja-JP" altLang="ja-JP"/>
          </a:p>
        </p:txBody>
      </p:sp>
      <p:sp>
        <p:nvSpPr>
          <p:cNvPr id="291843" name="Rectangle 1">
            <a:extLst>
              <a:ext uri="{FF2B5EF4-FFF2-40B4-BE49-F238E27FC236}">
                <a16:creationId xmlns:a16="http://schemas.microsoft.com/office/drawing/2014/main" id="{59C241D5-AA6A-8AD4-A6BC-4F1C51D42F9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1844" name="Rectangle 2">
            <a:extLst>
              <a:ext uri="{FF2B5EF4-FFF2-40B4-BE49-F238E27FC236}">
                <a16:creationId xmlns:a16="http://schemas.microsoft.com/office/drawing/2014/main" id="{B95CD01E-6D9F-E7E7-27E4-4AA08E7DC8B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18">
            <a:extLst>
              <a:ext uri="{FF2B5EF4-FFF2-40B4-BE49-F238E27FC236}">
                <a16:creationId xmlns:a16="http://schemas.microsoft.com/office/drawing/2014/main" id="{A442B1B1-A947-8E05-04DC-645252D36AF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566438-0B2E-40A1-B594-7D212257BBE7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142</a:t>
            </a:fld>
            <a:endParaRPr lang="ja-JP" altLang="ja-JP"/>
          </a:p>
        </p:txBody>
      </p:sp>
      <p:sp>
        <p:nvSpPr>
          <p:cNvPr id="293891" name="Rectangle 1">
            <a:extLst>
              <a:ext uri="{FF2B5EF4-FFF2-40B4-BE49-F238E27FC236}">
                <a16:creationId xmlns:a16="http://schemas.microsoft.com/office/drawing/2014/main" id="{66E855F7-61EE-9888-8E63-A3067A750C5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3892" name="Rectangle 2">
            <a:extLst>
              <a:ext uri="{FF2B5EF4-FFF2-40B4-BE49-F238E27FC236}">
                <a16:creationId xmlns:a16="http://schemas.microsoft.com/office/drawing/2014/main" id="{6460439C-5BAA-2624-7661-19515F6A2FE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18">
            <a:extLst>
              <a:ext uri="{FF2B5EF4-FFF2-40B4-BE49-F238E27FC236}">
                <a16:creationId xmlns:a16="http://schemas.microsoft.com/office/drawing/2014/main" id="{F098125E-538A-D4B8-5683-B5A9FFBB98F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88A01F7-ADB3-41B7-AE5E-243D67EE39DA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143</a:t>
            </a:fld>
            <a:endParaRPr lang="ja-JP" altLang="ja-JP"/>
          </a:p>
        </p:txBody>
      </p:sp>
      <p:sp>
        <p:nvSpPr>
          <p:cNvPr id="295939" name="Rectangle 1">
            <a:extLst>
              <a:ext uri="{FF2B5EF4-FFF2-40B4-BE49-F238E27FC236}">
                <a16:creationId xmlns:a16="http://schemas.microsoft.com/office/drawing/2014/main" id="{5CFE56C0-E7D9-C85D-0D7E-8C1C355F546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5940" name="Rectangle 2">
            <a:extLst>
              <a:ext uri="{FF2B5EF4-FFF2-40B4-BE49-F238E27FC236}">
                <a16:creationId xmlns:a16="http://schemas.microsoft.com/office/drawing/2014/main" id="{A650B243-087C-140F-605B-DC126849C54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18">
            <a:extLst>
              <a:ext uri="{FF2B5EF4-FFF2-40B4-BE49-F238E27FC236}">
                <a16:creationId xmlns:a16="http://schemas.microsoft.com/office/drawing/2014/main" id="{A8BC1D21-16E2-3167-3F32-9E6FE94AFC7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2530149-13E8-4714-AA72-258B8CD4EF8D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144</a:t>
            </a:fld>
            <a:endParaRPr lang="ja-JP" altLang="ja-JP"/>
          </a:p>
        </p:txBody>
      </p:sp>
      <p:sp>
        <p:nvSpPr>
          <p:cNvPr id="297987" name="Rectangle 1">
            <a:extLst>
              <a:ext uri="{FF2B5EF4-FFF2-40B4-BE49-F238E27FC236}">
                <a16:creationId xmlns:a16="http://schemas.microsoft.com/office/drawing/2014/main" id="{CCB07B5E-885B-C29C-B20F-C3EF5EB4A17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988" name="Rectangle 2">
            <a:extLst>
              <a:ext uri="{FF2B5EF4-FFF2-40B4-BE49-F238E27FC236}">
                <a16:creationId xmlns:a16="http://schemas.microsoft.com/office/drawing/2014/main" id="{7C68F531-3B8F-BCF6-2846-2977E04A52E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18">
            <a:extLst>
              <a:ext uri="{FF2B5EF4-FFF2-40B4-BE49-F238E27FC236}">
                <a16:creationId xmlns:a16="http://schemas.microsoft.com/office/drawing/2014/main" id="{CA21BA27-1A8F-CD8D-5AE3-F0C50430ABC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259516F-B36C-40B5-9CCC-4A4AA85A820A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145</a:t>
            </a:fld>
            <a:endParaRPr lang="ja-JP" altLang="ja-JP"/>
          </a:p>
        </p:txBody>
      </p:sp>
      <p:sp>
        <p:nvSpPr>
          <p:cNvPr id="300035" name="Rectangle 1">
            <a:extLst>
              <a:ext uri="{FF2B5EF4-FFF2-40B4-BE49-F238E27FC236}">
                <a16:creationId xmlns:a16="http://schemas.microsoft.com/office/drawing/2014/main" id="{8FE6EE94-159A-94EB-256E-124EDC8C022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0036" name="Rectangle 2">
            <a:extLst>
              <a:ext uri="{FF2B5EF4-FFF2-40B4-BE49-F238E27FC236}">
                <a16:creationId xmlns:a16="http://schemas.microsoft.com/office/drawing/2014/main" id="{7DD118BC-8869-F5C8-10EA-BD9D3A0C131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18">
            <a:extLst>
              <a:ext uri="{FF2B5EF4-FFF2-40B4-BE49-F238E27FC236}">
                <a16:creationId xmlns:a16="http://schemas.microsoft.com/office/drawing/2014/main" id="{31D32D59-267E-A3EF-61C0-5576A4AAEFF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47DB22-AF39-4FF4-A68C-F40BA663048E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146</a:t>
            </a:fld>
            <a:endParaRPr lang="ja-JP" altLang="ja-JP"/>
          </a:p>
        </p:txBody>
      </p:sp>
      <p:sp>
        <p:nvSpPr>
          <p:cNvPr id="302083" name="Rectangle 1">
            <a:extLst>
              <a:ext uri="{FF2B5EF4-FFF2-40B4-BE49-F238E27FC236}">
                <a16:creationId xmlns:a16="http://schemas.microsoft.com/office/drawing/2014/main" id="{CA4290E7-868A-5F74-25A8-9EC4D32BD35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2084" name="Rectangle 2">
            <a:extLst>
              <a:ext uri="{FF2B5EF4-FFF2-40B4-BE49-F238E27FC236}">
                <a16:creationId xmlns:a16="http://schemas.microsoft.com/office/drawing/2014/main" id="{E668FE8E-E097-C9B7-77F9-931F3997557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18">
            <a:extLst>
              <a:ext uri="{FF2B5EF4-FFF2-40B4-BE49-F238E27FC236}">
                <a16:creationId xmlns:a16="http://schemas.microsoft.com/office/drawing/2014/main" id="{8F855E38-99C1-3B91-5C52-170A5A1AD84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5534121-8140-4D13-B51F-043463AF4546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147</a:t>
            </a:fld>
            <a:endParaRPr lang="ja-JP" altLang="ja-JP"/>
          </a:p>
        </p:txBody>
      </p:sp>
      <p:sp>
        <p:nvSpPr>
          <p:cNvPr id="304131" name="Rectangle 1">
            <a:extLst>
              <a:ext uri="{FF2B5EF4-FFF2-40B4-BE49-F238E27FC236}">
                <a16:creationId xmlns:a16="http://schemas.microsoft.com/office/drawing/2014/main" id="{EBD59A04-5624-1748-3E8A-609AE71323D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4132" name="Rectangle 2">
            <a:extLst>
              <a:ext uri="{FF2B5EF4-FFF2-40B4-BE49-F238E27FC236}">
                <a16:creationId xmlns:a16="http://schemas.microsoft.com/office/drawing/2014/main" id="{C6DC07DD-0953-6656-E350-BB5DA24A560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18">
            <a:extLst>
              <a:ext uri="{FF2B5EF4-FFF2-40B4-BE49-F238E27FC236}">
                <a16:creationId xmlns:a16="http://schemas.microsoft.com/office/drawing/2014/main" id="{D8419A2F-C3DF-761E-12DF-389B562836D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FFF1DD2-7023-4532-B6DF-D27567AB1911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148</a:t>
            </a:fld>
            <a:endParaRPr lang="ja-JP" altLang="ja-JP"/>
          </a:p>
        </p:txBody>
      </p:sp>
      <p:sp>
        <p:nvSpPr>
          <p:cNvPr id="306179" name="Rectangle 1">
            <a:extLst>
              <a:ext uri="{FF2B5EF4-FFF2-40B4-BE49-F238E27FC236}">
                <a16:creationId xmlns:a16="http://schemas.microsoft.com/office/drawing/2014/main" id="{1A0879E7-6BFE-8127-AB71-9E6C3BEA1B1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6180" name="Rectangle 2">
            <a:extLst>
              <a:ext uri="{FF2B5EF4-FFF2-40B4-BE49-F238E27FC236}">
                <a16:creationId xmlns:a16="http://schemas.microsoft.com/office/drawing/2014/main" id="{6CE66F71-8B6B-1ED8-D320-AA495F139C4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18">
            <a:extLst>
              <a:ext uri="{FF2B5EF4-FFF2-40B4-BE49-F238E27FC236}">
                <a16:creationId xmlns:a16="http://schemas.microsoft.com/office/drawing/2014/main" id="{D95DA338-8D73-CE31-921E-AF6C1FD3096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3C94B72-8F6B-4DC6-8616-E77F3657AC10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149</a:t>
            </a:fld>
            <a:endParaRPr lang="ja-JP" altLang="ja-JP"/>
          </a:p>
        </p:txBody>
      </p:sp>
      <p:sp>
        <p:nvSpPr>
          <p:cNvPr id="308227" name="Rectangle 1">
            <a:extLst>
              <a:ext uri="{FF2B5EF4-FFF2-40B4-BE49-F238E27FC236}">
                <a16:creationId xmlns:a16="http://schemas.microsoft.com/office/drawing/2014/main" id="{2A0CFDB5-218D-68EA-3386-BA59E41A5AD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8228" name="Rectangle 2">
            <a:extLst>
              <a:ext uri="{FF2B5EF4-FFF2-40B4-BE49-F238E27FC236}">
                <a16:creationId xmlns:a16="http://schemas.microsoft.com/office/drawing/2014/main" id="{5097416D-F077-7323-3862-73010E54449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8">
            <a:extLst>
              <a:ext uri="{FF2B5EF4-FFF2-40B4-BE49-F238E27FC236}">
                <a16:creationId xmlns:a16="http://schemas.microsoft.com/office/drawing/2014/main" id="{18E0CD8A-86C1-A12E-5299-1F61DC920BD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C342826-59B2-4368-9C41-7A7C6B663380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ja-JP" altLang="ja-JP"/>
          </a:p>
        </p:txBody>
      </p:sp>
      <p:sp>
        <p:nvSpPr>
          <p:cNvPr id="33795" name="Rectangle 1">
            <a:extLst>
              <a:ext uri="{FF2B5EF4-FFF2-40B4-BE49-F238E27FC236}">
                <a16:creationId xmlns:a16="http://schemas.microsoft.com/office/drawing/2014/main" id="{E93E0DB1-B462-94DB-6FD0-F4C63053582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A1A05FD7-C16B-697B-DB50-262B2E8F2C9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18">
            <a:extLst>
              <a:ext uri="{FF2B5EF4-FFF2-40B4-BE49-F238E27FC236}">
                <a16:creationId xmlns:a16="http://schemas.microsoft.com/office/drawing/2014/main" id="{6B6C4DD8-94A7-666C-300F-7708D2EB2DB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9E7EF17-F48E-48DA-95D9-C66FE25A4CE2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150</a:t>
            </a:fld>
            <a:endParaRPr lang="ja-JP" altLang="ja-JP"/>
          </a:p>
        </p:txBody>
      </p:sp>
      <p:sp>
        <p:nvSpPr>
          <p:cNvPr id="310275" name="Rectangle 1">
            <a:extLst>
              <a:ext uri="{FF2B5EF4-FFF2-40B4-BE49-F238E27FC236}">
                <a16:creationId xmlns:a16="http://schemas.microsoft.com/office/drawing/2014/main" id="{0B4297C6-44D0-F93A-A8DB-33E707F8C98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0276" name="Rectangle 2">
            <a:extLst>
              <a:ext uri="{FF2B5EF4-FFF2-40B4-BE49-F238E27FC236}">
                <a16:creationId xmlns:a16="http://schemas.microsoft.com/office/drawing/2014/main" id="{74D08162-B8FC-8603-609D-E08C2E0C85D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18">
            <a:extLst>
              <a:ext uri="{FF2B5EF4-FFF2-40B4-BE49-F238E27FC236}">
                <a16:creationId xmlns:a16="http://schemas.microsoft.com/office/drawing/2014/main" id="{FF300502-224D-6D91-728F-12EF5161330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1FAB258-4626-4472-9271-097D18EECD12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151</a:t>
            </a:fld>
            <a:endParaRPr lang="ja-JP" altLang="ja-JP"/>
          </a:p>
        </p:txBody>
      </p:sp>
      <p:sp>
        <p:nvSpPr>
          <p:cNvPr id="312323" name="Rectangle 1">
            <a:extLst>
              <a:ext uri="{FF2B5EF4-FFF2-40B4-BE49-F238E27FC236}">
                <a16:creationId xmlns:a16="http://schemas.microsoft.com/office/drawing/2014/main" id="{CE26A544-949F-7CC8-EDFA-67B21D8B2BC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2324" name="Rectangle 2">
            <a:extLst>
              <a:ext uri="{FF2B5EF4-FFF2-40B4-BE49-F238E27FC236}">
                <a16:creationId xmlns:a16="http://schemas.microsoft.com/office/drawing/2014/main" id="{EF71A7B5-1A28-FD83-E7E0-B9D8DF0D1FB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18">
            <a:extLst>
              <a:ext uri="{FF2B5EF4-FFF2-40B4-BE49-F238E27FC236}">
                <a16:creationId xmlns:a16="http://schemas.microsoft.com/office/drawing/2014/main" id="{FAB010D2-322B-9EF2-8189-4D74654181B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1ED944C-091A-4B76-8D4C-449D655B5AC7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152</a:t>
            </a:fld>
            <a:endParaRPr lang="ja-JP" altLang="ja-JP"/>
          </a:p>
        </p:txBody>
      </p:sp>
      <p:sp>
        <p:nvSpPr>
          <p:cNvPr id="314371" name="Rectangle 1">
            <a:extLst>
              <a:ext uri="{FF2B5EF4-FFF2-40B4-BE49-F238E27FC236}">
                <a16:creationId xmlns:a16="http://schemas.microsoft.com/office/drawing/2014/main" id="{4063D84E-4900-1DC3-9107-B6F160DF3A4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4372" name="Rectangle 2">
            <a:extLst>
              <a:ext uri="{FF2B5EF4-FFF2-40B4-BE49-F238E27FC236}">
                <a16:creationId xmlns:a16="http://schemas.microsoft.com/office/drawing/2014/main" id="{5B7D1676-33F0-3D40-1444-57D07CA3BC6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18">
            <a:extLst>
              <a:ext uri="{FF2B5EF4-FFF2-40B4-BE49-F238E27FC236}">
                <a16:creationId xmlns:a16="http://schemas.microsoft.com/office/drawing/2014/main" id="{4F09C57C-928A-B29A-A61A-4B0D4041E26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661C8F-ECC9-42F4-BCA3-615DA1629ACA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153</a:t>
            </a:fld>
            <a:endParaRPr lang="ja-JP" altLang="ja-JP"/>
          </a:p>
        </p:txBody>
      </p:sp>
      <p:sp>
        <p:nvSpPr>
          <p:cNvPr id="316419" name="Rectangle 1">
            <a:extLst>
              <a:ext uri="{FF2B5EF4-FFF2-40B4-BE49-F238E27FC236}">
                <a16:creationId xmlns:a16="http://schemas.microsoft.com/office/drawing/2014/main" id="{8B650808-6CAE-8FDB-2619-5AC792C399F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6420" name="Rectangle 2">
            <a:extLst>
              <a:ext uri="{FF2B5EF4-FFF2-40B4-BE49-F238E27FC236}">
                <a16:creationId xmlns:a16="http://schemas.microsoft.com/office/drawing/2014/main" id="{298A298F-9CCE-9E20-211A-66EFA66094A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18">
            <a:extLst>
              <a:ext uri="{FF2B5EF4-FFF2-40B4-BE49-F238E27FC236}">
                <a16:creationId xmlns:a16="http://schemas.microsoft.com/office/drawing/2014/main" id="{CE55B5E9-B12D-7294-704A-4946CDD2EDF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4D1FC6B-DEFB-4631-8738-B46901216A37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154</a:t>
            </a:fld>
            <a:endParaRPr lang="ja-JP" altLang="ja-JP"/>
          </a:p>
        </p:txBody>
      </p:sp>
      <p:sp>
        <p:nvSpPr>
          <p:cNvPr id="318467" name="Rectangle 1">
            <a:extLst>
              <a:ext uri="{FF2B5EF4-FFF2-40B4-BE49-F238E27FC236}">
                <a16:creationId xmlns:a16="http://schemas.microsoft.com/office/drawing/2014/main" id="{EC1D1DFC-09E7-DDD1-63FF-49765CD6297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8468" name="Rectangle 2">
            <a:extLst>
              <a:ext uri="{FF2B5EF4-FFF2-40B4-BE49-F238E27FC236}">
                <a16:creationId xmlns:a16="http://schemas.microsoft.com/office/drawing/2014/main" id="{65090AC5-9B97-F7EF-8619-054D0E902E2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18">
            <a:extLst>
              <a:ext uri="{FF2B5EF4-FFF2-40B4-BE49-F238E27FC236}">
                <a16:creationId xmlns:a16="http://schemas.microsoft.com/office/drawing/2014/main" id="{9BB094CD-CBC0-55E5-D986-C28DCE2091F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0A780C4-3EE0-47CC-9F10-6EB0380B55E2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155</a:t>
            </a:fld>
            <a:endParaRPr lang="ja-JP" altLang="ja-JP"/>
          </a:p>
        </p:txBody>
      </p:sp>
      <p:sp>
        <p:nvSpPr>
          <p:cNvPr id="320515" name="Rectangle 1">
            <a:extLst>
              <a:ext uri="{FF2B5EF4-FFF2-40B4-BE49-F238E27FC236}">
                <a16:creationId xmlns:a16="http://schemas.microsoft.com/office/drawing/2014/main" id="{88D0CA45-6662-E38E-7B85-3254A065EC6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0516" name="Rectangle 2">
            <a:extLst>
              <a:ext uri="{FF2B5EF4-FFF2-40B4-BE49-F238E27FC236}">
                <a16:creationId xmlns:a16="http://schemas.microsoft.com/office/drawing/2014/main" id="{5644DB16-9187-B760-62B6-F0A961A59B8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18">
            <a:extLst>
              <a:ext uri="{FF2B5EF4-FFF2-40B4-BE49-F238E27FC236}">
                <a16:creationId xmlns:a16="http://schemas.microsoft.com/office/drawing/2014/main" id="{DEED9EC2-9232-DCF3-17B5-07ECC0D06E9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3B58CB-C944-4B8A-885E-6582BB521646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156</a:t>
            </a:fld>
            <a:endParaRPr lang="ja-JP" altLang="ja-JP"/>
          </a:p>
        </p:txBody>
      </p:sp>
      <p:sp>
        <p:nvSpPr>
          <p:cNvPr id="322563" name="Rectangle 1">
            <a:extLst>
              <a:ext uri="{FF2B5EF4-FFF2-40B4-BE49-F238E27FC236}">
                <a16:creationId xmlns:a16="http://schemas.microsoft.com/office/drawing/2014/main" id="{2F741032-D1A4-D9D5-DF7E-6DA1871C960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2564" name="Rectangle 2">
            <a:extLst>
              <a:ext uri="{FF2B5EF4-FFF2-40B4-BE49-F238E27FC236}">
                <a16:creationId xmlns:a16="http://schemas.microsoft.com/office/drawing/2014/main" id="{AF2BCE2E-4D65-AA63-0FAE-BE0D2E6C395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18">
            <a:extLst>
              <a:ext uri="{FF2B5EF4-FFF2-40B4-BE49-F238E27FC236}">
                <a16:creationId xmlns:a16="http://schemas.microsoft.com/office/drawing/2014/main" id="{DE43D296-F4DB-CF37-96B5-8F622244384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59F82D0-AE65-4908-ABF5-B855012DC012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157</a:t>
            </a:fld>
            <a:endParaRPr lang="ja-JP" altLang="ja-JP"/>
          </a:p>
        </p:txBody>
      </p:sp>
      <p:sp>
        <p:nvSpPr>
          <p:cNvPr id="324611" name="Rectangle 1">
            <a:extLst>
              <a:ext uri="{FF2B5EF4-FFF2-40B4-BE49-F238E27FC236}">
                <a16:creationId xmlns:a16="http://schemas.microsoft.com/office/drawing/2014/main" id="{1AF4C66E-8D66-320C-809F-3461C71B300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4612" name="Rectangle 2">
            <a:extLst>
              <a:ext uri="{FF2B5EF4-FFF2-40B4-BE49-F238E27FC236}">
                <a16:creationId xmlns:a16="http://schemas.microsoft.com/office/drawing/2014/main" id="{0C9CE8C7-373D-817B-9A96-5140A7F5E13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18">
            <a:extLst>
              <a:ext uri="{FF2B5EF4-FFF2-40B4-BE49-F238E27FC236}">
                <a16:creationId xmlns:a16="http://schemas.microsoft.com/office/drawing/2014/main" id="{D06FEA87-371C-DBD8-310E-6F3EAFADDAE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14774F5-93A6-4A6F-8BBD-84F588F04860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158</a:t>
            </a:fld>
            <a:endParaRPr lang="ja-JP" altLang="ja-JP"/>
          </a:p>
        </p:txBody>
      </p:sp>
      <p:sp>
        <p:nvSpPr>
          <p:cNvPr id="326659" name="Rectangle 1">
            <a:extLst>
              <a:ext uri="{FF2B5EF4-FFF2-40B4-BE49-F238E27FC236}">
                <a16:creationId xmlns:a16="http://schemas.microsoft.com/office/drawing/2014/main" id="{A4D149EA-AC75-9A28-BB99-6DD8898DDE2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6660" name="Rectangle 2">
            <a:extLst>
              <a:ext uri="{FF2B5EF4-FFF2-40B4-BE49-F238E27FC236}">
                <a16:creationId xmlns:a16="http://schemas.microsoft.com/office/drawing/2014/main" id="{34576643-0B4E-3F21-73CD-94B153CBAED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18">
            <a:extLst>
              <a:ext uri="{FF2B5EF4-FFF2-40B4-BE49-F238E27FC236}">
                <a16:creationId xmlns:a16="http://schemas.microsoft.com/office/drawing/2014/main" id="{06D63A17-A097-1657-AF87-7A505A38840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E69F06-8436-45E4-847D-78BA305685C2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159</a:t>
            </a:fld>
            <a:endParaRPr lang="ja-JP" altLang="ja-JP"/>
          </a:p>
        </p:txBody>
      </p:sp>
      <p:sp>
        <p:nvSpPr>
          <p:cNvPr id="328707" name="Rectangle 1">
            <a:extLst>
              <a:ext uri="{FF2B5EF4-FFF2-40B4-BE49-F238E27FC236}">
                <a16:creationId xmlns:a16="http://schemas.microsoft.com/office/drawing/2014/main" id="{62DB69C6-B9D3-F4E8-7BE2-89E7837F88A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8708" name="Rectangle 2">
            <a:extLst>
              <a:ext uri="{FF2B5EF4-FFF2-40B4-BE49-F238E27FC236}">
                <a16:creationId xmlns:a16="http://schemas.microsoft.com/office/drawing/2014/main" id="{D7565D2D-60FB-3699-49AD-ADDE84E5474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8">
            <a:extLst>
              <a:ext uri="{FF2B5EF4-FFF2-40B4-BE49-F238E27FC236}">
                <a16:creationId xmlns:a16="http://schemas.microsoft.com/office/drawing/2014/main" id="{5FC11358-BCEB-EF8E-A3C1-FB12F63692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DD76F0B-D5F5-4B06-8FF2-18B7E40BFBD8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ja-JP" altLang="ja-JP"/>
          </a:p>
        </p:txBody>
      </p:sp>
      <p:sp>
        <p:nvSpPr>
          <p:cNvPr id="35843" name="Rectangle 1">
            <a:extLst>
              <a:ext uri="{FF2B5EF4-FFF2-40B4-BE49-F238E27FC236}">
                <a16:creationId xmlns:a16="http://schemas.microsoft.com/office/drawing/2014/main" id="{20787978-EBB6-C1C4-A98E-CCEED53E557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F2EB4A4F-0637-77F7-2388-116DBEFC2E1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18">
            <a:extLst>
              <a:ext uri="{FF2B5EF4-FFF2-40B4-BE49-F238E27FC236}">
                <a16:creationId xmlns:a16="http://schemas.microsoft.com/office/drawing/2014/main" id="{E191BB08-50BB-1F22-B84D-01E124226C0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114B22C-687C-458E-8C90-936CFDA648C6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160</a:t>
            </a:fld>
            <a:endParaRPr lang="ja-JP" altLang="ja-JP"/>
          </a:p>
        </p:txBody>
      </p:sp>
      <p:sp>
        <p:nvSpPr>
          <p:cNvPr id="330755" name="Rectangle 1">
            <a:extLst>
              <a:ext uri="{FF2B5EF4-FFF2-40B4-BE49-F238E27FC236}">
                <a16:creationId xmlns:a16="http://schemas.microsoft.com/office/drawing/2014/main" id="{90D74946-246E-0978-1EBF-DD087715FED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0756" name="Rectangle 2">
            <a:extLst>
              <a:ext uri="{FF2B5EF4-FFF2-40B4-BE49-F238E27FC236}">
                <a16:creationId xmlns:a16="http://schemas.microsoft.com/office/drawing/2014/main" id="{8E3D2024-7A6F-1C6E-B3E8-97149A54843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18">
            <a:extLst>
              <a:ext uri="{FF2B5EF4-FFF2-40B4-BE49-F238E27FC236}">
                <a16:creationId xmlns:a16="http://schemas.microsoft.com/office/drawing/2014/main" id="{595493BE-E562-6387-C175-20AC2C35BE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9F0E8C-6EEF-41AE-9FE6-D952672E1F0B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161</a:t>
            </a:fld>
            <a:endParaRPr lang="ja-JP" altLang="ja-JP"/>
          </a:p>
        </p:txBody>
      </p:sp>
      <p:sp>
        <p:nvSpPr>
          <p:cNvPr id="332803" name="Rectangle 1">
            <a:extLst>
              <a:ext uri="{FF2B5EF4-FFF2-40B4-BE49-F238E27FC236}">
                <a16:creationId xmlns:a16="http://schemas.microsoft.com/office/drawing/2014/main" id="{36C5CC3D-09BD-D40B-53B5-559C1E17921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2804" name="Rectangle 2">
            <a:extLst>
              <a:ext uri="{FF2B5EF4-FFF2-40B4-BE49-F238E27FC236}">
                <a16:creationId xmlns:a16="http://schemas.microsoft.com/office/drawing/2014/main" id="{EE41C775-9D6A-9B69-10F7-C5D38B4E7AE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18">
            <a:extLst>
              <a:ext uri="{FF2B5EF4-FFF2-40B4-BE49-F238E27FC236}">
                <a16:creationId xmlns:a16="http://schemas.microsoft.com/office/drawing/2014/main" id="{CE8FFA8B-BE31-C6F9-863D-05F0B81BF91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F97AEA-6094-4707-8CA6-42C5A2FDEE60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162</a:t>
            </a:fld>
            <a:endParaRPr lang="ja-JP" altLang="ja-JP"/>
          </a:p>
        </p:txBody>
      </p:sp>
      <p:sp>
        <p:nvSpPr>
          <p:cNvPr id="334851" name="Rectangle 1">
            <a:extLst>
              <a:ext uri="{FF2B5EF4-FFF2-40B4-BE49-F238E27FC236}">
                <a16:creationId xmlns:a16="http://schemas.microsoft.com/office/drawing/2014/main" id="{AB9CE602-477D-5657-0FD6-AF96DFB468D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4852" name="Rectangle 2">
            <a:extLst>
              <a:ext uri="{FF2B5EF4-FFF2-40B4-BE49-F238E27FC236}">
                <a16:creationId xmlns:a16="http://schemas.microsoft.com/office/drawing/2014/main" id="{82E57680-42ED-34B7-CA9F-39C04149CD5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18">
            <a:extLst>
              <a:ext uri="{FF2B5EF4-FFF2-40B4-BE49-F238E27FC236}">
                <a16:creationId xmlns:a16="http://schemas.microsoft.com/office/drawing/2014/main" id="{34846A1D-ECF4-7ED2-AEE8-D6CE1B0C2F7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F9BA07D-F3E3-4498-BBD2-4A568E3C1C00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163</a:t>
            </a:fld>
            <a:endParaRPr lang="ja-JP" altLang="ja-JP"/>
          </a:p>
        </p:txBody>
      </p:sp>
      <p:sp>
        <p:nvSpPr>
          <p:cNvPr id="336899" name="Rectangle 1">
            <a:extLst>
              <a:ext uri="{FF2B5EF4-FFF2-40B4-BE49-F238E27FC236}">
                <a16:creationId xmlns:a16="http://schemas.microsoft.com/office/drawing/2014/main" id="{ED40EC89-E9A0-369C-4120-A0604EFA302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6900" name="Rectangle 2">
            <a:extLst>
              <a:ext uri="{FF2B5EF4-FFF2-40B4-BE49-F238E27FC236}">
                <a16:creationId xmlns:a16="http://schemas.microsoft.com/office/drawing/2014/main" id="{87D9BA7D-D37B-D7B7-102C-6CFE814A565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18">
            <a:extLst>
              <a:ext uri="{FF2B5EF4-FFF2-40B4-BE49-F238E27FC236}">
                <a16:creationId xmlns:a16="http://schemas.microsoft.com/office/drawing/2014/main" id="{A8A54A07-4276-A79D-87F6-9D0D6D4E714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42EBAC5-F03F-442D-8CFD-4C4E7DBA8F57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164</a:t>
            </a:fld>
            <a:endParaRPr lang="ja-JP" altLang="ja-JP"/>
          </a:p>
        </p:txBody>
      </p:sp>
      <p:sp>
        <p:nvSpPr>
          <p:cNvPr id="338947" name="Rectangle 1">
            <a:extLst>
              <a:ext uri="{FF2B5EF4-FFF2-40B4-BE49-F238E27FC236}">
                <a16:creationId xmlns:a16="http://schemas.microsoft.com/office/drawing/2014/main" id="{BEBADE4B-8286-C542-C08C-F656F106D58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8948" name="Rectangle 2">
            <a:extLst>
              <a:ext uri="{FF2B5EF4-FFF2-40B4-BE49-F238E27FC236}">
                <a16:creationId xmlns:a16="http://schemas.microsoft.com/office/drawing/2014/main" id="{2FD5CA27-58D0-D79B-E555-A49DC613ED7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18">
            <a:extLst>
              <a:ext uri="{FF2B5EF4-FFF2-40B4-BE49-F238E27FC236}">
                <a16:creationId xmlns:a16="http://schemas.microsoft.com/office/drawing/2014/main" id="{1F1473D1-2828-E47E-60B1-24496370565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05A8839-495F-4052-83F6-753E01035BDF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165</a:t>
            </a:fld>
            <a:endParaRPr lang="ja-JP" altLang="ja-JP"/>
          </a:p>
        </p:txBody>
      </p:sp>
      <p:sp>
        <p:nvSpPr>
          <p:cNvPr id="340995" name="Rectangle 1">
            <a:extLst>
              <a:ext uri="{FF2B5EF4-FFF2-40B4-BE49-F238E27FC236}">
                <a16:creationId xmlns:a16="http://schemas.microsoft.com/office/drawing/2014/main" id="{22EA9F9D-136D-EB44-65BB-85770AAD714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0996" name="Rectangle 2">
            <a:extLst>
              <a:ext uri="{FF2B5EF4-FFF2-40B4-BE49-F238E27FC236}">
                <a16:creationId xmlns:a16="http://schemas.microsoft.com/office/drawing/2014/main" id="{B57B24E6-9B39-CF3F-CD5B-55D654CA7ED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18">
            <a:extLst>
              <a:ext uri="{FF2B5EF4-FFF2-40B4-BE49-F238E27FC236}">
                <a16:creationId xmlns:a16="http://schemas.microsoft.com/office/drawing/2014/main" id="{1E1F9C53-E5B2-371D-2EA5-61B265650AC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3E9DD54-61BE-4711-8365-2F9F0DC96516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166</a:t>
            </a:fld>
            <a:endParaRPr lang="ja-JP" altLang="ja-JP"/>
          </a:p>
        </p:txBody>
      </p:sp>
      <p:sp>
        <p:nvSpPr>
          <p:cNvPr id="343043" name="Rectangle 1">
            <a:extLst>
              <a:ext uri="{FF2B5EF4-FFF2-40B4-BE49-F238E27FC236}">
                <a16:creationId xmlns:a16="http://schemas.microsoft.com/office/drawing/2014/main" id="{53409896-A0C9-48C7-C4B6-060B1E70E83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3044" name="Rectangle 2">
            <a:extLst>
              <a:ext uri="{FF2B5EF4-FFF2-40B4-BE49-F238E27FC236}">
                <a16:creationId xmlns:a16="http://schemas.microsoft.com/office/drawing/2014/main" id="{A06B4A99-D8A5-3B40-98D3-D333C0599EC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18">
            <a:extLst>
              <a:ext uri="{FF2B5EF4-FFF2-40B4-BE49-F238E27FC236}">
                <a16:creationId xmlns:a16="http://schemas.microsoft.com/office/drawing/2014/main" id="{A888646A-9824-1D9B-F639-05D3F8C2070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318E632-98F5-4957-B570-D15E91F8E1C1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167</a:t>
            </a:fld>
            <a:endParaRPr lang="ja-JP" altLang="ja-JP"/>
          </a:p>
        </p:txBody>
      </p:sp>
      <p:sp>
        <p:nvSpPr>
          <p:cNvPr id="345091" name="Rectangle 1">
            <a:extLst>
              <a:ext uri="{FF2B5EF4-FFF2-40B4-BE49-F238E27FC236}">
                <a16:creationId xmlns:a16="http://schemas.microsoft.com/office/drawing/2014/main" id="{A2841975-A7DE-6787-936F-217E19D2764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5092" name="Rectangle 2">
            <a:extLst>
              <a:ext uri="{FF2B5EF4-FFF2-40B4-BE49-F238E27FC236}">
                <a16:creationId xmlns:a16="http://schemas.microsoft.com/office/drawing/2014/main" id="{09FD7F41-C1E5-D192-C0DD-4BDAA9A112D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18">
            <a:extLst>
              <a:ext uri="{FF2B5EF4-FFF2-40B4-BE49-F238E27FC236}">
                <a16:creationId xmlns:a16="http://schemas.microsoft.com/office/drawing/2014/main" id="{6109F777-1420-767A-4D56-AAAC5C63C59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74D0260-09A8-4839-A224-EAEB9E940DF2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168</a:t>
            </a:fld>
            <a:endParaRPr lang="ja-JP" altLang="ja-JP"/>
          </a:p>
        </p:txBody>
      </p:sp>
      <p:sp>
        <p:nvSpPr>
          <p:cNvPr id="347139" name="Rectangle 1">
            <a:extLst>
              <a:ext uri="{FF2B5EF4-FFF2-40B4-BE49-F238E27FC236}">
                <a16:creationId xmlns:a16="http://schemas.microsoft.com/office/drawing/2014/main" id="{86C72FB7-DAB6-17B3-D7B9-82D949E02B3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7140" name="Rectangle 2">
            <a:extLst>
              <a:ext uri="{FF2B5EF4-FFF2-40B4-BE49-F238E27FC236}">
                <a16:creationId xmlns:a16="http://schemas.microsoft.com/office/drawing/2014/main" id="{356598A8-E223-D725-6060-4C95EA307F3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18">
            <a:extLst>
              <a:ext uri="{FF2B5EF4-FFF2-40B4-BE49-F238E27FC236}">
                <a16:creationId xmlns:a16="http://schemas.microsoft.com/office/drawing/2014/main" id="{1F3E979F-4893-1F4F-BE34-74DEDDD027C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023C4F1-74ED-44B2-A93E-3BB418355D06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169</a:t>
            </a:fld>
            <a:endParaRPr lang="ja-JP" altLang="ja-JP"/>
          </a:p>
        </p:txBody>
      </p:sp>
      <p:sp>
        <p:nvSpPr>
          <p:cNvPr id="349187" name="Rectangle 1">
            <a:extLst>
              <a:ext uri="{FF2B5EF4-FFF2-40B4-BE49-F238E27FC236}">
                <a16:creationId xmlns:a16="http://schemas.microsoft.com/office/drawing/2014/main" id="{473BB5D4-6BEE-16B9-25F2-1D31778A06A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9188" name="Rectangle 2">
            <a:extLst>
              <a:ext uri="{FF2B5EF4-FFF2-40B4-BE49-F238E27FC236}">
                <a16:creationId xmlns:a16="http://schemas.microsoft.com/office/drawing/2014/main" id="{8A1272AE-EC01-55C4-EC33-33949ADF0D5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8">
            <a:extLst>
              <a:ext uri="{FF2B5EF4-FFF2-40B4-BE49-F238E27FC236}">
                <a16:creationId xmlns:a16="http://schemas.microsoft.com/office/drawing/2014/main" id="{2F8702AD-ABF1-EFE4-2AC9-6A763BA7006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E2B8142-8FA3-40D2-A8B0-5F029EBE825D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ja-JP" altLang="ja-JP"/>
          </a:p>
        </p:txBody>
      </p:sp>
      <p:sp>
        <p:nvSpPr>
          <p:cNvPr id="37891" name="Rectangle 1">
            <a:extLst>
              <a:ext uri="{FF2B5EF4-FFF2-40B4-BE49-F238E27FC236}">
                <a16:creationId xmlns:a16="http://schemas.microsoft.com/office/drawing/2014/main" id="{4AD77757-CFD1-1FBA-9526-910C6E37BB5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D00BBF5C-12DA-59F8-05AC-0E52E837B50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18">
            <a:extLst>
              <a:ext uri="{FF2B5EF4-FFF2-40B4-BE49-F238E27FC236}">
                <a16:creationId xmlns:a16="http://schemas.microsoft.com/office/drawing/2014/main" id="{BAF05E3A-8023-D81B-2D97-DB581645020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0FDBB58-A792-4688-85A5-02EAC7976449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170</a:t>
            </a:fld>
            <a:endParaRPr lang="ja-JP" altLang="ja-JP"/>
          </a:p>
        </p:txBody>
      </p:sp>
      <p:sp>
        <p:nvSpPr>
          <p:cNvPr id="351235" name="Rectangle 1">
            <a:extLst>
              <a:ext uri="{FF2B5EF4-FFF2-40B4-BE49-F238E27FC236}">
                <a16:creationId xmlns:a16="http://schemas.microsoft.com/office/drawing/2014/main" id="{B9881143-C0E9-BC10-D9D1-BC03CEF26CA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1236" name="Rectangle 2">
            <a:extLst>
              <a:ext uri="{FF2B5EF4-FFF2-40B4-BE49-F238E27FC236}">
                <a16:creationId xmlns:a16="http://schemas.microsoft.com/office/drawing/2014/main" id="{7BE052A7-78C7-7E22-87E5-B5516AA2B25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18">
            <a:extLst>
              <a:ext uri="{FF2B5EF4-FFF2-40B4-BE49-F238E27FC236}">
                <a16:creationId xmlns:a16="http://schemas.microsoft.com/office/drawing/2014/main" id="{06D31EE4-67DE-9B41-5AF0-E9469A25F03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15C5D30-05CD-48AB-94E4-B3040430569B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171</a:t>
            </a:fld>
            <a:endParaRPr lang="ja-JP" altLang="ja-JP"/>
          </a:p>
        </p:txBody>
      </p:sp>
      <p:sp>
        <p:nvSpPr>
          <p:cNvPr id="353283" name="Rectangle 1">
            <a:extLst>
              <a:ext uri="{FF2B5EF4-FFF2-40B4-BE49-F238E27FC236}">
                <a16:creationId xmlns:a16="http://schemas.microsoft.com/office/drawing/2014/main" id="{4BEA2895-6B18-DBC9-90AC-63F00D1F954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3284" name="Rectangle 2">
            <a:extLst>
              <a:ext uri="{FF2B5EF4-FFF2-40B4-BE49-F238E27FC236}">
                <a16:creationId xmlns:a16="http://schemas.microsoft.com/office/drawing/2014/main" id="{13F8C536-AD03-6F4F-1D4C-9AC798FE65C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18">
            <a:extLst>
              <a:ext uri="{FF2B5EF4-FFF2-40B4-BE49-F238E27FC236}">
                <a16:creationId xmlns:a16="http://schemas.microsoft.com/office/drawing/2014/main" id="{6713354F-61FD-5755-6915-ABCECDCA7A8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D039F4-F1B5-4EE1-AC45-A4BCD70B4A24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172</a:t>
            </a:fld>
            <a:endParaRPr lang="ja-JP" altLang="ja-JP"/>
          </a:p>
        </p:txBody>
      </p:sp>
      <p:sp>
        <p:nvSpPr>
          <p:cNvPr id="355331" name="Rectangle 1">
            <a:extLst>
              <a:ext uri="{FF2B5EF4-FFF2-40B4-BE49-F238E27FC236}">
                <a16:creationId xmlns:a16="http://schemas.microsoft.com/office/drawing/2014/main" id="{0CD6E2B4-C411-8DDC-F547-D8B42B70775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5332" name="Rectangle 2">
            <a:extLst>
              <a:ext uri="{FF2B5EF4-FFF2-40B4-BE49-F238E27FC236}">
                <a16:creationId xmlns:a16="http://schemas.microsoft.com/office/drawing/2014/main" id="{B806E3B2-1244-A928-F5BF-078B1C17F57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18">
            <a:extLst>
              <a:ext uri="{FF2B5EF4-FFF2-40B4-BE49-F238E27FC236}">
                <a16:creationId xmlns:a16="http://schemas.microsoft.com/office/drawing/2014/main" id="{4D35F4B0-26DB-1A78-6316-305A262E75E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3CB0205-3602-44C7-BB44-A7AC0963338E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173</a:t>
            </a:fld>
            <a:endParaRPr lang="ja-JP" altLang="ja-JP"/>
          </a:p>
        </p:txBody>
      </p:sp>
      <p:sp>
        <p:nvSpPr>
          <p:cNvPr id="357379" name="Rectangle 1">
            <a:extLst>
              <a:ext uri="{FF2B5EF4-FFF2-40B4-BE49-F238E27FC236}">
                <a16:creationId xmlns:a16="http://schemas.microsoft.com/office/drawing/2014/main" id="{E1B68405-1050-0B9E-BF90-0D898E79249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7380" name="Rectangle 2">
            <a:extLst>
              <a:ext uri="{FF2B5EF4-FFF2-40B4-BE49-F238E27FC236}">
                <a16:creationId xmlns:a16="http://schemas.microsoft.com/office/drawing/2014/main" id="{490453C3-3DC9-D69F-7929-2474F9AC110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18">
            <a:extLst>
              <a:ext uri="{FF2B5EF4-FFF2-40B4-BE49-F238E27FC236}">
                <a16:creationId xmlns:a16="http://schemas.microsoft.com/office/drawing/2014/main" id="{E756BBB2-131E-6399-3BC6-B2DAF9FE4C2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E78E87-E50B-4AD6-AC80-0BBA1E1503E5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174</a:t>
            </a:fld>
            <a:endParaRPr lang="ja-JP" altLang="ja-JP"/>
          </a:p>
        </p:txBody>
      </p:sp>
      <p:sp>
        <p:nvSpPr>
          <p:cNvPr id="359427" name="Rectangle 1">
            <a:extLst>
              <a:ext uri="{FF2B5EF4-FFF2-40B4-BE49-F238E27FC236}">
                <a16:creationId xmlns:a16="http://schemas.microsoft.com/office/drawing/2014/main" id="{FB04EE76-9907-5A37-6185-84B571A5C55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9428" name="Rectangle 2">
            <a:extLst>
              <a:ext uri="{FF2B5EF4-FFF2-40B4-BE49-F238E27FC236}">
                <a16:creationId xmlns:a16="http://schemas.microsoft.com/office/drawing/2014/main" id="{DC348F1A-E758-7017-6C20-42A6108C2CC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18">
            <a:extLst>
              <a:ext uri="{FF2B5EF4-FFF2-40B4-BE49-F238E27FC236}">
                <a16:creationId xmlns:a16="http://schemas.microsoft.com/office/drawing/2014/main" id="{02A56E7D-8BA6-0112-A510-D0E06298D18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7822A8-B8DB-449C-BB8E-00AC8F8C3758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175</a:t>
            </a:fld>
            <a:endParaRPr lang="ja-JP" altLang="ja-JP"/>
          </a:p>
        </p:txBody>
      </p:sp>
      <p:sp>
        <p:nvSpPr>
          <p:cNvPr id="361475" name="Rectangle 1">
            <a:extLst>
              <a:ext uri="{FF2B5EF4-FFF2-40B4-BE49-F238E27FC236}">
                <a16:creationId xmlns:a16="http://schemas.microsoft.com/office/drawing/2014/main" id="{309107F5-234D-EBD3-8321-D3100C30C8F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1476" name="Rectangle 2">
            <a:extLst>
              <a:ext uri="{FF2B5EF4-FFF2-40B4-BE49-F238E27FC236}">
                <a16:creationId xmlns:a16="http://schemas.microsoft.com/office/drawing/2014/main" id="{57E20930-2A3C-49FD-9696-E1135956320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18">
            <a:extLst>
              <a:ext uri="{FF2B5EF4-FFF2-40B4-BE49-F238E27FC236}">
                <a16:creationId xmlns:a16="http://schemas.microsoft.com/office/drawing/2014/main" id="{16B6E686-A5BC-3C00-1B15-6A2B80355CE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3E5AFE2-21AB-458A-B9A5-E1C649134F82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176</a:t>
            </a:fld>
            <a:endParaRPr lang="ja-JP" altLang="ja-JP"/>
          </a:p>
        </p:txBody>
      </p:sp>
      <p:sp>
        <p:nvSpPr>
          <p:cNvPr id="363523" name="Rectangle 1">
            <a:extLst>
              <a:ext uri="{FF2B5EF4-FFF2-40B4-BE49-F238E27FC236}">
                <a16:creationId xmlns:a16="http://schemas.microsoft.com/office/drawing/2014/main" id="{3E1FFDF0-6539-4952-A7BC-E4ABFE07553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3524" name="Rectangle 2">
            <a:extLst>
              <a:ext uri="{FF2B5EF4-FFF2-40B4-BE49-F238E27FC236}">
                <a16:creationId xmlns:a16="http://schemas.microsoft.com/office/drawing/2014/main" id="{DCDE4DDA-8CF9-1155-F677-9A2FBEBC26E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18">
            <a:extLst>
              <a:ext uri="{FF2B5EF4-FFF2-40B4-BE49-F238E27FC236}">
                <a16:creationId xmlns:a16="http://schemas.microsoft.com/office/drawing/2014/main" id="{32356875-F182-F8FF-5C1D-3D11ADE1390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404F677-879A-4754-8F2B-362B53F09642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177</a:t>
            </a:fld>
            <a:endParaRPr lang="ja-JP" altLang="ja-JP"/>
          </a:p>
        </p:txBody>
      </p:sp>
      <p:sp>
        <p:nvSpPr>
          <p:cNvPr id="365571" name="Rectangle 1">
            <a:extLst>
              <a:ext uri="{FF2B5EF4-FFF2-40B4-BE49-F238E27FC236}">
                <a16:creationId xmlns:a16="http://schemas.microsoft.com/office/drawing/2014/main" id="{8F8AD4A0-BD0C-BD61-D4AA-6988B6170F4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5572" name="Rectangle 2">
            <a:extLst>
              <a:ext uri="{FF2B5EF4-FFF2-40B4-BE49-F238E27FC236}">
                <a16:creationId xmlns:a16="http://schemas.microsoft.com/office/drawing/2014/main" id="{B57DB331-2E4A-4308-7879-1CEB14B5B00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18">
            <a:extLst>
              <a:ext uri="{FF2B5EF4-FFF2-40B4-BE49-F238E27FC236}">
                <a16:creationId xmlns:a16="http://schemas.microsoft.com/office/drawing/2014/main" id="{CC64C2EB-38E5-0983-5444-DC9814240AC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AF0DCC-1470-419B-BE8E-BA9B7129C765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178</a:t>
            </a:fld>
            <a:endParaRPr lang="ja-JP" altLang="ja-JP"/>
          </a:p>
        </p:txBody>
      </p:sp>
      <p:sp>
        <p:nvSpPr>
          <p:cNvPr id="367619" name="Rectangle 1">
            <a:extLst>
              <a:ext uri="{FF2B5EF4-FFF2-40B4-BE49-F238E27FC236}">
                <a16:creationId xmlns:a16="http://schemas.microsoft.com/office/drawing/2014/main" id="{6252756F-CE85-338A-0B3F-13CDD0D94AA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7620" name="Rectangle 2">
            <a:extLst>
              <a:ext uri="{FF2B5EF4-FFF2-40B4-BE49-F238E27FC236}">
                <a16:creationId xmlns:a16="http://schemas.microsoft.com/office/drawing/2014/main" id="{8E8E04ED-A957-D56D-1E10-CCCCBAF81DD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18">
            <a:extLst>
              <a:ext uri="{FF2B5EF4-FFF2-40B4-BE49-F238E27FC236}">
                <a16:creationId xmlns:a16="http://schemas.microsoft.com/office/drawing/2014/main" id="{C29C9D78-8FD7-E956-8937-1C5ACCE8D8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CC21A34-4A70-4825-ACE1-2E9D75974206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179</a:t>
            </a:fld>
            <a:endParaRPr lang="ja-JP" altLang="ja-JP"/>
          </a:p>
        </p:txBody>
      </p:sp>
      <p:sp>
        <p:nvSpPr>
          <p:cNvPr id="369667" name="Rectangle 1">
            <a:extLst>
              <a:ext uri="{FF2B5EF4-FFF2-40B4-BE49-F238E27FC236}">
                <a16:creationId xmlns:a16="http://schemas.microsoft.com/office/drawing/2014/main" id="{39EB12B4-30FE-FAEC-8C78-42279AC0F4C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9668" name="Rectangle 2">
            <a:extLst>
              <a:ext uri="{FF2B5EF4-FFF2-40B4-BE49-F238E27FC236}">
                <a16:creationId xmlns:a16="http://schemas.microsoft.com/office/drawing/2014/main" id="{391594CF-27A2-ED41-4821-BC3C7886F5B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8">
            <a:extLst>
              <a:ext uri="{FF2B5EF4-FFF2-40B4-BE49-F238E27FC236}">
                <a16:creationId xmlns:a16="http://schemas.microsoft.com/office/drawing/2014/main" id="{FF32D64F-F141-F78B-C589-537B6085A43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C8E7813-121C-45DF-B027-3C94650A3ED0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ja-JP" altLang="ja-JP"/>
          </a:p>
        </p:txBody>
      </p:sp>
      <p:sp>
        <p:nvSpPr>
          <p:cNvPr id="39939" name="Rectangle 1">
            <a:extLst>
              <a:ext uri="{FF2B5EF4-FFF2-40B4-BE49-F238E27FC236}">
                <a16:creationId xmlns:a16="http://schemas.microsoft.com/office/drawing/2014/main" id="{94BE1AE5-63FE-AB3E-32B8-C30B02719A9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9883E23F-A7ED-2548-A570-18303081E5A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18">
            <a:extLst>
              <a:ext uri="{FF2B5EF4-FFF2-40B4-BE49-F238E27FC236}">
                <a16:creationId xmlns:a16="http://schemas.microsoft.com/office/drawing/2014/main" id="{1775685D-759B-8873-E854-ECECC7AEFCF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073D2D-E1D2-4E99-A2A3-6FFA6843797F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180</a:t>
            </a:fld>
            <a:endParaRPr lang="ja-JP" altLang="ja-JP"/>
          </a:p>
        </p:txBody>
      </p:sp>
      <p:sp>
        <p:nvSpPr>
          <p:cNvPr id="371715" name="Rectangle 1">
            <a:extLst>
              <a:ext uri="{FF2B5EF4-FFF2-40B4-BE49-F238E27FC236}">
                <a16:creationId xmlns:a16="http://schemas.microsoft.com/office/drawing/2014/main" id="{93C15F27-FCE1-F555-7790-E09C0F61A8C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1716" name="Rectangle 2">
            <a:extLst>
              <a:ext uri="{FF2B5EF4-FFF2-40B4-BE49-F238E27FC236}">
                <a16:creationId xmlns:a16="http://schemas.microsoft.com/office/drawing/2014/main" id="{83619993-1DA9-B501-99A0-C1053EE57F5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18">
            <a:extLst>
              <a:ext uri="{FF2B5EF4-FFF2-40B4-BE49-F238E27FC236}">
                <a16:creationId xmlns:a16="http://schemas.microsoft.com/office/drawing/2014/main" id="{9A081352-1FBE-7E93-7B82-F142B598E66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FCFAC2-F85E-47C5-9EC5-2EFBE88C7295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181</a:t>
            </a:fld>
            <a:endParaRPr lang="ja-JP" altLang="ja-JP"/>
          </a:p>
        </p:txBody>
      </p:sp>
      <p:sp>
        <p:nvSpPr>
          <p:cNvPr id="373763" name="Rectangle 1">
            <a:extLst>
              <a:ext uri="{FF2B5EF4-FFF2-40B4-BE49-F238E27FC236}">
                <a16:creationId xmlns:a16="http://schemas.microsoft.com/office/drawing/2014/main" id="{5B738350-BB3D-DEA7-472D-8E8C4FCDBB1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3764" name="Rectangle 2">
            <a:extLst>
              <a:ext uri="{FF2B5EF4-FFF2-40B4-BE49-F238E27FC236}">
                <a16:creationId xmlns:a16="http://schemas.microsoft.com/office/drawing/2014/main" id="{2694B763-9BB7-36F2-6715-A4B367469BA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18">
            <a:extLst>
              <a:ext uri="{FF2B5EF4-FFF2-40B4-BE49-F238E27FC236}">
                <a16:creationId xmlns:a16="http://schemas.microsoft.com/office/drawing/2014/main" id="{E2D1E3F2-C458-C81A-D37C-5C8F6D768D7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C33E629-A684-4728-B37E-48A2A62BC2C4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182</a:t>
            </a:fld>
            <a:endParaRPr lang="ja-JP" altLang="ja-JP"/>
          </a:p>
        </p:txBody>
      </p:sp>
      <p:sp>
        <p:nvSpPr>
          <p:cNvPr id="375811" name="Rectangle 1">
            <a:extLst>
              <a:ext uri="{FF2B5EF4-FFF2-40B4-BE49-F238E27FC236}">
                <a16:creationId xmlns:a16="http://schemas.microsoft.com/office/drawing/2014/main" id="{94A479F7-459A-3B96-52F0-C8E33D4A31A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5812" name="Rectangle 2">
            <a:extLst>
              <a:ext uri="{FF2B5EF4-FFF2-40B4-BE49-F238E27FC236}">
                <a16:creationId xmlns:a16="http://schemas.microsoft.com/office/drawing/2014/main" id="{61BE7E0E-5603-3F15-05A0-0C0628CECC8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18">
            <a:extLst>
              <a:ext uri="{FF2B5EF4-FFF2-40B4-BE49-F238E27FC236}">
                <a16:creationId xmlns:a16="http://schemas.microsoft.com/office/drawing/2014/main" id="{A4D632BD-D1F0-E406-87B0-E501720432A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370D05-F837-49A9-B610-54A1AEDED3CB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183</a:t>
            </a:fld>
            <a:endParaRPr lang="ja-JP" altLang="ja-JP"/>
          </a:p>
        </p:txBody>
      </p:sp>
      <p:sp>
        <p:nvSpPr>
          <p:cNvPr id="377859" name="Rectangle 1">
            <a:extLst>
              <a:ext uri="{FF2B5EF4-FFF2-40B4-BE49-F238E27FC236}">
                <a16:creationId xmlns:a16="http://schemas.microsoft.com/office/drawing/2014/main" id="{A993DE19-1FC5-D12D-9BD7-30F4112001E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7860" name="Rectangle 2">
            <a:extLst>
              <a:ext uri="{FF2B5EF4-FFF2-40B4-BE49-F238E27FC236}">
                <a16:creationId xmlns:a16="http://schemas.microsoft.com/office/drawing/2014/main" id="{0FA787AD-031B-EBFD-2517-13F7AD57B31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18">
            <a:extLst>
              <a:ext uri="{FF2B5EF4-FFF2-40B4-BE49-F238E27FC236}">
                <a16:creationId xmlns:a16="http://schemas.microsoft.com/office/drawing/2014/main" id="{D219953E-E6BF-70E2-4026-903C72046E4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3A2D2AB-AC20-464A-A53F-C5019EE632F7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184</a:t>
            </a:fld>
            <a:endParaRPr lang="ja-JP" altLang="ja-JP"/>
          </a:p>
        </p:txBody>
      </p:sp>
      <p:sp>
        <p:nvSpPr>
          <p:cNvPr id="379907" name="Rectangle 1">
            <a:extLst>
              <a:ext uri="{FF2B5EF4-FFF2-40B4-BE49-F238E27FC236}">
                <a16:creationId xmlns:a16="http://schemas.microsoft.com/office/drawing/2014/main" id="{16EEC647-CBA9-19C3-E8DE-B0F8527B747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9908" name="Rectangle 2">
            <a:extLst>
              <a:ext uri="{FF2B5EF4-FFF2-40B4-BE49-F238E27FC236}">
                <a16:creationId xmlns:a16="http://schemas.microsoft.com/office/drawing/2014/main" id="{9A1B2723-1996-4A82-9894-F37B84F8430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18">
            <a:extLst>
              <a:ext uri="{FF2B5EF4-FFF2-40B4-BE49-F238E27FC236}">
                <a16:creationId xmlns:a16="http://schemas.microsoft.com/office/drawing/2014/main" id="{33A6B1A4-5E91-E513-956F-80C0F1B5107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3768200-8FD1-4578-896E-7C98B0DD10F7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185</a:t>
            </a:fld>
            <a:endParaRPr lang="ja-JP" altLang="ja-JP"/>
          </a:p>
        </p:txBody>
      </p:sp>
      <p:sp>
        <p:nvSpPr>
          <p:cNvPr id="381955" name="Rectangle 1">
            <a:extLst>
              <a:ext uri="{FF2B5EF4-FFF2-40B4-BE49-F238E27FC236}">
                <a16:creationId xmlns:a16="http://schemas.microsoft.com/office/drawing/2014/main" id="{D146E0BA-1E18-ED79-464B-9243493A127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1956" name="Rectangle 2">
            <a:extLst>
              <a:ext uri="{FF2B5EF4-FFF2-40B4-BE49-F238E27FC236}">
                <a16:creationId xmlns:a16="http://schemas.microsoft.com/office/drawing/2014/main" id="{9CF1D030-2304-9934-D90D-6E1096674F1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18">
            <a:extLst>
              <a:ext uri="{FF2B5EF4-FFF2-40B4-BE49-F238E27FC236}">
                <a16:creationId xmlns:a16="http://schemas.microsoft.com/office/drawing/2014/main" id="{F8D26DF5-1C95-A41B-AE6F-7EBAE3F22BA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C33AD68-8EF1-4609-ABD6-02A8BE377814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186</a:t>
            </a:fld>
            <a:endParaRPr lang="ja-JP" altLang="ja-JP"/>
          </a:p>
        </p:txBody>
      </p:sp>
      <p:sp>
        <p:nvSpPr>
          <p:cNvPr id="384003" name="Rectangle 1">
            <a:extLst>
              <a:ext uri="{FF2B5EF4-FFF2-40B4-BE49-F238E27FC236}">
                <a16:creationId xmlns:a16="http://schemas.microsoft.com/office/drawing/2014/main" id="{E0C25670-20A0-C94D-8B06-A216B569699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4004" name="Rectangle 2">
            <a:extLst>
              <a:ext uri="{FF2B5EF4-FFF2-40B4-BE49-F238E27FC236}">
                <a16:creationId xmlns:a16="http://schemas.microsoft.com/office/drawing/2014/main" id="{3E650501-7235-5A9B-9FB0-2A9E12EDDD1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18">
            <a:extLst>
              <a:ext uri="{FF2B5EF4-FFF2-40B4-BE49-F238E27FC236}">
                <a16:creationId xmlns:a16="http://schemas.microsoft.com/office/drawing/2014/main" id="{AFEEDBF7-FC91-2F2A-EBE6-FE0D7B825C4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34B6277-D132-4437-A5F1-8C10367E22AA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187</a:t>
            </a:fld>
            <a:endParaRPr lang="ja-JP" altLang="ja-JP"/>
          </a:p>
        </p:txBody>
      </p:sp>
      <p:sp>
        <p:nvSpPr>
          <p:cNvPr id="386051" name="Rectangle 1">
            <a:extLst>
              <a:ext uri="{FF2B5EF4-FFF2-40B4-BE49-F238E27FC236}">
                <a16:creationId xmlns:a16="http://schemas.microsoft.com/office/drawing/2014/main" id="{369FDA9E-3076-E35A-79F6-722020E6B89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6052" name="Rectangle 2">
            <a:extLst>
              <a:ext uri="{FF2B5EF4-FFF2-40B4-BE49-F238E27FC236}">
                <a16:creationId xmlns:a16="http://schemas.microsoft.com/office/drawing/2014/main" id="{8958861A-25D9-A3DD-13BE-6095F38AFC5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18">
            <a:extLst>
              <a:ext uri="{FF2B5EF4-FFF2-40B4-BE49-F238E27FC236}">
                <a16:creationId xmlns:a16="http://schemas.microsoft.com/office/drawing/2014/main" id="{03FA5383-2310-258F-CC70-ADF8C246DC3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E88DD4-B257-416F-B815-C4563C2C3886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188</a:t>
            </a:fld>
            <a:endParaRPr lang="ja-JP" altLang="ja-JP"/>
          </a:p>
        </p:txBody>
      </p:sp>
      <p:sp>
        <p:nvSpPr>
          <p:cNvPr id="388099" name="Rectangle 1">
            <a:extLst>
              <a:ext uri="{FF2B5EF4-FFF2-40B4-BE49-F238E27FC236}">
                <a16:creationId xmlns:a16="http://schemas.microsoft.com/office/drawing/2014/main" id="{8CC0C294-3797-C412-8DD1-DFA467556C0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8100" name="Rectangle 2">
            <a:extLst>
              <a:ext uri="{FF2B5EF4-FFF2-40B4-BE49-F238E27FC236}">
                <a16:creationId xmlns:a16="http://schemas.microsoft.com/office/drawing/2014/main" id="{F97D705A-AD90-F354-664F-1A8E8B78388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18">
            <a:extLst>
              <a:ext uri="{FF2B5EF4-FFF2-40B4-BE49-F238E27FC236}">
                <a16:creationId xmlns:a16="http://schemas.microsoft.com/office/drawing/2014/main" id="{C026DA66-5AEB-918B-2794-8D29A37DDE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F0FD8A1-E6C1-4F71-914D-61B57F455006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189</a:t>
            </a:fld>
            <a:endParaRPr lang="ja-JP" altLang="ja-JP"/>
          </a:p>
        </p:txBody>
      </p:sp>
      <p:sp>
        <p:nvSpPr>
          <p:cNvPr id="390147" name="Rectangle 1">
            <a:extLst>
              <a:ext uri="{FF2B5EF4-FFF2-40B4-BE49-F238E27FC236}">
                <a16:creationId xmlns:a16="http://schemas.microsoft.com/office/drawing/2014/main" id="{3CD7EFD9-EB59-B373-9FD5-D87DA1674E7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0148" name="Rectangle 2">
            <a:extLst>
              <a:ext uri="{FF2B5EF4-FFF2-40B4-BE49-F238E27FC236}">
                <a16:creationId xmlns:a16="http://schemas.microsoft.com/office/drawing/2014/main" id="{09E15E2D-EBE0-32AE-FF91-48F2A96493D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8">
            <a:extLst>
              <a:ext uri="{FF2B5EF4-FFF2-40B4-BE49-F238E27FC236}">
                <a16:creationId xmlns:a16="http://schemas.microsoft.com/office/drawing/2014/main" id="{3702CD8E-709C-AD59-C78B-7A3E1B79526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68A7AF-7D24-4E89-A091-62771AFEB54F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ja-JP" altLang="ja-JP"/>
          </a:p>
        </p:txBody>
      </p:sp>
      <p:sp>
        <p:nvSpPr>
          <p:cNvPr id="41987" name="Rectangle 1">
            <a:extLst>
              <a:ext uri="{FF2B5EF4-FFF2-40B4-BE49-F238E27FC236}">
                <a16:creationId xmlns:a16="http://schemas.microsoft.com/office/drawing/2014/main" id="{05A65A6C-7748-FCC3-5863-CBE9361623E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83BECFD3-3AB7-34D0-E517-18187D6DEE1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18">
            <a:extLst>
              <a:ext uri="{FF2B5EF4-FFF2-40B4-BE49-F238E27FC236}">
                <a16:creationId xmlns:a16="http://schemas.microsoft.com/office/drawing/2014/main" id="{AB7DEA2D-C639-B4E4-C526-FD901DFF18D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D9D7B1C-DDCC-4F94-9F63-B88A2B5D50DB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190</a:t>
            </a:fld>
            <a:endParaRPr lang="ja-JP" altLang="ja-JP"/>
          </a:p>
        </p:txBody>
      </p:sp>
      <p:sp>
        <p:nvSpPr>
          <p:cNvPr id="392195" name="Rectangle 1">
            <a:extLst>
              <a:ext uri="{FF2B5EF4-FFF2-40B4-BE49-F238E27FC236}">
                <a16:creationId xmlns:a16="http://schemas.microsoft.com/office/drawing/2014/main" id="{B379CD89-0ACF-AE5D-06DC-2A57CE2B7C1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2196" name="Rectangle 2">
            <a:extLst>
              <a:ext uri="{FF2B5EF4-FFF2-40B4-BE49-F238E27FC236}">
                <a16:creationId xmlns:a16="http://schemas.microsoft.com/office/drawing/2014/main" id="{84C68A29-00C7-E0A9-A0BB-1AE6EA7A0A7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18">
            <a:extLst>
              <a:ext uri="{FF2B5EF4-FFF2-40B4-BE49-F238E27FC236}">
                <a16:creationId xmlns:a16="http://schemas.microsoft.com/office/drawing/2014/main" id="{B9CBB50B-D4B2-FB23-3975-A13629B1153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5DDC7BF-33EF-4E63-83C6-754BBDD1BED4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191</a:t>
            </a:fld>
            <a:endParaRPr lang="ja-JP" altLang="ja-JP"/>
          </a:p>
        </p:txBody>
      </p:sp>
      <p:sp>
        <p:nvSpPr>
          <p:cNvPr id="394243" name="Rectangle 1">
            <a:extLst>
              <a:ext uri="{FF2B5EF4-FFF2-40B4-BE49-F238E27FC236}">
                <a16:creationId xmlns:a16="http://schemas.microsoft.com/office/drawing/2014/main" id="{196CFDFB-D353-BD7A-757D-0914C74E22A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4244" name="Rectangle 2">
            <a:extLst>
              <a:ext uri="{FF2B5EF4-FFF2-40B4-BE49-F238E27FC236}">
                <a16:creationId xmlns:a16="http://schemas.microsoft.com/office/drawing/2014/main" id="{79C07BD0-DD11-B877-B6F6-D594C2D54D0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18">
            <a:extLst>
              <a:ext uri="{FF2B5EF4-FFF2-40B4-BE49-F238E27FC236}">
                <a16:creationId xmlns:a16="http://schemas.microsoft.com/office/drawing/2014/main" id="{237261D1-D45B-88EA-8B7A-D144122D71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284BC6B-0C2E-47BA-BC20-A126920F7468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192</a:t>
            </a:fld>
            <a:endParaRPr lang="ja-JP" altLang="ja-JP"/>
          </a:p>
        </p:txBody>
      </p:sp>
      <p:sp>
        <p:nvSpPr>
          <p:cNvPr id="396291" name="Rectangle 1">
            <a:extLst>
              <a:ext uri="{FF2B5EF4-FFF2-40B4-BE49-F238E27FC236}">
                <a16:creationId xmlns:a16="http://schemas.microsoft.com/office/drawing/2014/main" id="{CD3C2AAD-51D9-3B01-03AD-B1FBA0DD368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6292" name="Rectangle 2">
            <a:extLst>
              <a:ext uri="{FF2B5EF4-FFF2-40B4-BE49-F238E27FC236}">
                <a16:creationId xmlns:a16="http://schemas.microsoft.com/office/drawing/2014/main" id="{05EB20B1-60FA-208B-B690-D1545329952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18">
            <a:extLst>
              <a:ext uri="{FF2B5EF4-FFF2-40B4-BE49-F238E27FC236}">
                <a16:creationId xmlns:a16="http://schemas.microsoft.com/office/drawing/2014/main" id="{C3C2ED34-51C8-CF78-2880-0422B181DE2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3A3CAB7-FD3E-4BAA-AD5E-14EB88BB006F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193</a:t>
            </a:fld>
            <a:endParaRPr lang="ja-JP" altLang="ja-JP"/>
          </a:p>
        </p:txBody>
      </p:sp>
      <p:sp>
        <p:nvSpPr>
          <p:cNvPr id="398339" name="Rectangle 1">
            <a:extLst>
              <a:ext uri="{FF2B5EF4-FFF2-40B4-BE49-F238E27FC236}">
                <a16:creationId xmlns:a16="http://schemas.microsoft.com/office/drawing/2014/main" id="{DC851AD8-18DA-11DB-FD3B-B8BA482F697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8340" name="Rectangle 2">
            <a:extLst>
              <a:ext uri="{FF2B5EF4-FFF2-40B4-BE49-F238E27FC236}">
                <a16:creationId xmlns:a16="http://schemas.microsoft.com/office/drawing/2014/main" id="{1B3ADD55-97AD-59F1-D22C-6760A039313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18">
            <a:extLst>
              <a:ext uri="{FF2B5EF4-FFF2-40B4-BE49-F238E27FC236}">
                <a16:creationId xmlns:a16="http://schemas.microsoft.com/office/drawing/2014/main" id="{3D824A4B-4360-C56D-BDDB-CA010033C08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AB42C0-1BA2-4CAD-B27C-C91290197B56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194</a:t>
            </a:fld>
            <a:endParaRPr lang="ja-JP" altLang="ja-JP"/>
          </a:p>
        </p:txBody>
      </p:sp>
      <p:sp>
        <p:nvSpPr>
          <p:cNvPr id="400387" name="Rectangle 1">
            <a:extLst>
              <a:ext uri="{FF2B5EF4-FFF2-40B4-BE49-F238E27FC236}">
                <a16:creationId xmlns:a16="http://schemas.microsoft.com/office/drawing/2014/main" id="{01F90AFB-A801-67CE-5383-FD7DFED18F2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0388" name="Rectangle 2">
            <a:extLst>
              <a:ext uri="{FF2B5EF4-FFF2-40B4-BE49-F238E27FC236}">
                <a16:creationId xmlns:a16="http://schemas.microsoft.com/office/drawing/2014/main" id="{7F4F5FA5-8B35-6F22-6275-DD63EDB51B1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18">
            <a:extLst>
              <a:ext uri="{FF2B5EF4-FFF2-40B4-BE49-F238E27FC236}">
                <a16:creationId xmlns:a16="http://schemas.microsoft.com/office/drawing/2014/main" id="{63F24A12-F178-1704-30DB-6510A732EA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7DA8F0-2E9D-4FBF-9F32-8CBA35149ACD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195</a:t>
            </a:fld>
            <a:endParaRPr lang="ja-JP" altLang="ja-JP"/>
          </a:p>
        </p:txBody>
      </p:sp>
      <p:sp>
        <p:nvSpPr>
          <p:cNvPr id="402435" name="Rectangle 1">
            <a:extLst>
              <a:ext uri="{FF2B5EF4-FFF2-40B4-BE49-F238E27FC236}">
                <a16:creationId xmlns:a16="http://schemas.microsoft.com/office/drawing/2014/main" id="{EBBFBA05-05CF-7DA0-1AA2-B5255850F55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2436" name="Rectangle 2">
            <a:extLst>
              <a:ext uri="{FF2B5EF4-FFF2-40B4-BE49-F238E27FC236}">
                <a16:creationId xmlns:a16="http://schemas.microsoft.com/office/drawing/2014/main" id="{F7236EEE-D1CE-612A-B36E-378BCE20456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18">
            <a:extLst>
              <a:ext uri="{FF2B5EF4-FFF2-40B4-BE49-F238E27FC236}">
                <a16:creationId xmlns:a16="http://schemas.microsoft.com/office/drawing/2014/main" id="{F084ED28-78D1-D861-F4DC-6FA4C2FBCC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1F92A8A-C5C2-4329-8114-4372F2315582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196</a:t>
            </a:fld>
            <a:endParaRPr lang="ja-JP" altLang="ja-JP"/>
          </a:p>
        </p:txBody>
      </p:sp>
      <p:sp>
        <p:nvSpPr>
          <p:cNvPr id="404483" name="Rectangle 1">
            <a:extLst>
              <a:ext uri="{FF2B5EF4-FFF2-40B4-BE49-F238E27FC236}">
                <a16:creationId xmlns:a16="http://schemas.microsoft.com/office/drawing/2014/main" id="{6E98C2EB-E6D9-98E3-F01F-FACA1FCF366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4484" name="Rectangle 2">
            <a:extLst>
              <a:ext uri="{FF2B5EF4-FFF2-40B4-BE49-F238E27FC236}">
                <a16:creationId xmlns:a16="http://schemas.microsoft.com/office/drawing/2014/main" id="{18E68DBC-0526-350E-B94F-F243069D1B9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18">
            <a:extLst>
              <a:ext uri="{FF2B5EF4-FFF2-40B4-BE49-F238E27FC236}">
                <a16:creationId xmlns:a16="http://schemas.microsoft.com/office/drawing/2014/main" id="{46CC1FFD-358B-29C4-2662-CF19C15BA00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947CCA-E3D3-4F28-A073-535150469DB2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197</a:t>
            </a:fld>
            <a:endParaRPr lang="ja-JP" altLang="ja-JP"/>
          </a:p>
        </p:txBody>
      </p:sp>
      <p:sp>
        <p:nvSpPr>
          <p:cNvPr id="406531" name="Rectangle 1">
            <a:extLst>
              <a:ext uri="{FF2B5EF4-FFF2-40B4-BE49-F238E27FC236}">
                <a16:creationId xmlns:a16="http://schemas.microsoft.com/office/drawing/2014/main" id="{6008FF18-C3CA-DCBC-D668-BA6458D6294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6532" name="Rectangle 2">
            <a:extLst>
              <a:ext uri="{FF2B5EF4-FFF2-40B4-BE49-F238E27FC236}">
                <a16:creationId xmlns:a16="http://schemas.microsoft.com/office/drawing/2014/main" id="{65B18A93-5086-B206-F9EA-90311984136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18">
            <a:extLst>
              <a:ext uri="{FF2B5EF4-FFF2-40B4-BE49-F238E27FC236}">
                <a16:creationId xmlns:a16="http://schemas.microsoft.com/office/drawing/2014/main" id="{CD364CB5-F252-9326-5CFA-2D8078CAF85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8CB90D1-8421-441F-8626-EFB9DCD8DE46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198</a:t>
            </a:fld>
            <a:endParaRPr lang="ja-JP" altLang="ja-JP"/>
          </a:p>
        </p:txBody>
      </p:sp>
      <p:sp>
        <p:nvSpPr>
          <p:cNvPr id="408579" name="Rectangle 1">
            <a:extLst>
              <a:ext uri="{FF2B5EF4-FFF2-40B4-BE49-F238E27FC236}">
                <a16:creationId xmlns:a16="http://schemas.microsoft.com/office/drawing/2014/main" id="{4FDF73DC-7B94-DD17-5F53-43608378C4C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8580" name="Rectangle 2">
            <a:extLst>
              <a:ext uri="{FF2B5EF4-FFF2-40B4-BE49-F238E27FC236}">
                <a16:creationId xmlns:a16="http://schemas.microsoft.com/office/drawing/2014/main" id="{B6FFF56C-F037-FE86-2C4E-7CCCDF52400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18">
            <a:extLst>
              <a:ext uri="{FF2B5EF4-FFF2-40B4-BE49-F238E27FC236}">
                <a16:creationId xmlns:a16="http://schemas.microsoft.com/office/drawing/2014/main" id="{66DC0186-8183-EB77-365F-FDD7AE7FCEF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A3A3AD-312C-4F97-97D4-09ACEC8EC62E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199</a:t>
            </a:fld>
            <a:endParaRPr lang="ja-JP" altLang="ja-JP"/>
          </a:p>
        </p:txBody>
      </p:sp>
      <p:sp>
        <p:nvSpPr>
          <p:cNvPr id="410627" name="Rectangle 1">
            <a:extLst>
              <a:ext uri="{FF2B5EF4-FFF2-40B4-BE49-F238E27FC236}">
                <a16:creationId xmlns:a16="http://schemas.microsoft.com/office/drawing/2014/main" id="{76C750A7-D963-94FB-BDBE-D0C05E8145B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628" name="Rectangle 2">
            <a:extLst>
              <a:ext uri="{FF2B5EF4-FFF2-40B4-BE49-F238E27FC236}">
                <a16:creationId xmlns:a16="http://schemas.microsoft.com/office/drawing/2014/main" id="{D8AB9EF8-28B1-25C9-9530-D057CDD18CD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8">
            <a:extLst>
              <a:ext uri="{FF2B5EF4-FFF2-40B4-BE49-F238E27FC236}">
                <a16:creationId xmlns:a16="http://schemas.microsoft.com/office/drawing/2014/main" id="{73882130-8CE7-5844-64FD-399778ACF04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1EEFBF6-5844-4E15-849E-A8A93220EB02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ja-JP" altLang="ja-JP"/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2DEB5842-414D-4078-54AE-0A883B3640D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54C77BBC-0E61-18A8-6706-2738BB03254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8">
            <a:extLst>
              <a:ext uri="{FF2B5EF4-FFF2-40B4-BE49-F238E27FC236}">
                <a16:creationId xmlns:a16="http://schemas.microsoft.com/office/drawing/2014/main" id="{F5756D0A-2508-89C4-611A-BFFE184CD6E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A58290E-6838-45B7-995B-A504E5541D2C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ja-JP" altLang="ja-JP"/>
          </a:p>
        </p:txBody>
      </p:sp>
      <p:sp>
        <p:nvSpPr>
          <p:cNvPr id="44035" name="Rectangle 1">
            <a:extLst>
              <a:ext uri="{FF2B5EF4-FFF2-40B4-BE49-F238E27FC236}">
                <a16:creationId xmlns:a16="http://schemas.microsoft.com/office/drawing/2014/main" id="{FC16AB6E-2498-5245-8D2E-7D606A7AAFE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143D96BC-B7D3-CE43-9473-A59168DF77D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18">
            <a:extLst>
              <a:ext uri="{FF2B5EF4-FFF2-40B4-BE49-F238E27FC236}">
                <a16:creationId xmlns:a16="http://schemas.microsoft.com/office/drawing/2014/main" id="{B966BC35-63B2-81A2-1E00-BC4BFC9784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9FC5FE0-1B12-4C62-8509-9A66BBD2320D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200</a:t>
            </a:fld>
            <a:endParaRPr lang="ja-JP" altLang="ja-JP"/>
          </a:p>
        </p:txBody>
      </p:sp>
      <p:sp>
        <p:nvSpPr>
          <p:cNvPr id="412675" name="Rectangle 1">
            <a:extLst>
              <a:ext uri="{FF2B5EF4-FFF2-40B4-BE49-F238E27FC236}">
                <a16:creationId xmlns:a16="http://schemas.microsoft.com/office/drawing/2014/main" id="{BF1C738A-0624-BCF2-78AD-EF1C1AE89C1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2676" name="Rectangle 2">
            <a:extLst>
              <a:ext uri="{FF2B5EF4-FFF2-40B4-BE49-F238E27FC236}">
                <a16:creationId xmlns:a16="http://schemas.microsoft.com/office/drawing/2014/main" id="{A8A65D87-6649-3A77-135A-B4EE93BB260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18">
            <a:extLst>
              <a:ext uri="{FF2B5EF4-FFF2-40B4-BE49-F238E27FC236}">
                <a16:creationId xmlns:a16="http://schemas.microsoft.com/office/drawing/2014/main" id="{E0378A09-CEA4-281D-B51F-D90056EA181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FDE0ED-5B83-4249-B20F-59C355C4207E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201</a:t>
            </a:fld>
            <a:endParaRPr lang="ja-JP" altLang="ja-JP"/>
          </a:p>
        </p:txBody>
      </p:sp>
      <p:sp>
        <p:nvSpPr>
          <p:cNvPr id="414723" name="Rectangle 1">
            <a:extLst>
              <a:ext uri="{FF2B5EF4-FFF2-40B4-BE49-F238E27FC236}">
                <a16:creationId xmlns:a16="http://schemas.microsoft.com/office/drawing/2014/main" id="{26D07F97-977E-845B-71E4-563510A4143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4724" name="Rectangle 2">
            <a:extLst>
              <a:ext uri="{FF2B5EF4-FFF2-40B4-BE49-F238E27FC236}">
                <a16:creationId xmlns:a16="http://schemas.microsoft.com/office/drawing/2014/main" id="{F3090BBF-BF6B-6147-298F-B3EFEF70AAC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18">
            <a:extLst>
              <a:ext uri="{FF2B5EF4-FFF2-40B4-BE49-F238E27FC236}">
                <a16:creationId xmlns:a16="http://schemas.microsoft.com/office/drawing/2014/main" id="{DA238569-E3CE-152B-4DDB-393180B1987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4664E05-BA9D-4E84-9E19-103C5ACF3273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202</a:t>
            </a:fld>
            <a:endParaRPr lang="ja-JP" altLang="ja-JP"/>
          </a:p>
        </p:txBody>
      </p:sp>
      <p:sp>
        <p:nvSpPr>
          <p:cNvPr id="416771" name="Rectangle 1">
            <a:extLst>
              <a:ext uri="{FF2B5EF4-FFF2-40B4-BE49-F238E27FC236}">
                <a16:creationId xmlns:a16="http://schemas.microsoft.com/office/drawing/2014/main" id="{C56402AB-816F-E1BF-E967-523099C67BD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6772" name="Rectangle 2">
            <a:extLst>
              <a:ext uri="{FF2B5EF4-FFF2-40B4-BE49-F238E27FC236}">
                <a16:creationId xmlns:a16="http://schemas.microsoft.com/office/drawing/2014/main" id="{E706DFDD-3425-AAF7-305D-24E12477321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18">
            <a:extLst>
              <a:ext uri="{FF2B5EF4-FFF2-40B4-BE49-F238E27FC236}">
                <a16:creationId xmlns:a16="http://schemas.microsoft.com/office/drawing/2014/main" id="{DBDC5888-B545-173E-CA32-B5C7A41CE57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510361-2659-4D0D-921B-69A06BD77D18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203</a:t>
            </a:fld>
            <a:endParaRPr lang="ja-JP" altLang="ja-JP"/>
          </a:p>
        </p:txBody>
      </p:sp>
      <p:sp>
        <p:nvSpPr>
          <p:cNvPr id="418819" name="Rectangle 1">
            <a:extLst>
              <a:ext uri="{FF2B5EF4-FFF2-40B4-BE49-F238E27FC236}">
                <a16:creationId xmlns:a16="http://schemas.microsoft.com/office/drawing/2014/main" id="{8284B7F6-288A-3674-CDBE-FDFDFB25A10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8820" name="Rectangle 2">
            <a:extLst>
              <a:ext uri="{FF2B5EF4-FFF2-40B4-BE49-F238E27FC236}">
                <a16:creationId xmlns:a16="http://schemas.microsoft.com/office/drawing/2014/main" id="{CA28D4BE-5203-B21B-FFB6-72F1A619B79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18">
            <a:extLst>
              <a:ext uri="{FF2B5EF4-FFF2-40B4-BE49-F238E27FC236}">
                <a16:creationId xmlns:a16="http://schemas.microsoft.com/office/drawing/2014/main" id="{11E68CAF-710F-3100-30A4-37EEEE27A41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CBACCB0-B8DF-4274-B651-D9B5EF81D72B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204</a:t>
            </a:fld>
            <a:endParaRPr lang="ja-JP" altLang="ja-JP"/>
          </a:p>
        </p:txBody>
      </p:sp>
      <p:sp>
        <p:nvSpPr>
          <p:cNvPr id="420867" name="Rectangle 1">
            <a:extLst>
              <a:ext uri="{FF2B5EF4-FFF2-40B4-BE49-F238E27FC236}">
                <a16:creationId xmlns:a16="http://schemas.microsoft.com/office/drawing/2014/main" id="{D08503D4-6989-8745-BD7A-77FA552ECB6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20868" name="Rectangle 2">
            <a:extLst>
              <a:ext uri="{FF2B5EF4-FFF2-40B4-BE49-F238E27FC236}">
                <a16:creationId xmlns:a16="http://schemas.microsoft.com/office/drawing/2014/main" id="{9DA934F8-0FA4-0E87-948A-1FC1A38C436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18">
            <a:extLst>
              <a:ext uri="{FF2B5EF4-FFF2-40B4-BE49-F238E27FC236}">
                <a16:creationId xmlns:a16="http://schemas.microsoft.com/office/drawing/2014/main" id="{48A9B135-7688-EEAF-BCFB-3A28E8AC556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5CE8F56-019E-467C-832B-58C12FECCC99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205</a:t>
            </a:fld>
            <a:endParaRPr lang="ja-JP" altLang="ja-JP"/>
          </a:p>
        </p:txBody>
      </p:sp>
      <p:sp>
        <p:nvSpPr>
          <p:cNvPr id="422915" name="Rectangle 1">
            <a:extLst>
              <a:ext uri="{FF2B5EF4-FFF2-40B4-BE49-F238E27FC236}">
                <a16:creationId xmlns:a16="http://schemas.microsoft.com/office/drawing/2014/main" id="{EEBAD129-34BE-F198-0F68-E52FDE5BA15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22916" name="Rectangle 2">
            <a:extLst>
              <a:ext uri="{FF2B5EF4-FFF2-40B4-BE49-F238E27FC236}">
                <a16:creationId xmlns:a16="http://schemas.microsoft.com/office/drawing/2014/main" id="{6D111520-B12B-5974-0510-5FA4463202C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18">
            <a:extLst>
              <a:ext uri="{FF2B5EF4-FFF2-40B4-BE49-F238E27FC236}">
                <a16:creationId xmlns:a16="http://schemas.microsoft.com/office/drawing/2014/main" id="{C5D4BA6F-F4D3-0BAA-00F4-E9F3A81DB33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E10237-8E14-4125-941D-EB7B82483E13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206</a:t>
            </a:fld>
            <a:endParaRPr lang="ja-JP" altLang="ja-JP"/>
          </a:p>
        </p:txBody>
      </p:sp>
      <p:sp>
        <p:nvSpPr>
          <p:cNvPr id="424963" name="Rectangle 1">
            <a:extLst>
              <a:ext uri="{FF2B5EF4-FFF2-40B4-BE49-F238E27FC236}">
                <a16:creationId xmlns:a16="http://schemas.microsoft.com/office/drawing/2014/main" id="{2AFE70CC-20B6-CC14-530E-00FE0A38A49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24964" name="Rectangle 2">
            <a:extLst>
              <a:ext uri="{FF2B5EF4-FFF2-40B4-BE49-F238E27FC236}">
                <a16:creationId xmlns:a16="http://schemas.microsoft.com/office/drawing/2014/main" id="{DA1E0B60-BC96-FAE9-1036-BD056166AB1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18">
            <a:extLst>
              <a:ext uri="{FF2B5EF4-FFF2-40B4-BE49-F238E27FC236}">
                <a16:creationId xmlns:a16="http://schemas.microsoft.com/office/drawing/2014/main" id="{FE699D92-B05E-3EC3-FE0E-D5E565FF605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3F99B10-342F-42D0-86A2-1964F2675B7E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207</a:t>
            </a:fld>
            <a:endParaRPr lang="ja-JP" altLang="ja-JP"/>
          </a:p>
        </p:txBody>
      </p:sp>
      <p:sp>
        <p:nvSpPr>
          <p:cNvPr id="427011" name="Rectangle 1">
            <a:extLst>
              <a:ext uri="{FF2B5EF4-FFF2-40B4-BE49-F238E27FC236}">
                <a16:creationId xmlns:a16="http://schemas.microsoft.com/office/drawing/2014/main" id="{180EDAD0-BD6A-EC5E-BC7C-AB45DA25521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27012" name="Rectangle 2">
            <a:extLst>
              <a:ext uri="{FF2B5EF4-FFF2-40B4-BE49-F238E27FC236}">
                <a16:creationId xmlns:a16="http://schemas.microsoft.com/office/drawing/2014/main" id="{F3B4CE28-DECA-E39D-A8BE-960FCD00F51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18">
            <a:extLst>
              <a:ext uri="{FF2B5EF4-FFF2-40B4-BE49-F238E27FC236}">
                <a16:creationId xmlns:a16="http://schemas.microsoft.com/office/drawing/2014/main" id="{8B0CCEA8-A428-1706-41C7-DFB2CEEB324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073284A-654B-431D-8BC9-59839CCCDA25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208</a:t>
            </a:fld>
            <a:endParaRPr lang="ja-JP" altLang="ja-JP"/>
          </a:p>
        </p:txBody>
      </p:sp>
      <p:sp>
        <p:nvSpPr>
          <p:cNvPr id="429059" name="Rectangle 1">
            <a:extLst>
              <a:ext uri="{FF2B5EF4-FFF2-40B4-BE49-F238E27FC236}">
                <a16:creationId xmlns:a16="http://schemas.microsoft.com/office/drawing/2014/main" id="{6FCE78CF-1BF4-8B38-C3B4-7E6B96AF565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29060" name="Rectangle 2">
            <a:extLst>
              <a:ext uri="{FF2B5EF4-FFF2-40B4-BE49-F238E27FC236}">
                <a16:creationId xmlns:a16="http://schemas.microsoft.com/office/drawing/2014/main" id="{58B836F3-D260-C6AC-04F6-04C744454B7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18">
            <a:extLst>
              <a:ext uri="{FF2B5EF4-FFF2-40B4-BE49-F238E27FC236}">
                <a16:creationId xmlns:a16="http://schemas.microsoft.com/office/drawing/2014/main" id="{07734220-B68A-7B25-2E9A-A8A4D11F7F9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5C14B3-9BFC-4415-AF53-3818D478AF63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209</a:t>
            </a:fld>
            <a:endParaRPr lang="ja-JP" altLang="ja-JP"/>
          </a:p>
        </p:txBody>
      </p:sp>
      <p:sp>
        <p:nvSpPr>
          <p:cNvPr id="431107" name="Rectangle 1">
            <a:extLst>
              <a:ext uri="{FF2B5EF4-FFF2-40B4-BE49-F238E27FC236}">
                <a16:creationId xmlns:a16="http://schemas.microsoft.com/office/drawing/2014/main" id="{118EFFAE-31E7-7CC4-4035-200809ED6F2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1108" name="Rectangle 2">
            <a:extLst>
              <a:ext uri="{FF2B5EF4-FFF2-40B4-BE49-F238E27FC236}">
                <a16:creationId xmlns:a16="http://schemas.microsoft.com/office/drawing/2014/main" id="{4A3F37C9-1735-59DD-C4C5-863EBF41804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8">
            <a:extLst>
              <a:ext uri="{FF2B5EF4-FFF2-40B4-BE49-F238E27FC236}">
                <a16:creationId xmlns:a16="http://schemas.microsoft.com/office/drawing/2014/main" id="{C2E29A8D-AED0-EE00-7BC8-AE993E47A8C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E3801BD-1E7E-4887-8915-B9457EC0A1A3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ja-JP" altLang="ja-JP"/>
          </a:p>
        </p:txBody>
      </p:sp>
      <p:sp>
        <p:nvSpPr>
          <p:cNvPr id="46083" name="Rectangle 1">
            <a:extLst>
              <a:ext uri="{FF2B5EF4-FFF2-40B4-BE49-F238E27FC236}">
                <a16:creationId xmlns:a16="http://schemas.microsoft.com/office/drawing/2014/main" id="{A24CF973-6DAC-097B-59C7-7675551DE2E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EE203295-6299-C4F5-BF5C-D1396695E8A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18">
            <a:extLst>
              <a:ext uri="{FF2B5EF4-FFF2-40B4-BE49-F238E27FC236}">
                <a16:creationId xmlns:a16="http://schemas.microsoft.com/office/drawing/2014/main" id="{3C73A90A-001C-210C-F109-EED2BE2FB80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3F4A75-AB47-4EE9-A5D6-9E669ACCB738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210</a:t>
            </a:fld>
            <a:endParaRPr lang="ja-JP" altLang="ja-JP"/>
          </a:p>
        </p:txBody>
      </p:sp>
      <p:sp>
        <p:nvSpPr>
          <p:cNvPr id="433155" name="Rectangle 1">
            <a:extLst>
              <a:ext uri="{FF2B5EF4-FFF2-40B4-BE49-F238E27FC236}">
                <a16:creationId xmlns:a16="http://schemas.microsoft.com/office/drawing/2014/main" id="{D9AC3FF8-3624-DBC0-E4A4-6678ECD9ABB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3156" name="Rectangle 2">
            <a:extLst>
              <a:ext uri="{FF2B5EF4-FFF2-40B4-BE49-F238E27FC236}">
                <a16:creationId xmlns:a16="http://schemas.microsoft.com/office/drawing/2014/main" id="{98EF72C6-B9BB-C05E-CE5F-9532553F917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18">
            <a:extLst>
              <a:ext uri="{FF2B5EF4-FFF2-40B4-BE49-F238E27FC236}">
                <a16:creationId xmlns:a16="http://schemas.microsoft.com/office/drawing/2014/main" id="{AC00EB95-C140-A97D-DBC9-7B171BE19D2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62E4A59-16CE-4F6C-BDEA-595299336263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211</a:t>
            </a:fld>
            <a:endParaRPr lang="ja-JP" altLang="ja-JP"/>
          </a:p>
        </p:txBody>
      </p:sp>
      <p:sp>
        <p:nvSpPr>
          <p:cNvPr id="435203" name="Rectangle 1">
            <a:extLst>
              <a:ext uri="{FF2B5EF4-FFF2-40B4-BE49-F238E27FC236}">
                <a16:creationId xmlns:a16="http://schemas.microsoft.com/office/drawing/2014/main" id="{8FAA9258-D108-BA7A-209A-6D487EB93AA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5204" name="Rectangle 2">
            <a:extLst>
              <a:ext uri="{FF2B5EF4-FFF2-40B4-BE49-F238E27FC236}">
                <a16:creationId xmlns:a16="http://schemas.microsoft.com/office/drawing/2014/main" id="{E749AFE5-F6BE-DBBF-F8E1-608B2670CBA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18">
            <a:extLst>
              <a:ext uri="{FF2B5EF4-FFF2-40B4-BE49-F238E27FC236}">
                <a16:creationId xmlns:a16="http://schemas.microsoft.com/office/drawing/2014/main" id="{CDA7DE00-F8BA-F196-3E55-ABC9504B0D6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0198431-A39E-4197-8EBA-DDA76CBAA866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212</a:t>
            </a:fld>
            <a:endParaRPr lang="ja-JP" altLang="ja-JP"/>
          </a:p>
        </p:txBody>
      </p:sp>
      <p:sp>
        <p:nvSpPr>
          <p:cNvPr id="437251" name="Rectangle 1">
            <a:extLst>
              <a:ext uri="{FF2B5EF4-FFF2-40B4-BE49-F238E27FC236}">
                <a16:creationId xmlns:a16="http://schemas.microsoft.com/office/drawing/2014/main" id="{12398E58-58C4-A468-0C84-A29439C2C29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7252" name="Rectangle 2">
            <a:extLst>
              <a:ext uri="{FF2B5EF4-FFF2-40B4-BE49-F238E27FC236}">
                <a16:creationId xmlns:a16="http://schemas.microsoft.com/office/drawing/2014/main" id="{644C4CB1-3427-C945-2D33-41CEB95F8E4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18">
            <a:extLst>
              <a:ext uri="{FF2B5EF4-FFF2-40B4-BE49-F238E27FC236}">
                <a16:creationId xmlns:a16="http://schemas.microsoft.com/office/drawing/2014/main" id="{003D1D1A-092A-B2B0-A218-6E8EEEB17AE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4E303E-2743-41E9-AA6E-82613F208727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213</a:t>
            </a:fld>
            <a:endParaRPr lang="ja-JP" altLang="ja-JP"/>
          </a:p>
        </p:txBody>
      </p:sp>
      <p:sp>
        <p:nvSpPr>
          <p:cNvPr id="439299" name="Rectangle 1">
            <a:extLst>
              <a:ext uri="{FF2B5EF4-FFF2-40B4-BE49-F238E27FC236}">
                <a16:creationId xmlns:a16="http://schemas.microsoft.com/office/drawing/2014/main" id="{4201B85F-5D45-7607-ED67-393CF3DF7F3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9300" name="Rectangle 2">
            <a:extLst>
              <a:ext uri="{FF2B5EF4-FFF2-40B4-BE49-F238E27FC236}">
                <a16:creationId xmlns:a16="http://schemas.microsoft.com/office/drawing/2014/main" id="{E18CE17C-177B-78AA-E636-EFEC2535AB9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18">
            <a:extLst>
              <a:ext uri="{FF2B5EF4-FFF2-40B4-BE49-F238E27FC236}">
                <a16:creationId xmlns:a16="http://schemas.microsoft.com/office/drawing/2014/main" id="{2DC90966-806E-E433-FFA1-40B0A8947F4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BEE1D71-A8F3-4FF9-A8C0-162C84AF1F08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214</a:t>
            </a:fld>
            <a:endParaRPr lang="ja-JP" altLang="ja-JP"/>
          </a:p>
        </p:txBody>
      </p:sp>
      <p:sp>
        <p:nvSpPr>
          <p:cNvPr id="441347" name="Rectangle 1">
            <a:extLst>
              <a:ext uri="{FF2B5EF4-FFF2-40B4-BE49-F238E27FC236}">
                <a16:creationId xmlns:a16="http://schemas.microsoft.com/office/drawing/2014/main" id="{2A97D6E4-5E7D-98B8-6F8E-CE4CB32DC97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1348" name="Rectangle 2">
            <a:extLst>
              <a:ext uri="{FF2B5EF4-FFF2-40B4-BE49-F238E27FC236}">
                <a16:creationId xmlns:a16="http://schemas.microsoft.com/office/drawing/2014/main" id="{A75DDE61-DFDC-2738-492D-9D97D86F5F8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18">
            <a:extLst>
              <a:ext uri="{FF2B5EF4-FFF2-40B4-BE49-F238E27FC236}">
                <a16:creationId xmlns:a16="http://schemas.microsoft.com/office/drawing/2014/main" id="{0C8BDEA9-156C-3216-0BDE-914C793655B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9FA804A-07FC-4BD8-B193-AD79200A31C7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215</a:t>
            </a:fld>
            <a:endParaRPr lang="ja-JP" altLang="ja-JP"/>
          </a:p>
        </p:txBody>
      </p:sp>
      <p:sp>
        <p:nvSpPr>
          <p:cNvPr id="443395" name="Rectangle 1">
            <a:extLst>
              <a:ext uri="{FF2B5EF4-FFF2-40B4-BE49-F238E27FC236}">
                <a16:creationId xmlns:a16="http://schemas.microsoft.com/office/drawing/2014/main" id="{E3925F55-6682-90FC-B28D-364F4B26EF8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3396" name="Rectangle 2">
            <a:extLst>
              <a:ext uri="{FF2B5EF4-FFF2-40B4-BE49-F238E27FC236}">
                <a16:creationId xmlns:a16="http://schemas.microsoft.com/office/drawing/2014/main" id="{16313C29-BA85-FC1C-74D9-3A962FA46EB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18">
            <a:extLst>
              <a:ext uri="{FF2B5EF4-FFF2-40B4-BE49-F238E27FC236}">
                <a16:creationId xmlns:a16="http://schemas.microsoft.com/office/drawing/2014/main" id="{490BBF31-21EF-9F23-383A-34D3474E3AC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41A263C-8DDF-4F98-BA3E-ABBF45051F97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216</a:t>
            </a:fld>
            <a:endParaRPr lang="ja-JP" altLang="ja-JP"/>
          </a:p>
        </p:txBody>
      </p:sp>
      <p:sp>
        <p:nvSpPr>
          <p:cNvPr id="445443" name="Rectangle 1">
            <a:extLst>
              <a:ext uri="{FF2B5EF4-FFF2-40B4-BE49-F238E27FC236}">
                <a16:creationId xmlns:a16="http://schemas.microsoft.com/office/drawing/2014/main" id="{7C98A6A6-79D9-5F05-9EDF-70F84435192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5444" name="Rectangle 2">
            <a:extLst>
              <a:ext uri="{FF2B5EF4-FFF2-40B4-BE49-F238E27FC236}">
                <a16:creationId xmlns:a16="http://schemas.microsoft.com/office/drawing/2014/main" id="{D09B2C7E-86C6-BA06-DB3C-5147A1AF1C0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18">
            <a:extLst>
              <a:ext uri="{FF2B5EF4-FFF2-40B4-BE49-F238E27FC236}">
                <a16:creationId xmlns:a16="http://schemas.microsoft.com/office/drawing/2014/main" id="{D57AEC96-E9FD-7F80-C88A-B4AA11282C1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8BC0CAF-8A20-421A-BFAA-C090BFBF31CD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217</a:t>
            </a:fld>
            <a:endParaRPr lang="ja-JP" altLang="ja-JP"/>
          </a:p>
        </p:txBody>
      </p:sp>
      <p:sp>
        <p:nvSpPr>
          <p:cNvPr id="447491" name="Rectangle 1">
            <a:extLst>
              <a:ext uri="{FF2B5EF4-FFF2-40B4-BE49-F238E27FC236}">
                <a16:creationId xmlns:a16="http://schemas.microsoft.com/office/drawing/2014/main" id="{FE41891F-D3E5-65CA-65E6-42A15B639D4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7492" name="Rectangle 2">
            <a:extLst>
              <a:ext uri="{FF2B5EF4-FFF2-40B4-BE49-F238E27FC236}">
                <a16:creationId xmlns:a16="http://schemas.microsoft.com/office/drawing/2014/main" id="{2DE41D72-D2ED-0B1E-A86F-70D392A43A2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18">
            <a:extLst>
              <a:ext uri="{FF2B5EF4-FFF2-40B4-BE49-F238E27FC236}">
                <a16:creationId xmlns:a16="http://schemas.microsoft.com/office/drawing/2014/main" id="{C7363650-5807-9A4A-A223-F733222256E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9FF03E-3BEF-4FDA-838A-FF7EF4B2639B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218</a:t>
            </a:fld>
            <a:endParaRPr lang="ja-JP" altLang="ja-JP"/>
          </a:p>
        </p:txBody>
      </p:sp>
      <p:sp>
        <p:nvSpPr>
          <p:cNvPr id="449539" name="Rectangle 1">
            <a:extLst>
              <a:ext uri="{FF2B5EF4-FFF2-40B4-BE49-F238E27FC236}">
                <a16:creationId xmlns:a16="http://schemas.microsoft.com/office/drawing/2014/main" id="{1B1A5B4E-C443-5D6B-D883-E4ABD3AD1D0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9540" name="Rectangle 2">
            <a:extLst>
              <a:ext uri="{FF2B5EF4-FFF2-40B4-BE49-F238E27FC236}">
                <a16:creationId xmlns:a16="http://schemas.microsoft.com/office/drawing/2014/main" id="{E9A04507-313A-04CE-F260-630AEFA320F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18">
            <a:extLst>
              <a:ext uri="{FF2B5EF4-FFF2-40B4-BE49-F238E27FC236}">
                <a16:creationId xmlns:a16="http://schemas.microsoft.com/office/drawing/2014/main" id="{D797AE25-4F1E-A53E-423B-1272DB0D53B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E8B698D-340F-422C-9B39-BC060E63CEB9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219</a:t>
            </a:fld>
            <a:endParaRPr lang="ja-JP" altLang="ja-JP"/>
          </a:p>
        </p:txBody>
      </p:sp>
      <p:sp>
        <p:nvSpPr>
          <p:cNvPr id="451587" name="Rectangle 1">
            <a:extLst>
              <a:ext uri="{FF2B5EF4-FFF2-40B4-BE49-F238E27FC236}">
                <a16:creationId xmlns:a16="http://schemas.microsoft.com/office/drawing/2014/main" id="{26272776-56A2-AA68-4CD3-8B10B0FCEF2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1588" name="Rectangle 2">
            <a:extLst>
              <a:ext uri="{FF2B5EF4-FFF2-40B4-BE49-F238E27FC236}">
                <a16:creationId xmlns:a16="http://schemas.microsoft.com/office/drawing/2014/main" id="{83B6A9B3-EDC0-96C6-4E6E-073DF90C8CB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8">
            <a:extLst>
              <a:ext uri="{FF2B5EF4-FFF2-40B4-BE49-F238E27FC236}">
                <a16:creationId xmlns:a16="http://schemas.microsoft.com/office/drawing/2014/main" id="{CA17EF04-E838-84A0-A9A5-6EFAA4A9315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8FCE5EF-BD4B-4871-9DAF-DD5CC9C67703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ja-JP" altLang="ja-JP"/>
          </a:p>
        </p:txBody>
      </p:sp>
      <p:sp>
        <p:nvSpPr>
          <p:cNvPr id="48131" name="Rectangle 1">
            <a:extLst>
              <a:ext uri="{FF2B5EF4-FFF2-40B4-BE49-F238E27FC236}">
                <a16:creationId xmlns:a16="http://schemas.microsoft.com/office/drawing/2014/main" id="{72F7BB37-A583-B8D0-BA31-8B1D88FC75F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91965C41-D86C-A1CE-48EC-9C5680EE6EF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18">
            <a:extLst>
              <a:ext uri="{FF2B5EF4-FFF2-40B4-BE49-F238E27FC236}">
                <a16:creationId xmlns:a16="http://schemas.microsoft.com/office/drawing/2014/main" id="{1B9DFCB8-462B-2EB7-B048-073AAF86FE9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878BAF9-C65D-4EDC-9093-8A0F1CEE0E5A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220</a:t>
            </a:fld>
            <a:endParaRPr lang="ja-JP" altLang="ja-JP"/>
          </a:p>
        </p:txBody>
      </p:sp>
      <p:sp>
        <p:nvSpPr>
          <p:cNvPr id="453635" name="Rectangle 1">
            <a:extLst>
              <a:ext uri="{FF2B5EF4-FFF2-40B4-BE49-F238E27FC236}">
                <a16:creationId xmlns:a16="http://schemas.microsoft.com/office/drawing/2014/main" id="{9DB29D81-9453-8413-B12D-44CC0882038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3636" name="Rectangle 2">
            <a:extLst>
              <a:ext uri="{FF2B5EF4-FFF2-40B4-BE49-F238E27FC236}">
                <a16:creationId xmlns:a16="http://schemas.microsoft.com/office/drawing/2014/main" id="{0D088EAC-9969-4558-5CAC-962FF840122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18">
            <a:extLst>
              <a:ext uri="{FF2B5EF4-FFF2-40B4-BE49-F238E27FC236}">
                <a16:creationId xmlns:a16="http://schemas.microsoft.com/office/drawing/2014/main" id="{2A671347-FE90-7CDA-844C-00D85F9193B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7F254D-7AA7-4A2D-B41F-82BD546050AC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221</a:t>
            </a:fld>
            <a:endParaRPr lang="ja-JP" altLang="ja-JP"/>
          </a:p>
        </p:txBody>
      </p:sp>
      <p:sp>
        <p:nvSpPr>
          <p:cNvPr id="455683" name="Rectangle 1">
            <a:extLst>
              <a:ext uri="{FF2B5EF4-FFF2-40B4-BE49-F238E27FC236}">
                <a16:creationId xmlns:a16="http://schemas.microsoft.com/office/drawing/2014/main" id="{6D5249C0-B9B1-4816-B652-19209BF49CF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5684" name="Rectangle 2">
            <a:extLst>
              <a:ext uri="{FF2B5EF4-FFF2-40B4-BE49-F238E27FC236}">
                <a16:creationId xmlns:a16="http://schemas.microsoft.com/office/drawing/2014/main" id="{3B91DED0-3BE5-A942-44FF-5B98D7DB0D1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18">
            <a:extLst>
              <a:ext uri="{FF2B5EF4-FFF2-40B4-BE49-F238E27FC236}">
                <a16:creationId xmlns:a16="http://schemas.microsoft.com/office/drawing/2014/main" id="{6FF50241-C50C-FCD7-DDAE-6FD50257594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1E82F4F-0AEC-41B9-94E5-C3D1193C70EB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222</a:t>
            </a:fld>
            <a:endParaRPr lang="ja-JP" altLang="ja-JP"/>
          </a:p>
        </p:txBody>
      </p:sp>
      <p:sp>
        <p:nvSpPr>
          <p:cNvPr id="457731" name="Rectangle 1">
            <a:extLst>
              <a:ext uri="{FF2B5EF4-FFF2-40B4-BE49-F238E27FC236}">
                <a16:creationId xmlns:a16="http://schemas.microsoft.com/office/drawing/2014/main" id="{EE9AC97A-8561-512B-E2D8-B54CFC29631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7732" name="Rectangle 2">
            <a:extLst>
              <a:ext uri="{FF2B5EF4-FFF2-40B4-BE49-F238E27FC236}">
                <a16:creationId xmlns:a16="http://schemas.microsoft.com/office/drawing/2014/main" id="{48F4362C-E1EB-225C-A89B-44742A39B44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18">
            <a:extLst>
              <a:ext uri="{FF2B5EF4-FFF2-40B4-BE49-F238E27FC236}">
                <a16:creationId xmlns:a16="http://schemas.microsoft.com/office/drawing/2014/main" id="{33E3DA84-3688-C02C-6B72-C5AE294400B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F95955F-B1DB-4B4C-93FE-690DEE3D70EB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223</a:t>
            </a:fld>
            <a:endParaRPr lang="ja-JP" altLang="ja-JP"/>
          </a:p>
        </p:txBody>
      </p:sp>
      <p:sp>
        <p:nvSpPr>
          <p:cNvPr id="459779" name="Rectangle 1">
            <a:extLst>
              <a:ext uri="{FF2B5EF4-FFF2-40B4-BE49-F238E27FC236}">
                <a16:creationId xmlns:a16="http://schemas.microsoft.com/office/drawing/2014/main" id="{CD676489-2209-61DC-14F2-949BEBEDB11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9780" name="Rectangle 2">
            <a:extLst>
              <a:ext uri="{FF2B5EF4-FFF2-40B4-BE49-F238E27FC236}">
                <a16:creationId xmlns:a16="http://schemas.microsoft.com/office/drawing/2014/main" id="{935DE2CB-E1F9-DFD6-2082-49D3F127FA3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18">
            <a:extLst>
              <a:ext uri="{FF2B5EF4-FFF2-40B4-BE49-F238E27FC236}">
                <a16:creationId xmlns:a16="http://schemas.microsoft.com/office/drawing/2014/main" id="{9135515A-B33F-EC39-14FE-B5ABBFE3F76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F645F4-89A4-4E47-83D6-1D820F292F7A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224</a:t>
            </a:fld>
            <a:endParaRPr lang="ja-JP" altLang="ja-JP"/>
          </a:p>
        </p:txBody>
      </p:sp>
      <p:sp>
        <p:nvSpPr>
          <p:cNvPr id="461827" name="Rectangle 1">
            <a:extLst>
              <a:ext uri="{FF2B5EF4-FFF2-40B4-BE49-F238E27FC236}">
                <a16:creationId xmlns:a16="http://schemas.microsoft.com/office/drawing/2014/main" id="{1CEECE9C-5DA5-5916-BC3A-13BA62807D1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1828" name="Rectangle 2">
            <a:extLst>
              <a:ext uri="{FF2B5EF4-FFF2-40B4-BE49-F238E27FC236}">
                <a16:creationId xmlns:a16="http://schemas.microsoft.com/office/drawing/2014/main" id="{A891E06F-8CFE-1D12-6AE0-DA4B010449E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18">
            <a:extLst>
              <a:ext uri="{FF2B5EF4-FFF2-40B4-BE49-F238E27FC236}">
                <a16:creationId xmlns:a16="http://schemas.microsoft.com/office/drawing/2014/main" id="{252EEF3F-CD49-4AAB-8C00-91BA9D276DF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CF763C-89C8-4295-BD5F-099B6748E488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225</a:t>
            </a:fld>
            <a:endParaRPr lang="ja-JP" altLang="ja-JP"/>
          </a:p>
        </p:txBody>
      </p:sp>
      <p:sp>
        <p:nvSpPr>
          <p:cNvPr id="463875" name="Rectangle 1">
            <a:extLst>
              <a:ext uri="{FF2B5EF4-FFF2-40B4-BE49-F238E27FC236}">
                <a16:creationId xmlns:a16="http://schemas.microsoft.com/office/drawing/2014/main" id="{0A4BA039-8671-167E-C191-8E1CE5B87B4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3876" name="Rectangle 2">
            <a:extLst>
              <a:ext uri="{FF2B5EF4-FFF2-40B4-BE49-F238E27FC236}">
                <a16:creationId xmlns:a16="http://schemas.microsoft.com/office/drawing/2014/main" id="{3EEBCFCB-3474-44CF-AB88-5EF6EA21CCA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18">
            <a:extLst>
              <a:ext uri="{FF2B5EF4-FFF2-40B4-BE49-F238E27FC236}">
                <a16:creationId xmlns:a16="http://schemas.microsoft.com/office/drawing/2014/main" id="{14491BED-31F2-CF71-4463-8C7D0A184C3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3A760CE-F8CA-42C2-8F71-14B43B563430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226</a:t>
            </a:fld>
            <a:endParaRPr lang="ja-JP" altLang="ja-JP"/>
          </a:p>
        </p:txBody>
      </p:sp>
      <p:sp>
        <p:nvSpPr>
          <p:cNvPr id="465923" name="Rectangle 1">
            <a:extLst>
              <a:ext uri="{FF2B5EF4-FFF2-40B4-BE49-F238E27FC236}">
                <a16:creationId xmlns:a16="http://schemas.microsoft.com/office/drawing/2014/main" id="{1D731775-3C6C-5CEC-7F77-8795D40E060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5924" name="Rectangle 2">
            <a:extLst>
              <a:ext uri="{FF2B5EF4-FFF2-40B4-BE49-F238E27FC236}">
                <a16:creationId xmlns:a16="http://schemas.microsoft.com/office/drawing/2014/main" id="{07FB0326-2014-04ED-745C-D8C41F79386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18">
            <a:extLst>
              <a:ext uri="{FF2B5EF4-FFF2-40B4-BE49-F238E27FC236}">
                <a16:creationId xmlns:a16="http://schemas.microsoft.com/office/drawing/2014/main" id="{082419BC-A2AA-AE70-9891-82B819C644D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1D7A89D-0944-4E63-8B11-FEBD0C58E3BD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227</a:t>
            </a:fld>
            <a:endParaRPr lang="ja-JP" altLang="ja-JP"/>
          </a:p>
        </p:txBody>
      </p:sp>
      <p:sp>
        <p:nvSpPr>
          <p:cNvPr id="467971" name="Rectangle 1">
            <a:extLst>
              <a:ext uri="{FF2B5EF4-FFF2-40B4-BE49-F238E27FC236}">
                <a16:creationId xmlns:a16="http://schemas.microsoft.com/office/drawing/2014/main" id="{B6612633-2CF1-F21A-D640-7E70104A463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7972" name="Rectangle 2">
            <a:extLst>
              <a:ext uri="{FF2B5EF4-FFF2-40B4-BE49-F238E27FC236}">
                <a16:creationId xmlns:a16="http://schemas.microsoft.com/office/drawing/2014/main" id="{5271437E-F23A-191C-9E51-3E8AEE3BE59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18">
            <a:extLst>
              <a:ext uri="{FF2B5EF4-FFF2-40B4-BE49-F238E27FC236}">
                <a16:creationId xmlns:a16="http://schemas.microsoft.com/office/drawing/2014/main" id="{7E7A4174-E897-E8D6-2A2E-E6CA33E2824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E6F29A-CE5B-4B99-95DD-744067EDE0F2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228</a:t>
            </a:fld>
            <a:endParaRPr lang="ja-JP" altLang="ja-JP"/>
          </a:p>
        </p:txBody>
      </p:sp>
      <p:sp>
        <p:nvSpPr>
          <p:cNvPr id="470019" name="Rectangle 1">
            <a:extLst>
              <a:ext uri="{FF2B5EF4-FFF2-40B4-BE49-F238E27FC236}">
                <a16:creationId xmlns:a16="http://schemas.microsoft.com/office/drawing/2014/main" id="{6276F0A8-C582-BF60-AFF4-4E0F017C83C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0020" name="Rectangle 2">
            <a:extLst>
              <a:ext uri="{FF2B5EF4-FFF2-40B4-BE49-F238E27FC236}">
                <a16:creationId xmlns:a16="http://schemas.microsoft.com/office/drawing/2014/main" id="{A3ABD7F8-3E5E-5E6B-149C-816C666A879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18">
            <a:extLst>
              <a:ext uri="{FF2B5EF4-FFF2-40B4-BE49-F238E27FC236}">
                <a16:creationId xmlns:a16="http://schemas.microsoft.com/office/drawing/2014/main" id="{D8445327-2F97-C833-C285-6536975355D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2C914F-49A2-42D7-BC67-5126E2AD8C8A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229</a:t>
            </a:fld>
            <a:endParaRPr lang="ja-JP" altLang="ja-JP"/>
          </a:p>
        </p:txBody>
      </p:sp>
      <p:sp>
        <p:nvSpPr>
          <p:cNvPr id="472067" name="Rectangle 1">
            <a:extLst>
              <a:ext uri="{FF2B5EF4-FFF2-40B4-BE49-F238E27FC236}">
                <a16:creationId xmlns:a16="http://schemas.microsoft.com/office/drawing/2014/main" id="{CC12856D-B8A5-1DF2-D1ED-E9A5F70BE57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2068" name="Rectangle 2">
            <a:extLst>
              <a:ext uri="{FF2B5EF4-FFF2-40B4-BE49-F238E27FC236}">
                <a16:creationId xmlns:a16="http://schemas.microsoft.com/office/drawing/2014/main" id="{D36D07FD-82FB-ABA1-DF81-DA3236D3342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8">
            <a:extLst>
              <a:ext uri="{FF2B5EF4-FFF2-40B4-BE49-F238E27FC236}">
                <a16:creationId xmlns:a16="http://schemas.microsoft.com/office/drawing/2014/main" id="{30157B6D-94D2-8BBE-A50C-909D5CCB454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8288EC7-ECCA-4034-B3C2-7BE92C77A816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ja-JP" altLang="ja-JP"/>
          </a:p>
        </p:txBody>
      </p:sp>
      <p:sp>
        <p:nvSpPr>
          <p:cNvPr id="50179" name="Rectangle 1">
            <a:extLst>
              <a:ext uri="{FF2B5EF4-FFF2-40B4-BE49-F238E27FC236}">
                <a16:creationId xmlns:a16="http://schemas.microsoft.com/office/drawing/2014/main" id="{D327AC88-4527-B236-0317-A688158AD3E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F240DAF0-24AF-FBD7-25DB-EC2E701749C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18">
            <a:extLst>
              <a:ext uri="{FF2B5EF4-FFF2-40B4-BE49-F238E27FC236}">
                <a16:creationId xmlns:a16="http://schemas.microsoft.com/office/drawing/2014/main" id="{EDE3A194-28F6-2BE6-AA90-AF2283D4E48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BD2BA49-C509-4395-9D4C-95347472964E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230</a:t>
            </a:fld>
            <a:endParaRPr lang="ja-JP" altLang="ja-JP"/>
          </a:p>
        </p:txBody>
      </p:sp>
      <p:sp>
        <p:nvSpPr>
          <p:cNvPr id="474115" name="Rectangle 1">
            <a:extLst>
              <a:ext uri="{FF2B5EF4-FFF2-40B4-BE49-F238E27FC236}">
                <a16:creationId xmlns:a16="http://schemas.microsoft.com/office/drawing/2014/main" id="{292302B5-9CAA-A483-5E2D-355C87FD927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4116" name="Rectangle 2">
            <a:extLst>
              <a:ext uri="{FF2B5EF4-FFF2-40B4-BE49-F238E27FC236}">
                <a16:creationId xmlns:a16="http://schemas.microsoft.com/office/drawing/2014/main" id="{55694FCC-E42F-8F62-0169-B835F5B179B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18">
            <a:extLst>
              <a:ext uri="{FF2B5EF4-FFF2-40B4-BE49-F238E27FC236}">
                <a16:creationId xmlns:a16="http://schemas.microsoft.com/office/drawing/2014/main" id="{A2369ACF-6E2E-908B-3531-9BDBA13DADA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5A6ED4-963F-4518-B092-78B030A8DB96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231</a:t>
            </a:fld>
            <a:endParaRPr lang="ja-JP" altLang="ja-JP"/>
          </a:p>
        </p:txBody>
      </p:sp>
      <p:sp>
        <p:nvSpPr>
          <p:cNvPr id="476163" name="Rectangle 1">
            <a:extLst>
              <a:ext uri="{FF2B5EF4-FFF2-40B4-BE49-F238E27FC236}">
                <a16:creationId xmlns:a16="http://schemas.microsoft.com/office/drawing/2014/main" id="{CF81DF82-1EC3-CABE-3263-1F14F77CB49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6164" name="Rectangle 2">
            <a:extLst>
              <a:ext uri="{FF2B5EF4-FFF2-40B4-BE49-F238E27FC236}">
                <a16:creationId xmlns:a16="http://schemas.microsoft.com/office/drawing/2014/main" id="{D513C0C9-DD6D-78B3-59EC-065F2BB8631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18">
            <a:extLst>
              <a:ext uri="{FF2B5EF4-FFF2-40B4-BE49-F238E27FC236}">
                <a16:creationId xmlns:a16="http://schemas.microsoft.com/office/drawing/2014/main" id="{814FEE1A-84CA-8B48-EAF3-EF8E518F61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FD6E60D-B322-4699-BFA7-09389820E903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232</a:t>
            </a:fld>
            <a:endParaRPr lang="ja-JP" altLang="ja-JP"/>
          </a:p>
        </p:txBody>
      </p:sp>
      <p:sp>
        <p:nvSpPr>
          <p:cNvPr id="478211" name="Rectangle 1">
            <a:extLst>
              <a:ext uri="{FF2B5EF4-FFF2-40B4-BE49-F238E27FC236}">
                <a16:creationId xmlns:a16="http://schemas.microsoft.com/office/drawing/2014/main" id="{DA7FA496-20F0-F7F8-F3ED-1F80B9133B2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8212" name="Rectangle 2">
            <a:extLst>
              <a:ext uri="{FF2B5EF4-FFF2-40B4-BE49-F238E27FC236}">
                <a16:creationId xmlns:a16="http://schemas.microsoft.com/office/drawing/2014/main" id="{6CF23C08-B22B-2436-5D03-AE44E8A4012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18">
            <a:extLst>
              <a:ext uri="{FF2B5EF4-FFF2-40B4-BE49-F238E27FC236}">
                <a16:creationId xmlns:a16="http://schemas.microsoft.com/office/drawing/2014/main" id="{226BD92C-9690-789B-2944-6CB94D283DC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6C7067-BF81-43E8-867E-D7BB221AE9FF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233</a:t>
            </a:fld>
            <a:endParaRPr lang="ja-JP" altLang="ja-JP"/>
          </a:p>
        </p:txBody>
      </p:sp>
      <p:sp>
        <p:nvSpPr>
          <p:cNvPr id="480259" name="Rectangle 1">
            <a:extLst>
              <a:ext uri="{FF2B5EF4-FFF2-40B4-BE49-F238E27FC236}">
                <a16:creationId xmlns:a16="http://schemas.microsoft.com/office/drawing/2014/main" id="{10F75A63-B6E5-DEA6-1FCE-CE8D3DA9C75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0260" name="Rectangle 2">
            <a:extLst>
              <a:ext uri="{FF2B5EF4-FFF2-40B4-BE49-F238E27FC236}">
                <a16:creationId xmlns:a16="http://schemas.microsoft.com/office/drawing/2014/main" id="{D0186536-C50F-7403-D00E-FE2BC74411B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18">
            <a:extLst>
              <a:ext uri="{FF2B5EF4-FFF2-40B4-BE49-F238E27FC236}">
                <a16:creationId xmlns:a16="http://schemas.microsoft.com/office/drawing/2014/main" id="{3F42C1B8-575D-1BC0-FC75-3096DAD9C27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7F0867-AB16-4C7D-AC57-56D2558F3F91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234</a:t>
            </a:fld>
            <a:endParaRPr lang="ja-JP" altLang="ja-JP"/>
          </a:p>
        </p:txBody>
      </p:sp>
      <p:sp>
        <p:nvSpPr>
          <p:cNvPr id="482307" name="Rectangle 1">
            <a:extLst>
              <a:ext uri="{FF2B5EF4-FFF2-40B4-BE49-F238E27FC236}">
                <a16:creationId xmlns:a16="http://schemas.microsoft.com/office/drawing/2014/main" id="{19A608F4-6359-8C19-5DA4-77D1F5654B2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2308" name="Rectangle 2">
            <a:extLst>
              <a:ext uri="{FF2B5EF4-FFF2-40B4-BE49-F238E27FC236}">
                <a16:creationId xmlns:a16="http://schemas.microsoft.com/office/drawing/2014/main" id="{1AEE79B0-FA7D-39C9-2AB6-3012D287909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18">
            <a:extLst>
              <a:ext uri="{FF2B5EF4-FFF2-40B4-BE49-F238E27FC236}">
                <a16:creationId xmlns:a16="http://schemas.microsoft.com/office/drawing/2014/main" id="{8E93D5A6-E4D8-78FF-B5FE-6AF5AF1C757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051F869-CE21-4A2C-BF91-2C0D5C354211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235</a:t>
            </a:fld>
            <a:endParaRPr lang="ja-JP" altLang="ja-JP"/>
          </a:p>
        </p:txBody>
      </p:sp>
      <p:sp>
        <p:nvSpPr>
          <p:cNvPr id="484355" name="Rectangle 1">
            <a:extLst>
              <a:ext uri="{FF2B5EF4-FFF2-40B4-BE49-F238E27FC236}">
                <a16:creationId xmlns:a16="http://schemas.microsoft.com/office/drawing/2014/main" id="{A6D9AAEB-07F8-AB1E-093D-CFF57EB577C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4356" name="Rectangle 2">
            <a:extLst>
              <a:ext uri="{FF2B5EF4-FFF2-40B4-BE49-F238E27FC236}">
                <a16:creationId xmlns:a16="http://schemas.microsoft.com/office/drawing/2014/main" id="{4F912985-BA2E-7827-FFDA-5C1DC383CE0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18">
            <a:extLst>
              <a:ext uri="{FF2B5EF4-FFF2-40B4-BE49-F238E27FC236}">
                <a16:creationId xmlns:a16="http://schemas.microsoft.com/office/drawing/2014/main" id="{F61B3A4C-1057-2AFC-8DD3-91B12D851F1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DDD3E9A-D939-429D-A209-6B3D3D7D3320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236</a:t>
            </a:fld>
            <a:endParaRPr lang="ja-JP" altLang="ja-JP"/>
          </a:p>
        </p:txBody>
      </p:sp>
      <p:sp>
        <p:nvSpPr>
          <p:cNvPr id="486403" name="Rectangle 1">
            <a:extLst>
              <a:ext uri="{FF2B5EF4-FFF2-40B4-BE49-F238E27FC236}">
                <a16:creationId xmlns:a16="http://schemas.microsoft.com/office/drawing/2014/main" id="{A3270C10-A239-5935-785E-D4B19AD8E28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6404" name="Rectangle 2">
            <a:extLst>
              <a:ext uri="{FF2B5EF4-FFF2-40B4-BE49-F238E27FC236}">
                <a16:creationId xmlns:a16="http://schemas.microsoft.com/office/drawing/2014/main" id="{39604027-AB5A-EA76-1404-2756C0B7755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18">
            <a:extLst>
              <a:ext uri="{FF2B5EF4-FFF2-40B4-BE49-F238E27FC236}">
                <a16:creationId xmlns:a16="http://schemas.microsoft.com/office/drawing/2014/main" id="{574E6D20-15FF-B1A8-B250-8150ADDCCE0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B8409BE-71A9-4431-AA44-D2E4AFA144D8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237</a:t>
            </a:fld>
            <a:endParaRPr lang="ja-JP" altLang="ja-JP"/>
          </a:p>
        </p:txBody>
      </p:sp>
      <p:sp>
        <p:nvSpPr>
          <p:cNvPr id="488451" name="Rectangle 1">
            <a:extLst>
              <a:ext uri="{FF2B5EF4-FFF2-40B4-BE49-F238E27FC236}">
                <a16:creationId xmlns:a16="http://schemas.microsoft.com/office/drawing/2014/main" id="{277DBAAE-A5D6-D400-342C-69A1768501B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8452" name="Rectangle 2">
            <a:extLst>
              <a:ext uri="{FF2B5EF4-FFF2-40B4-BE49-F238E27FC236}">
                <a16:creationId xmlns:a16="http://schemas.microsoft.com/office/drawing/2014/main" id="{397A0FAC-A1D9-74DC-BB45-14EAE4A0BC9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18">
            <a:extLst>
              <a:ext uri="{FF2B5EF4-FFF2-40B4-BE49-F238E27FC236}">
                <a16:creationId xmlns:a16="http://schemas.microsoft.com/office/drawing/2014/main" id="{6F4314A3-B448-7B00-D82A-F7CBEB494DA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51EC6AE-C1F0-4D82-96F4-81DC8B730460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238</a:t>
            </a:fld>
            <a:endParaRPr lang="ja-JP" altLang="ja-JP"/>
          </a:p>
        </p:txBody>
      </p:sp>
      <p:sp>
        <p:nvSpPr>
          <p:cNvPr id="490499" name="Rectangle 1">
            <a:extLst>
              <a:ext uri="{FF2B5EF4-FFF2-40B4-BE49-F238E27FC236}">
                <a16:creationId xmlns:a16="http://schemas.microsoft.com/office/drawing/2014/main" id="{DD87A04E-0A95-82FA-53DC-154126A6BC8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0500" name="Rectangle 2">
            <a:extLst>
              <a:ext uri="{FF2B5EF4-FFF2-40B4-BE49-F238E27FC236}">
                <a16:creationId xmlns:a16="http://schemas.microsoft.com/office/drawing/2014/main" id="{9D965692-3B71-297E-28DD-5D6115277B2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18">
            <a:extLst>
              <a:ext uri="{FF2B5EF4-FFF2-40B4-BE49-F238E27FC236}">
                <a16:creationId xmlns:a16="http://schemas.microsoft.com/office/drawing/2014/main" id="{B67DAB7E-08D3-3442-A06C-8D274969C74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F10F7D2-1477-488F-8C6B-63A9D319BA9C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239</a:t>
            </a:fld>
            <a:endParaRPr lang="ja-JP" altLang="ja-JP"/>
          </a:p>
        </p:txBody>
      </p:sp>
      <p:sp>
        <p:nvSpPr>
          <p:cNvPr id="492547" name="Rectangle 1">
            <a:extLst>
              <a:ext uri="{FF2B5EF4-FFF2-40B4-BE49-F238E27FC236}">
                <a16:creationId xmlns:a16="http://schemas.microsoft.com/office/drawing/2014/main" id="{A745800A-E471-32A2-E7C8-D01CDEBEA47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2548" name="Rectangle 2">
            <a:extLst>
              <a:ext uri="{FF2B5EF4-FFF2-40B4-BE49-F238E27FC236}">
                <a16:creationId xmlns:a16="http://schemas.microsoft.com/office/drawing/2014/main" id="{94A22972-AAA8-37E0-91E3-80E5D57947B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8">
            <a:extLst>
              <a:ext uri="{FF2B5EF4-FFF2-40B4-BE49-F238E27FC236}">
                <a16:creationId xmlns:a16="http://schemas.microsoft.com/office/drawing/2014/main" id="{046FE5E2-FCBE-0E8F-5735-E7EEA78E3C3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D232966-CC5C-4A76-813A-9AC2B5599379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ja-JP" altLang="ja-JP"/>
          </a:p>
        </p:txBody>
      </p:sp>
      <p:sp>
        <p:nvSpPr>
          <p:cNvPr id="52227" name="Rectangle 1">
            <a:extLst>
              <a:ext uri="{FF2B5EF4-FFF2-40B4-BE49-F238E27FC236}">
                <a16:creationId xmlns:a16="http://schemas.microsoft.com/office/drawing/2014/main" id="{8EA52AD0-0D51-E44E-81CA-6AA25033DEC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987D907C-40D3-8F87-1E13-408211D3A42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18">
            <a:extLst>
              <a:ext uri="{FF2B5EF4-FFF2-40B4-BE49-F238E27FC236}">
                <a16:creationId xmlns:a16="http://schemas.microsoft.com/office/drawing/2014/main" id="{8F222798-D7BE-FDFB-48CE-51CF740D7BB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54B4B72-5A0D-4ED2-A673-D297027C1705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240</a:t>
            </a:fld>
            <a:endParaRPr lang="ja-JP" altLang="ja-JP"/>
          </a:p>
        </p:txBody>
      </p:sp>
      <p:sp>
        <p:nvSpPr>
          <p:cNvPr id="494595" name="Rectangle 1">
            <a:extLst>
              <a:ext uri="{FF2B5EF4-FFF2-40B4-BE49-F238E27FC236}">
                <a16:creationId xmlns:a16="http://schemas.microsoft.com/office/drawing/2014/main" id="{CE0B1C91-1D79-D1B1-D3DC-D21EBB41219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4596" name="Rectangle 2">
            <a:extLst>
              <a:ext uri="{FF2B5EF4-FFF2-40B4-BE49-F238E27FC236}">
                <a16:creationId xmlns:a16="http://schemas.microsoft.com/office/drawing/2014/main" id="{45E1F046-5EC9-768E-57EB-65218A9BE7F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18">
            <a:extLst>
              <a:ext uri="{FF2B5EF4-FFF2-40B4-BE49-F238E27FC236}">
                <a16:creationId xmlns:a16="http://schemas.microsoft.com/office/drawing/2014/main" id="{4DAF8DF5-71D0-3614-EE4A-41F97FE591F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BC2658-C194-413A-8CD7-D9E551218726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241</a:t>
            </a:fld>
            <a:endParaRPr lang="ja-JP" altLang="ja-JP"/>
          </a:p>
        </p:txBody>
      </p:sp>
      <p:sp>
        <p:nvSpPr>
          <p:cNvPr id="496643" name="Rectangle 1">
            <a:extLst>
              <a:ext uri="{FF2B5EF4-FFF2-40B4-BE49-F238E27FC236}">
                <a16:creationId xmlns:a16="http://schemas.microsoft.com/office/drawing/2014/main" id="{5B24D351-F1DB-BE58-6B9F-0DD73AE01D4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6644" name="Rectangle 2">
            <a:extLst>
              <a:ext uri="{FF2B5EF4-FFF2-40B4-BE49-F238E27FC236}">
                <a16:creationId xmlns:a16="http://schemas.microsoft.com/office/drawing/2014/main" id="{2914C557-4267-F3C2-8E20-ECC9FEA4F2E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18">
            <a:extLst>
              <a:ext uri="{FF2B5EF4-FFF2-40B4-BE49-F238E27FC236}">
                <a16:creationId xmlns:a16="http://schemas.microsoft.com/office/drawing/2014/main" id="{CCBA2ABC-0C61-F489-EBA1-FAA9B53720D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B2B032B-E2C4-487E-A753-F7D5CFC69E97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242</a:t>
            </a:fld>
            <a:endParaRPr lang="ja-JP" altLang="ja-JP"/>
          </a:p>
        </p:txBody>
      </p:sp>
      <p:sp>
        <p:nvSpPr>
          <p:cNvPr id="498691" name="Rectangle 1">
            <a:extLst>
              <a:ext uri="{FF2B5EF4-FFF2-40B4-BE49-F238E27FC236}">
                <a16:creationId xmlns:a16="http://schemas.microsoft.com/office/drawing/2014/main" id="{B4C9FA40-F1C6-85DD-CED5-5EA3259773E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8692" name="Rectangle 2">
            <a:extLst>
              <a:ext uri="{FF2B5EF4-FFF2-40B4-BE49-F238E27FC236}">
                <a16:creationId xmlns:a16="http://schemas.microsoft.com/office/drawing/2014/main" id="{C88CAD5E-C293-4D8D-4FE6-6D1A0D278BF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18">
            <a:extLst>
              <a:ext uri="{FF2B5EF4-FFF2-40B4-BE49-F238E27FC236}">
                <a16:creationId xmlns:a16="http://schemas.microsoft.com/office/drawing/2014/main" id="{E031A1E0-21AA-B946-F52E-74016BB3BE3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42DFD52-7821-4257-BB1C-3DD6AF756A10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243</a:t>
            </a:fld>
            <a:endParaRPr lang="ja-JP" altLang="ja-JP"/>
          </a:p>
        </p:txBody>
      </p:sp>
      <p:sp>
        <p:nvSpPr>
          <p:cNvPr id="500739" name="Rectangle 1">
            <a:extLst>
              <a:ext uri="{FF2B5EF4-FFF2-40B4-BE49-F238E27FC236}">
                <a16:creationId xmlns:a16="http://schemas.microsoft.com/office/drawing/2014/main" id="{B67A7486-0D49-AC89-2318-1CAEEC9A790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0740" name="Rectangle 2">
            <a:extLst>
              <a:ext uri="{FF2B5EF4-FFF2-40B4-BE49-F238E27FC236}">
                <a16:creationId xmlns:a16="http://schemas.microsoft.com/office/drawing/2014/main" id="{BD75936E-39B4-E709-C706-BAFA38B8530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18">
            <a:extLst>
              <a:ext uri="{FF2B5EF4-FFF2-40B4-BE49-F238E27FC236}">
                <a16:creationId xmlns:a16="http://schemas.microsoft.com/office/drawing/2014/main" id="{2C8071D2-2745-898A-FCCE-228A38D93B8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F7897E-3A0F-44D8-9146-C75BB3B8B4D5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244</a:t>
            </a:fld>
            <a:endParaRPr lang="ja-JP" altLang="ja-JP"/>
          </a:p>
        </p:txBody>
      </p:sp>
      <p:sp>
        <p:nvSpPr>
          <p:cNvPr id="502787" name="Rectangle 1">
            <a:extLst>
              <a:ext uri="{FF2B5EF4-FFF2-40B4-BE49-F238E27FC236}">
                <a16:creationId xmlns:a16="http://schemas.microsoft.com/office/drawing/2014/main" id="{A98B19E1-4501-A3C9-7183-329249C125D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2788" name="Rectangle 2">
            <a:extLst>
              <a:ext uri="{FF2B5EF4-FFF2-40B4-BE49-F238E27FC236}">
                <a16:creationId xmlns:a16="http://schemas.microsoft.com/office/drawing/2014/main" id="{DC0B6062-0501-AC96-5247-770D3D886A7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18">
            <a:extLst>
              <a:ext uri="{FF2B5EF4-FFF2-40B4-BE49-F238E27FC236}">
                <a16:creationId xmlns:a16="http://schemas.microsoft.com/office/drawing/2014/main" id="{E2F55CEA-3A07-AA29-D367-76AF668435D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B8F13AF-DB10-485A-81AC-0CD0CA88B283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245</a:t>
            </a:fld>
            <a:endParaRPr lang="ja-JP" altLang="ja-JP"/>
          </a:p>
        </p:txBody>
      </p:sp>
      <p:sp>
        <p:nvSpPr>
          <p:cNvPr id="504835" name="Rectangle 1">
            <a:extLst>
              <a:ext uri="{FF2B5EF4-FFF2-40B4-BE49-F238E27FC236}">
                <a16:creationId xmlns:a16="http://schemas.microsoft.com/office/drawing/2014/main" id="{DD48B576-52F9-F338-4211-6B1E14573FB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4836" name="Rectangle 2">
            <a:extLst>
              <a:ext uri="{FF2B5EF4-FFF2-40B4-BE49-F238E27FC236}">
                <a16:creationId xmlns:a16="http://schemas.microsoft.com/office/drawing/2014/main" id="{3D401AE6-66F7-F1F7-5C80-6B562A12196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18">
            <a:extLst>
              <a:ext uri="{FF2B5EF4-FFF2-40B4-BE49-F238E27FC236}">
                <a16:creationId xmlns:a16="http://schemas.microsoft.com/office/drawing/2014/main" id="{95DC089F-AB7C-8DC1-5FF0-F497DB74E2F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8CB0046-3965-4116-8972-4E7E91EBAE3C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246</a:t>
            </a:fld>
            <a:endParaRPr lang="ja-JP" altLang="ja-JP"/>
          </a:p>
        </p:txBody>
      </p:sp>
      <p:sp>
        <p:nvSpPr>
          <p:cNvPr id="506883" name="Rectangle 1">
            <a:extLst>
              <a:ext uri="{FF2B5EF4-FFF2-40B4-BE49-F238E27FC236}">
                <a16:creationId xmlns:a16="http://schemas.microsoft.com/office/drawing/2014/main" id="{F1D5C8E1-3374-8248-8AA5-9016F9A6643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6884" name="Rectangle 2">
            <a:extLst>
              <a:ext uri="{FF2B5EF4-FFF2-40B4-BE49-F238E27FC236}">
                <a16:creationId xmlns:a16="http://schemas.microsoft.com/office/drawing/2014/main" id="{B956F056-25A4-1E8B-986F-974393B3EBE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18">
            <a:extLst>
              <a:ext uri="{FF2B5EF4-FFF2-40B4-BE49-F238E27FC236}">
                <a16:creationId xmlns:a16="http://schemas.microsoft.com/office/drawing/2014/main" id="{7B644DFD-B9DB-E9C3-5230-175542258C0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2365D8-E97A-4D3A-A5AA-F58762EC1C7F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247</a:t>
            </a:fld>
            <a:endParaRPr lang="ja-JP" altLang="ja-JP"/>
          </a:p>
        </p:txBody>
      </p:sp>
      <p:sp>
        <p:nvSpPr>
          <p:cNvPr id="508931" name="Rectangle 1">
            <a:extLst>
              <a:ext uri="{FF2B5EF4-FFF2-40B4-BE49-F238E27FC236}">
                <a16:creationId xmlns:a16="http://schemas.microsoft.com/office/drawing/2014/main" id="{94E0A78C-1BDD-2DA9-452E-82580763149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8932" name="Rectangle 2">
            <a:extLst>
              <a:ext uri="{FF2B5EF4-FFF2-40B4-BE49-F238E27FC236}">
                <a16:creationId xmlns:a16="http://schemas.microsoft.com/office/drawing/2014/main" id="{25D74159-DDB2-955C-ED56-3817A8F2942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18">
            <a:extLst>
              <a:ext uri="{FF2B5EF4-FFF2-40B4-BE49-F238E27FC236}">
                <a16:creationId xmlns:a16="http://schemas.microsoft.com/office/drawing/2014/main" id="{3F07E10E-F565-DCEA-9CFB-4EE7CEBB758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03150F6-E04B-469A-8ACC-A8EC4B8D7029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248</a:t>
            </a:fld>
            <a:endParaRPr lang="ja-JP" altLang="ja-JP"/>
          </a:p>
        </p:txBody>
      </p:sp>
      <p:sp>
        <p:nvSpPr>
          <p:cNvPr id="510979" name="Rectangle 1">
            <a:extLst>
              <a:ext uri="{FF2B5EF4-FFF2-40B4-BE49-F238E27FC236}">
                <a16:creationId xmlns:a16="http://schemas.microsoft.com/office/drawing/2014/main" id="{36AFD0FF-F63E-01EA-3902-BF9EACA9E67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0980" name="Rectangle 2">
            <a:extLst>
              <a:ext uri="{FF2B5EF4-FFF2-40B4-BE49-F238E27FC236}">
                <a16:creationId xmlns:a16="http://schemas.microsoft.com/office/drawing/2014/main" id="{61896A63-31FF-D60E-0432-F3A39E6251C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18">
            <a:extLst>
              <a:ext uri="{FF2B5EF4-FFF2-40B4-BE49-F238E27FC236}">
                <a16:creationId xmlns:a16="http://schemas.microsoft.com/office/drawing/2014/main" id="{C941E10B-8F6D-A8FA-72FA-19F42779A8D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8D4E58D-1DBB-49C2-B760-3EF881250BEE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249</a:t>
            </a:fld>
            <a:endParaRPr lang="ja-JP" altLang="ja-JP"/>
          </a:p>
        </p:txBody>
      </p:sp>
      <p:sp>
        <p:nvSpPr>
          <p:cNvPr id="513027" name="Rectangle 1">
            <a:extLst>
              <a:ext uri="{FF2B5EF4-FFF2-40B4-BE49-F238E27FC236}">
                <a16:creationId xmlns:a16="http://schemas.microsoft.com/office/drawing/2014/main" id="{B781C5F2-97D5-73A6-10FD-EFEB2B76D9B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3028" name="Rectangle 2">
            <a:extLst>
              <a:ext uri="{FF2B5EF4-FFF2-40B4-BE49-F238E27FC236}">
                <a16:creationId xmlns:a16="http://schemas.microsoft.com/office/drawing/2014/main" id="{3CAB9C22-A6B4-7E64-A34B-774BF316F4A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8">
            <a:extLst>
              <a:ext uri="{FF2B5EF4-FFF2-40B4-BE49-F238E27FC236}">
                <a16:creationId xmlns:a16="http://schemas.microsoft.com/office/drawing/2014/main" id="{39853F11-8ABE-6F92-0D08-3DA43510AE7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38DA27C-B726-4158-8C43-1283573357AE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ja-JP" altLang="ja-JP"/>
          </a:p>
        </p:txBody>
      </p:sp>
      <p:sp>
        <p:nvSpPr>
          <p:cNvPr id="54275" name="Rectangle 1">
            <a:extLst>
              <a:ext uri="{FF2B5EF4-FFF2-40B4-BE49-F238E27FC236}">
                <a16:creationId xmlns:a16="http://schemas.microsoft.com/office/drawing/2014/main" id="{A0765769-1F35-FE4F-9DB5-176E9C2FCB4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7200CC1A-AE26-B9A8-BDF6-22CDA23856E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18">
            <a:extLst>
              <a:ext uri="{FF2B5EF4-FFF2-40B4-BE49-F238E27FC236}">
                <a16:creationId xmlns:a16="http://schemas.microsoft.com/office/drawing/2014/main" id="{4F1A799F-4F05-2212-ECD7-9C0A3CC9610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90273E6-40B4-4E00-9BB9-D9CD047EA69A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250</a:t>
            </a:fld>
            <a:endParaRPr lang="ja-JP" altLang="ja-JP"/>
          </a:p>
        </p:txBody>
      </p:sp>
      <p:sp>
        <p:nvSpPr>
          <p:cNvPr id="515075" name="Rectangle 1">
            <a:extLst>
              <a:ext uri="{FF2B5EF4-FFF2-40B4-BE49-F238E27FC236}">
                <a16:creationId xmlns:a16="http://schemas.microsoft.com/office/drawing/2014/main" id="{3F0B9E7D-0F61-12E7-7B10-BFA53EC8305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5076" name="Rectangle 2">
            <a:extLst>
              <a:ext uri="{FF2B5EF4-FFF2-40B4-BE49-F238E27FC236}">
                <a16:creationId xmlns:a16="http://schemas.microsoft.com/office/drawing/2014/main" id="{4B1C2869-15FB-979E-A3DD-FF79B331EFB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18">
            <a:extLst>
              <a:ext uri="{FF2B5EF4-FFF2-40B4-BE49-F238E27FC236}">
                <a16:creationId xmlns:a16="http://schemas.microsoft.com/office/drawing/2014/main" id="{9E59D646-5BF1-4213-8609-D281A1C3861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F5EE815-54A2-4140-8E0C-69D2A3EAECCC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251</a:t>
            </a:fld>
            <a:endParaRPr lang="ja-JP" altLang="ja-JP"/>
          </a:p>
        </p:txBody>
      </p:sp>
      <p:sp>
        <p:nvSpPr>
          <p:cNvPr id="517123" name="Rectangle 1">
            <a:extLst>
              <a:ext uri="{FF2B5EF4-FFF2-40B4-BE49-F238E27FC236}">
                <a16:creationId xmlns:a16="http://schemas.microsoft.com/office/drawing/2014/main" id="{EDE241BE-6EF4-FA61-9A6B-8661A1D9C10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7124" name="Rectangle 2">
            <a:extLst>
              <a:ext uri="{FF2B5EF4-FFF2-40B4-BE49-F238E27FC236}">
                <a16:creationId xmlns:a16="http://schemas.microsoft.com/office/drawing/2014/main" id="{6636DBFA-AAF9-56F0-773A-2FD48A9F457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18">
            <a:extLst>
              <a:ext uri="{FF2B5EF4-FFF2-40B4-BE49-F238E27FC236}">
                <a16:creationId xmlns:a16="http://schemas.microsoft.com/office/drawing/2014/main" id="{6BA7B28A-291C-62F3-ECB6-79FA6DBF031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947DC21-FB12-49FE-888D-19B0E3EB78D8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252</a:t>
            </a:fld>
            <a:endParaRPr lang="ja-JP" altLang="ja-JP"/>
          </a:p>
        </p:txBody>
      </p:sp>
      <p:sp>
        <p:nvSpPr>
          <p:cNvPr id="519171" name="Rectangle 1">
            <a:extLst>
              <a:ext uri="{FF2B5EF4-FFF2-40B4-BE49-F238E27FC236}">
                <a16:creationId xmlns:a16="http://schemas.microsoft.com/office/drawing/2014/main" id="{064E4FD1-0AB6-9C6D-D9EC-61D5AE29F0E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9172" name="Rectangle 2">
            <a:extLst>
              <a:ext uri="{FF2B5EF4-FFF2-40B4-BE49-F238E27FC236}">
                <a16:creationId xmlns:a16="http://schemas.microsoft.com/office/drawing/2014/main" id="{418D1229-1FAA-F8D4-777A-0CEFBE68E94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18">
            <a:extLst>
              <a:ext uri="{FF2B5EF4-FFF2-40B4-BE49-F238E27FC236}">
                <a16:creationId xmlns:a16="http://schemas.microsoft.com/office/drawing/2014/main" id="{12598593-0135-6E93-A386-99BBF299780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8D03901-03BA-4250-B1DB-49E588ABCB27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253</a:t>
            </a:fld>
            <a:endParaRPr lang="ja-JP" altLang="ja-JP"/>
          </a:p>
        </p:txBody>
      </p:sp>
      <p:sp>
        <p:nvSpPr>
          <p:cNvPr id="521219" name="Rectangle 1">
            <a:extLst>
              <a:ext uri="{FF2B5EF4-FFF2-40B4-BE49-F238E27FC236}">
                <a16:creationId xmlns:a16="http://schemas.microsoft.com/office/drawing/2014/main" id="{48586745-95B8-EC4B-0400-557FBDA49F8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1220" name="Rectangle 2">
            <a:extLst>
              <a:ext uri="{FF2B5EF4-FFF2-40B4-BE49-F238E27FC236}">
                <a16:creationId xmlns:a16="http://schemas.microsoft.com/office/drawing/2014/main" id="{A2CA4E56-8383-01A4-E76C-D0369C51741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18">
            <a:extLst>
              <a:ext uri="{FF2B5EF4-FFF2-40B4-BE49-F238E27FC236}">
                <a16:creationId xmlns:a16="http://schemas.microsoft.com/office/drawing/2014/main" id="{FE15B605-9AB8-1041-ED1A-5332A048932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3CBC2C8-CB4C-4A5D-ABE2-EFF1F7FC657D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254</a:t>
            </a:fld>
            <a:endParaRPr lang="ja-JP" altLang="ja-JP"/>
          </a:p>
        </p:txBody>
      </p:sp>
      <p:sp>
        <p:nvSpPr>
          <p:cNvPr id="523267" name="Rectangle 1">
            <a:extLst>
              <a:ext uri="{FF2B5EF4-FFF2-40B4-BE49-F238E27FC236}">
                <a16:creationId xmlns:a16="http://schemas.microsoft.com/office/drawing/2014/main" id="{914593F9-0FF3-DF7D-9CB5-6456093A3EC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3268" name="Rectangle 2">
            <a:extLst>
              <a:ext uri="{FF2B5EF4-FFF2-40B4-BE49-F238E27FC236}">
                <a16:creationId xmlns:a16="http://schemas.microsoft.com/office/drawing/2014/main" id="{34F43B47-8523-B227-407F-F0D3BF8999E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18">
            <a:extLst>
              <a:ext uri="{FF2B5EF4-FFF2-40B4-BE49-F238E27FC236}">
                <a16:creationId xmlns:a16="http://schemas.microsoft.com/office/drawing/2014/main" id="{03ACF5C6-DF52-B56F-276F-D2649114401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DD17159-D4A4-4378-9853-6A15ECED4A7D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255</a:t>
            </a:fld>
            <a:endParaRPr lang="ja-JP" altLang="ja-JP"/>
          </a:p>
        </p:txBody>
      </p:sp>
      <p:sp>
        <p:nvSpPr>
          <p:cNvPr id="525315" name="Rectangle 1">
            <a:extLst>
              <a:ext uri="{FF2B5EF4-FFF2-40B4-BE49-F238E27FC236}">
                <a16:creationId xmlns:a16="http://schemas.microsoft.com/office/drawing/2014/main" id="{E8FBEFF7-0348-F976-9D8F-DCF960C7091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5316" name="Rectangle 2">
            <a:extLst>
              <a:ext uri="{FF2B5EF4-FFF2-40B4-BE49-F238E27FC236}">
                <a16:creationId xmlns:a16="http://schemas.microsoft.com/office/drawing/2014/main" id="{EBB1BB46-E859-12D4-D3B3-68A7836D6DA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18">
            <a:extLst>
              <a:ext uri="{FF2B5EF4-FFF2-40B4-BE49-F238E27FC236}">
                <a16:creationId xmlns:a16="http://schemas.microsoft.com/office/drawing/2014/main" id="{1DFB85DC-310B-6EAA-1195-3E843EC9C59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66DF190-71A6-4B59-BDE9-695294E4065E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256</a:t>
            </a:fld>
            <a:endParaRPr lang="ja-JP" altLang="ja-JP"/>
          </a:p>
        </p:txBody>
      </p:sp>
      <p:sp>
        <p:nvSpPr>
          <p:cNvPr id="527363" name="Rectangle 1">
            <a:extLst>
              <a:ext uri="{FF2B5EF4-FFF2-40B4-BE49-F238E27FC236}">
                <a16:creationId xmlns:a16="http://schemas.microsoft.com/office/drawing/2014/main" id="{08675F41-9619-EDCD-7639-C0270AA4B7F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7364" name="Rectangle 2">
            <a:extLst>
              <a:ext uri="{FF2B5EF4-FFF2-40B4-BE49-F238E27FC236}">
                <a16:creationId xmlns:a16="http://schemas.microsoft.com/office/drawing/2014/main" id="{926DEA85-67A1-AB22-6B91-DC1F067600D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18">
            <a:extLst>
              <a:ext uri="{FF2B5EF4-FFF2-40B4-BE49-F238E27FC236}">
                <a16:creationId xmlns:a16="http://schemas.microsoft.com/office/drawing/2014/main" id="{95ED59A4-D1D3-472B-7108-3B9CD0A78DD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0154DF3-0A58-47A7-9B24-2D6DBE9CCDC3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257</a:t>
            </a:fld>
            <a:endParaRPr lang="ja-JP" altLang="ja-JP"/>
          </a:p>
        </p:txBody>
      </p:sp>
      <p:sp>
        <p:nvSpPr>
          <p:cNvPr id="529411" name="Rectangle 1">
            <a:extLst>
              <a:ext uri="{FF2B5EF4-FFF2-40B4-BE49-F238E27FC236}">
                <a16:creationId xmlns:a16="http://schemas.microsoft.com/office/drawing/2014/main" id="{5FCC9EFF-DF23-947D-3891-DEC883A79DD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9412" name="Rectangle 2">
            <a:extLst>
              <a:ext uri="{FF2B5EF4-FFF2-40B4-BE49-F238E27FC236}">
                <a16:creationId xmlns:a16="http://schemas.microsoft.com/office/drawing/2014/main" id="{5CE17AD4-5D6B-5E3E-E7B7-74BD18E1BE1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18">
            <a:extLst>
              <a:ext uri="{FF2B5EF4-FFF2-40B4-BE49-F238E27FC236}">
                <a16:creationId xmlns:a16="http://schemas.microsoft.com/office/drawing/2014/main" id="{499E928A-A80F-51DC-8657-5620AA8ED2D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1C01365-C334-4ABB-8FB4-B1C866CC1CEB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258</a:t>
            </a:fld>
            <a:endParaRPr lang="ja-JP" altLang="ja-JP"/>
          </a:p>
        </p:txBody>
      </p:sp>
      <p:sp>
        <p:nvSpPr>
          <p:cNvPr id="531459" name="Rectangle 1">
            <a:extLst>
              <a:ext uri="{FF2B5EF4-FFF2-40B4-BE49-F238E27FC236}">
                <a16:creationId xmlns:a16="http://schemas.microsoft.com/office/drawing/2014/main" id="{141C6FCC-A3A2-3592-FFB5-135C0ADAD55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1460" name="Rectangle 2">
            <a:extLst>
              <a:ext uri="{FF2B5EF4-FFF2-40B4-BE49-F238E27FC236}">
                <a16:creationId xmlns:a16="http://schemas.microsoft.com/office/drawing/2014/main" id="{45A7948B-425E-910B-B0AE-C8CD60CD6EA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18">
            <a:extLst>
              <a:ext uri="{FF2B5EF4-FFF2-40B4-BE49-F238E27FC236}">
                <a16:creationId xmlns:a16="http://schemas.microsoft.com/office/drawing/2014/main" id="{A3C683D7-FD8A-A5E6-6980-8913856EA68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CCE726-FE41-4EE8-8B88-F94F61E11B83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259</a:t>
            </a:fld>
            <a:endParaRPr lang="ja-JP" altLang="ja-JP"/>
          </a:p>
        </p:txBody>
      </p:sp>
      <p:sp>
        <p:nvSpPr>
          <p:cNvPr id="533507" name="Rectangle 1">
            <a:extLst>
              <a:ext uri="{FF2B5EF4-FFF2-40B4-BE49-F238E27FC236}">
                <a16:creationId xmlns:a16="http://schemas.microsoft.com/office/drawing/2014/main" id="{917CE06A-A342-46FA-BB21-0AA8017E27E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3508" name="Rectangle 2">
            <a:extLst>
              <a:ext uri="{FF2B5EF4-FFF2-40B4-BE49-F238E27FC236}">
                <a16:creationId xmlns:a16="http://schemas.microsoft.com/office/drawing/2014/main" id="{D1C79D90-5FC2-4E9C-C48B-F49BE5A42F0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8">
            <a:extLst>
              <a:ext uri="{FF2B5EF4-FFF2-40B4-BE49-F238E27FC236}">
                <a16:creationId xmlns:a16="http://schemas.microsoft.com/office/drawing/2014/main" id="{F1DBA53A-4378-7226-5D6F-69B5FC61AED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F7AA76-DA93-484F-88FB-83DE9F26FA5E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ja-JP" altLang="ja-JP"/>
          </a:p>
        </p:txBody>
      </p:sp>
      <p:sp>
        <p:nvSpPr>
          <p:cNvPr id="56323" name="Rectangle 1">
            <a:extLst>
              <a:ext uri="{FF2B5EF4-FFF2-40B4-BE49-F238E27FC236}">
                <a16:creationId xmlns:a16="http://schemas.microsoft.com/office/drawing/2014/main" id="{7F1C1832-D962-3529-0B7C-C9DD8FA8F54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B74FE80A-6B0F-7B46-CDD4-BBBE011F524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18">
            <a:extLst>
              <a:ext uri="{FF2B5EF4-FFF2-40B4-BE49-F238E27FC236}">
                <a16:creationId xmlns:a16="http://schemas.microsoft.com/office/drawing/2014/main" id="{F556BC50-2FEA-E004-5996-9B078731514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FD1ECCA-F3B5-4961-85C8-4A941243F554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260</a:t>
            </a:fld>
            <a:endParaRPr lang="ja-JP" altLang="ja-JP"/>
          </a:p>
        </p:txBody>
      </p:sp>
      <p:sp>
        <p:nvSpPr>
          <p:cNvPr id="535555" name="Rectangle 1">
            <a:extLst>
              <a:ext uri="{FF2B5EF4-FFF2-40B4-BE49-F238E27FC236}">
                <a16:creationId xmlns:a16="http://schemas.microsoft.com/office/drawing/2014/main" id="{947499C0-1CE6-6E10-66B7-711FCCB104A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5556" name="Rectangle 2">
            <a:extLst>
              <a:ext uri="{FF2B5EF4-FFF2-40B4-BE49-F238E27FC236}">
                <a16:creationId xmlns:a16="http://schemas.microsoft.com/office/drawing/2014/main" id="{1DA4161A-1FC3-18BD-A092-0CEAF4CEFE3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18">
            <a:extLst>
              <a:ext uri="{FF2B5EF4-FFF2-40B4-BE49-F238E27FC236}">
                <a16:creationId xmlns:a16="http://schemas.microsoft.com/office/drawing/2014/main" id="{87FAEE0C-86FE-FA6F-9DE1-336A216C7F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CC307E-2DAE-4ABA-96C8-197E88E594AD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261</a:t>
            </a:fld>
            <a:endParaRPr lang="ja-JP" altLang="ja-JP"/>
          </a:p>
        </p:txBody>
      </p:sp>
      <p:sp>
        <p:nvSpPr>
          <p:cNvPr id="537603" name="Rectangle 1">
            <a:extLst>
              <a:ext uri="{FF2B5EF4-FFF2-40B4-BE49-F238E27FC236}">
                <a16:creationId xmlns:a16="http://schemas.microsoft.com/office/drawing/2014/main" id="{69A304C3-3985-3C99-B66B-EBF1D38EFAD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7604" name="Rectangle 2">
            <a:extLst>
              <a:ext uri="{FF2B5EF4-FFF2-40B4-BE49-F238E27FC236}">
                <a16:creationId xmlns:a16="http://schemas.microsoft.com/office/drawing/2014/main" id="{F5CC0F45-FC69-3C56-4C6F-26149581C59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18">
            <a:extLst>
              <a:ext uri="{FF2B5EF4-FFF2-40B4-BE49-F238E27FC236}">
                <a16:creationId xmlns:a16="http://schemas.microsoft.com/office/drawing/2014/main" id="{8C27DE45-C343-CB46-4F1F-3A898FE5579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6FC15D-2800-4605-B3FF-F9D5C78D7A90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262</a:t>
            </a:fld>
            <a:endParaRPr lang="ja-JP" altLang="ja-JP"/>
          </a:p>
        </p:txBody>
      </p:sp>
      <p:sp>
        <p:nvSpPr>
          <p:cNvPr id="539651" name="Rectangle 1">
            <a:extLst>
              <a:ext uri="{FF2B5EF4-FFF2-40B4-BE49-F238E27FC236}">
                <a16:creationId xmlns:a16="http://schemas.microsoft.com/office/drawing/2014/main" id="{BC576F41-1261-BF5C-C89D-CE3DE012553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9652" name="Rectangle 2">
            <a:extLst>
              <a:ext uri="{FF2B5EF4-FFF2-40B4-BE49-F238E27FC236}">
                <a16:creationId xmlns:a16="http://schemas.microsoft.com/office/drawing/2014/main" id="{3F303F2C-4E8B-EA1E-0A5E-0386D637207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18">
            <a:extLst>
              <a:ext uri="{FF2B5EF4-FFF2-40B4-BE49-F238E27FC236}">
                <a16:creationId xmlns:a16="http://schemas.microsoft.com/office/drawing/2014/main" id="{A42F1D27-B3E0-F8EF-7714-8D5A58CA5DF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D46E76F-57FF-43B2-AFDB-8E9035AEE24F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263</a:t>
            </a:fld>
            <a:endParaRPr lang="ja-JP" altLang="ja-JP"/>
          </a:p>
        </p:txBody>
      </p:sp>
      <p:sp>
        <p:nvSpPr>
          <p:cNvPr id="541699" name="Rectangle 1">
            <a:extLst>
              <a:ext uri="{FF2B5EF4-FFF2-40B4-BE49-F238E27FC236}">
                <a16:creationId xmlns:a16="http://schemas.microsoft.com/office/drawing/2014/main" id="{55D8001E-A4E1-10C3-6E18-B07D7C9E047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1700" name="Rectangle 2">
            <a:extLst>
              <a:ext uri="{FF2B5EF4-FFF2-40B4-BE49-F238E27FC236}">
                <a16:creationId xmlns:a16="http://schemas.microsoft.com/office/drawing/2014/main" id="{BF67A53D-2429-6453-CF4D-73A7A93471F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18">
            <a:extLst>
              <a:ext uri="{FF2B5EF4-FFF2-40B4-BE49-F238E27FC236}">
                <a16:creationId xmlns:a16="http://schemas.microsoft.com/office/drawing/2014/main" id="{2612C290-EDCA-7A3B-130C-A835F970812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56A31D-9B4E-4438-A46B-A90DE96FB7D2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264</a:t>
            </a:fld>
            <a:endParaRPr lang="ja-JP" altLang="ja-JP"/>
          </a:p>
        </p:txBody>
      </p:sp>
      <p:sp>
        <p:nvSpPr>
          <p:cNvPr id="543747" name="Rectangle 1">
            <a:extLst>
              <a:ext uri="{FF2B5EF4-FFF2-40B4-BE49-F238E27FC236}">
                <a16:creationId xmlns:a16="http://schemas.microsoft.com/office/drawing/2014/main" id="{9B038795-9077-792D-828F-8025CF73750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3748" name="Rectangle 2">
            <a:extLst>
              <a:ext uri="{FF2B5EF4-FFF2-40B4-BE49-F238E27FC236}">
                <a16:creationId xmlns:a16="http://schemas.microsoft.com/office/drawing/2014/main" id="{0D341DDB-3FB5-39FC-DD59-B38A46BADAC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18">
            <a:extLst>
              <a:ext uri="{FF2B5EF4-FFF2-40B4-BE49-F238E27FC236}">
                <a16:creationId xmlns:a16="http://schemas.microsoft.com/office/drawing/2014/main" id="{6D3BB29A-F5AC-7F36-D8FA-40EDB7B3762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1C7ABB-CAF6-494E-8608-8A4941BF79B4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265</a:t>
            </a:fld>
            <a:endParaRPr lang="ja-JP" altLang="ja-JP"/>
          </a:p>
        </p:txBody>
      </p:sp>
      <p:sp>
        <p:nvSpPr>
          <p:cNvPr id="545795" name="Rectangle 1">
            <a:extLst>
              <a:ext uri="{FF2B5EF4-FFF2-40B4-BE49-F238E27FC236}">
                <a16:creationId xmlns:a16="http://schemas.microsoft.com/office/drawing/2014/main" id="{84358F0D-D321-2515-8960-A8E32EAF959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5796" name="Rectangle 2">
            <a:extLst>
              <a:ext uri="{FF2B5EF4-FFF2-40B4-BE49-F238E27FC236}">
                <a16:creationId xmlns:a16="http://schemas.microsoft.com/office/drawing/2014/main" id="{6F066C60-D26E-7C51-F91E-CFA790D78B9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18">
            <a:extLst>
              <a:ext uri="{FF2B5EF4-FFF2-40B4-BE49-F238E27FC236}">
                <a16:creationId xmlns:a16="http://schemas.microsoft.com/office/drawing/2014/main" id="{F00ABD82-3C35-6F91-76E8-4080008DBE7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FE9D18-0813-4267-97F6-D45A794F0969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266</a:t>
            </a:fld>
            <a:endParaRPr lang="ja-JP" altLang="ja-JP"/>
          </a:p>
        </p:txBody>
      </p:sp>
      <p:sp>
        <p:nvSpPr>
          <p:cNvPr id="547843" name="Rectangle 1">
            <a:extLst>
              <a:ext uri="{FF2B5EF4-FFF2-40B4-BE49-F238E27FC236}">
                <a16:creationId xmlns:a16="http://schemas.microsoft.com/office/drawing/2014/main" id="{14596BBF-C2AE-C8D0-615E-D62EA57B994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7844" name="Rectangle 2">
            <a:extLst>
              <a:ext uri="{FF2B5EF4-FFF2-40B4-BE49-F238E27FC236}">
                <a16:creationId xmlns:a16="http://schemas.microsoft.com/office/drawing/2014/main" id="{4CEADBF4-7C08-B754-F7C7-F752A1C9647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18">
            <a:extLst>
              <a:ext uri="{FF2B5EF4-FFF2-40B4-BE49-F238E27FC236}">
                <a16:creationId xmlns:a16="http://schemas.microsoft.com/office/drawing/2014/main" id="{426EE21C-6C9A-81D4-8D6B-52A731708D3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FC447F9-0B25-4CBA-A8F1-091F452A0135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267</a:t>
            </a:fld>
            <a:endParaRPr lang="ja-JP" altLang="ja-JP"/>
          </a:p>
        </p:txBody>
      </p:sp>
      <p:sp>
        <p:nvSpPr>
          <p:cNvPr id="549891" name="Rectangle 1">
            <a:extLst>
              <a:ext uri="{FF2B5EF4-FFF2-40B4-BE49-F238E27FC236}">
                <a16:creationId xmlns:a16="http://schemas.microsoft.com/office/drawing/2014/main" id="{413716DE-ED76-164A-1FEA-AC585E459DC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9892" name="Rectangle 2">
            <a:extLst>
              <a:ext uri="{FF2B5EF4-FFF2-40B4-BE49-F238E27FC236}">
                <a16:creationId xmlns:a16="http://schemas.microsoft.com/office/drawing/2014/main" id="{49121F89-C08A-1FD0-ED31-B48E52F8461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18">
            <a:extLst>
              <a:ext uri="{FF2B5EF4-FFF2-40B4-BE49-F238E27FC236}">
                <a16:creationId xmlns:a16="http://schemas.microsoft.com/office/drawing/2014/main" id="{4768B96A-BB74-C849-CC11-D90D7BBE4A1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C9EB62-FC8A-4DAD-B7A3-4B95012311CB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268</a:t>
            </a:fld>
            <a:endParaRPr lang="ja-JP" altLang="ja-JP"/>
          </a:p>
        </p:txBody>
      </p:sp>
      <p:sp>
        <p:nvSpPr>
          <p:cNvPr id="551939" name="Rectangle 1">
            <a:extLst>
              <a:ext uri="{FF2B5EF4-FFF2-40B4-BE49-F238E27FC236}">
                <a16:creationId xmlns:a16="http://schemas.microsoft.com/office/drawing/2014/main" id="{02C2278E-52CA-193B-2D35-EF7F94D4301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1940" name="Rectangle 2">
            <a:extLst>
              <a:ext uri="{FF2B5EF4-FFF2-40B4-BE49-F238E27FC236}">
                <a16:creationId xmlns:a16="http://schemas.microsoft.com/office/drawing/2014/main" id="{E4B0D78D-9F93-0936-05FF-434DDB08F3E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18">
            <a:extLst>
              <a:ext uri="{FF2B5EF4-FFF2-40B4-BE49-F238E27FC236}">
                <a16:creationId xmlns:a16="http://schemas.microsoft.com/office/drawing/2014/main" id="{8D857F7C-BEB7-0C13-393D-30A61F17801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1A8F92-95B6-4457-B91B-1635DE464948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269</a:t>
            </a:fld>
            <a:endParaRPr lang="ja-JP" altLang="ja-JP"/>
          </a:p>
        </p:txBody>
      </p:sp>
      <p:sp>
        <p:nvSpPr>
          <p:cNvPr id="553987" name="Rectangle 1">
            <a:extLst>
              <a:ext uri="{FF2B5EF4-FFF2-40B4-BE49-F238E27FC236}">
                <a16:creationId xmlns:a16="http://schemas.microsoft.com/office/drawing/2014/main" id="{8E7AC58D-46DC-0C4A-1E5F-9A49690536D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988" name="Rectangle 2">
            <a:extLst>
              <a:ext uri="{FF2B5EF4-FFF2-40B4-BE49-F238E27FC236}">
                <a16:creationId xmlns:a16="http://schemas.microsoft.com/office/drawing/2014/main" id="{D1954356-09D5-FCB7-E7A7-3763F06BD02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8">
            <a:extLst>
              <a:ext uri="{FF2B5EF4-FFF2-40B4-BE49-F238E27FC236}">
                <a16:creationId xmlns:a16="http://schemas.microsoft.com/office/drawing/2014/main" id="{0031B836-850D-5B80-18F1-83022390380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D5A4FA-389F-478E-9538-8CBD531D36D8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ja-JP" altLang="ja-JP"/>
          </a:p>
        </p:txBody>
      </p:sp>
      <p:sp>
        <p:nvSpPr>
          <p:cNvPr id="58371" name="Rectangle 1">
            <a:extLst>
              <a:ext uri="{FF2B5EF4-FFF2-40B4-BE49-F238E27FC236}">
                <a16:creationId xmlns:a16="http://schemas.microsoft.com/office/drawing/2014/main" id="{F3FC8A66-6535-5F4A-4409-5539BC8F58B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22C432EE-8076-D435-2C96-1F443B3338A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18">
            <a:extLst>
              <a:ext uri="{FF2B5EF4-FFF2-40B4-BE49-F238E27FC236}">
                <a16:creationId xmlns:a16="http://schemas.microsoft.com/office/drawing/2014/main" id="{3D18FB11-D46F-067B-7403-D79AE53EBBD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A8D11B2-056A-4EE3-B639-DE563E94F2BF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270</a:t>
            </a:fld>
            <a:endParaRPr lang="ja-JP" altLang="ja-JP"/>
          </a:p>
        </p:txBody>
      </p:sp>
      <p:sp>
        <p:nvSpPr>
          <p:cNvPr id="556035" name="Rectangle 1">
            <a:extLst>
              <a:ext uri="{FF2B5EF4-FFF2-40B4-BE49-F238E27FC236}">
                <a16:creationId xmlns:a16="http://schemas.microsoft.com/office/drawing/2014/main" id="{C6C70679-0077-FF49-B85F-C3C066DF502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6036" name="Rectangle 2">
            <a:extLst>
              <a:ext uri="{FF2B5EF4-FFF2-40B4-BE49-F238E27FC236}">
                <a16:creationId xmlns:a16="http://schemas.microsoft.com/office/drawing/2014/main" id="{FA90723D-E344-BF2F-7ECD-789AB5B5615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18">
            <a:extLst>
              <a:ext uri="{FF2B5EF4-FFF2-40B4-BE49-F238E27FC236}">
                <a16:creationId xmlns:a16="http://schemas.microsoft.com/office/drawing/2014/main" id="{016EEC32-86BC-41E8-1B96-BEADF76A5FE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4416CE2-7706-436D-B3AF-0104BA34D6A7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271</a:t>
            </a:fld>
            <a:endParaRPr lang="ja-JP" altLang="ja-JP"/>
          </a:p>
        </p:txBody>
      </p:sp>
      <p:sp>
        <p:nvSpPr>
          <p:cNvPr id="558083" name="Rectangle 1">
            <a:extLst>
              <a:ext uri="{FF2B5EF4-FFF2-40B4-BE49-F238E27FC236}">
                <a16:creationId xmlns:a16="http://schemas.microsoft.com/office/drawing/2014/main" id="{A902D8F9-8246-4708-326F-5F2309A48DF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8084" name="Rectangle 2">
            <a:extLst>
              <a:ext uri="{FF2B5EF4-FFF2-40B4-BE49-F238E27FC236}">
                <a16:creationId xmlns:a16="http://schemas.microsoft.com/office/drawing/2014/main" id="{70135802-35E2-FD9F-082C-8C57D494F1B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18">
            <a:extLst>
              <a:ext uri="{FF2B5EF4-FFF2-40B4-BE49-F238E27FC236}">
                <a16:creationId xmlns:a16="http://schemas.microsoft.com/office/drawing/2014/main" id="{0DC9CBD6-E508-FBE6-DBD2-990C5E2F317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9E686D1-1885-4E02-B610-944FD7C1921C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272</a:t>
            </a:fld>
            <a:endParaRPr lang="ja-JP" altLang="ja-JP"/>
          </a:p>
        </p:txBody>
      </p:sp>
      <p:sp>
        <p:nvSpPr>
          <p:cNvPr id="560131" name="Rectangle 1">
            <a:extLst>
              <a:ext uri="{FF2B5EF4-FFF2-40B4-BE49-F238E27FC236}">
                <a16:creationId xmlns:a16="http://schemas.microsoft.com/office/drawing/2014/main" id="{C339727B-0012-0182-AE97-859669DCBAC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0132" name="Rectangle 2">
            <a:extLst>
              <a:ext uri="{FF2B5EF4-FFF2-40B4-BE49-F238E27FC236}">
                <a16:creationId xmlns:a16="http://schemas.microsoft.com/office/drawing/2014/main" id="{54234591-3600-EF7E-A9C3-3C57D2DD6E5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18">
            <a:extLst>
              <a:ext uri="{FF2B5EF4-FFF2-40B4-BE49-F238E27FC236}">
                <a16:creationId xmlns:a16="http://schemas.microsoft.com/office/drawing/2014/main" id="{20A5C15A-D591-5899-F55D-63F210E336A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B8C93B-6A4E-41C1-9740-EC62A3E44392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273</a:t>
            </a:fld>
            <a:endParaRPr lang="ja-JP" altLang="ja-JP"/>
          </a:p>
        </p:txBody>
      </p:sp>
      <p:sp>
        <p:nvSpPr>
          <p:cNvPr id="562179" name="Rectangle 1">
            <a:extLst>
              <a:ext uri="{FF2B5EF4-FFF2-40B4-BE49-F238E27FC236}">
                <a16:creationId xmlns:a16="http://schemas.microsoft.com/office/drawing/2014/main" id="{9622ADFA-0F5A-81EC-BF30-69C83D0D6DC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2180" name="Rectangle 2">
            <a:extLst>
              <a:ext uri="{FF2B5EF4-FFF2-40B4-BE49-F238E27FC236}">
                <a16:creationId xmlns:a16="http://schemas.microsoft.com/office/drawing/2014/main" id="{3133D1C7-2702-51E6-749D-79A12E862EB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18">
            <a:extLst>
              <a:ext uri="{FF2B5EF4-FFF2-40B4-BE49-F238E27FC236}">
                <a16:creationId xmlns:a16="http://schemas.microsoft.com/office/drawing/2014/main" id="{2D6063E1-AF06-3D65-343E-B49E56E56BB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1797DCB-846C-4D7B-AEE0-C24473BCA25B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274</a:t>
            </a:fld>
            <a:endParaRPr lang="ja-JP" altLang="ja-JP"/>
          </a:p>
        </p:txBody>
      </p:sp>
      <p:sp>
        <p:nvSpPr>
          <p:cNvPr id="564227" name="Rectangle 1">
            <a:extLst>
              <a:ext uri="{FF2B5EF4-FFF2-40B4-BE49-F238E27FC236}">
                <a16:creationId xmlns:a16="http://schemas.microsoft.com/office/drawing/2014/main" id="{4EB5CDDC-6DFA-9CCF-DE9E-C62620203C4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4228" name="Rectangle 2">
            <a:extLst>
              <a:ext uri="{FF2B5EF4-FFF2-40B4-BE49-F238E27FC236}">
                <a16:creationId xmlns:a16="http://schemas.microsoft.com/office/drawing/2014/main" id="{1F702491-78DF-6EAE-8E0B-8980A616FEC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18">
            <a:extLst>
              <a:ext uri="{FF2B5EF4-FFF2-40B4-BE49-F238E27FC236}">
                <a16:creationId xmlns:a16="http://schemas.microsoft.com/office/drawing/2014/main" id="{4624CEA6-A2B0-7D1F-8F71-0C17A6232EA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D4DEF98-5C5F-4C05-BC24-BB1DA8D7220C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275</a:t>
            </a:fld>
            <a:endParaRPr lang="ja-JP" altLang="ja-JP"/>
          </a:p>
        </p:txBody>
      </p:sp>
      <p:sp>
        <p:nvSpPr>
          <p:cNvPr id="566275" name="Rectangle 1">
            <a:extLst>
              <a:ext uri="{FF2B5EF4-FFF2-40B4-BE49-F238E27FC236}">
                <a16:creationId xmlns:a16="http://schemas.microsoft.com/office/drawing/2014/main" id="{C6D28294-3982-F606-1D79-8CC5C9A9A22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6276" name="Rectangle 2">
            <a:extLst>
              <a:ext uri="{FF2B5EF4-FFF2-40B4-BE49-F238E27FC236}">
                <a16:creationId xmlns:a16="http://schemas.microsoft.com/office/drawing/2014/main" id="{6AF3B032-929E-34EA-D204-39D492C98DE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18">
            <a:extLst>
              <a:ext uri="{FF2B5EF4-FFF2-40B4-BE49-F238E27FC236}">
                <a16:creationId xmlns:a16="http://schemas.microsoft.com/office/drawing/2014/main" id="{44E0034E-6C3F-569C-BEB5-547D6207BAC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BFDE234-5DF0-4228-A2C3-E4AB34CB699D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276</a:t>
            </a:fld>
            <a:endParaRPr lang="ja-JP" altLang="ja-JP"/>
          </a:p>
        </p:txBody>
      </p:sp>
      <p:sp>
        <p:nvSpPr>
          <p:cNvPr id="568323" name="Rectangle 1">
            <a:extLst>
              <a:ext uri="{FF2B5EF4-FFF2-40B4-BE49-F238E27FC236}">
                <a16:creationId xmlns:a16="http://schemas.microsoft.com/office/drawing/2014/main" id="{08F8FBF7-ACE6-EB25-5213-532CD1E2C5F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8324" name="Rectangle 2">
            <a:extLst>
              <a:ext uri="{FF2B5EF4-FFF2-40B4-BE49-F238E27FC236}">
                <a16:creationId xmlns:a16="http://schemas.microsoft.com/office/drawing/2014/main" id="{E4CA5C45-DF3A-DB47-0F26-84A30099856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18">
            <a:extLst>
              <a:ext uri="{FF2B5EF4-FFF2-40B4-BE49-F238E27FC236}">
                <a16:creationId xmlns:a16="http://schemas.microsoft.com/office/drawing/2014/main" id="{0DF7FCC0-A1B6-06C4-E1CF-92F2C7EE4F4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C92F0D-1768-4810-8CCB-29787976A7D8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277</a:t>
            </a:fld>
            <a:endParaRPr lang="ja-JP" altLang="ja-JP"/>
          </a:p>
        </p:txBody>
      </p:sp>
      <p:sp>
        <p:nvSpPr>
          <p:cNvPr id="570371" name="Rectangle 1">
            <a:extLst>
              <a:ext uri="{FF2B5EF4-FFF2-40B4-BE49-F238E27FC236}">
                <a16:creationId xmlns:a16="http://schemas.microsoft.com/office/drawing/2014/main" id="{607F461E-3D3A-088B-2FEE-D10AA4A9940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0372" name="Rectangle 2">
            <a:extLst>
              <a:ext uri="{FF2B5EF4-FFF2-40B4-BE49-F238E27FC236}">
                <a16:creationId xmlns:a16="http://schemas.microsoft.com/office/drawing/2014/main" id="{52DE728B-640C-C1D6-E088-F580EC09B68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18">
            <a:extLst>
              <a:ext uri="{FF2B5EF4-FFF2-40B4-BE49-F238E27FC236}">
                <a16:creationId xmlns:a16="http://schemas.microsoft.com/office/drawing/2014/main" id="{5D2041AA-D8FF-ADDB-B623-3D9212BDC15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9B404A0-835A-40B1-B4AC-FB520F115ADA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278</a:t>
            </a:fld>
            <a:endParaRPr lang="ja-JP" altLang="ja-JP"/>
          </a:p>
        </p:txBody>
      </p:sp>
      <p:sp>
        <p:nvSpPr>
          <p:cNvPr id="572419" name="Rectangle 1">
            <a:extLst>
              <a:ext uri="{FF2B5EF4-FFF2-40B4-BE49-F238E27FC236}">
                <a16:creationId xmlns:a16="http://schemas.microsoft.com/office/drawing/2014/main" id="{6749AC2B-2C91-E1DE-D9FD-F6BEF3614FE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2420" name="Rectangle 2">
            <a:extLst>
              <a:ext uri="{FF2B5EF4-FFF2-40B4-BE49-F238E27FC236}">
                <a16:creationId xmlns:a16="http://schemas.microsoft.com/office/drawing/2014/main" id="{09BFDFB4-2699-F2CF-C43D-737823D1307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18">
            <a:extLst>
              <a:ext uri="{FF2B5EF4-FFF2-40B4-BE49-F238E27FC236}">
                <a16:creationId xmlns:a16="http://schemas.microsoft.com/office/drawing/2014/main" id="{78AD32FC-8F18-B694-7757-E906A83A52C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F79E118-C5CF-4B0E-9431-6A5445FDE694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279</a:t>
            </a:fld>
            <a:endParaRPr lang="ja-JP" altLang="ja-JP"/>
          </a:p>
        </p:txBody>
      </p:sp>
      <p:sp>
        <p:nvSpPr>
          <p:cNvPr id="574467" name="Rectangle 1">
            <a:extLst>
              <a:ext uri="{FF2B5EF4-FFF2-40B4-BE49-F238E27FC236}">
                <a16:creationId xmlns:a16="http://schemas.microsoft.com/office/drawing/2014/main" id="{8D03BBE8-8BED-054E-1469-079C487E501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4468" name="Rectangle 2">
            <a:extLst>
              <a:ext uri="{FF2B5EF4-FFF2-40B4-BE49-F238E27FC236}">
                <a16:creationId xmlns:a16="http://schemas.microsoft.com/office/drawing/2014/main" id="{02BD3A7F-FFB6-47F3-EFD9-73AC21F490F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8">
            <a:extLst>
              <a:ext uri="{FF2B5EF4-FFF2-40B4-BE49-F238E27FC236}">
                <a16:creationId xmlns:a16="http://schemas.microsoft.com/office/drawing/2014/main" id="{FDD810E8-358F-0F2B-0AA7-FDB12D8630A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A27BBC-56E5-46E4-B028-6A1A66D0A2CA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ja-JP" altLang="ja-JP"/>
          </a:p>
        </p:txBody>
      </p:sp>
      <p:sp>
        <p:nvSpPr>
          <p:cNvPr id="60419" name="Rectangle 1">
            <a:extLst>
              <a:ext uri="{FF2B5EF4-FFF2-40B4-BE49-F238E27FC236}">
                <a16:creationId xmlns:a16="http://schemas.microsoft.com/office/drawing/2014/main" id="{7B0DB148-4EAF-29B3-4D53-FBCF0330D14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941AC7EA-7574-0AB8-76F9-6502C98B283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18">
            <a:extLst>
              <a:ext uri="{FF2B5EF4-FFF2-40B4-BE49-F238E27FC236}">
                <a16:creationId xmlns:a16="http://schemas.microsoft.com/office/drawing/2014/main" id="{E65C3A11-93AD-AEB7-3782-5FE5E844576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FC4D43-D75E-4587-B2B8-1833804FC399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280</a:t>
            </a:fld>
            <a:endParaRPr lang="ja-JP" altLang="ja-JP"/>
          </a:p>
        </p:txBody>
      </p:sp>
      <p:sp>
        <p:nvSpPr>
          <p:cNvPr id="576515" name="Rectangle 1">
            <a:extLst>
              <a:ext uri="{FF2B5EF4-FFF2-40B4-BE49-F238E27FC236}">
                <a16:creationId xmlns:a16="http://schemas.microsoft.com/office/drawing/2014/main" id="{1580201D-7F5E-93C3-F35F-374D6C81D0A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6516" name="Rectangle 2">
            <a:extLst>
              <a:ext uri="{FF2B5EF4-FFF2-40B4-BE49-F238E27FC236}">
                <a16:creationId xmlns:a16="http://schemas.microsoft.com/office/drawing/2014/main" id="{99FE839C-2295-9EA6-731E-BE023207F26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18">
            <a:extLst>
              <a:ext uri="{FF2B5EF4-FFF2-40B4-BE49-F238E27FC236}">
                <a16:creationId xmlns:a16="http://schemas.microsoft.com/office/drawing/2014/main" id="{8CCE64ED-D36D-26F2-63C7-C5E5646AF14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759FD04-5C6E-43BF-89EE-A1811904444F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281</a:t>
            </a:fld>
            <a:endParaRPr lang="ja-JP" altLang="ja-JP"/>
          </a:p>
        </p:txBody>
      </p:sp>
      <p:sp>
        <p:nvSpPr>
          <p:cNvPr id="578563" name="Rectangle 1">
            <a:extLst>
              <a:ext uri="{FF2B5EF4-FFF2-40B4-BE49-F238E27FC236}">
                <a16:creationId xmlns:a16="http://schemas.microsoft.com/office/drawing/2014/main" id="{19970A49-603C-79F1-C039-918F69B49B3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8564" name="Rectangle 2">
            <a:extLst>
              <a:ext uri="{FF2B5EF4-FFF2-40B4-BE49-F238E27FC236}">
                <a16:creationId xmlns:a16="http://schemas.microsoft.com/office/drawing/2014/main" id="{4F4F758B-6C39-76B3-88F6-5D5E3002A6A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8">
            <a:extLst>
              <a:ext uri="{FF2B5EF4-FFF2-40B4-BE49-F238E27FC236}">
                <a16:creationId xmlns:a16="http://schemas.microsoft.com/office/drawing/2014/main" id="{281F3858-434E-32B8-70D2-B100019846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5930117-A4A6-42C1-AF71-F02DA19F48DA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282</a:t>
            </a:fld>
            <a:endParaRPr lang="ja-JP" altLang="ja-JP"/>
          </a:p>
        </p:txBody>
      </p:sp>
      <p:sp>
        <p:nvSpPr>
          <p:cNvPr id="580611" name="Rectangle 1">
            <a:extLst>
              <a:ext uri="{FF2B5EF4-FFF2-40B4-BE49-F238E27FC236}">
                <a16:creationId xmlns:a16="http://schemas.microsoft.com/office/drawing/2014/main" id="{33F82E67-1D46-B7BC-6C86-1F946306465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0612" name="Rectangle 2">
            <a:extLst>
              <a:ext uri="{FF2B5EF4-FFF2-40B4-BE49-F238E27FC236}">
                <a16:creationId xmlns:a16="http://schemas.microsoft.com/office/drawing/2014/main" id="{25588C9E-78E8-367D-C6AF-4AE74CF4A72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18">
            <a:extLst>
              <a:ext uri="{FF2B5EF4-FFF2-40B4-BE49-F238E27FC236}">
                <a16:creationId xmlns:a16="http://schemas.microsoft.com/office/drawing/2014/main" id="{F903194A-35B0-E1D1-1714-2C81B5C490C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B97BDFF-FE1E-4C48-801A-F04C7702F18D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283</a:t>
            </a:fld>
            <a:endParaRPr lang="ja-JP" altLang="ja-JP"/>
          </a:p>
        </p:txBody>
      </p:sp>
      <p:sp>
        <p:nvSpPr>
          <p:cNvPr id="582659" name="Rectangle 1">
            <a:extLst>
              <a:ext uri="{FF2B5EF4-FFF2-40B4-BE49-F238E27FC236}">
                <a16:creationId xmlns:a16="http://schemas.microsoft.com/office/drawing/2014/main" id="{ABBA4366-3607-7B37-5B1C-60E16DD5096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2660" name="Rectangle 2">
            <a:extLst>
              <a:ext uri="{FF2B5EF4-FFF2-40B4-BE49-F238E27FC236}">
                <a16:creationId xmlns:a16="http://schemas.microsoft.com/office/drawing/2014/main" id="{F346D90C-563D-1007-EE8A-46BA191F1AE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18">
            <a:extLst>
              <a:ext uri="{FF2B5EF4-FFF2-40B4-BE49-F238E27FC236}">
                <a16:creationId xmlns:a16="http://schemas.microsoft.com/office/drawing/2014/main" id="{5346996C-ED0D-57E0-A9D4-08C5D86B11D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5CC387-9E6A-4246-ABEE-1FD945E91441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284</a:t>
            </a:fld>
            <a:endParaRPr lang="ja-JP" altLang="ja-JP"/>
          </a:p>
        </p:txBody>
      </p:sp>
      <p:sp>
        <p:nvSpPr>
          <p:cNvPr id="584707" name="Rectangle 1">
            <a:extLst>
              <a:ext uri="{FF2B5EF4-FFF2-40B4-BE49-F238E27FC236}">
                <a16:creationId xmlns:a16="http://schemas.microsoft.com/office/drawing/2014/main" id="{DD3814BD-C94E-6865-3DE2-9A3830DB8E3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4708" name="Rectangle 2">
            <a:extLst>
              <a:ext uri="{FF2B5EF4-FFF2-40B4-BE49-F238E27FC236}">
                <a16:creationId xmlns:a16="http://schemas.microsoft.com/office/drawing/2014/main" id="{3214AB21-8283-3EFD-B7DF-7BD1825D938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18">
            <a:extLst>
              <a:ext uri="{FF2B5EF4-FFF2-40B4-BE49-F238E27FC236}">
                <a16:creationId xmlns:a16="http://schemas.microsoft.com/office/drawing/2014/main" id="{AC592334-86DD-A5C8-FCCF-A662767720F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CE7655F-E8EE-4ABC-89DF-997FAD4B74B6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285</a:t>
            </a:fld>
            <a:endParaRPr lang="ja-JP" altLang="ja-JP"/>
          </a:p>
        </p:txBody>
      </p:sp>
      <p:sp>
        <p:nvSpPr>
          <p:cNvPr id="586755" name="Rectangle 1">
            <a:extLst>
              <a:ext uri="{FF2B5EF4-FFF2-40B4-BE49-F238E27FC236}">
                <a16:creationId xmlns:a16="http://schemas.microsoft.com/office/drawing/2014/main" id="{9BA8A372-999E-9D61-ECE4-273BE0A3C5D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6756" name="Rectangle 2">
            <a:extLst>
              <a:ext uri="{FF2B5EF4-FFF2-40B4-BE49-F238E27FC236}">
                <a16:creationId xmlns:a16="http://schemas.microsoft.com/office/drawing/2014/main" id="{24F7D291-02AB-291B-CD96-E408989332D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18">
            <a:extLst>
              <a:ext uri="{FF2B5EF4-FFF2-40B4-BE49-F238E27FC236}">
                <a16:creationId xmlns:a16="http://schemas.microsoft.com/office/drawing/2014/main" id="{3038CE30-F498-E80A-DB3E-ED84ADFBEF5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49D9CA-FF52-443A-9CD7-92E16AEA8C2E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286</a:t>
            </a:fld>
            <a:endParaRPr lang="ja-JP" altLang="ja-JP"/>
          </a:p>
        </p:txBody>
      </p:sp>
      <p:sp>
        <p:nvSpPr>
          <p:cNvPr id="588803" name="Rectangle 1">
            <a:extLst>
              <a:ext uri="{FF2B5EF4-FFF2-40B4-BE49-F238E27FC236}">
                <a16:creationId xmlns:a16="http://schemas.microsoft.com/office/drawing/2014/main" id="{73BA41E8-E085-B0BC-EAE7-493A4AD71BC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8804" name="Rectangle 2">
            <a:extLst>
              <a:ext uri="{FF2B5EF4-FFF2-40B4-BE49-F238E27FC236}">
                <a16:creationId xmlns:a16="http://schemas.microsoft.com/office/drawing/2014/main" id="{C3268A17-7E43-E30E-6F0B-1F041037FCF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18">
            <a:extLst>
              <a:ext uri="{FF2B5EF4-FFF2-40B4-BE49-F238E27FC236}">
                <a16:creationId xmlns:a16="http://schemas.microsoft.com/office/drawing/2014/main" id="{274387CA-EF16-9013-AE7F-F2EBD0D10AC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37C95DE-5BCD-48BF-B90F-F193A0EDD802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287</a:t>
            </a:fld>
            <a:endParaRPr lang="ja-JP" altLang="ja-JP"/>
          </a:p>
        </p:txBody>
      </p:sp>
      <p:sp>
        <p:nvSpPr>
          <p:cNvPr id="590851" name="Rectangle 1">
            <a:extLst>
              <a:ext uri="{FF2B5EF4-FFF2-40B4-BE49-F238E27FC236}">
                <a16:creationId xmlns:a16="http://schemas.microsoft.com/office/drawing/2014/main" id="{5382AC6C-FAA6-15DE-9CCF-DA45DA9897D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0852" name="Rectangle 2">
            <a:extLst>
              <a:ext uri="{FF2B5EF4-FFF2-40B4-BE49-F238E27FC236}">
                <a16:creationId xmlns:a16="http://schemas.microsoft.com/office/drawing/2014/main" id="{6FF6C3FB-2C7B-7893-2CA0-9F2AD901BF2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18">
            <a:extLst>
              <a:ext uri="{FF2B5EF4-FFF2-40B4-BE49-F238E27FC236}">
                <a16:creationId xmlns:a16="http://schemas.microsoft.com/office/drawing/2014/main" id="{A759CA46-99AB-522D-FE1A-F23AB321E34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524E96-1F1B-40F3-881E-BA2D5EAFFB72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288</a:t>
            </a:fld>
            <a:endParaRPr lang="ja-JP" altLang="ja-JP"/>
          </a:p>
        </p:txBody>
      </p:sp>
      <p:sp>
        <p:nvSpPr>
          <p:cNvPr id="592899" name="Rectangle 1">
            <a:extLst>
              <a:ext uri="{FF2B5EF4-FFF2-40B4-BE49-F238E27FC236}">
                <a16:creationId xmlns:a16="http://schemas.microsoft.com/office/drawing/2014/main" id="{79AD6B79-5587-9D8E-EB7E-7853F2C6F4D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2900" name="Rectangle 2">
            <a:extLst>
              <a:ext uri="{FF2B5EF4-FFF2-40B4-BE49-F238E27FC236}">
                <a16:creationId xmlns:a16="http://schemas.microsoft.com/office/drawing/2014/main" id="{575D997E-F0AD-C110-6BB6-2F2AFB18502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18">
            <a:extLst>
              <a:ext uri="{FF2B5EF4-FFF2-40B4-BE49-F238E27FC236}">
                <a16:creationId xmlns:a16="http://schemas.microsoft.com/office/drawing/2014/main" id="{7E1942F5-FE5F-B1BF-AD4C-423A0DB0015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E4138D-29D7-4433-9704-5B5EB7F3BBC4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289</a:t>
            </a:fld>
            <a:endParaRPr lang="ja-JP" altLang="ja-JP"/>
          </a:p>
        </p:txBody>
      </p:sp>
      <p:sp>
        <p:nvSpPr>
          <p:cNvPr id="594947" name="Rectangle 1">
            <a:extLst>
              <a:ext uri="{FF2B5EF4-FFF2-40B4-BE49-F238E27FC236}">
                <a16:creationId xmlns:a16="http://schemas.microsoft.com/office/drawing/2014/main" id="{0BDD4A4A-DA44-9FA1-BB84-60EF949BEC0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4948" name="Rectangle 2">
            <a:extLst>
              <a:ext uri="{FF2B5EF4-FFF2-40B4-BE49-F238E27FC236}">
                <a16:creationId xmlns:a16="http://schemas.microsoft.com/office/drawing/2014/main" id="{9E5B7925-F666-8653-A581-EE2B687FEC2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8">
            <a:extLst>
              <a:ext uri="{FF2B5EF4-FFF2-40B4-BE49-F238E27FC236}">
                <a16:creationId xmlns:a16="http://schemas.microsoft.com/office/drawing/2014/main" id="{1708E0B7-4595-5B18-3F9E-CF870B5ACA9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E0558B-4BBC-4CA4-A0E6-D7D655A5D707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ja-JP" altLang="ja-JP"/>
          </a:p>
        </p:txBody>
      </p:sp>
      <p:sp>
        <p:nvSpPr>
          <p:cNvPr id="62467" name="Rectangle 1">
            <a:extLst>
              <a:ext uri="{FF2B5EF4-FFF2-40B4-BE49-F238E27FC236}">
                <a16:creationId xmlns:a16="http://schemas.microsoft.com/office/drawing/2014/main" id="{A8A73252-C51B-8607-C5CB-070F3756B5A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74748A0B-0B6A-1E1E-A0F3-4484AB8C678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18">
            <a:extLst>
              <a:ext uri="{FF2B5EF4-FFF2-40B4-BE49-F238E27FC236}">
                <a16:creationId xmlns:a16="http://schemas.microsoft.com/office/drawing/2014/main" id="{CADA3828-0DD7-32E5-29F6-DAB22C8C106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7644A53-B5FC-498E-88A0-4BF28D9E2F82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290</a:t>
            </a:fld>
            <a:endParaRPr lang="ja-JP" altLang="ja-JP"/>
          </a:p>
        </p:txBody>
      </p:sp>
      <p:sp>
        <p:nvSpPr>
          <p:cNvPr id="596995" name="Rectangle 1">
            <a:extLst>
              <a:ext uri="{FF2B5EF4-FFF2-40B4-BE49-F238E27FC236}">
                <a16:creationId xmlns:a16="http://schemas.microsoft.com/office/drawing/2014/main" id="{BA6821BA-34E3-5E20-47D9-0ED7B71B8EC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6996" name="Rectangle 2">
            <a:extLst>
              <a:ext uri="{FF2B5EF4-FFF2-40B4-BE49-F238E27FC236}">
                <a16:creationId xmlns:a16="http://schemas.microsoft.com/office/drawing/2014/main" id="{CE274CD3-615E-0EAB-36C6-0994DE0F3FD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18">
            <a:extLst>
              <a:ext uri="{FF2B5EF4-FFF2-40B4-BE49-F238E27FC236}">
                <a16:creationId xmlns:a16="http://schemas.microsoft.com/office/drawing/2014/main" id="{B4F8FC76-9154-0287-5637-046B8BA73A5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DA358EB-FE1E-4D32-9BF6-93377F0E4C9F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291</a:t>
            </a:fld>
            <a:endParaRPr lang="ja-JP" altLang="ja-JP"/>
          </a:p>
        </p:txBody>
      </p:sp>
      <p:sp>
        <p:nvSpPr>
          <p:cNvPr id="599043" name="Rectangle 1">
            <a:extLst>
              <a:ext uri="{FF2B5EF4-FFF2-40B4-BE49-F238E27FC236}">
                <a16:creationId xmlns:a16="http://schemas.microsoft.com/office/drawing/2014/main" id="{8C376116-2091-9E44-CE1C-705935EB7E8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9044" name="Rectangle 2">
            <a:extLst>
              <a:ext uri="{FF2B5EF4-FFF2-40B4-BE49-F238E27FC236}">
                <a16:creationId xmlns:a16="http://schemas.microsoft.com/office/drawing/2014/main" id="{876EA01C-9C59-8EDD-12BB-4410C2BEE92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18">
            <a:extLst>
              <a:ext uri="{FF2B5EF4-FFF2-40B4-BE49-F238E27FC236}">
                <a16:creationId xmlns:a16="http://schemas.microsoft.com/office/drawing/2014/main" id="{A0208939-80EA-5BAD-CE87-929EE7ED015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46FC50-19F9-4304-83D8-4AD72EC485D7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292</a:t>
            </a:fld>
            <a:endParaRPr lang="ja-JP" altLang="ja-JP"/>
          </a:p>
        </p:txBody>
      </p:sp>
      <p:sp>
        <p:nvSpPr>
          <p:cNvPr id="601091" name="Rectangle 1">
            <a:extLst>
              <a:ext uri="{FF2B5EF4-FFF2-40B4-BE49-F238E27FC236}">
                <a16:creationId xmlns:a16="http://schemas.microsoft.com/office/drawing/2014/main" id="{1C8F76E2-777B-C3B7-6F90-D0690A55F03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1092" name="Rectangle 2">
            <a:extLst>
              <a:ext uri="{FF2B5EF4-FFF2-40B4-BE49-F238E27FC236}">
                <a16:creationId xmlns:a16="http://schemas.microsoft.com/office/drawing/2014/main" id="{243ED922-E3A3-D845-DB17-F303C8441E1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18">
            <a:extLst>
              <a:ext uri="{FF2B5EF4-FFF2-40B4-BE49-F238E27FC236}">
                <a16:creationId xmlns:a16="http://schemas.microsoft.com/office/drawing/2014/main" id="{B4FE585F-6C82-AF40-833D-E6BBC844EE3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0039A32-5A0A-4727-97FF-41E65F97C4BF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293</a:t>
            </a:fld>
            <a:endParaRPr lang="ja-JP" altLang="ja-JP"/>
          </a:p>
        </p:txBody>
      </p:sp>
      <p:sp>
        <p:nvSpPr>
          <p:cNvPr id="603139" name="Rectangle 1">
            <a:extLst>
              <a:ext uri="{FF2B5EF4-FFF2-40B4-BE49-F238E27FC236}">
                <a16:creationId xmlns:a16="http://schemas.microsoft.com/office/drawing/2014/main" id="{AD6D9AB1-130A-BC96-C528-BC04CF1FCA6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3140" name="Rectangle 2">
            <a:extLst>
              <a:ext uri="{FF2B5EF4-FFF2-40B4-BE49-F238E27FC236}">
                <a16:creationId xmlns:a16="http://schemas.microsoft.com/office/drawing/2014/main" id="{E6684B10-2FD1-DDBA-7649-3887E6C7E68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18">
            <a:extLst>
              <a:ext uri="{FF2B5EF4-FFF2-40B4-BE49-F238E27FC236}">
                <a16:creationId xmlns:a16="http://schemas.microsoft.com/office/drawing/2014/main" id="{E2214718-EA7D-21E5-9836-A5AAC54DB18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81A43F3-FFA5-48AD-BC2F-EBA64C4C9107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294</a:t>
            </a:fld>
            <a:endParaRPr lang="ja-JP" altLang="ja-JP"/>
          </a:p>
        </p:txBody>
      </p:sp>
      <p:sp>
        <p:nvSpPr>
          <p:cNvPr id="605187" name="Rectangle 1">
            <a:extLst>
              <a:ext uri="{FF2B5EF4-FFF2-40B4-BE49-F238E27FC236}">
                <a16:creationId xmlns:a16="http://schemas.microsoft.com/office/drawing/2014/main" id="{5093EA6B-17D4-DC16-3D4C-F50F472460A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5188" name="Rectangle 2">
            <a:extLst>
              <a:ext uri="{FF2B5EF4-FFF2-40B4-BE49-F238E27FC236}">
                <a16:creationId xmlns:a16="http://schemas.microsoft.com/office/drawing/2014/main" id="{FF65A032-7A7A-8E85-069D-B6DEC7EFFA4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18">
            <a:extLst>
              <a:ext uri="{FF2B5EF4-FFF2-40B4-BE49-F238E27FC236}">
                <a16:creationId xmlns:a16="http://schemas.microsoft.com/office/drawing/2014/main" id="{3ABA95BF-048A-3CD7-CA94-18DFA87A45D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BE720D5-9F88-4D76-8CA8-3C1D392C3F60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295</a:t>
            </a:fld>
            <a:endParaRPr lang="ja-JP" altLang="ja-JP"/>
          </a:p>
        </p:txBody>
      </p:sp>
      <p:sp>
        <p:nvSpPr>
          <p:cNvPr id="607235" name="Rectangle 1">
            <a:extLst>
              <a:ext uri="{FF2B5EF4-FFF2-40B4-BE49-F238E27FC236}">
                <a16:creationId xmlns:a16="http://schemas.microsoft.com/office/drawing/2014/main" id="{00CFCBD0-48C1-D988-6A79-7BE6E5E8AE9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7236" name="Rectangle 2">
            <a:extLst>
              <a:ext uri="{FF2B5EF4-FFF2-40B4-BE49-F238E27FC236}">
                <a16:creationId xmlns:a16="http://schemas.microsoft.com/office/drawing/2014/main" id="{BED1D6A7-B8C2-B637-71D4-80656614A68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18">
            <a:extLst>
              <a:ext uri="{FF2B5EF4-FFF2-40B4-BE49-F238E27FC236}">
                <a16:creationId xmlns:a16="http://schemas.microsoft.com/office/drawing/2014/main" id="{09A48C78-0199-702D-D87E-3A07BCE6181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76F9B4F-3ECA-46AF-A463-67A5601F9795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296</a:t>
            </a:fld>
            <a:endParaRPr lang="ja-JP" altLang="ja-JP"/>
          </a:p>
        </p:txBody>
      </p:sp>
      <p:sp>
        <p:nvSpPr>
          <p:cNvPr id="609283" name="Rectangle 1">
            <a:extLst>
              <a:ext uri="{FF2B5EF4-FFF2-40B4-BE49-F238E27FC236}">
                <a16:creationId xmlns:a16="http://schemas.microsoft.com/office/drawing/2014/main" id="{5FD588F1-92FF-71D4-F414-9B49FE1F362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9284" name="Rectangle 2">
            <a:extLst>
              <a:ext uri="{FF2B5EF4-FFF2-40B4-BE49-F238E27FC236}">
                <a16:creationId xmlns:a16="http://schemas.microsoft.com/office/drawing/2014/main" id="{F4294A17-A770-B25A-69F1-FE6BDE40218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18">
            <a:extLst>
              <a:ext uri="{FF2B5EF4-FFF2-40B4-BE49-F238E27FC236}">
                <a16:creationId xmlns:a16="http://schemas.microsoft.com/office/drawing/2014/main" id="{BD7B13A6-0C87-AEEC-6FD5-BAD5E2D844B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969638A-9F6F-4DCF-95E5-7B1F69140E20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297</a:t>
            </a:fld>
            <a:endParaRPr lang="ja-JP" altLang="ja-JP"/>
          </a:p>
        </p:txBody>
      </p:sp>
      <p:sp>
        <p:nvSpPr>
          <p:cNvPr id="611331" name="Rectangle 1">
            <a:extLst>
              <a:ext uri="{FF2B5EF4-FFF2-40B4-BE49-F238E27FC236}">
                <a16:creationId xmlns:a16="http://schemas.microsoft.com/office/drawing/2014/main" id="{97ADD7F1-CED5-5D03-97B2-1F56BB7E1EB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1332" name="Rectangle 2">
            <a:extLst>
              <a:ext uri="{FF2B5EF4-FFF2-40B4-BE49-F238E27FC236}">
                <a16:creationId xmlns:a16="http://schemas.microsoft.com/office/drawing/2014/main" id="{3302A10E-2A81-254B-BCAA-BA92CAA2E33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18">
            <a:extLst>
              <a:ext uri="{FF2B5EF4-FFF2-40B4-BE49-F238E27FC236}">
                <a16:creationId xmlns:a16="http://schemas.microsoft.com/office/drawing/2014/main" id="{0EC9B2D1-5D4D-6803-2D49-26650F471B0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121BEC3-534A-4FC1-AE31-A40ACC9F8047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298</a:t>
            </a:fld>
            <a:endParaRPr lang="ja-JP" altLang="ja-JP"/>
          </a:p>
        </p:txBody>
      </p:sp>
      <p:sp>
        <p:nvSpPr>
          <p:cNvPr id="613379" name="Rectangle 1">
            <a:extLst>
              <a:ext uri="{FF2B5EF4-FFF2-40B4-BE49-F238E27FC236}">
                <a16:creationId xmlns:a16="http://schemas.microsoft.com/office/drawing/2014/main" id="{430435A4-3002-9EC6-84FC-15810583206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3380" name="Rectangle 2">
            <a:extLst>
              <a:ext uri="{FF2B5EF4-FFF2-40B4-BE49-F238E27FC236}">
                <a16:creationId xmlns:a16="http://schemas.microsoft.com/office/drawing/2014/main" id="{C6FCF4AA-9E7A-CF2A-3D56-836C475E837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18">
            <a:extLst>
              <a:ext uri="{FF2B5EF4-FFF2-40B4-BE49-F238E27FC236}">
                <a16:creationId xmlns:a16="http://schemas.microsoft.com/office/drawing/2014/main" id="{C6339BE0-B195-B4DF-C96C-AAC13F4EC12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A5F8B02-2914-484A-9421-874F14CE148C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299</a:t>
            </a:fld>
            <a:endParaRPr lang="ja-JP" altLang="ja-JP"/>
          </a:p>
        </p:txBody>
      </p:sp>
      <p:sp>
        <p:nvSpPr>
          <p:cNvPr id="615427" name="Rectangle 1">
            <a:extLst>
              <a:ext uri="{FF2B5EF4-FFF2-40B4-BE49-F238E27FC236}">
                <a16:creationId xmlns:a16="http://schemas.microsoft.com/office/drawing/2014/main" id="{73F09C74-BD94-6996-E01D-73D712C923A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5428" name="Rectangle 2">
            <a:extLst>
              <a:ext uri="{FF2B5EF4-FFF2-40B4-BE49-F238E27FC236}">
                <a16:creationId xmlns:a16="http://schemas.microsoft.com/office/drawing/2014/main" id="{23BFE3A8-36E7-3EE5-7AB3-069F817323C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8">
            <a:extLst>
              <a:ext uri="{FF2B5EF4-FFF2-40B4-BE49-F238E27FC236}">
                <a16:creationId xmlns:a16="http://schemas.microsoft.com/office/drawing/2014/main" id="{B9667CC7-699F-4390-3CE6-117F177B6E3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6296F56-FF5C-4137-B33C-D7891A91EE3E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ja-JP" altLang="ja-JP"/>
          </a:p>
        </p:txBody>
      </p:sp>
      <p:sp>
        <p:nvSpPr>
          <p:cNvPr id="9219" name="Rectangle 1">
            <a:extLst>
              <a:ext uri="{FF2B5EF4-FFF2-40B4-BE49-F238E27FC236}">
                <a16:creationId xmlns:a16="http://schemas.microsoft.com/office/drawing/2014/main" id="{1B742CCC-4860-0342-18EE-F27EE2B569E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5A9F1009-90D5-CE7F-6A0A-76D0175BB72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8">
            <a:extLst>
              <a:ext uri="{FF2B5EF4-FFF2-40B4-BE49-F238E27FC236}">
                <a16:creationId xmlns:a16="http://schemas.microsoft.com/office/drawing/2014/main" id="{7BB079DD-291E-4BFF-3A35-AE7104DA561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A30296-8027-4B94-A8EC-CD80289F0750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ja-JP" altLang="ja-JP"/>
          </a:p>
        </p:txBody>
      </p:sp>
      <p:sp>
        <p:nvSpPr>
          <p:cNvPr id="64515" name="Rectangle 1">
            <a:extLst>
              <a:ext uri="{FF2B5EF4-FFF2-40B4-BE49-F238E27FC236}">
                <a16:creationId xmlns:a16="http://schemas.microsoft.com/office/drawing/2014/main" id="{E50BCBDA-4E9F-A316-0B2C-2E56D21A55D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239A81A5-401E-7E01-8F23-0E4BD4CAE67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18">
            <a:extLst>
              <a:ext uri="{FF2B5EF4-FFF2-40B4-BE49-F238E27FC236}">
                <a16:creationId xmlns:a16="http://schemas.microsoft.com/office/drawing/2014/main" id="{0F1F3D59-3146-E5E6-4005-13D7E54803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FA25311-1E2A-4129-98A9-6D4219080503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300</a:t>
            </a:fld>
            <a:endParaRPr lang="ja-JP" altLang="ja-JP"/>
          </a:p>
        </p:txBody>
      </p:sp>
      <p:sp>
        <p:nvSpPr>
          <p:cNvPr id="617475" name="Rectangle 1">
            <a:extLst>
              <a:ext uri="{FF2B5EF4-FFF2-40B4-BE49-F238E27FC236}">
                <a16:creationId xmlns:a16="http://schemas.microsoft.com/office/drawing/2014/main" id="{2F2E3DB2-87C0-4B8A-CC18-C35C68CBDA7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7476" name="Rectangle 2">
            <a:extLst>
              <a:ext uri="{FF2B5EF4-FFF2-40B4-BE49-F238E27FC236}">
                <a16:creationId xmlns:a16="http://schemas.microsoft.com/office/drawing/2014/main" id="{7D6A026A-9926-88D8-D88B-0304826BCCC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18">
            <a:extLst>
              <a:ext uri="{FF2B5EF4-FFF2-40B4-BE49-F238E27FC236}">
                <a16:creationId xmlns:a16="http://schemas.microsoft.com/office/drawing/2014/main" id="{A2A0EC82-2D31-F873-9B0D-86C660B8FC8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443E30B-7296-4B45-ACC7-520C145CC7AA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301</a:t>
            </a:fld>
            <a:endParaRPr lang="ja-JP" altLang="ja-JP"/>
          </a:p>
        </p:txBody>
      </p:sp>
      <p:sp>
        <p:nvSpPr>
          <p:cNvPr id="619523" name="Rectangle 1">
            <a:extLst>
              <a:ext uri="{FF2B5EF4-FFF2-40B4-BE49-F238E27FC236}">
                <a16:creationId xmlns:a16="http://schemas.microsoft.com/office/drawing/2014/main" id="{121C7958-BF3A-58D0-DE34-CE0BD831086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9524" name="Rectangle 2">
            <a:extLst>
              <a:ext uri="{FF2B5EF4-FFF2-40B4-BE49-F238E27FC236}">
                <a16:creationId xmlns:a16="http://schemas.microsoft.com/office/drawing/2014/main" id="{5091D30B-E1EB-CCCB-263D-CDB23B00733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18">
            <a:extLst>
              <a:ext uri="{FF2B5EF4-FFF2-40B4-BE49-F238E27FC236}">
                <a16:creationId xmlns:a16="http://schemas.microsoft.com/office/drawing/2014/main" id="{AA5C9706-A050-4A6A-29A8-8398CB932C1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2A0822-4848-410B-85CC-C1DEE0EA58BD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302</a:t>
            </a:fld>
            <a:endParaRPr lang="ja-JP" altLang="ja-JP"/>
          </a:p>
        </p:txBody>
      </p:sp>
      <p:sp>
        <p:nvSpPr>
          <p:cNvPr id="621571" name="Rectangle 1">
            <a:extLst>
              <a:ext uri="{FF2B5EF4-FFF2-40B4-BE49-F238E27FC236}">
                <a16:creationId xmlns:a16="http://schemas.microsoft.com/office/drawing/2014/main" id="{A6138330-2CF3-665A-647D-C4BEB56DC1E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1572" name="Rectangle 2">
            <a:extLst>
              <a:ext uri="{FF2B5EF4-FFF2-40B4-BE49-F238E27FC236}">
                <a16:creationId xmlns:a16="http://schemas.microsoft.com/office/drawing/2014/main" id="{7A178B79-C5E3-F15A-A48E-0058B9090B6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18">
            <a:extLst>
              <a:ext uri="{FF2B5EF4-FFF2-40B4-BE49-F238E27FC236}">
                <a16:creationId xmlns:a16="http://schemas.microsoft.com/office/drawing/2014/main" id="{61E5B6D3-CECE-01AB-68D3-5D139DE9779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7538294-F8D2-4E7D-82B8-5AE29F445F93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303</a:t>
            </a:fld>
            <a:endParaRPr lang="ja-JP" altLang="ja-JP"/>
          </a:p>
        </p:txBody>
      </p:sp>
      <p:sp>
        <p:nvSpPr>
          <p:cNvPr id="623619" name="Rectangle 1">
            <a:extLst>
              <a:ext uri="{FF2B5EF4-FFF2-40B4-BE49-F238E27FC236}">
                <a16:creationId xmlns:a16="http://schemas.microsoft.com/office/drawing/2014/main" id="{2033327E-3F92-2913-74D5-60DE19841F3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3620" name="Rectangle 2">
            <a:extLst>
              <a:ext uri="{FF2B5EF4-FFF2-40B4-BE49-F238E27FC236}">
                <a16:creationId xmlns:a16="http://schemas.microsoft.com/office/drawing/2014/main" id="{7AD96977-8C6F-9A2E-B7E0-66FA6404851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18">
            <a:extLst>
              <a:ext uri="{FF2B5EF4-FFF2-40B4-BE49-F238E27FC236}">
                <a16:creationId xmlns:a16="http://schemas.microsoft.com/office/drawing/2014/main" id="{CA8AC95F-6417-28B7-C3F1-C9F0B50CE62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6B0B8CD-30F6-4EF7-B15A-62FD3CC88FD9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304</a:t>
            </a:fld>
            <a:endParaRPr lang="ja-JP" altLang="ja-JP"/>
          </a:p>
        </p:txBody>
      </p:sp>
      <p:sp>
        <p:nvSpPr>
          <p:cNvPr id="625667" name="Rectangle 1">
            <a:extLst>
              <a:ext uri="{FF2B5EF4-FFF2-40B4-BE49-F238E27FC236}">
                <a16:creationId xmlns:a16="http://schemas.microsoft.com/office/drawing/2014/main" id="{624C44A4-C5B5-0656-2E51-154036EF365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5668" name="Rectangle 2">
            <a:extLst>
              <a:ext uri="{FF2B5EF4-FFF2-40B4-BE49-F238E27FC236}">
                <a16:creationId xmlns:a16="http://schemas.microsoft.com/office/drawing/2014/main" id="{A7291D6D-A73C-FDE9-0BC3-18B19BBD3B6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18">
            <a:extLst>
              <a:ext uri="{FF2B5EF4-FFF2-40B4-BE49-F238E27FC236}">
                <a16:creationId xmlns:a16="http://schemas.microsoft.com/office/drawing/2014/main" id="{71368C7F-4B03-2C31-5740-120C96F63F9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A7486CD-293F-4F48-989E-400DB63042CA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305</a:t>
            </a:fld>
            <a:endParaRPr lang="ja-JP" altLang="ja-JP"/>
          </a:p>
        </p:txBody>
      </p:sp>
      <p:sp>
        <p:nvSpPr>
          <p:cNvPr id="627715" name="Rectangle 1">
            <a:extLst>
              <a:ext uri="{FF2B5EF4-FFF2-40B4-BE49-F238E27FC236}">
                <a16:creationId xmlns:a16="http://schemas.microsoft.com/office/drawing/2014/main" id="{AED57B76-C8DD-E60E-D95B-745D5112185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7716" name="Rectangle 2">
            <a:extLst>
              <a:ext uri="{FF2B5EF4-FFF2-40B4-BE49-F238E27FC236}">
                <a16:creationId xmlns:a16="http://schemas.microsoft.com/office/drawing/2014/main" id="{BAFFA4BD-60BC-4132-10B3-8B716D3E421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18">
            <a:extLst>
              <a:ext uri="{FF2B5EF4-FFF2-40B4-BE49-F238E27FC236}">
                <a16:creationId xmlns:a16="http://schemas.microsoft.com/office/drawing/2014/main" id="{67A95C14-D9E3-4765-0094-D5B5CD6557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2823A0-0343-434E-8B1E-044D6BA17DE7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306</a:t>
            </a:fld>
            <a:endParaRPr lang="ja-JP" altLang="ja-JP"/>
          </a:p>
        </p:txBody>
      </p:sp>
      <p:sp>
        <p:nvSpPr>
          <p:cNvPr id="629763" name="Rectangle 1">
            <a:extLst>
              <a:ext uri="{FF2B5EF4-FFF2-40B4-BE49-F238E27FC236}">
                <a16:creationId xmlns:a16="http://schemas.microsoft.com/office/drawing/2014/main" id="{F276B4EB-F110-1703-EF47-97E44931208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9764" name="Rectangle 2">
            <a:extLst>
              <a:ext uri="{FF2B5EF4-FFF2-40B4-BE49-F238E27FC236}">
                <a16:creationId xmlns:a16="http://schemas.microsoft.com/office/drawing/2014/main" id="{B5EA315A-6A44-0387-1E98-FE47A9A27E8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18">
            <a:extLst>
              <a:ext uri="{FF2B5EF4-FFF2-40B4-BE49-F238E27FC236}">
                <a16:creationId xmlns:a16="http://schemas.microsoft.com/office/drawing/2014/main" id="{FAA1C430-B5A1-31AA-D2C6-4E8A4C44BCE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66D576F-FB0F-4203-AA81-40DA326FDF6D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307</a:t>
            </a:fld>
            <a:endParaRPr lang="ja-JP" altLang="ja-JP"/>
          </a:p>
        </p:txBody>
      </p:sp>
      <p:sp>
        <p:nvSpPr>
          <p:cNvPr id="631811" name="Rectangle 1">
            <a:extLst>
              <a:ext uri="{FF2B5EF4-FFF2-40B4-BE49-F238E27FC236}">
                <a16:creationId xmlns:a16="http://schemas.microsoft.com/office/drawing/2014/main" id="{B3057051-2B14-ACFD-09E0-8020DF1338F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1812" name="Rectangle 2">
            <a:extLst>
              <a:ext uri="{FF2B5EF4-FFF2-40B4-BE49-F238E27FC236}">
                <a16:creationId xmlns:a16="http://schemas.microsoft.com/office/drawing/2014/main" id="{3621E901-DA1D-76E8-152C-51A5FFFA7DF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18">
            <a:extLst>
              <a:ext uri="{FF2B5EF4-FFF2-40B4-BE49-F238E27FC236}">
                <a16:creationId xmlns:a16="http://schemas.microsoft.com/office/drawing/2014/main" id="{88AB5BB0-BACB-9945-C4D9-5CC1E64A878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A6D100-30C3-47C0-AFEB-80C4C712FDFD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308</a:t>
            </a:fld>
            <a:endParaRPr lang="ja-JP" altLang="ja-JP"/>
          </a:p>
        </p:txBody>
      </p:sp>
      <p:sp>
        <p:nvSpPr>
          <p:cNvPr id="633859" name="Rectangle 1">
            <a:extLst>
              <a:ext uri="{FF2B5EF4-FFF2-40B4-BE49-F238E27FC236}">
                <a16:creationId xmlns:a16="http://schemas.microsoft.com/office/drawing/2014/main" id="{D1CB6359-A98C-2087-9C55-FF410700F4B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3860" name="Rectangle 2">
            <a:extLst>
              <a:ext uri="{FF2B5EF4-FFF2-40B4-BE49-F238E27FC236}">
                <a16:creationId xmlns:a16="http://schemas.microsoft.com/office/drawing/2014/main" id="{194E9B4B-5911-FDC9-3615-C7E80B3389B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18">
            <a:extLst>
              <a:ext uri="{FF2B5EF4-FFF2-40B4-BE49-F238E27FC236}">
                <a16:creationId xmlns:a16="http://schemas.microsoft.com/office/drawing/2014/main" id="{EFE5E8CA-E782-11B4-885C-28BCC923599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F9BE57F-AA38-4577-A47B-0B09CB848482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309</a:t>
            </a:fld>
            <a:endParaRPr lang="ja-JP" altLang="ja-JP"/>
          </a:p>
        </p:txBody>
      </p:sp>
      <p:sp>
        <p:nvSpPr>
          <p:cNvPr id="635907" name="Rectangle 1">
            <a:extLst>
              <a:ext uri="{FF2B5EF4-FFF2-40B4-BE49-F238E27FC236}">
                <a16:creationId xmlns:a16="http://schemas.microsoft.com/office/drawing/2014/main" id="{FE10D599-968E-ED44-EA20-2B2C0679A3A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5908" name="Rectangle 2">
            <a:extLst>
              <a:ext uri="{FF2B5EF4-FFF2-40B4-BE49-F238E27FC236}">
                <a16:creationId xmlns:a16="http://schemas.microsoft.com/office/drawing/2014/main" id="{86F1481C-0813-2FDC-C938-4A4696A24D0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8">
            <a:extLst>
              <a:ext uri="{FF2B5EF4-FFF2-40B4-BE49-F238E27FC236}">
                <a16:creationId xmlns:a16="http://schemas.microsoft.com/office/drawing/2014/main" id="{147B4AA0-5FF7-21BA-1245-8E834A279D5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7A550DF-1AB0-4A5D-BF49-1A3316664920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ja-JP" altLang="ja-JP"/>
          </a:p>
        </p:txBody>
      </p:sp>
      <p:sp>
        <p:nvSpPr>
          <p:cNvPr id="66563" name="Rectangle 1">
            <a:extLst>
              <a:ext uri="{FF2B5EF4-FFF2-40B4-BE49-F238E27FC236}">
                <a16:creationId xmlns:a16="http://schemas.microsoft.com/office/drawing/2014/main" id="{C7A8BF39-9EAF-E450-BF07-13342BEE356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3E0E94F5-F385-1A73-6C30-F2D77C5998B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18">
            <a:extLst>
              <a:ext uri="{FF2B5EF4-FFF2-40B4-BE49-F238E27FC236}">
                <a16:creationId xmlns:a16="http://schemas.microsoft.com/office/drawing/2014/main" id="{2ED50BDF-B587-9AE8-25F0-2EB662C14A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F0977F-9FD7-4201-A552-E908EA097FEE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310</a:t>
            </a:fld>
            <a:endParaRPr lang="ja-JP" altLang="ja-JP"/>
          </a:p>
        </p:txBody>
      </p:sp>
      <p:sp>
        <p:nvSpPr>
          <p:cNvPr id="637955" name="Rectangle 1">
            <a:extLst>
              <a:ext uri="{FF2B5EF4-FFF2-40B4-BE49-F238E27FC236}">
                <a16:creationId xmlns:a16="http://schemas.microsoft.com/office/drawing/2014/main" id="{09194E9D-A166-0A56-74A4-1D0C42550E8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7956" name="Rectangle 2">
            <a:extLst>
              <a:ext uri="{FF2B5EF4-FFF2-40B4-BE49-F238E27FC236}">
                <a16:creationId xmlns:a16="http://schemas.microsoft.com/office/drawing/2014/main" id="{9E18D3E2-6561-A33B-AD72-17C6F0FFAAF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18">
            <a:extLst>
              <a:ext uri="{FF2B5EF4-FFF2-40B4-BE49-F238E27FC236}">
                <a16:creationId xmlns:a16="http://schemas.microsoft.com/office/drawing/2014/main" id="{A2488FB8-9AB7-0BD2-EDE5-E91E7F4A871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6B9892-8CDD-4359-8B9D-6B231CEA01CA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311</a:t>
            </a:fld>
            <a:endParaRPr lang="ja-JP" altLang="ja-JP"/>
          </a:p>
        </p:txBody>
      </p:sp>
      <p:sp>
        <p:nvSpPr>
          <p:cNvPr id="640003" name="Rectangle 1">
            <a:extLst>
              <a:ext uri="{FF2B5EF4-FFF2-40B4-BE49-F238E27FC236}">
                <a16:creationId xmlns:a16="http://schemas.microsoft.com/office/drawing/2014/main" id="{6FEB5661-1EB7-DE04-80AA-4D2701640FD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0004" name="Rectangle 2">
            <a:extLst>
              <a:ext uri="{FF2B5EF4-FFF2-40B4-BE49-F238E27FC236}">
                <a16:creationId xmlns:a16="http://schemas.microsoft.com/office/drawing/2014/main" id="{A14CAFB6-86C9-3D84-A858-67239D2B59C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18">
            <a:extLst>
              <a:ext uri="{FF2B5EF4-FFF2-40B4-BE49-F238E27FC236}">
                <a16:creationId xmlns:a16="http://schemas.microsoft.com/office/drawing/2014/main" id="{48F0499D-8277-52BC-FEEB-E3CD763D35D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FB8CECC-99C1-4395-96EB-7D641535FE03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312</a:t>
            </a:fld>
            <a:endParaRPr lang="ja-JP" altLang="ja-JP"/>
          </a:p>
        </p:txBody>
      </p:sp>
      <p:sp>
        <p:nvSpPr>
          <p:cNvPr id="642051" name="Rectangle 1">
            <a:extLst>
              <a:ext uri="{FF2B5EF4-FFF2-40B4-BE49-F238E27FC236}">
                <a16:creationId xmlns:a16="http://schemas.microsoft.com/office/drawing/2014/main" id="{2333E961-89C7-5112-402A-5282B9392F4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2052" name="Rectangle 2">
            <a:extLst>
              <a:ext uri="{FF2B5EF4-FFF2-40B4-BE49-F238E27FC236}">
                <a16:creationId xmlns:a16="http://schemas.microsoft.com/office/drawing/2014/main" id="{DEF635A9-F04F-078C-30CF-709C75D99C0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18">
            <a:extLst>
              <a:ext uri="{FF2B5EF4-FFF2-40B4-BE49-F238E27FC236}">
                <a16:creationId xmlns:a16="http://schemas.microsoft.com/office/drawing/2014/main" id="{D4FE3608-EDDB-CC30-8015-65CA4839C48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F66061-160F-4F49-B537-261D06BE0A77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313</a:t>
            </a:fld>
            <a:endParaRPr lang="ja-JP" altLang="ja-JP"/>
          </a:p>
        </p:txBody>
      </p:sp>
      <p:sp>
        <p:nvSpPr>
          <p:cNvPr id="644099" name="Rectangle 1">
            <a:extLst>
              <a:ext uri="{FF2B5EF4-FFF2-40B4-BE49-F238E27FC236}">
                <a16:creationId xmlns:a16="http://schemas.microsoft.com/office/drawing/2014/main" id="{77C05221-B0F5-E6E3-E0F0-940AB84818A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4100" name="Rectangle 2">
            <a:extLst>
              <a:ext uri="{FF2B5EF4-FFF2-40B4-BE49-F238E27FC236}">
                <a16:creationId xmlns:a16="http://schemas.microsoft.com/office/drawing/2014/main" id="{C427D793-3A29-6D65-B8A4-7E4B9E81A67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18">
            <a:extLst>
              <a:ext uri="{FF2B5EF4-FFF2-40B4-BE49-F238E27FC236}">
                <a16:creationId xmlns:a16="http://schemas.microsoft.com/office/drawing/2014/main" id="{C3289367-AA95-31D6-D1E7-B7FAB3C89DB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DBA1EE-67D7-4679-BCF7-F7992434B823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314</a:t>
            </a:fld>
            <a:endParaRPr lang="ja-JP" altLang="ja-JP"/>
          </a:p>
        </p:txBody>
      </p:sp>
      <p:sp>
        <p:nvSpPr>
          <p:cNvPr id="646147" name="Rectangle 1">
            <a:extLst>
              <a:ext uri="{FF2B5EF4-FFF2-40B4-BE49-F238E27FC236}">
                <a16:creationId xmlns:a16="http://schemas.microsoft.com/office/drawing/2014/main" id="{C57EA473-A6CD-3846-5434-2CFEB52624C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6148" name="Rectangle 2">
            <a:extLst>
              <a:ext uri="{FF2B5EF4-FFF2-40B4-BE49-F238E27FC236}">
                <a16:creationId xmlns:a16="http://schemas.microsoft.com/office/drawing/2014/main" id="{0347EC94-04B4-1262-5270-B9775185927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18">
            <a:extLst>
              <a:ext uri="{FF2B5EF4-FFF2-40B4-BE49-F238E27FC236}">
                <a16:creationId xmlns:a16="http://schemas.microsoft.com/office/drawing/2014/main" id="{3DBBF293-D8DC-470E-FEF0-37E8DE5D22E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D79FB0-64F5-4E40-A574-DB6613817FEB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315</a:t>
            </a:fld>
            <a:endParaRPr lang="ja-JP" altLang="ja-JP"/>
          </a:p>
        </p:txBody>
      </p:sp>
      <p:sp>
        <p:nvSpPr>
          <p:cNvPr id="648195" name="Rectangle 1">
            <a:extLst>
              <a:ext uri="{FF2B5EF4-FFF2-40B4-BE49-F238E27FC236}">
                <a16:creationId xmlns:a16="http://schemas.microsoft.com/office/drawing/2014/main" id="{50A8F182-F290-90B4-6BDC-66692AA8352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8196" name="Rectangle 2">
            <a:extLst>
              <a:ext uri="{FF2B5EF4-FFF2-40B4-BE49-F238E27FC236}">
                <a16:creationId xmlns:a16="http://schemas.microsoft.com/office/drawing/2014/main" id="{70B7E84F-153A-6AE2-7A29-9660699FC0B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18">
            <a:extLst>
              <a:ext uri="{FF2B5EF4-FFF2-40B4-BE49-F238E27FC236}">
                <a16:creationId xmlns:a16="http://schemas.microsoft.com/office/drawing/2014/main" id="{4577F962-B835-B013-2746-74BBBDCB65C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4964A7A-CDDA-4945-A197-2F0F55CE71A9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316</a:t>
            </a:fld>
            <a:endParaRPr lang="ja-JP" altLang="ja-JP"/>
          </a:p>
        </p:txBody>
      </p:sp>
      <p:sp>
        <p:nvSpPr>
          <p:cNvPr id="650243" name="Rectangle 1">
            <a:extLst>
              <a:ext uri="{FF2B5EF4-FFF2-40B4-BE49-F238E27FC236}">
                <a16:creationId xmlns:a16="http://schemas.microsoft.com/office/drawing/2014/main" id="{8F8C4521-82F2-58C7-2E77-BD7EA968536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0244" name="Rectangle 2">
            <a:extLst>
              <a:ext uri="{FF2B5EF4-FFF2-40B4-BE49-F238E27FC236}">
                <a16:creationId xmlns:a16="http://schemas.microsoft.com/office/drawing/2014/main" id="{F8F72A56-6469-B4AE-0A89-83BA67CF77A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18">
            <a:extLst>
              <a:ext uri="{FF2B5EF4-FFF2-40B4-BE49-F238E27FC236}">
                <a16:creationId xmlns:a16="http://schemas.microsoft.com/office/drawing/2014/main" id="{FA14FFEF-4534-2657-CC6C-C3CB781DD2D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860B1A5-A05A-48AF-BC53-5FC1C43A62C7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317</a:t>
            </a:fld>
            <a:endParaRPr lang="ja-JP" altLang="ja-JP"/>
          </a:p>
        </p:txBody>
      </p:sp>
      <p:sp>
        <p:nvSpPr>
          <p:cNvPr id="652291" name="Rectangle 1">
            <a:extLst>
              <a:ext uri="{FF2B5EF4-FFF2-40B4-BE49-F238E27FC236}">
                <a16:creationId xmlns:a16="http://schemas.microsoft.com/office/drawing/2014/main" id="{D2734F5E-52A2-37AB-8470-295AA84EE96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2292" name="Rectangle 2">
            <a:extLst>
              <a:ext uri="{FF2B5EF4-FFF2-40B4-BE49-F238E27FC236}">
                <a16:creationId xmlns:a16="http://schemas.microsoft.com/office/drawing/2014/main" id="{20733371-445A-E879-F6A7-AF91E899742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18">
            <a:extLst>
              <a:ext uri="{FF2B5EF4-FFF2-40B4-BE49-F238E27FC236}">
                <a16:creationId xmlns:a16="http://schemas.microsoft.com/office/drawing/2014/main" id="{7BA942C3-EEEF-EDF5-8B4C-DE6CD37D9F8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CE897C2-29B2-43AB-BD41-A98BCADBF35C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318</a:t>
            </a:fld>
            <a:endParaRPr lang="ja-JP" altLang="ja-JP"/>
          </a:p>
        </p:txBody>
      </p:sp>
      <p:sp>
        <p:nvSpPr>
          <p:cNvPr id="654339" name="Rectangle 1">
            <a:extLst>
              <a:ext uri="{FF2B5EF4-FFF2-40B4-BE49-F238E27FC236}">
                <a16:creationId xmlns:a16="http://schemas.microsoft.com/office/drawing/2014/main" id="{9BAAE91B-95DA-4CA0-D7BA-134BB03358B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4340" name="Rectangle 2">
            <a:extLst>
              <a:ext uri="{FF2B5EF4-FFF2-40B4-BE49-F238E27FC236}">
                <a16:creationId xmlns:a16="http://schemas.microsoft.com/office/drawing/2014/main" id="{86CBB68B-1CA2-65F0-4F8C-B9063D4A7ED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18">
            <a:extLst>
              <a:ext uri="{FF2B5EF4-FFF2-40B4-BE49-F238E27FC236}">
                <a16:creationId xmlns:a16="http://schemas.microsoft.com/office/drawing/2014/main" id="{3676BE0C-D6F8-AB5F-EC27-DEA2C3C74D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7252A3C-B432-43E9-A2D0-3CC0A1A93DA6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319</a:t>
            </a:fld>
            <a:endParaRPr lang="ja-JP" altLang="ja-JP"/>
          </a:p>
        </p:txBody>
      </p:sp>
      <p:sp>
        <p:nvSpPr>
          <p:cNvPr id="656387" name="Rectangle 1">
            <a:extLst>
              <a:ext uri="{FF2B5EF4-FFF2-40B4-BE49-F238E27FC236}">
                <a16:creationId xmlns:a16="http://schemas.microsoft.com/office/drawing/2014/main" id="{68E2489A-138F-41AE-8BDD-DD29403295E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6388" name="Rectangle 2">
            <a:extLst>
              <a:ext uri="{FF2B5EF4-FFF2-40B4-BE49-F238E27FC236}">
                <a16:creationId xmlns:a16="http://schemas.microsoft.com/office/drawing/2014/main" id="{C8DF1401-4241-FF38-74FC-397367813A6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8">
            <a:extLst>
              <a:ext uri="{FF2B5EF4-FFF2-40B4-BE49-F238E27FC236}">
                <a16:creationId xmlns:a16="http://schemas.microsoft.com/office/drawing/2014/main" id="{488C3619-07C8-DF9B-8E26-79348D0FCA8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F24D4CE-3AED-4B13-B03F-E92AA4BE63C6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ja-JP" altLang="ja-JP"/>
          </a:p>
        </p:txBody>
      </p:sp>
      <p:sp>
        <p:nvSpPr>
          <p:cNvPr id="68611" name="Rectangle 1">
            <a:extLst>
              <a:ext uri="{FF2B5EF4-FFF2-40B4-BE49-F238E27FC236}">
                <a16:creationId xmlns:a16="http://schemas.microsoft.com/office/drawing/2014/main" id="{02DEA292-970D-E88F-E476-C562EB25E73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99D951F3-CF4F-D4A2-7285-E1A6F35841D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18">
            <a:extLst>
              <a:ext uri="{FF2B5EF4-FFF2-40B4-BE49-F238E27FC236}">
                <a16:creationId xmlns:a16="http://schemas.microsoft.com/office/drawing/2014/main" id="{D5A463B4-2B21-8CA4-3002-4D0889AA57E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4251DCF-1737-4B95-ACEC-1E9E4D1976BF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320</a:t>
            </a:fld>
            <a:endParaRPr lang="ja-JP" altLang="ja-JP"/>
          </a:p>
        </p:txBody>
      </p:sp>
      <p:sp>
        <p:nvSpPr>
          <p:cNvPr id="658435" name="Rectangle 1">
            <a:extLst>
              <a:ext uri="{FF2B5EF4-FFF2-40B4-BE49-F238E27FC236}">
                <a16:creationId xmlns:a16="http://schemas.microsoft.com/office/drawing/2014/main" id="{A41DDE7D-6852-784D-FE9C-843BCF32481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8436" name="Rectangle 2">
            <a:extLst>
              <a:ext uri="{FF2B5EF4-FFF2-40B4-BE49-F238E27FC236}">
                <a16:creationId xmlns:a16="http://schemas.microsoft.com/office/drawing/2014/main" id="{C7C2EE5D-AC91-3C78-6BBC-6ABE081683D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18">
            <a:extLst>
              <a:ext uri="{FF2B5EF4-FFF2-40B4-BE49-F238E27FC236}">
                <a16:creationId xmlns:a16="http://schemas.microsoft.com/office/drawing/2014/main" id="{88E2E3BE-B256-A88B-08BC-78A3C114D3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D75713-D894-4A2A-A386-D49233DF5AD8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321</a:t>
            </a:fld>
            <a:endParaRPr lang="ja-JP" altLang="ja-JP"/>
          </a:p>
        </p:txBody>
      </p:sp>
      <p:sp>
        <p:nvSpPr>
          <p:cNvPr id="660483" name="Rectangle 1">
            <a:extLst>
              <a:ext uri="{FF2B5EF4-FFF2-40B4-BE49-F238E27FC236}">
                <a16:creationId xmlns:a16="http://schemas.microsoft.com/office/drawing/2014/main" id="{A5723579-993E-B715-87FD-26E71216A1E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0484" name="Rectangle 2">
            <a:extLst>
              <a:ext uri="{FF2B5EF4-FFF2-40B4-BE49-F238E27FC236}">
                <a16:creationId xmlns:a16="http://schemas.microsoft.com/office/drawing/2014/main" id="{12CD53A5-272B-7927-0572-B5278933A63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18">
            <a:extLst>
              <a:ext uri="{FF2B5EF4-FFF2-40B4-BE49-F238E27FC236}">
                <a16:creationId xmlns:a16="http://schemas.microsoft.com/office/drawing/2014/main" id="{56449405-9E24-B2B7-4D7B-37D7DCE0F82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CEED66-CFFD-4C30-852C-6112A8E67845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322</a:t>
            </a:fld>
            <a:endParaRPr lang="ja-JP" altLang="ja-JP"/>
          </a:p>
        </p:txBody>
      </p:sp>
      <p:sp>
        <p:nvSpPr>
          <p:cNvPr id="662531" name="Rectangle 1">
            <a:extLst>
              <a:ext uri="{FF2B5EF4-FFF2-40B4-BE49-F238E27FC236}">
                <a16:creationId xmlns:a16="http://schemas.microsoft.com/office/drawing/2014/main" id="{C72023D7-B6BA-CC05-AC1A-D1B1D5E70B1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2532" name="Rectangle 2">
            <a:extLst>
              <a:ext uri="{FF2B5EF4-FFF2-40B4-BE49-F238E27FC236}">
                <a16:creationId xmlns:a16="http://schemas.microsoft.com/office/drawing/2014/main" id="{C6414B61-3BF7-A1D5-AA31-14C19AF1013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18">
            <a:extLst>
              <a:ext uri="{FF2B5EF4-FFF2-40B4-BE49-F238E27FC236}">
                <a16:creationId xmlns:a16="http://schemas.microsoft.com/office/drawing/2014/main" id="{13EC587A-060A-5682-D15F-C2D2ACB6D1E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A5844BF-A0BD-456B-9CF9-59C501C84BAD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323</a:t>
            </a:fld>
            <a:endParaRPr lang="ja-JP" altLang="ja-JP"/>
          </a:p>
        </p:txBody>
      </p:sp>
      <p:sp>
        <p:nvSpPr>
          <p:cNvPr id="664579" name="Rectangle 1">
            <a:extLst>
              <a:ext uri="{FF2B5EF4-FFF2-40B4-BE49-F238E27FC236}">
                <a16:creationId xmlns:a16="http://schemas.microsoft.com/office/drawing/2014/main" id="{2DF94885-778C-8F7E-E935-ACA1A29D0EF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4580" name="Rectangle 2">
            <a:extLst>
              <a:ext uri="{FF2B5EF4-FFF2-40B4-BE49-F238E27FC236}">
                <a16:creationId xmlns:a16="http://schemas.microsoft.com/office/drawing/2014/main" id="{628D68D1-0BE6-C640-5895-560DB9893CC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18">
            <a:extLst>
              <a:ext uri="{FF2B5EF4-FFF2-40B4-BE49-F238E27FC236}">
                <a16:creationId xmlns:a16="http://schemas.microsoft.com/office/drawing/2014/main" id="{61331E17-6058-4477-6B8F-A14E0C7CC59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58DC428-765B-4723-B703-AF0C0471B5DD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324</a:t>
            </a:fld>
            <a:endParaRPr lang="ja-JP" altLang="ja-JP"/>
          </a:p>
        </p:txBody>
      </p:sp>
      <p:sp>
        <p:nvSpPr>
          <p:cNvPr id="666627" name="Rectangle 1">
            <a:extLst>
              <a:ext uri="{FF2B5EF4-FFF2-40B4-BE49-F238E27FC236}">
                <a16:creationId xmlns:a16="http://schemas.microsoft.com/office/drawing/2014/main" id="{D9C0799D-80CD-B878-6F9F-39F9B23A532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6628" name="Rectangle 2">
            <a:extLst>
              <a:ext uri="{FF2B5EF4-FFF2-40B4-BE49-F238E27FC236}">
                <a16:creationId xmlns:a16="http://schemas.microsoft.com/office/drawing/2014/main" id="{1FA5CC38-CFAF-A256-8A31-8CB8D00AF5C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18">
            <a:extLst>
              <a:ext uri="{FF2B5EF4-FFF2-40B4-BE49-F238E27FC236}">
                <a16:creationId xmlns:a16="http://schemas.microsoft.com/office/drawing/2014/main" id="{3F84310A-E9EF-D75E-9CCF-45F36423ACA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40AB0C-FE29-4651-9BE1-EFF59C910962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325</a:t>
            </a:fld>
            <a:endParaRPr lang="ja-JP" altLang="ja-JP"/>
          </a:p>
        </p:txBody>
      </p:sp>
      <p:sp>
        <p:nvSpPr>
          <p:cNvPr id="668675" name="Rectangle 1">
            <a:extLst>
              <a:ext uri="{FF2B5EF4-FFF2-40B4-BE49-F238E27FC236}">
                <a16:creationId xmlns:a16="http://schemas.microsoft.com/office/drawing/2014/main" id="{1E4F46DA-FDCE-308A-65CE-A48B57EC44A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8676" name="Rectangle 2">
            <a:extLst>
              <a:ext uri="{FF2B5EF4-FFF2-40B4-BE49-F238E27FC236}">
                <a16:creationId xmlns:a16="http://schemas.microsoft.com/office/drawing/2014/main" id="{9D44D503-AE2F-FD4E-F63C-7BB7EFFDFBF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18">
            <a:extLst>
              <a:ext uri="{FF2B5EF4-FFF2-40B4-BE49-F238E27FC236}">
                <a16:creationId xmlns:a16="http://schemas.microsoft.com/office/drawing/2014/main" id="{6815A4C1-0EB4-065D-B267-2FC75686343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C854084-946C-4572-ABB5-8426B5F4B1DF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326</a:t>
            </a:fld>
            <a:endParaRPr lang="ja-JP" altLang="ja-JP"/>
          </a:p>
        </p:txBody>
      </p:sp>
      <p:sp>
        <p:nvSpPr>
          <p:cNvPr id="670723" name="Rectangle 1">
            <a:extLst>
              <a:ext uri="{FF2B5EF4-FFF2-40B4-BE49-F238E27FC236}">
                <a16:creationId xmlns:a16="http://schemas.microsoft.com/office/drawing/2014/main" id="{870AC559-6DD9-BA58-1072-5B23AE8DAD1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0724" name="Rectangle 2">
            <a:extLst>
              <a:ext uri="{FF2B5EF4-FFF2-40B4-BE49-F238E27FC236}">
                <a16:creationId xmlns:a16="http://schemas.microsoft.com/office/drawing/2014/main" id="{D460A893-D143-8B1E-411B-D43DF79488C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18">
            <a:extLst>
              <a:ext uri="{FF2B5EF4-FFF2-40B4-BE49-F238E27FC236}">
                <a16:creationId xmlns:a16="http://schemas.microsoft.com/office/drawing/2014/main" id="{8AC31FA8-3A32-BFE2-87F8-36E0DD4C240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AD7F6E-B3EA-45FB-BFA5-0A6E186F7931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327</a:t>
            </a:fld>
            <a:endParaRPr lang="ja-JP" altLang="ja-JP"/>
          </a:p>
        </p:txBody>
      </p:sp>
      <p:sp>
        <p:nvSpPr>
          <p:cNvPr id="672771" name="Rectangle 1">
            <a:extLst>
              <a:ext uri="{FF2B5EF4-FFF2-40B4-BE49-F238E27FC236}">
                <a16:creationId xmlns:a16="http://schemas.microsoft.com/office/drawing/2014/main" id="{2C9B030B-6051-ADB5-7B69-35D850DE91A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2772" name="Rectangle 2">
            <a:extLst>
              <a:ext uri="{FF2B5EF4-FFF2-40B4-BE49-F238E27FC236}">
                <a16:creationId xmlns:a16="http://schemas.microsoft.com/office/drawing/2014/main" id="{B9957E57-11A3-701A-5C7B-621F0558219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18">
            <a:extLst>
              <a:ext uri="{FF2B5EF4-FFF2-40B4-BE49-F238E27FC236}">
                <a16:creationId xmlns:a16="http://schemas.microsoft.com/office/drawing/2014/main" id="{D4D1851C-1053-C1EC-A2AA-80759F4B1CD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786F52E-6424-4A0D-83EB-7ED5B28896CD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328</a:t>
            </a:fld>
            <a:endParaRPr lang="ja-JP" altLang="ja-JP"/>
          </a:p>
        </p:txBody>
      </p:sp>
      <p:sp>
        <p:nvSpPr>
          <p:cNvPr id="674819" name="Rectangle 1">
            <a:extLst>
              <a:ext uri="{FF2B5EF4-FFF2-40B4-BE49-F238E27FC236}">
                <a16:creationId xmlns:a16="http://schemas.microsoft.com/office/drawing/2014/main" id="{8A8CFE1D-BCE1-69A8-8E1E-448304207BD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4820" name="Rectangle 2">
            <a:extLst>
              <a:ext uri="{FF2B5EF4-FFF2-40B4-BE49-F238E27FC236}">
                <a16:creationId xmlns:a16="http://schemas.microsoft.com/office/drawing/2014/main" id="{910BAB7C-AB13-8C38-93BA-79664E23A78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18">
            <a:extLst>
              <a:ext uri="{FF2B5EF4-FFF2-40B4-BE49-F238E27FC236}">
                <a16:creationId xmlns:a16="http://schemas.microsoft.com/office/drawing/2014/main" id="{36B5F3D5-B39F-D731-FB19-0DF9B2BC714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BDDD3B-E61A-4CFF-B9CE-2D578CC22EE4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329</a:t>
            </a:fld>
            <a:endParaRPr lang="ja-JP" altLang="ja-JP"/>
          </a:p>
        </p:txBody>
      </p:sp>
      <p:sp>
        <p:nvSpPr>
          <p:cNvPr id="676867" name="Rectangle 1">
            <a:extLst>
              <a:ext uri="{FF2B5EF4-FFF2-40B4-BE49-F238E27FC236}">
                <a16:creationId xmlns:a16="http://schemas.microsoft.com/office/drawing/2014/main" id="{1E262239-E349-692F-F661-5F52F216BD7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6868" name="Rectangle 2">
            <a:extLst>
              <a:ext uri="{FF2B5EF4-FFF2-40B4-BE49-F238E27FC236}">
                <a16:creationId xmlns:a16="http://schemas.microsoft.com/office/drawing/2014/main" id="{40178473-1C18-7779-4853-14E818A9AF8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8">
            <a:extLst>
              <a:ext uri="{FF2B5EF4-FFF2-40B4-BE49-F238E27FC236}">
                <a16:creationId xmlns:a16="http://schemas.microsoft.com/office/drawing/2014/main" id="{4EEE9667-8554-3A28-0783-2D1395D40E0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462256-EC3C-4AEA-8790-4D42FDBF980C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ja-JP" altLang="ja-JP"/>
          </a:p>
        </p:txBody>
      </p:sp>
      <p:sp>
        <p:nvSpPr>
          <p:cNvPr id="70659" name="Rectangle 1">
            <a:extLst>
              <a:ext uri="{FF2B5EF4-FFF2-40B4-BE49-F238E27FC236}">
                <a16:creationId xmlns:a16="http://schemas.microsoft.com/office/drawing/2014/main" id="{79C6380B-B7AE-C475-1228-F0F6F3218FF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B12AA7C6-E395-739C-B21F-16F41D16C9E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18">
            <a:extLst>
              <a:ext uri="{FF2B5EF4-FFF2-40B4-BE49-F238E27FC236}">
                <a16:creationId xmlns:a16="http://schemas.microsoft.com/office/drawing/2014/main" id="{59BA3930-60D8-F7E8-6F49-5F06DD3065F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E7F9BD-82BD-46AD-A7E1-DE8A59C50BEF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330</a:t>
            </a:fld>
            <a:endParaRPr lang="ja-JP" altLang="ja-JP"/>
          </a:p>
        </p:txBody>
      </p:sp>
      <p:sp>
        <p:nvSpPr>
          <p:cNvPr id="678915" name="Rectangle 1">
            <a:extLst>
              <a:ext uri="{FF2B5EF4-FFF2-40B4-BE49-F238E27FC236}">
                <a16:creationId xmlns:a16="http://schemas.microsoft.com/office/drawing/2014/main" id="{87844E3D-0CC8-2E63-30A6-E98FA6793AF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8916" name="Rectangle 2">
            <a:extLst>
              <a:ext uri="{FF2B5EF4-FFF2-40B4-BE49-F238E27FC236}">
                <a16:creationId xmlns:a16="http://schemas.microsoft.com/office/drawing/2014/main" id="{8FCC1730-5986-5213-BFA7-ED0057C897E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18">
            <a:extLst>
              <a:ext uri="{FF2B5EF4-FFF2-40B4-BE49-F238E27FC236}">
                <a16:creationId xmlns:a16="http://schemas.microsoft.com/office/drawing/2014/main" id="{347848A1-BA1C-1F09-88C0-5AC3616E4C0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932564F-9141-4122-87CF-A14FC7B46993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331</a:t>
            </a:fld>
            <a:endParaRPr lang="ja-JP" altLang="ja-JP"/>
          </a:p>
        </p:txBody>
      </p:sp>
      <p:sp>
        <p:nvSpPr>
          <p:cNvPr id="680963" name="Rectangle 1">
            <a:extLst>
              <a:ext uri="{FF2B5EF4-FFF2-40B4-BE49-F238E27FC236}">
                <a16:creationId xmlns:a16="http://schemas.microsoft.com/office/drawing/2014/main" id="{67166667-CFDD-9260-BDE2-F891B71A88D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0964" name="Rectangle 2">
            <a:extLst>
              <a:ext uri="{FF2B5EF4-FFF2-40B4-BE49-F238E27FC236}">
                <a16:creationId xmlns:a16="http://schemas.microsoft.com/office/drawing/2014/main" id="{17E41C1F-267C-F9AB-F383-BDC2D5A7A81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18">
            <a:extLst>
              <a:ext uri="{FF2B5EF4-FFF2-40B4-BE49-F238E27FC236}">
                <a16:creationId xmlns:a16="http://schemas.microsoft.com/office/drawing/2014/main" id="{24D3521C-B398-B1A5-2E79-EBD69E67592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1D87CD-C5E5-481F-BA4D-78AA65C3768C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332</a:t>
            </a:fld>
            <a:endParaRPr lang="ja-JP" altLang="ja-JP"/>
          </a:p>
        </p:txBody>
      </p:sp>
      <p:sp>
        <p:nvSpPr>
          <p:cNvPr id="683011" name="Rectangle 1">
            <a:extLst>
              <a:ext uri="{FF2B5EF4-FFF2-40B4-BE49-F238E27FC236}">
                <a16:creationId xmlns:a16="http://schemas.microsoft.com/office/drawing/2014/main" id="{7EEF363C-4277-358C-A6FA-15F6399AE95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3012" name="Rectangle 2">
            <a:extLst>
              <a:ext uri="{FF2B5EF4-FFF2-40B4-BE49-F238E27FC236}">
                <a16:creationId xmlns:a16="http://schemas.microsoft.com/office/drawing/2014/main" id="{B9EA58E8-63AA-FCD2-9969-1C85443382F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18">
            <a:extLst>
              <a:ext uri="{FF2B5EF4-FFF2-40B4-BE49-F238E27FC236}">
                <a16:creationId xmlns:a16="http://schemas.microsoft.com/office/drawing/2014/main" id="{B9C9521B-28B2-9D28-A62B-47993CADD32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A14C10-26C8-4028-A3D2-FF52521A3128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333</a:t>
            </a:fld>
            <a:endParaRPr lang="ja-JP" altLang="ja-JP"/>
          </a:p>
        </p:txBody>
      </p:sp>
      <p:sp>
        <p:nvSpPr>
          <p:cNvPr id="685059" name="Rectangle 1">
            <a:extLst>
              <a:ext uri="{FF2B5EF4-FFF2-40B4-BE49-F238E27FC236}">
                <a16:creationId xmlns:a16="http://schemas.microsoft.com/office/drawing/2014/main" id="{24C92E11-83AF-9EA8-CC10-0FD2047B64C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5060" name="Rectangle 2">
            <a:extLst>
              <a:ext uri="{FF2B5EF4-FFF2-40B4-BE49-F238E27FC236}">
                <a16:creationId xmlns:a16="http://schemas.microsoft.com/office/drawing/2014/main" id="{4C96CEC8-100B-076C-DEC1-A9A2170D6CF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18">
            <a:extLst>
              <a:ext uri="{FF2B5EF4-FFF2-40B4-BE49-F238E27FC236}">
                <a16:creationId xmlns:a16="http://schemas.microsoft.com/office/drawing/2014/main" id="{3E4C92EA-DF1B-8D7A-5CA5-2B4F59AE23C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16520B-698B-4B2C-BDDB-C0227B08F532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334</a:t>
            </a:fld>
            <a:endParaRPr lang="ja-JP" altLang="ja-JP"/>
          </a:p>
        </p:txBody>
      </p:sp>
      <p:sp>
        <p:nvSpPr>
          <p:cNvPr id="687107" name="Rectangle 1">
            <a:extLst>
              <a:ext uri="{FF2B5EF4-FFF2-40B4-BE49-F238E27FC236}">
                <a16:creationId xmlns:a16="http://schemas.microsoft.com/office/drawing/2014/main" id="{738A4BEE-6B24-33A1-6D5A-207193AB356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7108" name="Rectangle 2">
            <a:extLst>
              <a:ext uri="{FF2B5EF4-FFF2-40B4-BE49-F238E27FC236}">
                <a16:creationId xmlns:a16="http://schemas.microsoft.com/office/drawing/2014/main" id="{A879035F-413A-F513-330F-D67D361B31A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18">
            <a:extLst>
              <a:ext uri="{FF2B5EF4-FFF2-40B4-BE49-F238E27FC236}">
                <a16:creationId xmlns:a16="http://schemas.microsoft.com/office/drawing/2014/main" id="{351F411B-184F-96D3-7618-6D111069E6D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B97A2B9-5BF2-4D2C-8CCB-C2899684FA81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335</a:t>
            </a:fld>
            <a:endParaRPr lang="ja-JP" altLang="ja-JP"/>
          </a:p>
        </p:txBody>
      </p:sp>
      <p:sp>
        <p:nvSpPr>
          <p:cNvPr id="689155" name="Rectangle 1">
            <a:extLst>
              <a:ext uri="{FF2B5EF4-FFF2-40B4-BE49-F238E27FC236}">
                <a16:creationId xmlns:a16="http://schemas.microsoft.com/office/drawing/2014/main" id="{43DE979A-30F6-815F-44F1-FCFA7847294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9156" name="Rectangle 2">
            <a:extLst>
              <a:ext uri="{FF2B5EF4-FFF2-40B4-BE49-F238E27FC236}">
                <a16:creationId xmlns:a16="http://schemas.microsoft.com/office/drawing/2014/main" id="{98FBC5D6-786F-93E6-0957-C69BBBB8C5A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18">
            <a:extLst>
              <a:ext uri="{FF2B5EF4-FFF2-40B4-BE49-F238E27FC236}">
                <a16:creationId xmlns:a16="http://schemas.microsoft.com/office/drawing/2014/main" id="{11FA257D-AA34-779E-2797-E12013C8AAB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B27F893-30BB-4FFA-80E5-F8E9A46C312C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336</a:t>
            </a:fld>
            <a:endParaRPr lang="ja-JP" altLang="ja-JP"/>
          </a:p>
        </p:txBody>
      </p:sp>
      <p:sp>
        <p:nvSpPr>
          <p:cNvPr id="691203" name="Rectangle 1">
            <a:extLst>
              <a:ext uri="{FF2B5EF4-FFF2-40B4-BE49-F238E27FC236}">
                <a16:creationId xmlns:a16="http://schemas.microsoft.com/office/drawing/2014/main" id="{258FEF31-AAC7-6544-CF0E-C30B3F83102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1204" name="Rectangle 2">
            <a:extLst>
              <a:ext uri="{FF2B5EF4-FFF2-40B4-BE49-F238E27FC236}">
                <a16:creationId xmlns:a16="http://schemas.microsoft.com/office/drawing/2014/main" id="{9C08C3DD-0311-18ED-3DE1-B73AB0D3B9D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18">
            <a:extLst>
              <a:ext uri="{FF2B5EF4-FFF2-40B4-BE49-F238E27FC236}">
                <a16:creationId xmlns:a16="http://schemas.microsoft.com/office/drawing/2014/main" id="{1CA4D624-1D90-6A60-73CC-3D590EC9E49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D6A3253-20D9-43F9-BAC0-F389B6FBE0B5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337</a:t>
            </a:fld>
            <a:endParaRPr lang="ja-JP" altLang="ja-JP"/>
          </a:p>
        </p:txBody>
      </p:sp>
      <p:sp>
        <p:nvSpPr>
          <p:cNvPr id="693251" name="Rectangle 1">
            <a:extLst>
              <a:ext uri="{FF2B5EF4-FFF2-40B4-BE49-F238E27FC236}">
                <a16:creationId xmlns:a16="http://schemas.microsoft.com/office/drawing/2014/main" id="{78D34447-88AA-7EBB-3363-5ABD4DCA26B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3252" name="Rectangle 2">
            <a:extLst>
              <a:ext uri="{FF2B5EF4-FFF2-40B4-BE49-F238E27FC236}">
                <a16:creationId xmlns:a16="http://schemas.microsoft.com/office/drawing/2014/main" id="{2749AB1D-9EFF-0CA0-34C7-9553B7765E4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18">
            <a:extLst>
              <a:ext uri="{FF2B5EF4-FFF2-40B4-BE49-F238E27FC236}">
                <a16:creationId xmlns:a16="http://schemas.microsoft.com/office/drawing/2014/main" id="{CA2D5171-4FA4-62B0-7DC5-F2CE07ABFA9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4E0E2FC-D907-435B-B4FE-957C28A11ADC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338</a:t>
            </a:fld>
            <a:endParaRPr lang="ja-JP" altLang="ja-JP"/>
          </a:p>
        </p:txBody>
      </p:sp>
      <p:sp>
        <p:nvSpPr>
          <p:cNvPr id="695299" name="Rectangle 1">
            <a:extLst>
              <a:ext uri="{FF2B5EF4-FFF2-40B4-BE49-F238E27FC236}">
                <a16:creationId xmlns:a16="http://schemas.microsoft.com/office/drawing/2014/main" id="{893F4DFB-0C92-F489-BC23-365F8632E30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5300" name="Rectangle 2">
            <a:extLst>
              <a:ext uri="{FF2B5EF4-FFF2-40B4-BE49-F238E27FC236}">
                <a16:creationId xmlns:a16="http://schemas.microsoft.com/office/drawing/2014/main" id="{E9F967DD-8EC5-92B1-3DE4-225615A3CBE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18">
            <a:extLst>
              <a:ext uri="{FF2B5EF4-FFF2-40B4-BE49-F238E27FC236}">
                <a16:creationId xmlns:a16="http://schemas.microsoft.com/office/drawing/2014/main" id="{427F992D-8CC7-3E40-9FF1-03E443997F3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67F7633-3898-4617-8825-603E24B44A34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339</a:t>
            </a:fld>
            <a:endParaRPr lang="ja-JP" altLang="ja-JP"/>
          </a:p>
        </p:txBody>
      </p:sp>
      <p:sp>
        <p:nvSpPr>
          <p:cNvPr id="697347" name="Rectangle 1">
            <a:extLst>
              <a:ext uri="{FF2B5EF4-FFF2-40B4-BE49-F238E27FC236}">
                <a16:creationId xmlns:a16="http://schemas.microsoft.com/office/drawing/2014/main" id="{7C2F21A2-D4A1-ACD0-E7BB-81213D554E7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7348" name="Rectangle 2">
            <a:extLst>
              <a:ext uri="{FF2B5EF4-FFF2-40B4-BE49-F238E27FC236}">
                <a16:creationId xmlns:a16="http://schemas.microsoft.com/office/drawing/2014/main" id="{1B7FF364-49BD-5B78-A829-B02D3757CD7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8">
            <a:extLst>
              <a:ext uri="{FF2B5EF4-FFF2-40B4-BE49-F238E27FC236}">
                <a16:creationId xmlns:a16="http://schemas.microsoft.com/office/drawing/2014/main" id="{40B03145-462E-F771-A91D-ADDC23AF9CF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D30D3C7-5195-47DE-9FF4-1ADBB274A03B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ja-JP" altLang="ja-JP"/>
          </a:p>
        </p:txBody>
      </p:sp>
      <p:sp>
        <p:nvSpPr>
          <p:cNvPr id="72707" name="Rectangle 1">
            <a:extLst>
              <a:ext uri="{FF2B5EF4-FFF2-40B4-BE49-F238E27FC236}">
                <a16:creationId xmlns:a16="http://schemas.microsoft.com/office/drawing/2014/main" id="{4DB14742-04E8-4878-B970-3B7F87B6E6B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7D055C64-8E7F-1068-1FB5-EDD2545E3EF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18">
            <a:extLst>
              <a:ext uri="{FF2B5EF4-FFF2-40B4-BE49-F238E27FC236}">
                <a16:creationId xmlns:a16="http://schemas.microsoft.com/office/drawing/2014/main" id="{EA5357B6-35F6-2769-DF75-5B7FE6B22F1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5CE0CB2-A322-4B5D-8FB5-801B6B0FDC58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340</a:t>
            </a:fld>
            <a:endParaRPr lang="ja-JP" altLang="ja-JP"/>
          </a:p>
        </p:txBody>
      </p:sp>
      <p:sp>
        <p:nvSpPr>
          <p:cNvPr id="699395" name="Rectangle 1">
            <a:extLst>
              <a:ext uri="{FF2B5EF4-FFF2-40B4-BE49-F238E27FC236}">
                <a16:creationId xmlns:a16="http://schemas.microsoft.com/office/drawing/2014/main" id="{3E117C54-79D1-0AC9-108E-4BDD851CD3E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9396" name="Rectangle 2">
            <a:extLst>
              <a:ext uri="{FF2B5EF4-FFF2-40B4-BE49-F238E27FC236}">
                <a16:creationId xmlns:a16="http://schemas.microsoft.com/office/drawing/2014/main" id="{DF6370BE-5617-E1CA-CAAD-8AEC22253CE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18">
            <a:extLst>
              <a:ext uri="{FF2B5EF4-FFF2-40B4-BE49-F238E27FC236}">
                <a16:creationId xmlns:a16="http://schemas.microsoft.com/office/drawing/2014/main" id="{662E0638-9642-5C9E-42B5-95E30BCF835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553B628-B3FF-4AC6-AF22-0095AE40B42F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341</a:t>
            </a:fld>
            <a:endParaRPr lang="ja-JP" altLang="ja-JP"/>
          </a:p>
        </p:txBody>
      </p:sp>
      <p:sp>
        <p:nvSpPr>
          <p:cNvPr id="701443" name="Rectangle 1">
            <a:extLst>
              <a:ext uri="{FF2B5EF4-FFF2-40B4-BE49-F238E27FC236}">
                <a16:creationId xmlns:a16="http://schemas.microsoft.com/office/drawing/2014/main" id="{91389BD6-14BB-4219-302D-695B9C01DC6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1444" name="Rectangle 2">
            <a:extLst>
              <a:ext uri="{FF2B5EF4-FFF2-40B4-BE49-F238E27FC236}">
                <a16:creationId xmlns:a16="http://schemas.microsoft.com/office/drawing/2014/main" id="{805E775C-F358-7D61-9A4B-CE2456EC0FC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18">
            <a:extLst>
              <a:ext uri="{FF2B5EF4-FFF2-40B4-BE49-F238E27FC236}">
                <a16:creationId xmlns:a16="http://schemas.microsoft.com/office/drawing/2014/main" id="{38F085F0-D52A-6284-5AFE-BA2ABDD5C94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BC8DD60-A466-4C96-A1B3-5504775D2148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342</a:t>
            </a:fld>
            <a:endParaRPr lang="ja-JP" altLang="ja-JP"/>
          </a:p>
        </p:txBody>
      </p:sp>
      <p:sp>
        <p:nvSpPr>
          <p:cNvPr id="703491" name="Rectangle 1">
            <a:extLst>
              <a:ext uri="{FF2B5EF4-FFF2-40B4-BE49-F238E27FC236}">
                <a16:creationId xmlns:a16="http://schemas.microsoft.com/office/drawing/2014/main" id="{B811BC03-6D05-99E6-F09A-16489C4D4D1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3492" name="Rectangle 2">
            <a:extLst>
              <a:ext uri="{FF2B5EF4-FFF2-40B4-BE49-F238E27FC236}">
                <a16:creationId xmlns:a16="http://schemas.microsoft.com/office/drawing/2014/main" id="{CF64C552-4CDC-BB63-38E1-3951091481A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18">
            <a:extLst>
              <a:ext uri="{FF2B5EF4-FFF2-40B4-BE49-F238E27FC236}">
                <a16:creationId xmlns:a16="http://schemas.microsoft.com/office/drawing/2014/main" id="{9A2A7173-FA88-7BF6-51E7-4A4EDCD9395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EC789A0-DB79-4320-AC92-FA73C4FC93D7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343</a:t>
            </a:fld>
            <a:endParaRPr lang="ja-JP" altLang="ja-JP"/>
          </a:p>
        </p:txBody>
      </p:sp>
      <p:sp>
        <p:nvSpPr>
          <p:cNvPr id="705539" name="Rectangle 1">
            <a:extLst>
              <a:ext uri="{FF2B5EF4-FFF2-40B4-BE49-F238E27FC236}">
                <a16:creationId xmlns:a16="http://schemas.microsoft.com/office/drawing/2014/main" id="{A84DB3EA-6E84-7045-6A34-00811C251DD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5540" name="Rectangle 2">
            <a:extLst>
              <a:ext uri="{FF2B5EF4-FFF2-40B4-BE49-F238E27FC236}">
                <a16:creationId xmlns:a16="http://schemas.microsoft.com/office/drawing/2014/main" id="{6E267F57-96FE-A410-C1AB-BD1942301B4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18">
            <a:extLst>
              <a:ext uri="{FF2B5EF4-FFF2-40B4-BE49-F238E27FC236}">
                <a16:creationId xmlns:a16="http://schemas.microsoft.com/office/drawing/2014/main" id="{D3298008-87F2-5018-1221-4F6A59BA11F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8F52735-BD31-4005-9192-177BA1AF5850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344</a:t>
            </a:fld>
            <a:endParaRPr lang="ja-JP" altLang="ja-JP"/>
          </a:p>
        </p:txBody>
      </p:sp>
      <p:sp>
        <p:nvSpPr>
          <p:cNvPr id="707587" name="Rectangle 1">
            <a:extLst>
              <a:ext uri="{FF2B5EF4-FFF2-40B4-BE49-F238E27FC236}">
                <a16:creationId xmlns:a16="http://schemas.microsoft.com/office/drawing/2014/main" id="{08B04BDE-8EA5-A692-19B8-253BDFB572F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7588" name="Rectangle 2">
            <a:extLst>
              <a:ext uri="{FF2B5EF4-FFF2-40B4-BE49-F238E27FC236}">
                <a16:creationId xmlns:a16="http://schemas.microsoft.com/office/drawing/2014/main" id="{643937CF-6AB9-6D59-7383-B06B6373E2A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18">
            <a:extLst>
              <a:ext uri="{FF2B5EF4-FFF2-40B4-BE49-F238E27FC236}">
                <a16:creationId xmlns:a16="http://schemas.microsoft.com/office/drawing/2014/main" id="{3AB12AF8-6A6C-7D15-6D45-8727F5A066D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AF81D8-1A79-4C98-BBA6-68354CE4A9D3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345</a:t>
            </a:fld>
            <a:endParaRPr lang="ja-JP" altLang="ja-JP"/>
          </a:p>
        </p:txBody>
      </p:sp>
      <p:sp>
        <p:nvSpPr>
          <p:cNvPr id="709635" name="Rectangle 1">
            <a:extLst>
              <a:ext uri="{FF2B5EF4-FFF2-40B4-BE49-F238E27FC236}">
                <a16:creationId xmlns:a16="http://schemas.microsoft.com/office/drawing/2014/main" id="{98B899B1-8344-9CD3-1759-E765AB5790D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9636" name="Rectangle 2">
            <a:extLst>
              <a:ext uri="{FF2B5EF4-FFF2-40B4-BE49-F238E27FC236}">
                <a16:creationId xmlns:a16="http://schemas.microsoft.com/office/drawing/2014/main" id="{B9F128D9-EF03-7E7D-E3F2-13F8EEA24F9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18">
            <a:extLst>
              <a:ext uri="{FF2B5EF4-FFF2-40B4-BE49-F238E27FC236}">
                <a16:creationId xmlns:a16="http://schemas.microsoft.com/office/drawing/2014/main" id="{9D051EF7-EFF5-EB34-90D0-7FA7535C6F2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713437-CA75-4B1C-BB8E-8AE4341FCE9A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346</a:t>
            </a:fld>
            <a:endParaRPr lang="ja-JP" altLang="ja-JP"/>
          </a:p>
        </p:txBody>
      </p:sp>
      <p:sp>
        <p:nvSpPr>
          <p:cNvPr id="711683" name="Rectangle 1">
            <a:extLst>
              <a:ext uri="{FF2B5EF4-FFF2-40B4-BE49-F238E27FC236}">
                <a16:creationId xmlns:a16="http://schemas.microsoft.com/office/drawing/2014/main" id="{5DDAE716-C1EC-71FC-88C2-2910EE724ED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1684" name="Rectangle 2">
            <a:extLst>
              <a:ext uri="{FF2B5EF4-FFF2-40B4-BE49-F238E27FC236}">
                <a16:creationId xmlns:a16="http://schemas.microsoft.com/office/drawing/2014/main" id="{D09BD06B-47CD-2B84-9FDC-611959F6472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18">
            <a:extLst>
              <a:ext uri="{FF2B5EF4-FFF2-40B4-BE49-F238E27FC236}">
                <a16:creationId xmlns:a16="http://schemas.microsoft.com/office/drawing/2014/main" id="{DA10CF83-60E8-3622-7D13-495EC6C2A20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3973BAC-5D2E-49D4-BEE1-52AB3550BAA5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347</a:t>
            </a:fld>
            <a:endParaRPr lang="ja-JP" altLang="ja-JP"/>
          </a:p>
        </p:txBody>
      </p:sp>
      <p:sp>
        <p:nvSpPr>
          <p:cNvPr id="713731" name="Rectangle 1">
            <a:extLst>
              <a:ext uri="{FF2B5EF4-FFF2-40B4-BE49-F238E27FC236}">
                <a16:creationId xmlns:a16="http://schemas.microsoft.com/office/drawing/2014/main" id="{DE360197-8CDA-1277-BAF1-214CC08B421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3732" name="Rectangle 2">
            <a:extLst>
              <a:ext uri="{FF2B5EF4-FFF2-40B4-BE49-F238E27FC236}">
                <a16:creationId xmlns:a16="http://schemas.microsoft.com/office/drawing/2014/main" id="{419A2479-0A05-CAD9-BFF6-4E049C3250D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18">
            <a:extLst>
              <a:ext uri="{FF2B5EF4-FFF2-40B4-BE49-F238E27FC236}">
                <a16:creationId xmlns:a16="http://schemas.microsoft.com/office/drawing/2014/main" id="{24869235-5278-A733-7546-45C84A24688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6915E27-02A3-407F-B6C4-04F94BEA54D1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348</a:t>
            </a:fld>
            <a:endParaRPr lang="ja-JP" altLang="ja-JP"/>
          </a:p>
        </p:txBody>
      </p:sp>
      <p:sp>
        <p:nvSpPr>
          <p:cNvPr id="715779" name="Rectangle 1">
            <a:extLst>
              <a:ext uri="{FF2B5EF4-FFF2-40B4-BE49-F238E27FC236}">
                <a16:creationId xmlns:a16="http://schemas.microsoft.com/office/drawing/2014/main" id="{A2BBC073-1F90-A3A4-ECE3-533899EBD5E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5780" name="Rectangle 2">
            <a:extLst>
              <a:ext uri="{FF2B5EF4-FFF2-40B4-BE49-F238E27FC236}">
                <a16:creationId xmlns:a16="http://schemas.microsoft.com/office/drawing/2014/main" id="{82353565-6732-1983-7F48-F442A1DDFE1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18">
            <a:extLst>
              <a:ext uri="{FF2B5EF4-FFF2-40B4-BE49-F238E27FC236}">
                <a16:creationId xmlns:a16="http://schemas.microsoft.com/office/drawing/2014/main" id="{99DCDACB-967F-2BCA-3AB8-BD558EB00AF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3B0BEB0-940B-4AF2-B0C5-F2BA19E97FAC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349</a:t>
            </a:fld>
            <a:endParaRPr lang="ja-JP" altLang="ja-JP"/>
          </a:p>
        </p:txBody>
      </p:sp>
      <p:sp>
        <p:nvSpPr>
          <p:cNvPr id="717827" name="Rectangle 1">
            <a:extLst>
              <a:ext uri="{FF2B5EF4-FFF2-40B4-BE49-F238E27FC236}">
                <a16:creationId xmlns:a16="http://schemas.microsoft.com/office/drawing/2014/main" id="{9EDAB027-780B-C52B-E5DA-E29AA73726D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828" name="Rectangle 2">
            <a:extLst>
              <a:ext uri="{FF2B5EF4-FFF2-40B4-BE49-F238E27FC236}">
                <a16:creationId xmlns:a16="http://schemas.microsoft.com/office/drawing/2014/main" id="{9C389ADB-93F8-72A4-7D01-3C0B32AB10C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8">
            <a:extLst>
              <a:ext uri="{FF2B5EF4-FFF2-40B4-BE49-F238E27FC236}">
                <a16:creationId xmlns:a16="http://schemas.microsoft.com/office/drawing/2014/main" id="{0CA293BE-319C-0D35-8654-59844DDEAE5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6676FC-4D74-453F-8FB6-D74B688ABF2D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ja-JP" altLang="ja-JP"/>
          </a:p>
        </p:txBody>
      </p:sp>
      <p:sp>
        <p:nvSpPr>
          <p:cNvPr id="74755" name="Rectangle 1">
            <a:extLst>
              <a:ext uri="{FF2B5EF4-FFF2-40B4-BE49-F238E27FC236}">
                <a16:creationId xmlns:a16="http://schemas.microsoft.com/office/drawing/2014/main" id="{65AEAFF6-27FF-7EC5-121E-CC55865F8B1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E0308125-9BE3-4424-164B-0F96812C606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18">
            <a:extLst>
              <a:ext uri="{FF2B5EF4-FFF2-40B4-BE49-F238E27FC236}">
                <a16:creationId xmlns:a16="http://schemas.microsoft.com/office/drawing/2014/main" id="{19F9FEFA-6CAD-CF1F-D7A8-03D037EB905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385A7E1-0D2D-4090-B0C9-0188E777BCE4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350</a:t>
            </a:fld>
            <a:endParaRPr lang="ja-JP" altLang="ja-JP"/>
          </a:p>
        </p:txBody>
      </p:sp>
      <p:sp>
        <p:nvSpPr>
          <p:cNvPr id="719875" name="Rectangle 1">
            <a:extLst>
              <a:ext uri="{FF2B5EF4-FFF2-40B4-BE49-F238E27FC236}">
                <a16:creationId xmlns:a16="http://schemas.microsoft.com/office/drawing/2014/main" id="{EA9A3140-4BA3-8DEA-DA2D-C93653BA1A6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9876" name="Rectangle 2">
            <a:extLst>
              <a:ext uri="{FF2B5EF4-FFF2-40B4-BE49-F238E27FC236}">
                <a16:creationId xmlns:a16="http://schemas.microsoft.com/office/drawing/2014/main" id="{721F4556-2586-BCC3-8B0E-BCA9E9FF19F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18">
            <a:extLst>
              <a:ext uri="{FF2B5EF4-FFF2-40B4-BE49-F238E27FC236}">
                <a16:creationId xmlns:a16="http://schemas.microsoft.com/office/drawing/2014/main" id="{C23B4365-701B-D9E5-0D5F-D7C301DBA42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91A8BAF-2930-43D1-A64B-3F9DCD92C87A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351</a:t>
            </a:fld>
            <a:endParaRPr lang="ja-JP" altLang="ja-JP"/>
          </a:p>
        </p:txBody>
      </p:sp>
      <p:sp>
        <p:nvSpPr>
          <p:cNvPr id="721923" name="Rectangle 1">
            <a:extLst>
              <a:ext uri="{FF2B5EF4-FFF2-40B4-BE49-F238E27FC236}">
                <a16:creationId xmlns:a16="http://schemas.microsoft.com/office/drawing/2014/main" id="{96B51796-3918-882F-120A-6A1A9E5F34D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1924" name="Rectangle 2">
            <a:extLst>
              <a:ext uri="{FF2B5EF4-FFF2-40B4-BE49-F238E27FC236}">
                <a16:creationId xmlns:a16="http://schemas.microsoft.com/office/drawing/2014/main" id="{7B150FB7-74AC-AC8E-D82D-17E75C6594C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18">
            <a:extLst>
              <a:ext uri="{FF2B5EF4-FFF2-40B4-BE49-F238E27FC236}">
                <a16:creationId xmlns:a16="http://schemas.microsoft.com/office/drawing/2014/main" id="{CF9DD7B8-CB22-C181-4673-B2725A80D23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8D4B57-114F-4487-8082-C4994E40F0B9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352</a:t>
            </a:fld>
            <a:endParaRPr lang="ja-JP" altLang="ja-JP"/>
          </a:p>
        </p:txBody>
      </p:sp>
      <p:sp>
        <p:nvSpPr>
          <p:cNvPr id="723971" name="Rectangle 1">
            <a:extLst>
              <a:ext uri="{FF2B5EF4-FFF2-40B4-BE49-F238E27FC236}">
                <a16:creationId xmlns:a16="http://schemas.microsoft.com/office/drawing/2014/main" id="{448DD375-F15F-754F-5CCF-4771F1FE4B9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3972" name="Rectangle 2">
            <a:extLst>
              <a:ext uri="{FF2B5EF4-FFF2-40B4-BE49-F238E27FC236}">
                <a16:creationId xmlns:a16="http://schemas.microsoft.com/office/drawing/2014/main" id="{1416A193-2972-97A9-DF83-D1A12220CF3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18">
            <a:extLst>
              <a:ext uri="{FF2B5EF4-FFF2-40B4-BE49-F238E27FC236}">
                <a16:creationId xmlns:a16="http://schemas.microsoft.com/office/drawing/2014/main" id="{8EA57886-3CC9-A138-B821-FA8FC7BE9B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B0D7ACF-4549-4FCD-88C2-A71F70769187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353</a:t>
            </a:fld>
            <a:endParaRPr lang="ja-JP" altLang="ja-JP"/>
          </a:p>
        </p:txBody>
      </p:sp>
      <p:sp>
        <p:nvSpPr>
          <p:cNvPr id="726019" name="Rectangle 1">
            <a:extLst>
              <a:ext uri="{FF2B5EF4-FFF2-40B4-BE49-F238E27FC236}">
                <a16:creationId xmlns:a16="http://schemas.microsoft.com/office/drawing/2014/main" id="{D0AC0AB0-75D7-0AF6-87A9-8DFE261C58E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6020" name="Rectangle 2">
            <a:extLst>
              <a:ext uri="{FF2B5EF4-FFF2-40B4-BE49-F238E27FC236}">
                <a16:creationId xmlns:a16="http://schemas.microsoft.com/office/drawing/2014/main" id="{DEC2E9BE-E158-A652-B2FD-10FC9A8765F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18">
            <a:extLst>
              <a:ext uri="{FF2B5EF4-FFF2-40B4-BE49-F238E27FC236}">
                <a16:creationId xmlns:a16="http://schemas.microsoft.com/office/drawing/2014/main" id="{4FC22504-3F3A-319B-EE0C-0FAB75053A0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E3A42AD-6796-4BAB-9D70-D53BE9F1064D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354</a:t>
            </a:fld>
            <a:endParaRPr lang="ja-JP" altLang="ja-JP"/>
          </a:p>
        </p:txBody>
      </p:sp>
      <p:sp>
        <p:nvSpPr>
          <p:cNvPr id="728067" name="Rectangle 1">
            <a:extLst>
              <a:ext uri="{FF2B5EF4-FFF2-40B4-BE49-F238E27FC236}">
                <a16:creationId xmlns:a16="http://schemas.microsoft.com/office/drawing/2014/main" id="{639E1035-EA5A-F265-17BB-A3B3C9E3DCB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8068" name="Rectangle 2">
            <a:extLst>
              <a:ext uri="{FF2B5EF4-FFF2-40B4-BE49-F238E27FC236}">
                <a16:creationId xmlns:a16="http://schemas.microsoft.com/office/drawing/2014/main" id="{16720092-3353-ED49-D880-32BBF4460EC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18">
            <a:extLst>
              <a:ext uri="{FF2B5EF4-FFF2-40B4-BE49-F238E27FC236}">
                <a16:creationId xmlns:a16="http://schemas.microsoft.com/office/drawing/2014/main" id="{6FA67822-CEC9-E332-3FC2-5682E9ADF7D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255AD06-C893-466E-80CF-0E81E153797E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355</a:t>
            </a:fld>
            <a:endParaRPr lang="ja-JP" altLang="ja-JP"/>
          </a:p>
        </p:txBody>
      </p:sp>
      <p:sp>
        <p:nvSpPr>
          <p:cNvPr id="730115" name="Rectangle 1">
            <a:extLst>
              <a:ext uri="{FF2B5EF4-FFF2-40B4-BE49-F238E27FC236}">
                <a16:creationId xmlns:a16="http://schemas.microsoft.com/office/drawing/2014/main" id="{FE24CF8E-3525-5007-B1BE-7F69307E8CC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0116" name="Rectangle 2">
            <a:extLst>
              <a:ext uri="{FF2B5EF4-FFF2-40B4-BE49-F238E27FC236}">
                <a16:creationId xmlns:a16="http://schemas.microsoft.com/office/drawing/2014/main" id="{703E2144-9245-C529-D720-ABA6C1EA02C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18">
            <a:extLst>
              <a:ext uri="{FF2B5EF4-FFF2-40B4-BE49-F238E27FC236}">
                <a16:creationId xmlns:a16="http://schemas.microsoft.com/office/drawing/2014/main" id="{E124C152-0AB4-FB4E-558E-1C842710865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4A805BD-2A29-49FB-8FF0-2B818A577FC8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356</a:t>
            </a:fld>
            <a:endParaRPr lang="ja-JP" altLang="ja-JP"/>
          </a:p>
        </p:txBody>
      </p:sp>
      <p:sp>
        <p:nvSpPr>
          <p:cNvPr id="732163" name="Rectangle 1">
            <a:extLst>
              <a:ext uri="{FF2B5EF4-FFF2-40B4-BE49-F238E27FC236}">
                <a16:creationId xmlns:a16="http://schemas.microsoft.com/office/drawing/2014/main" id="{94149812-7BDA-F203-D6B9-D1B1A2AA37C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2164" name="Rectangle 2">
            <a:extLst>
              <a:ext uri="{FF2B5EF4-FFF2-40B4-BE49-F238E27FC236}">
                <a16:creationId xmlns:a16="http://schemas.microsoft.com/office/drawing/2014/main" id="{AF7B5523-6C1E-F0E3-EEE6-845B0BB36F9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18">
            <a:extLst>
              <a:ext uri="{FF2B5EF4-FFF2-40B4-BE49-F238E27FC236}">
                <a16:creationId xmlns:a16="http://schemas.microsoft.com/office/drawing/2014/main" id="{1B8605AF-8864-6618-C6DA-083C470D086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6F5C421-08CF-42C0-85F1-5B7BC10E58CC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357</a:t>
            </a:fld>
            <a:endParaRPr lang="ja-JP" altLang="ja-JP"/>
          </a:p>
        </p:txBody>
      </p:sp>
      <p:sp>
        <p:nvSpPr>
          <p:cNvPr id="734211" name="Rectangle 1">
            <a:extLst>
              <a:ext uri="{FF2B5EF4-FFF2-40B4-BE49-F238E27FC236}">
                <a16:creationId xmlns:a16="http://schemas.microsoft.com/office/drawing/2014/main" id="{A6C533A0-7AE5-0D99-DBF1-E40B62B98CC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4212" name="Rectangle 2">
            <a:extLst>
              <a:ext uri="{FF2B5EF4-FFF2-40B4-BE49-F238E27FC236}">
                <a16:creationId xmlns:a16="http://schemas.microsoft.com/office/drawing/2014/main" id="{3E99940A-5AD3-ED70-746E-CC6734A2D6E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18">
            <a:extLst>
              <a:ext uri="{FF2B5EF4-FFF2-40B4-BE49-F238E27FC236}">
                <a16:creationId xmlns:a16="http://schemas.microsoft.com/office/drawing/2014/main" id="{7AB76FE2-8B46-378F-74E2-26228507955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4C825B5-7B80-4F1C-A5E2-6572A85E1DD2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358</a:t>
            </a:fld>
            <a:endParaRPr lang="ja-JP" altLang="ja-JP"/>
          </a:p>
        </p:txBody>
      </p:sp>
      <p:sp>
        <p:nvSpPr>
          <p:cNvPr id="736259" name="Rectangle 1">
            <a:extLst>
              <a:ext uri="{FF2B5EF4-FFF2-40B4-BE49-F238E27FC236}">
                <a16:creationId xmlns:a16="http://schemas.microsoft.com/office/drawing/2014/main" id="{2C5496E1-2F65-F89D-0538-78DBB20FEED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6260" name="Rectangle 2">
            <a:extLst>
              <a:ext uri="{FF2B5EF4-FFF2-40B4-BE49-F238E27FC236}">
                <a16:creationId xmlns:a16="http://schemas.microsoft.com/office/drawing/2014/main" id="{011D9C8D-CEE0-A818-72EE-BD07F870976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18">
            <a:extLst>
              <a:ext uri="{FF2B5EF4-FFF2-40B4-BE49-F238E27FC236}">
                <a16:creationId xmlns:a16="http://schemas.microsoft.com/office/drawing/2014/main" id="{BBD0FE53-CDB8-0FEB-CA56-87EC9DB9E4A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0CA021C-C710-4E48-9214-DB8996590D1C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359</a:t>
            </a:fld>
            <a:endParaRPr lang="ja-JP" altLang="ja-JP"/>
          </a:p>
        </p:txBody>
      </p:sp>
      <p:sp>
        <p:nvSpPr>
          <p:cNvPr id="738307" name="Rectangle 1">
            <a:extLst>
              <a:ext uri="{FF2B5EF4-FFF2-40B4-BE49-F238E27FC236}">
                <a16:creationId xmlns:a16="http://schemas.microsoft.com/office/drawing/2014/main" id="{840981FE-6A61-BA4B-3D47-B3C15FE48B6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8308" name="Rectangle 2">
            <a:extLst>
              <a:ext uri="{FF2B5EF4-FFF2-40B4-BE49-F238E27FC236}">
                <a16:creationId xmlns:a16="http://schemas.microsoft.com/office/drawing/2014/main" id="{2D223187-CEF2-A72D-CD13-96BEB0C28E1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8">
            <a:extLst>
              <a:ext uri="{FF2B5EF4-FFF2-40B4-BE49-F238E27FC236}">
                <a16:creationId xmlns:a16="http://schemas.microsoft.com/office/drawing/2014/main" id="{2B8F411F-BDC0-519F-A30E-DB7D4E88377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12BD2A-B9CC-459F-9773-1DBDADF5B40A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ja-JP" altLang="ja-JP"/>
          </a:p>
        </p:txBody>
      </p:sp>
      <p:sp>
        <p:nvSpPr>
          <p:cNvPr id="76803" name="Rectangle 1">
            <a:extLst>
              <a:ext uri="{FF2B5EF4-FFF2-40B4-BE49-F238E27FC236}">
                <a16:creationId xmlns:a16="http://schemas.microsoft.com/office/drawing/2014/main" id="{C6C24890-72A1-7B1B-A4FB-6A47E4893E4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Rectangle 2">
            <a:extLst>
              <a:ext uri="{FF2B5EF4-FFF2-40B4-BE49-F238E27FC236}">
                <a16:creationId xmlns:a16="http://schemas.microsoft.com/office/drawing/2014/main" id="{20E7596F-AFF5-ED72-715B-9C38B76ECC3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18">
            <a:extLst>
              <a:ext uri="{FF2B5EF4-FFF2-40B4-BE49-F238E27FC236}">
                <a16:creationId xmlns:a16="http://schemas.microsoft.com/office/drawing/2014/main" id="{BA6EEF3F-E278-A987-D997-95D56E91BED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FDC9E79-615A-4D0E-8050-C6CD722B51A3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360</a:t>
            </a:fld>
            <a:endParaRPr lang="ja-JP" altLang="ja-JP"/>
          </a:p>
        </p:txBody>
      </p:sp>
      <p:sp>
        <p:nvSpPr>
          <p:cNvPr id="740355" name="Rectangle 1">
            <a:extLst>
              <a:ext uri="{FF2B5EF4-FFF2-40B4-BE49-F238E27FC236}">
                <a16:creationId xmlns:a16="http://schemas.microsoft.com/office/drawing/2014/main" id="{BAF52F3B-FD1B-2A7D-E41C-B968812B7E8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0356" name="Rectangle 2">
            <a:extLst>
              <a:ext uri="{FF2B5EF4-FFF2-40B4-BE49-F238E27FC236}">
                <a16:creationId xmlns:a16="http://schemas.microsoft.com/office/drawing/2014/main" id="{457A2079-EC5C-4DCA-D6B0-6F7F55A2408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18">
            <a:extLst>
              <a:ext uri="{FF2B5EF4-FFF2-40B4-BE49-F238E27FC236}">
                <a16:creationId xmlns:a16="http://schemas.microsoft.com/office/drawing/2014/main" id="{19C9881F-E4FB-E4AD-26B1-9C5CE26B44C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537E15-335A-4A7C-B933-2176E205066F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361</a:t>
            </a:fld>
            <a:endParaRPr lang="ja-JP" altLang="ja-JP"/>
          </a:p>
        </p:txBody>
      </p:sp>
      <p:sp>
        <p:nvSpPr>
          <p:cNvPr id="742403" name="Rectangle 1">
            <a:extLst>
              <a:ext uri="{FF2B5EF4-FFF2-40B4-BE49-F238E27FC236}">
                <a16:creationId xmlns:a16="http://schemas.microsoft.com/office/drawing/2014/main" id="{3F82325F-E438-97F6-39B2-5F3BBCD7E3C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2404" name="Rectangle 2">
            <a:extLst>
              <a:ext uri="{FF2B5EF4-FFF2-40B4-BE49-F238E27FC236}">
                <a16:creationId xmlns:a16="http://schemas.microsoft.com/office/drawing/2014/main" id="{1143F641-56BA-C078-5B02-BB6E15E11D2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18">
            <a:extLst>
              <a:ext uri="{FF2B5EF4-FFF2-40B4-BE49-F238E27FC236}">
                <a16:creationId xmlns:a16="http://schemas.microsoft.com/office/drawing/2014/main" id="{10ACE648-DB1B-9486-A4A1-18DF11DADC8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D2C56-B16A-4812-9A04-925066655321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362</a:t>
            </a:fld>
            <a:endParaRPr lang="ja-JP" altLang="ja-JP"/>
          </a:p>
        </p:txBody>
      </p:sp>
      <p:sp>
        <p:nvSpPr>
          <p:cNvPr id="744451" name="Rectangle 1">
            <a:extLst>
              <a:ext uri="{FF2B5EF4-FFF2-40B4-BE49-F238E27FC236}">
                <a16:creationId xmlns:a16="http://schemas.microsoft.com/office/drawing/2014/main" id="{5392AF2D-BF0B-CCC4-0F70-7AA80F4AF45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4452" name="Rectangle 2">
            <a:extLst>
              <a:ext uri="{FF2B5EF4-FFF2-40B4-BE49-F238E27FC236}">
                <a16:creationId xmlns:a16="http://schemas.microsoft.com/office/drawing/2014/main" id="{BCB156AC-9F41-588A-993F-A0920A21266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18">
            <a:extLst>
              <a:ext uri="{FF2B5EF4-FFF2-40B4-BE49-F238E27FC236}">
                <a16:creationId xmlns:a16="http://schemas.microsoft.com/office/drawing/2014/main" id="{0C593C98-2E34-D5AE-6128-3124A552807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F13B2F-195E-4882-8431-083B785ADD91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363</a:t>
            </a:fld>
            <a:endParaRPr lang="ja-JP" altLang="ja-JP"/>
          </a:p>
        </p:txBody>
      </p:sp>
      <p:sp>
        <p:nvSpPr>
          <p:cNvPr id="746499" name="Rectangle 1">
            <a:extLst>
              <a:ext uri="{FF2B5EF4-FFF2-40B4-BE49-F238E27FC236}">
                <a16:creationId xmlns:a16="http://schemas.microsoft.com/office/drawing/2014/main" id="{D602E070-7A4F-4E33-2247-01C73856C73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6500" name="Rectangle 2">
            <a:extLst>
              <a:ext uri="{FF2B5EF4-FFF2-40B4-BE49-F238E27FC236}">
                <a16:creationId xmlns:a16="http://schemas.microsoft.com/office/drawing/2014/main" id="{A9006F42-8300-F1EF-77C9-17BC8C72C9B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18">
            <a:extLst>
              <a:ext uri="{FF2B5EF4-FFF2-40B4-BE49-F238E27FC236}">
                <a16:creationId xmlns:a16="http://schemas.microsoft.com/office/drawing/2014/main" id="{5CFEBB9B-C11C-08A9-AF5A-D632787FBAE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8F1813F-8381-4E8F-B75E-AE4A410D8D37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364</a:t>
            </a:fld>
            <a:endParaRPr lang="ja-JP" altLang="ja-JP"/>
          </a:p>
        </p:txBody>
      </p:sp>
      <p:sp>
        <p:nvSpPr>
          <p:cNvPr id="748547" name="Rectangle 1">
            <a:extLst>
              <a:ext uri="{FF2B5EF4-FFF2-40B4-BE49-F238E27FC236}">
                <a16:creationId xmlns:a16="http://schemas.microsoft.com/office/drawing/2014/main" id="{AB5647A7-CC07-E85C-38AB-2FC6FE2B734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8548" name="Rectangle 2">
            <a:extLst>
              <a:ext uri="{FF2B5EF4-FFF2-40B4-BE49-F238E27FC236}">
                <a16:creationId xmlns:a16="http://schemas.microsoft.com/office/drawing/2014/main" id="{05BF356E-F2E3-E0D9-1A5E-307B5DA7420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18">
            <a:extLst>
              <a:ext uri="{FF2B5EF4-FFF2-40B4-BE49-F238E27FC236}">
                <a16:creationId xmlns:a16="http://schemas.microsoft.com/office/drawing/2014/main" id="{82207CAB-685D-E9AE-702C-21E9C0AA396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913B23-0EA8-4FCD-BE7B-56BDD726A446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365</a:t>
            </a:fld>
            <a:endParaRPr lang="ja-JP" altLang="ja-JP"/>
          </a:p>
        </p:txBody>
      </p:sp>
      <p:sp>
        <p:nvSpPr>
          <p:cNvPr id="750595" name="Rectangle 1">
            <a:extLst>
              <a:ext uri="{FF2B5EF4-FFF2-40B4-BE49-F238E27FC236}">
                <a16:creationId xmlns:a16="http://schemas.microsoft.com/office/drawing/2014/main" id="{26474058-83E4-81DE-81A2-C13E588E02B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0596" name="Rectangle 2">
            <a:extLst>
              <a:ext uri="{FF2B5EF4-FFF2-40B4-BE49-F238E27FC236}">
                <a16:creationId xmlns:a16="http://schemas.microsoft.com/office/drawing/2014/main" id="{11C3D862-2985-9785-FB51-1AEF8795680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18">
            <a:extLst>
              <a:ext uri="{FF2B5EF4-FFF2-40B4-BE49-F238E27FC236}">
                <a16:creationId xmlns:a16="http://schemas.microsoft.com/office/drawing/2014/main" id="{4CE5F26F-ABB1-1E72-D5FB-366BB87673D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F24E25-C6C0-4D6E-B50F-B97E5264FC11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366</a:t>
            </a:fld>
            <a:endParaRPr lang="ja-JP" altLang="ja-JP"/>
          </a:p>
        </p:txBody>
      </p:sp>
      <p:sp>
        <p:nvSpPr>
          <p:cNvPr id="752643" name="Rectangle 1">
            <a:extLst>
              <a:ext uri="{FF2B5EF4-FFF2-40B4-BE49-F238E27FC236}">
                <a16:creationId xmlns:a16="http://schemas.microsoft.com/office/drawing/2014/main" id="{F388173E-E02B-211C-6DE2-955A441184E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2644" name="Rectangle 2">
            <a:extLst>
              <a:ext uri="{FF2B5EF4-FFF2-40B4-BE49-F238E27FC236}">
                <a16:creationId xmlns:a16="http://schemas.microsoft.com/office/drawing/2014/main" id="{A5993DA3-0D08-8A39-647E-E9D200DEDCF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18">
            <a:extLst>
              <a:ext uri="{FF2B5EF4-FFF2-40B4-BE49-F238E27FC236}">
                <a16:creationId xmlns:a16="http://schemas.microsoft.com/office/drawing/2014/main" id="{1EF061BB-E869-323F-C0B2-771308B3562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2818833-BF24-4DB4-821D-E13948191B6C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367</a:t>
            </a:fld>
            <a:endParaRPr lang="ja-JP" altLang="ja-JP"/>
          </a:p>
        </p:txBody>
      </p:sp>
      <p:sp>
        <p:nvSpPr>
          <p:cNvPr id="754691" name="Rectangle 1">
            <a:extLst>
              <a:ext uri="{FF2B5EF4-FFF2-40B4-BE49-F238E27FC236}">
                <a16:creationId xmlns:a16="http://schemas.microsoft.com/office/drawing/2014/main" id="{60DEDB63-AD88-0F77-A25D-A5F755DA86D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4692" name="Rectangle 2">
            <a:extLst>
              <a:ext uri="{FF2B5EF4-FFF2-40B4-BE49-F238E27FC236}">
                <a16:creationId xmlns:a16="http://schemas.microsoft.com/office/drawing/2014/main" id="{C6211221-4845-C2AF-7BB7-1D940ED99B2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18">
            <a:extLst>
              <a:ext uri="{FF2B5EF4-FFF2-40B4-BE49-F238E27FC236}">
                <a16:creationId xmlns:a16="http://schemas.microsoft.com/office/drawing/2014/main" id="{D35CCE76-A871-94FA-C2E2-F0BCDA6DAFF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F9436E-C016-460F-A703-CBD3DEC49D68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368</a:t>
            </a:fld>
            <a:endParaRPr lang="ja-JP" altLang="ja-JP"/>
          </a:p>
        </p:txBody>
      </p:sp>
      <p:sp>
        <p:nvSpPr>
          <p:cNvPr id="756739" name="Rectangle 1">
            <a:extLst>
              <a:ext uri="{FF2B5EF4-FFF2-40B4-BE49-F238E27FC236}">
                <a16:creationId xmlns:a16="http://schemas.microsoft.com/office/drawing/2014/main" id="{A4DE294F-2655-4E79-3E64-718283886A6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6740" name="Rectangle 2">
            <a:extLst>
              <a:ext uri="{FF2B5EF4-FFF2-40B4-BE49-F238E27FC236}">
                <a16:creationId xmlns:a16="http://schemas.microsoft.com/office/drawing/2014/main" id="{B9DAF53E-44CD-0F1F-302B-2AC7C5E5E70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18">
            <a:extLst>
              <a:ext uri="{FF2B5EF4-FFF2-40B4-BE49-F238E27FC236}">
                <a16:creationId xmlns:a16="http://schemas.microsoft.com/office/drawing/2014/main" id="{B9859311-786D-B949-FB46-8EEF1ED8B7E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A22A241-244D-4F33-B4AA-17B78700E7E9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369</a:t>
            </a:fld>
            <a:endParaRPr lang="ja-JP" altLang="ja-JP"/>
          </a:p>
        </p:txBody>
      </p:sp>
      <p:sp>
        <p:nvSpPr>
          <p:cNvPr id="758787" name="Rectangle 1">
            <a:extLst>
              <a:ext uri="{FF2B5EF4-FFF2-40B4-BE49-F238E27FC236}">
                <a16:creationId xmlns:a16="http://schemas.microsoft.com/office/drawing/2014/main" id="{52718278-218F-E8CC-0AC4-051AA812C85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8788" name="Rectangle 2">
            <a:extLst>
              <a:ext uri="{FF2B5EF4-FFF2-40B4-BE49-F238E27FC236}">
                <a16:creationId xmlns:a16="http://schemas.microsoft.com/office/drawing/2014/main" id="{CB8BA5B6-DA21-3AD6-50BE-7D2B8C7BB89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8">
            <a:extLst>
              <a:ext uri="{FF2B5EF4-FFF2-40B4-BE49-F238E27FC236}">
                <a16:creationId xmlns:a16="http://schemas.microsoft.com/office/drawing/2014/main" id="{3904900F-229E-266B-CF7F-EF735F2CE06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8948570-F5A7-4425-B13A-18949DBC4629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ja-JP" altLang="ja-JP"/>
          </a:p>
        </p:txBody>
      </p:sp>
      <p:sp>
        <p:nvSpPr>
          <p:cNvPr id="78851" name="Rectangle 1">
            <a:extLst>
              <a:ext uri="{FF2B5EF4-FFF2-40B4-BE49-F238E27FC236}">
                <a16:creationId xmlns:a16="http://schemas.microsoft.com/office/drawing/2014/main" id="{630C4BA6-9891-3DC5-6E58-8F1A1E76120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Rectangle 2">
            <a:extLst>
              <a:ext uri="{FF2B5EF4-FFF2-40B4-BE49-F238E27FC236}">
                <a16:creationId xmlns:a16="http://schemas.microsoft.com/office/drawing/2014/main" id="{48C0D3E0-B17B-A439-DF88-84895D9A2AB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18">
            <a:extLst>
              <a:ext uri="{FF2B5EF4-FFF2-40B4-BE49-F238E27FC236}">
                <a16:creationId xmlns:a16="http://schemas.microsoft.com/office/drawing/2014/main" id="{3F044808-7157-6AE7-3FD2-2876A589E9C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96D471-ACA7-4FD3-97E3-C872D17D0690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370</a:t>
            </a:fld>
            <a:endParaRPr lang="ja-JP" altLang="ja-JP"/>
          </a:p>
        </p:txBody>
      </p:sp>
      <p:sp>
        <p:nvSpPr>
          <p:cNvPr id="760835" name="Rectangle 1">
            <a:extLst>
              <a:ext uri="{FF2B5EF4-FFF2-40B4-BE49-F238E27FC236}">
                <a16:creationId xmlns:a16="http://schemas.microsoft.com/office/drawing/2014/main" id="{711B67E3-61E3-503C-71CF-854E421AAF6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0836" name="Rectangle 2">
            <a:extLst>
              <a:ext uri="{FF2B5EF4-FFF2-40B4-BE49-F238E27FC236}">
                <a16:creationId xmlns:a16="http://schemas.microsoft.com/office/drawing/2014/main" id="{126220D7-6302-7A86-2C5E-FF3C6083D5B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18">
            <a:extLst>
              <a:ext uri="{FF2B5EF4-FFF2-40B4-BE49-F238E27FC236}">
                <a16:creationId xmlns:a16="http://schemas.microsoft.com/office/drawing/2014/main" id="{31B5EB3D-E1B2-8CA8-4122-45632B2F131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E40F112-33E0-4427-8913-6258CD5EE194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371</a:t>
            </a:fld>
            <a:endParaRPr lang="ja-JP" altLang="ja-JP"/>
          </a:p>
        </p:txBody>
      </p:sp>
      <p:sp>
        <p:nvSpPr>
          <p:cNvPr id="762883" name="Rectangle 1">
            <a:extLst>
              <a:ext uri="{FF2B5EF4-FFF2-40B4-BE49-F238E27FC236}">
                <a16:creationId xmlns:a16="http://schemas.microsoft.com/office/drawing/2014/main" id="{5EADA522-1B91-6FF6-5E88-85EFDFC92F3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2884" name="Rectangle 2">
            <a:extLst>
              <a:ext uri="{FF2B5EF4-FFF2-40B4-BE49-F238E27FC236}">
                <a16:creationId xmlns:a16="http://schemas.microsoft.com/office/drawing/2014/main" id="{71524CF1-60FB-A70F-7360-3C03496E020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18">
            <a:extLst>
              <a:ext uri="{FF2B5EF4-FFF2-40B4-BE49-F238E27FC236}">
                <a16:creationId xmlns:a16="http://schemas.microsoft.com/office/drawing/2014/main" id="{94A2096F-48C0-CB84-9160-06D10798A6D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F63A64-DE2D-49A1-817B-038BFB76713C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372</a:t>
            </a:fld>
            <a:endParaRPr lang="ja-JP" altLang="ja-JP"/>
          </a:p>
        </p:txBody>
      </p:sp>
      <p:sp>
        <p:nvSpPr>
          <p:cNvPr id="764931" name="Rectangle 1">
            <a:extLst>
              <a:ext uri="{FF2B5EF4-FFF2-40B4-BE49-F238E27FC236}">
                <a16:creationId xmlns:a16="http://schemas.microsoft.com/office/drawing/2014/main" id="{EEB0D486-9613-4076-229D-A9230E869BE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4932" name="Rectangle 2">
            <a:extLst>
              <a:ext uri="{FF2B5EF4-FFF2-40B4-BE49-F238E27FC236}">
                <a16:creationId xmlns:a16="http://schemas.microsoft.com/office/drawing/2014/main" id="{3463C8DF-E95C-429E-A68C-6E6BA72D5A3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18">
            <a:extLst>
              <a:ext uri="{FF2B5EF4-FFF2-40B4-BE49-F238E27FC236}">
                <a16:creationId xmlns:a16="http://schemas.microsoft.com/office/drawing/2014/main" id="{5C5B350A-AE9A-ABA1-A91E-6F723879518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FF431C8-FDD9-4EB8-8F7D-CE749DA93A15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373</a:t>
            </a:fld>
            <a:endParaRPr lang="ja-JP" altLang="ja-JP"/>
          </a:p>
        </p:txBody>
      </p:sp>
      <p:sp>
        <p:nvSpPr>
          <p:cNvPr id="766979" name="Rectangle 1">
            <a:extLst>
              <a:ext uri="{FF2B5EF4-FFF2-40B4-BE49-F238E27FC236}">
                <a16:creationId xmlns:a16="http://schemas.microsoft.com/office/drawing/2014/main" id="{CA1374AB-CCA8-9921-F168-516754B39A5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6980" name="Rectangle 2">
            <a:extLst>
              <a:ext uri="{FF2B5EF4-FFF2-40B4-BE49-F238E27FC236}">
                <a16:creationId xmlns:a16="http://schemas.microsoft.com/office/drawing/2014/main" id="{0FDB096E-4ED1-FFCF-8CB3-C0750AB1FE4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18">
            <a:extLst>
              <a:ext uri="{FF2B5EF4-FFF2-40B4-BE49-F238E27FC236}">
                <a16:creationId xmlns:a16="http://schemas.microsoft.com/office/drawing/2014/main" id="{5A633D7E-C894-877D-5F3C-767498C2E7C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DC395B1-4EBA-423C-8687-F62C5D5BBD44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374</a:t>
            </a:fld>
            <a:endParaRPr lang="ja-JP" altLang="ja-JP"/>
          </a:p>
        </p:txBody>
      </p:sp>
      <p:sp>
        <p:nvSpPr>
          <p:cNvPr id="769027" name="Rectangle 1">
            <a:extLst>
              <a:ext uri="{FF2B5EF4-FFF2-40B4-BE49-F238E27FC236}">
                <a16:creationId xmlns:a16="http://schemas.microsoft.com/office/drawing/2014/main" id="{C95D2DAF-486D-CA8C-37E1-43A93A6E4E4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9028" name="Rectangle 2">
            <a:extLst>
              <a:ext uri="{FF2B5EF4-FFF2-40B4-BE49-F238E27FC236}">
                <a16:creationId xmlns:a16="http://schemas.microsoft.com/office/drawing/2014/main" id="{26C4B1AB-E3A3-0ADB-2354-46741438E69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18">
            <a:extLst>
              <a:ext uri="{FF2B5EF4-FFF2-40B4-BE49-F238E27FC236}">
                <a16:creationId xmlns:a16="http://schemas.microsoft.com/office/drawing/2014/main" id="{1ED990BB-7A12-0821-F2FE-30977E46263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00C56EA-F165-4576-924E-5E45B0F60DCB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375</a:t>
            </a:fld>
            <a:endParaRPr lang="ja-JP" altLang="ja-JP"/>
          </a:p>
        </p:txBody>
      </p:sp>
      <p:sp>
        <p:nvSpPr>
          <p:cNvPr id="771075" name="Rectangle 1">
            <a:extLst>
              <a:ext uri="{FF2B5EF4-FFF2-40B4-BE49-F238E27FC236}">
                <a16:creationId xmlns:a16="http://schemas.microsoft.com/office/drawing/2014/main" id="{7F3CFE9B-DD69-9DE4-BD04-D081866B514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1076" name="Rectangle 2">
            <a:extLst>
              <a:ext uri="{FF2B5EF4-FFF2-40B4-BE49-F238E27FC236}">
                <a16:creationId xmlns:a16="http://schemas.microsoft.com/office/drawing/2014/main" id="{7CC7F683-3330-0B13-33D9-FB8F867AFB7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18">
            <a:extLst>
              <a:ext uri="{FF2B5EF4-FFF2-40B4-BE49-F238E27FC236}">
                <a16:creationId xmlns:a16="http://schemas.microsoft.com/office/drawing/2014/main" id="{B0A1AC85-C9FA-B93F-9D23-CE954BD2F6D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7F44C7-6931-499F-88F9-B250F5903FA2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376</a:t>
            </a:fld>
            <a:endParaRPr lang="ja-JP" altLang="ja-JP"/>
          </a:p>
        </p:txBody>
      </p:sp>
      <p:sp>
        <p:nvSpPr>
          <p:cNvPr id="773123" name="Rectangle 1">
            <a:extLst>
              <a:ext uri="{FF2B5EF4-FFF2-40B4-BE49-F238E27FC236}">
                <a16:creationId xmlns:a16="http://schemas.microsoft.com/office/drawing/2014/main" id="{27C2831A-1177-0417-08F8-0C39EC6F613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3124" name="Rectangle 2">
            <a:extLst>
              <a:ext uri="{FF2B5EF4-FFF2-40B4-BE49-F238E27FC236}">
                <a16:creationId xmlns:a16="http://schemas.microsoft.com/office/drawing/2014/main" id="{4CCD8F86-B0E8-1C31-1D20-8938DC93AA3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8">
            <a:extLst>
              <a:ext uri="{FF2B5EF4-FFF2-40B4-BE49-F238E27FC236}">
                <a16:creationId xmlns:a16="http://schemas.microsoft.com/office/drawing/2014/main" id="{5428954D-9C7B-4CB1-6A65-760D61E516A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FEA419B-A7EB-40FF-BBA3-1DCC7939AE38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ja-JP" altLang="ja-JP"/>
          </a:p>
        </p:txBody>
      </p:sp>
      <p:sp>
        <p:nvSpPr>
          <p:cNvPr id="80899" name="Rectangle 1">
            <a:extLst>
              <a:ext uri="{FF2B5EF4-FFF2-40B4-BE49-F238E27FC236}">
                <a16:creationId xmlns:a16="http://schemas.microsoft.com/office/drawing/2014/main" id="{14A523AD-FBE7-799A-B119-00EF1DE3360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>
            <a:extLst>
              <a:ext uri="{FF2B5EF4-FFF2-40B4-BE49-F238E27FC236}">
                <a16:creationId xmlns:a16="http://schemas.microsoft.com/office/drawing/2014/main" id="{9FF0F16F-6456-6EE4-3373-F2BE318DCA8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8">
            <a:extLst>
              <a:ext uri="{FF2B5EF4-FFF2-40B4-BE49-F238E27FC236}">
                <a16:creationId xmlns:a16="http://schemas.microsoft.com/office/drawing/2014/main" id="{E4C83D31-7E1E-6E00-7805-1B388BFDE70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46E110-090A-40A1-9258-4BD6938A2E2D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ja-JP" altLang="ja-JP"/>
          </a:p>
        </p:txBody>
      </p:sp>
      <p:sp>
        <p:nvSpPr>
          <p:cNvPr id="82947" name="Rectangle 1">
            <a:extLst>
              <a:ext uri="{FF2B5EF4-FFF2-40B4-BE49-F238E27FC236}">
                <a16:creationId xmlns:a16="http://schemas.microsoft.com/office/drawing/2014/main" id="{0B38E8AD-208F-FFF5-55DA-71A5002711B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Rectangle 2">
            <a:extLst>
              <a:ext uri="{FF2B5EF4-FFF2-40B4-BE49-F238E27FC236}">
                <a16:creationId xmlns:a16="http://schemas.microsoft.com/office/drawing/2014/main" id="{3163BEC4-E888-3A21-040C-0B01C97A670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8">
            <a:extLst>
              <a:ext uri="{FF2B5EF4-FFF2-40B4-BE49-F238E27FC236}">
                <a16:creationId xmlns:a16="http://schemas.microsoft.com/office/drawing/2014/main" id="{B27047E6-4D70-4035-8EDE-ECBA53ED81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A0C73A-10E3-4F60-B8B1-7E1233B3DB5D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ja-JP" altLang="ja-JP"/>
          </a:p>
        </p:txBody>
      </p:sp>
      <p:sp>
        <p:nvSpPr>
          <p:cNvPr id="11267" name="Rectangle 1">
            <a:extLst>
              <a:ext uri="{FF2B5EF4-FFF2-40B4-BE49-F238E27FC236}">
                <a16:creationId xmlns:a16="http://schemas.microsoft.com/office/drawing/2014/main" id="{3543E47E-C787-BF95-6340-88D2947EA42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A77E1058-BF61-98FF-64F6-4B5148BB19B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8">
            <a:extLst>
              <a:ext uri="{FF2B5EF4-FFF2-40B4-BE49-F238E27FC236}">
                <a16:creationId xmlns:a16="http://schemas.microsoft.com/office/drawing/2014/main" id="{C5568FD4-2678-238F-8A2D-671C8E985C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C1EE593-5F1A-4C1E-B740-0548FD80C094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ja-JP" altLang="ja-JP"/>
          </a:p>
        </p:txBody>
      </p:sp>
      <p:sp>
        <p:nvSpPr>
          <p:cNvPr id="84995" name="Rectangle 1">
            <a:extLst>
              <a:ext uri="{FF2B5EF4-FFF2-40B4-BE49-F238E27FC236}">
                <a16:creationId xmlns:a16="http://schemas.microsoft.com/office/drawing/2014/main" id="{0B86B944-A4DE-C0E3-C155-94278A1CA32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Rectangle 2">
            <a:extLst>
              <a:ext uri="{FF2B5EF4-FFF2-40B4-BE49-F238E27FC236}">
                <a16:creationId xmlns:a16="http://schemas.microsoft.com/office/drawing/2014/main" id="{0FC3FCC5-DDDA-BAEB-35F0-365D5927A95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8">
            <a:extLst>
              <a:ext uri="{FF2B5EF4-FFF2-40B4-BE49-F238E27FC236}">
                <a16:creationId xmlns:a16="http://schemas.microsoft.com/office/drawing/2014/main" id="{E7050BFA-7EC8-0703-64E7-FEAAC65B9B0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F517282-1ED5-422F-B634-9CF13D0BE2A7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ja-JP" altLang="ja-JP"/>
          </a:p>
        </p:txBody>
      </p:sp>
      <p:sp>
        <p:nvSpPr>
          <p:cNvPr id="87043" name="Rectangle 1">
            <a:extLst>
              <a:ext uri="{FF2B5EF4-FFF2-40B4-BE49-F238E27FC236}">
                <a16:creationId xmlns:a16="http://schemas.microsoft.com/office/drawing/2014/main" id="{BC0332A3-9BEE-B733-D7C9-EF3BA03DBE8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>
            <a:extLst>
              <a:ext uri="{FF2B5EF4-FFF2-40B4-BE49-F238E27FC236}">
                <a16:creationId xmlns:a16="http://schemas.microsoft.com/office/drawing/2014/main" id="{1AE3853B-9ED5-E8C1-EECD-6CCD51DB96B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8">
            <a:extLst>
              <a:ext uri="{FF2B5EF4-FFF2-40B4-BE49-F238E27FC236}">
                <a16:creationId xmlns:a16="http://schemas.microsoft.com/office/drawing/2014/main" id="{52E3955B-6726-7E25-E17E-75AB36B61C1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7D488B-0511-49DE-A80A-3AE6FE0FADB5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ja-JP" altLang="ja-JP"/>
          </a:p>
        </p:txBody>
      </p:sp>
      <p:sp>
        <p:nvSpPr>
          <p:cNvPr id="89091" name="Rectangle 1">
            <a:extLst>
              <a:ext uri="{FF2B5EF4-FFF2-40B4-BE49-F238E27FC236}">
                <a16:creationId xmlns:a16="http://schemas.microsoft.com/office/drawing/2014/main" id="{33E9BB46-71F9-5CE0-8FC2-CC504EBA904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Rectangle 2">
            <a:extLst>
              <a:ext uri="{FF2B5EF4-FFF2-40B4-BE49-F238E27FC236}">
                <a16:creationId xmlns:a16="http://schemas.microsoft.com/office/drawing/2014/main" id="{289AD9F8-0718-8089-B7B6-12B8A65938E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8">
            <a:extLst>
              <a:ext uri="{FF2B5EF4-FFF2-40B4-BE49-F238E27FC236}">
                <a16:creationId xmlns:a16="http://schemas.microsoft.com/office/drawing/2014/main" id="{C5A485BE-A533-54A3-E468-0A0DEA0F0CC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A891650-8463-4A99-AC13-AB36753E1D08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ja-JP" altLang="ja-JP"/>
          </a:p>
        </p:txBody>
      </p:sp>
      <p:sp>
        <p:nvSpPr>
          <p:cNvPr id="91139" name="Rectangle 1">
            <a:extLst>
              <a:ext uri="{FF2B5EF4-FFF2-40B4-BE49-F238E27FC236}">
                <a16:creationId xmlns:a16="http://schemas.microsoft.com/office/drawing/2014/main" id="{6F474477-22B0-E8EA-9C72-2C09A88C0DB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Rectangle 2">
            <a:extLst>
              <a:ext uri="{FF2B5EF4-FFF2-40B4-BE49-F238E27FC236}">
                <a16:creationId xmlns:a16="http://schemas.microsoft.com/office/drawing/2014/main" id="{664F06F4-26EC-0B1E-6B4A-1C8D0A3886C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8">
            <a:extLst>
              <a:ext uri="{FF2B5EF4-FFF2-40B4-BE49-F238E27FC236}">
                <a16:creationId xmlns:a16="http://schemas.microsoft.com/office/drawing/2014/main" id="{B2910E58-21B7-4A74-6485-C6315E080CC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DFE91BC-77A1-4A44-B562-A25605FF49B9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ja-JP" altLang="ja-JP"/>
          </a:p>
        </p:txBody>
      </p:sp>
      <p:sp>
        <p:nvSpPr>
          <p:cNvPr id="93187" name="Rectangle 1">
            <a:extLst>
              <a:ext uri="{FF2B5EF4-FFF2-40B4-BE49-F238E27FC236}">
                <a16:creationId xmlns:a16="http://schemas.microsoft.com/office/drawing/2014/main" id="{9319E74A-ED49-52E4-742E-D1274B4051C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8" name="Rectangle 2">
            <a:extLst>
              <a:ext uri="{FF2B5EF4-FFF2-40B4-BE49-F238E27FC236}">
                <a16:creationId xmlns:a16="http://schemas.microsoft.com/office/drawing/2014/main" id="{7D91A7B4-3F58-7EC9-43AD-550ED4C4B7D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8">
            <a:extLst>
              <a:ext uri="{FF2B5EF4-FFF2-40B4-BE49-F238E27FC236}">
                <a16:creationId xmlns:a16="http://schemas.microsoft.com/office/drawing/2014/main" id="{219F2EA0-C4B4-D4CB-1F40-AA15F97D524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F2E9DE8-AF13-442A-997F-DB6A3374DFBD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ja-JP" altLang="ja-JP"/>
          </a:p>
        </p:txBody>
      </p:sp>
      <p:sp>
        <p:nvSpPr>
          <p:cNvPr id="95235" name="Rectangle 1">
            <a:extLst>
              <a:ext uri="{FF2B5EF4-FFF2-40B4-BE49-F238E27FC236}">
                <a16:creationId xmlns:a16="http://schemas.microsoft.com/office/drawing/2014/main" id="{AFA4F934-75B3-C28C-567B-A41C62BCEF4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Rectangle 2">
            <a:extLst>
              <a:ext uri="{FF2B5EF4-FFF2-40B4-BE49-F238E27FC236}">
                <a16:creationId xmlns:a16="http://schemas.microsoft.com/office/drawing/2014/main" id="{DC472944-F5B6-0B95-6064-FF1385EA8BA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8">
            <a:extLst>
              <a:ext uri="{FF2B5EF4-FFF2-40B4-BE49-F238E27FC236}">
                <a16:creationId xmlns:a16="http://schemas.microsoft.com/office/drawing/2014/main" id="{3449B468-207D-231B-8CD6-9F6F1080F7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6BDB7AD-E331-4733-BB62-DD90CBFF2DF1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ja-JP" altLang="ja-JP"/>
          </a:p>
        </p:txBody>
      </p:sp>
      <p:sp>
        <p:nvSpPr>
          <p:cNvPr id="97283" name="Rectangle 1">
            <a:extLst>
              <a:ext uri="{FF2B5EF4-FFF2-40B4-BE49-F238E27FC236}">
                <a16:creationId xmlns:a16="http://schemas.microsoft.com/office/drawing/2014/main" id="{B3B9BCF8-9E4E-86D5-A678-7F3EB6EE028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Rectangle 2">
            <a:extLst>
              <a:ext uri="{FF2B5EF4-FFF2-40B4-BE49-F238E27FC236}">
                <a16:creationId xmlns:a16="http://schemas.microsoft.com/office/drawing/2014/main" id="{50CEB88F-031D-9B1E-F93B-E0D9F08657F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8">
            <a:extLst>
              <a:ext uri="{FF2B5EF4-FFF2-40B4-BE49-F238E27FC236}">
                <a16:creationId xmlns:a16="http://schemas.microsoft.com/office/drawing/2014/main" id="{30EDBD5E-C840-5FA5-2FEC-3BED71746D3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70292AD-F0F9-4B3C-B617-A34739816CED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ja-JP" altLang="ja-JP"/>
          </a:p>
        </p:txBody>
      </p:sp>
      <p:sp>
        <p:nvSpPr>
          <p:cNvPr id="99331" name="Rectangle 1">
            <a:extLst>
              <a:ext uri="{FF2B5EF4-FFF2-40B4-BE49-F238E27FC236}">
                <a16:creationId xmlns:a16="http://schemas.microsoft.com/office/drawing/2014/main" id="{6283F43D-B203-1018-1E6C-6951AE370B6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2" name="Rectangle 2">
            <a:extLst>
              <a:ext uri="{FF2B5EF4-FFF2-40B4-BE49-F238E27FC236}">
                <a16:creationId xmlns:a16="http://schemas.microsoft.com/office/drawing/2014/main" id="{F794A294-263B-AA38-C2D6-EB397881FEE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8">
            <a:extLst>
              <a:ext uri="{FF2B5EF4-FFF2-40B4-BE49-F238E27FC236}">
                <a16:creationId xmlns:a16="http://schemas.microsoft.com/office/drawing/2014/main" id="{46BA3297-51F2-1E32-5BAE-3F6FC98AAE5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D658CC-CFA2-4E95-BC35-AE5E7CB91511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ja-JP" altLang="ja-JP"/>
          </a:p>
        </p:txBody>
      </p:sp>
      <p:sp>
        <p:nvSpPr>
          <p:cNvPr id="101379" name="Rectangle 1">
            <a:extLst>
              <a:ext uri="{FF2B5EF4-FFF2-40B4-BE49-F238E27FC236}">
                <a16:creationId xmlns:a16="http://schemas.microsoft.com/office/drawing/2014/main" id="{B0FBB426-905E-0558-26A0-9883E53F0DD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Rectangle 2">
            <a:extLst>
              <a:ext uri="{FF2B5EF4-FFF2-40B4-BE49-F238E27FC236}">
                <a16:creationId xmlns:a16="http://schemas.microsoft.com/office/drawing/2014/main" id="{825A7CC1-CB72-ED21-6636-EDCFBBF17AB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8">
            <a:extLst>
              <a:ext uri="{FF2B5EF4-FFF2-40B4-BE49-F238E27FC236}">
                <a16:creationId xmlns:a16="http://schemas.microsoft.com/office/drawing/2014/main" id="{4487F1C8-85A6-1523-85FF-CF107E189BC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593956-3AA2-4F85-8C98-D59CFA506DFA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ja-JP" altLang="ja-JP"/>
          </a:p>
        </p:txBody>
      </p:sp>
      <p:sp>
        <p:nvSpPr>
          <p:cNvPr id="103427" name="Rectangle 1">
            <a:extLst>
              <a:ext uri="{FF2B5EF4-FFF2-40B4-BE49-F238E27FC236}">
                <a16:creationId xmlns:a16="http://schemas.microsoft.com/office/drawing/2014/main" id="{DCD1B2E5-6239-7047-7CEF-402B6B15872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8" name="Rectangle 2">
            <a:extLst>
              <a:ext uri="{FF2B5EF4-FFF2-40B4-BE49-F238E27FC236}">
                <a16:creationId xmlns:a16="http://schemas.microsoft.com/office/drawing/2014/main" id="{B2762659-D95B-D98C-7477-CAE972ADB25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8">
            <a:extLst>
              <a:ext uri="{FF2B5EF4-FFF2-40B4-BE49-F238E27FC236}">
                <a16:creationId xmlns:a16="http://schemas.microsoft.com/office/drawing/2014/main" id="{095E9993-2223-B1A0-3ABA-FF5B8A48F77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455AC5F-9B06-4751-85A2-E936A2172DF7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ja-JP" altLang="ja-JP"/>
          </a:p>
        </p:txBody>
      </p:sp>
      <p:sp>
        <p:nvSpPr>
          <p:cNvPr id="13315" name="Rectangle 1">
            <a:extLst>
              <a:ext uri="{FF2B5EF4-FFF2-40B4-BE49-F238E27FC236}">
                <a16:creationId xmlns:a16="http://schemas.microsoft.com/office/drawing/2014/main" id="{949589A3-6EF5-D9E9-6935-1FB04FD3AC7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D19D0823-DACB-462C-00BE-2279249E6CF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8">
            <a:extLst>
              <a:ext uri="{FF2B5EF4-FFF2-40B4-BE49-F238E27FC236}">
                <a16:creationId xmlns:a16="http://schemas.microsoft.com/office/drawing/2014/main" id="{AC15DD95-B26A-FF5B-095F-7E312D6C6FD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364F589-0134-4E99-8E29-6896A57EE9D0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ja-JP" altLang="ja-JP"/>
          </a:p>
        </p:txBody>
      </p:sp>
      <p:sp>
        <p:nvSpPr>
          <p:cNvPr id="105475" name="Rectangle 1">
            <a:extLst>
              <a:ext uri="{FF2B5EF4-FFF2-40B4-BE49-F238E27FC236}">
                <a16:creationId xmlns:a16="http://schemas.microsoft.com/office/drawing/2014/main" id="{1D920087-51F8-3A67-F4A2-27A6FC447EB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6" name="Rectangle 2">
            <a:extLst>
              <a:ext uri="{FF2B5EF4-FFF2-40B4-BE49-F238E27FC236}">
                <a16:creationId xmlns:a16="http://schemas.microsoft.com/office/drawing/2014/main" id="{7E00790F-EDE9-4A12-03A0-FC822849766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8">
            <a:extLst>
              <a:ext uri="{FF2B5EF4-FFF2-40B4-BE49-F238E27FC236}">
                <a16:creationId xmlns:a16="http://schemas.microsoft.com/office/drawing/2014/main" id="{99996462-C9E4-1211-51D3-010B0AD4704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E5E5D8E-715F-49A4-A9DF-5C3613BFDD19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ja-JP" altLang="ja-JP"/>
          </a:p>
        </p:txBody>
      </p:sp>
      <p:sp>
        <p:nvSpPr>
          <p:cNvPr id="107523" name="Rectangle 1">
            <a:extLst>
              <a:ext uri="{FF2B5EF4-FFF2-40B4-BE49-F238E27FC236}">
                <a16:creationId xmlns:a16="http://schemas.microsoft.com/office/drawing/2014/main" id="{99730A0B-8AC2-93A9-3B18-02C43CF7F8A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4" name="Rectangle 2">
            <a:extLst>
              <a:ext uri="{FF2B5EF4-FFF2-40B4-BE49-F238E27FC236}">
                <a16:creationId xmlns:a16="http://schemas.microsoft.com/office/drawing/2014/main" id="{B293CD28-F3EC-4F4C-2137-AFE1BD78148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8">
            <a:extLst>
              <a:ext uri="{FF2B5EF4-FFF2-40B4-BE49-F238E27FC236}">
                <a16:creationId xmlns:a16="http://schemas.microsoft.com/office/drawing/2014/main" id="{36D8F2CF-FE3F-EA9F-4746-5D445CD73E1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E7313F4-7E63-4E02-8F65-1FC0C18C5558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ja-JP" altLang="ja-JP"/>
          </a:p>
        </p:txBody>
      </p:sp>
      <p:sp>
        <p:nvSpPr>
          <p:cNvPr id="109571" name="Rectangle 1">
            <a:extLst>
              <a:ext uri="{FF2B5EF4-FFF2-40B4-BE49-F238E27FC236}">
                <a16:creationId xmlns:a16="http://schemas.microsoft.com/office/drawing/2014/main" id="{1B412389-4085-ADEA-0E2E-5D6220AFF58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A4C9F012-3BAD-2257-C835-89EB9B4F05C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8">
            <a:extLst>
              <a:ext uri="{FF2B5EF4-FFF2-40B4-BE49-F238E27FC236}">
                <a16:creationId xmlns:a16="http://schemas.microsoft.com/office/drawing/2014/main" id="{2BC2573C-1D53-205A-70A7-75C6D1089A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59704F-E15A-4FF7-A494-504CD237EC1D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ja-JP" altLang="ja-JP"/>
          </a:p>
        </p:txBody>
      </p:sp>
      <p:sp>
        <p:nvSpPr>
          <p:cNvPr id="111619" name="Rectangle 1">
            <a:extLst>
              <a:ext uri="{FF2B5EF4-FFF2-40B4-BE49-F238E27FC236}">
                <a16:creationId xmlns:a16="http://schemas.microsoft.com/office/drawing/2014/main" id="{5DCD07F9-C5EE-C29E-B35F-DD93580A50A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20" name="Rectangle 2">
            <a:extLst>
              <a:ext uri="{FF2B5EF4-FFF2-40B4-BE49-F238E27FC236}">
                <a16:creationId xmlns:a16="http://schemas.microsoft.com/office/drawing/2014/main" id="{588C5E3A-A7CA-DF72-9410-C8DC4BA5325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8">
            <a:extLst>
              <a:ext uri="{FF2B5EF4-FFF2-40B4-BE49-F238E27FC236}">
                <a16:creationId xmlns:a16="http://schemas.microsoft.com/office/drawing/2014/main" id="{5CDE0F19-764F-42BE-11F2-DA20CFAD7B1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D633C4-7B92-4D78-ADB8-98DD20B00C22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ja-JP" altLang="ja-JP"/>
          </a:p>
        </p:txBody>
      </p:sp>
      <p:sp>
        <p:nvSpPr>
          <p:cNvPr id="113667" name="Rectangle 1">
            <a:extLst>
              <a:ext uri="{FF2B5EF4-FFF2-40B4-BE49-F238E27FC236}">
                <a16:creationId xmlns:a16="http://schemas.microsoft.com/office/drawing/2014/main" id="{F5176DC2-025E-C6A9-65F0-6B612BD1886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8" name="Rectangle 2">
            <a:extLst>
              <a:ext uri="{FF2B5EF4-FFF2-40B4-BE49-F238E27FC236}">
                <a16:creationId xmlns:a16="http://schemas.microsoft.com/office/drawing/2014/main" id="{C1649027-9879-A510-199B-1B4CBDFFF4D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8">
            <a:extLst>
              <a:ext uri="{FF2B5EF4-FFF2-40B4-BE49-F238E27FC236}">
                <a16:creationId xmlns:a16="http://schemas.microsoft.com/office/drawing/2014/main" id="{5C663209-29DB-534A-617F-C190BA2D0DC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25DB201-9CC4-47E9-8A68-9FCE1CA202FD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ja-JP" altLang="ja-JP"/>
          </a:p>
        </p:txBody>
      </p:sp>
      <p:sp>
        <p:nvSpPr>
          <p:cNvPr id="115715" name="Rectangle 1">
            <a:extLst>
              <a:ext uri="{FF2B5EF4-FFF2-40B4-BE49-F238E27FC236}">
                <a16:creationId xmlns:a16="http://schemas.microsoft.com/office/drawing/2014/main" id="{1BC5EE87-AA2B-188B-A2FB-9D7EF082475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6" name="Rectangle 2">
            <a:extLst>
              <a:ext uri="{FF2B5EF4-FFF2-40B4-BE49-F238E27FC236}">
                <a16:creationId xmlns:a16="http://schemas.microsoft.com/office/drawing/2014/main" id="{1E3E5FED-8BAD-FB64-386C-081A7012434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8">
            <a:extLst>
              <a:ext uri="{FF2B5EF4-FFF2-40B4-BE49-F238E27FC236}">
                <a16:creationId xmlns:a16="http://schemas.microsoft.com/office/drawing/2014/main" id="{28F247A2-CBCF-4EC2-47E9-F51A30A7A2E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B4E492-ADD9-46BD-B825-815323FF1285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ja-JP" altLang="ja-JP"/>
          </a:p>
        </p:txBody>
      </p:sp>
      <p:sp>
        <p:nvSpPr>
          <p:cNvPr id="117763" name="Rectangle 1">
            <a:extLst>
              <a:ext uri="{FF2B5EF4-FFF2-40B4-BE49-F238E27FC236}">
                <a16:creationId xmlns:a16="http://schemas.microsoft.com/office/drawing/2014/main" id="{A239F182-3B3D-030E-B30B-5E9F3EBDFA9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4" name="Rectangle 2">
            <a:extLst>
              <a:ext uri="{FF2B5EF4-FFF2-40B4-BE49-F238E27FC236}">
                <a16:creationId xmlns:a16="http://schemas.microsoft.com/office/drawing/2014/main" id="{6EB948BB-8069-6372-D227-E0727EB0E39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8">
            <a:extLst>
              <a:ext uri="{FF2B5EF4-FFF2-40B4-BE49-F238E27FC236}">
                <a16:creationId xmlns:a16="http://schemas.microsoft.com/office/drawing/2014/main" id="{50B77F61-0FED-51E3-E309-23BDC28578C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9E35789-2A3E-4F39-BED5-B00B1AC2EC1C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ja-JP" altLang="ja-JP"/>
          </a:p>
        </p:txBody>
      </p:sp>
      <p:sp>
        <p:nvSpPr>
          <p:cNvPr id="119811" name="Rectangle 1">
            <a:extLst>
              <a:ext uri="{FF2B5EF4-FFF2-40B4-BE49-F238E27FC236}">
                <a16:creationId xmlns:a16="http://schemas.microsoft.com/office/drawing/2014/main" id="{1751891A-C139-01E1-5819-46E5D962CA8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2" name="Rectangle 2">
            <a:extLst>
              <a:ext uri="{FF2B5EF4-FFF2-40B4-BE49-F238E27FC236}">
                <a16:creationId xmlns:a16="http://schemas.microsoft.com/office/drawing/2014/main" id="{FEE4E2BC-3CBE-26FB-33D5-3B5527DEDE4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8">
            <a:extLst>
              <a:ext uri="{FF2B5EF4-FFF2-40B4-BE49-F238E27FC236}">
                <a16:creationId xmlns:a16="http://schemas.microsoft.com/office/drawing/2014/main" id="{DBF09FF0-0E79-EB8A-03D9-966156BC481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63F19F1-6BD2-4091-9D5A-43A62FC80444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ja-JP" altLang="ja-JP"/>
          </a:p>
        </p:txBody>
      </p:sp>
      <p:sp>
        <p:nvSpPr>
          <p:cNvPr id="121859" name="Rectangle 1">
            <a:extLst>
              <a:ext uri="{FF2B5EF4-FFF2-40B4-BE49-F238E27FC236}">
                <a16:creationId xmlns:a16="http://schemas.microsoft.com/office/drawing/2014/main" id="{3F7D671F-37AF-61A4-DC59-DF2329C0742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60" name="Rectangle 2">
            <a:extLst>
              <a:ext uri="{FF2B5EF4-FFF2-40B4-BE49-F238E27FC236}">
                <a16:creationId xmlns:a16="http://schemas.microsoft.com/office/drawing/2014/main" id="{89CC92AD-F0A3-7CC1-412A-6AB34CF694C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8">
            <a:extLst>
              <a:ext uri="{FF2B5EF4-FFF2-40B4-BE49-F238E27FC236}">
                <a16:creationId xmlns:a16="http://schemas.microsoft.com/office/drawing/2014/main" id="{ED17BDC8-8420-063B-2CB6-CAE889EB1B2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724851D-8039-4E7A-888F-BA278CC601E4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59</a:t>
            </a:fld>
            <a:endParaRPr lang="ja-JP" altLang="ja-JP"/>
          </a:p>
        </p:txBody>
      </p:sp>
      <p:sp>
        <p:nvSpPr>
          <p:cNvPr id="123907" name="Rectangle 1">
            <a:extLst>
              <a:ext uri="{FF2B5EF4-FFF2-40B4-BE49-F238E27FC236}">
                <a16:creationId xmlns:a16="http://schemas.microsoft.com/office/drawing/2014/main" id="{E6B6B860-EEE3-5CB0-356B-3AC6FE6D611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3908" name="Rectangle 2">
            <a:extLst>
              <a:ext uri="{FF2B5EF4-FFF2-40B4-BE49-F238E27FC236}">
                <a16:creationId xmlns:a16="http://schemas.microsoft.com/office/drawing/2014/main" id="{A58F76AF-A2D6-4162-1465-5689844FFE1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8">
            <a:extLst>
              <a:ext uri="{FF2B5EF4-FFF2-40B4-BE49-F238E27FC236}">
                <a16:creationId xmlns:a16="http://schemas.microsoft.com/office/drawing/2014/main" id="{F672EC9C-0AC8-906E-949F-22641AE13BE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C3AD482-33C9-4029-958A-AEA6884D35C5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ja-JP" altLang="ja-JP"/>
          </a:p>
        </p:txBody>
      </p:sp>
      <p:sp>
        <p:nvSpPr>
          <p:cNvPr id="15363" name="Rectangle 1">
            <a:extLst>
              <a:ext uri="{FF2B5EF4-FFF2-40B4-BE49-F238E27FC236}">
                <a16:creationId xmlns:a16="http://schemas.microsoft.com/office/drawing/2014/main" id="{FB796CC1-38E7-8E3B-3B8E-F6BAE9844F0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6FBCE230-692D-B70D-D75A-A31B978AFBD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5365" name="Text Box 3">
            <a:extLst>
              <a:ext uri="{FF2B5EF4-FFF2-40B4-BE49-F238E27FC236}">
                <a16:creationId xmlns:a16="http://schemas.microsoft.com/office/drawing/2014/main" id="{784B2F47-FC8E-A657-9E88-5609D0012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16DEE85-0BF0-4924-B13B-8453C46652D9}" type="slidenum">
              <a:rPr lang="ja-JP" altLang="ja-JP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ja-JP" altLang="ja-JP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8">
            <a:extLst>
              <a:ext uri="{FF2B5EF4-FFF2-40B4-BE49-F238E27FC236}">
                <a16:creationId xmlns:a16="http://schemas.microsoft.com/office/drawing/2014/main" id="{055E56F5-31E1-7B65-B051-D792203B6DB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78E80AC-CA6C-4235-9645-78B420D8A3C3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ja-JP" altLang="ja-JP"/>
          </a:p>
        </p:txBody>
      </p:sp>
      <p:sp>
        <p:nvSpPr>
          <p:cNvPr id="125955" name="Rectangle 1">
            <a:extLst>
              <a:ext uri="{FF2B5EF4-FFF2-40B4-BE49-F238E27FC236}">
                <a16:creationId xmlns:a16="http://schemas.microsoft.com/office/drawing/2014/main" id="{D02E1D72-39DC-8248-D3E9-B651A428F30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6" name="Rectangle 2">
            <a:extLst>
              <a:ext uri="{FF2B5EF4-FFF2-40B4-BE49-F238E27FC236}">
                <a16:creationId xmlns:a16="http://schemas.microsoft.com/office/drawing/2014/main" id="{B97AAF2C-D1D7-E90A-0452-269C534693E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8">
            <a:extLst>
              <a:ext uri="{FF2B5EF4-FFF2-40B4-BE49-F238E27FC236}">
                <a16:creationId xmlns:a16="http://schemas.microsoft.com/office/drawing/2014/main" id="{117C5477-AC11-DB53-22C2-F635E9D8C5F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7875A2F-72E7-40D3-B1DB-2FB021EFECBA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ja-JP" altLang="ja-JP"/>
          </a:p>
        </p:txBody>
      </p:sp>
      <p:sp>
        <p:nvSpPr>
          <p:cNvPr id="128003" name="Rectangle 1">
            <a:extLst>
              <a:ext uri="{FF2B5EF4-FFF2-40B4-BE49-F238E27FC236}">
                <a16:creationId xmlns:a16="http://schemas.microsoft.com/office/drawing/2014/main" id="{F17E529A-1AEF-923E-3E2A-07A4600B9CA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8004" name="Rectangle 2">
            <a:extLst>
              <a:ext uri="{FF2B5EF4-FFF2-40B4-BE49-F238E27FC236}">
                <a16:creationId xmlns:a16="http://schemas.microsoft.com/office/drawing/2014/main" id="{311D735C-72DC-1DC0-AF11-A5383DDC57B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8">
            <a:extLst>
              <a:ext uri="{FF2B5EF4-FFF2-40B4-BE49-F238E27FC236}">
                <a16:creationId xmlns:a16="http://schemas.microsoft.com/office/drawing/2014/main" id="{EAF500AB-AB3B-B2FD-F120-78DE88B03A7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5641C85-5294-4980-8C92-CE6F02B6E8C8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ja-JP" altLang="ja-JP"/>
          </a:p>
        </p:txBody>
      </p:sp>
      <p:sp>
        <p:nvSpPr>
          <p:cNvPr id="130051" name="Rectangle 1">
            <a:extLst>
              <a:ext uri="{FF2B5EF4-FFF2-40B4-BE49-F238E27FC236}">
                <a16:creationId xmlns:a16="http://schemas.microsoft.com/office/drawing/2014/main" id="{AB7F068D-C859-0351-97D0-D2DC0225326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0052" name="Rectangle 2">
            <a:extLst>
              <a:ext uri="{FF2B5EF4-FFF2-40B4-BE49-F238E27FC236}">
                <a16:creationId xmlns:a16="http://schemas.microsoft.com/office/drawing/2014/main" id="{006612F5-F315-1209-53B2-315B748A025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8">
            <a:extLst>
              <a:ext uri="{FF2B5EF4-FFF2-40B4-BE49-F238E27FC236}">
                <a16:creationId xmlns:a16="http://schemas.microsoft.com/office/drawing/2014/main" id="{D04DA13B-DF90-4221-7696-094666A5C8A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40B31A9-489F-4D7F-A5E4-9C47B69043EA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63</a:t>
            </a:fld>
            <a:endParaRPr lang="ja-JP" altLang="ja-JP"/>
          </a:p>
        </p:txBody>
      </p:sp>
      <p:sp>
        <p:nvSpPr>
          <p:cNvPr id="132099" name="Rectangle 1">
            <a:extLst>
              <a:ext uri="{FF2B5EF4-FFF2-40B4-BE49-F238E27FC236}">
                <a16:creationId xmlns:a16="http://schemas.microsoft.com/office/drawing/2014/main" id="{F244EF74-1157-623F-04E2-47DD0397F98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2100" name="Rectangle 2">
            <a:extLst>
              <a:ext uri="{FF2B5EF4-FFF2-40B4-BE49-F238E27FC236}">
                <a16:creationId xmlns:a16="http://schemas.microsoft.com/office/drawing/2014/main" id="{D8AB9B68-4AA1-F899-F830-2067B1DD42F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8">
            <a:extLst>
              <a:ext uri="{FF2B5EF4-FFF2-40B4-BE49-F238E27FC236}">
                <a16:creationId xmlns:a16="http://schemas.microsoft.com/office/drawing/2014/main" id="{1F7C610E-0F4A-5504-392A-060E6483AD3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34D8D60-3F85-4969-91B8-68B5A28A5C4B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64</a:t>
            </a:fld>
            <a:endParaRPr lang="ja-JP" altLang="ja-JP"/>
          </a:p>
        </p:txBody>
      </p:sp>
      <p:sp>
        <p:nvSpPr>
          <p:cNvPr id="134147" name="Rectangle 1">
            <a:extLst>
              <a:ext uri="{FF2B5EF4-FFF2-40B4-BE49-F238E27FC236}">
                <a16:creationId xmlns:a16="http://schemas.microsoft.com/office/drawing/2014/main" id="{6274CF83-95F7-2445-55A7-14885FD2A2C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4148" name="Rectangle 2">
            <a:extLst>
              <a:ext uri="{FF2B5EF4-FFF2-40B4-BE49-F238E27FC236}">
                <a16:creationId xmlns:a16="http://schemas.microsoft.com/office/drawing/2014/main" id="{996C0A47-B9FA-10E1-BA3A-73C6E8BC9B1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8">
            <a:extLst>
              <a:ext uri="{FF2B5EF4-FFF2-40B4-BE49-F238E27FC236}">
                <a16:creationId xmlns:a16="http://schemas.microsoft.com/office/drawing/2014/main" id="{D6F55797-2A01-8C31-74AF-13293DC2218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F76014-1BE4-4F43-B7AB-BCF40718D9B1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65</a:t>
            </a:fld>
            <a:endParaRPr lang="ja-JP" altLang="ja-JP"/>
          </a:p>
        </p:txBody>
      </p:sp>
      <p:sp>
        <p:nvSpPr>
          <p:cNvPr id="136195" name="Rectangle 1">
            <a:extLst>
              <a:ext uri="{FF2B5EF4-FFF2-40B4-BE49-F238E27FC236}">
                <a16:creationId xmlns:a16="http://schemas.microsoft.com/office/drawing/2014/main" id="{97F8B55E-98E7-DB0C-0E07-F21369E7FEF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6196" name="Rectangle 2">
            <a:extLst>
              <a:ext uri="{FF2B5EF4-FFF2-40B4-BE49-F238E27FC236}">
                <a16:creationId xmlns:a16="http://schemas.microsoft.com/office/drawing/2014/main" id="{F0AE7257-329C-6422-CA2D-139A85C1E51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8">
            <a:extLst>
              <a:ext uri="{FF2B5EF4-FFF2-40B4-BE49-F238E27FC236}">
                <a16:creationId xmlns:a16="http://schemas.microsoft.com/office/drawing/2014/main" id="{0DC71E60-3578-2ECD-F1F5-8CC72E16B61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06A4E3B-B610-47FB-931A-7AF11D316FBB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66</a:t>
            </a:fld>
            <a:endParaRPr lang="ja-JP" altLang="ja-JP"/>
          </a:p>
        </p:txBody>
      </p:sp>
      <p:sp>
        <p:nvSpPr>
          <p:cNvPr id="138243" name="Rectangle 1">
            <a:extLst>
              <a:ext uri="{FF2B5EF4-FFF2-40B4-BE49-F238E27FC236}">
                <a16:creationId xmlns:a16="http://schemas.microsoft.com/office/drawing/2014/main" id="{09052822-DE8C-8BD3-692D-851E6EB3E6F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8244" name="Rectangle 2">
            <a:extLst>
              <a:ext uri="{FF2B5EF4-FFF2-40B4-BE49-F238E27FC236}">
                <a16:creationId xmlns:a16="http://schemas.microsoft.com/office/drawing/2014/main" id="{571F6CE6-192E-3F3E-933C-B98CEE945B0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8">
            <a:extLst>
              <a:ext uri="{FF2B5EF4-FFF2-40B4-BE49-F238E27FC236}">
                <a16:creationId xmlns:a16="http://schemas.microsoft.com/office/drawing/2014/main" id="{376EFDC2-3BE1-A09E-51D1-24F4DE0873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823DB8-3C3B-49A4-BFF2-DFCCFD874973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67</a:t>
            </a:fld>
            <a:endParaRPr lang="ja-JP" altLang="ja-JP"/>
          </a:p>
        </p:txBody>
      </p:sp>
      <p:sp>
        <p:nvSpPr>
          <p:cNvPr id="140291" name="Rectangle 1">
            <a:extLst>
              <a:ext uri="{FF2B5EF4-FFF2-40B4-BE49-F238E27FC236}">
                <a16:creationId xmlns:a16="http://schemas.microsoft.com/office/drawing/2014/main" id="{FAF75926-20ED-8B99-05E2-89FBD374DDC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0292" name="Rectangle 2">
            <a:extLst>
              <a:ext uri="{FF2B5EF4-FFF2-40B4-BE49-F238E27FC236}">
                <a16:creationId xmlns:a16="http://schemas.microsoft.com/office/drawing/2014/main" id="{C04EADBD-B173-11ED-EAB8-1EFB78F6B3C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8">
            <a:extLst>
              <a:ext uri="{FF2B5EF4-FFF2-40B4-BE49-F238E27FC236}">
                <a16:creationId xmlns:a16="http://schemas.microsoft.com/office/drawing/2014/main" id="{88B60D47-F0BA-D1E8-39BF-3013BBF2ECA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8687908-2611-4547-9AF3-717B5598937C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68</a:t>
            </a:fld>
            <a:endParaRPr lang="ja-JP" altLang="ja-JP"/>
          </a:p>
        </p:txBody>
      </p:sp>
      <p:sp>
        <p:nvSpPr>
          <p:cNvPr id="142339" name="Rectangle 1">
            <a:extLst>
              <a:ext uri="{FF2B5EF4-FFF2-40B4-BE49-F238E27FC236}">
                <a16:creationId xmlns:a16="http://schemas.microsoft.com/office/drawing/2014/main" id="{810CB329-0C55-955F-00DA-3F0A75A9152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2340" name="Rectangle 2">
            <a:extLst>
              <a:ext uri="{FF2B5EF4-FFF2-40B4-BE49-F238E27FC236}">
                <a16:creationId xmlns:a16="http://schemas.microsoft.com/office/drawing/2014/main" id="{F19E238B-701D-2035-D57A-7CF13320C38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8">
            <a:extLst>
              <a:ext uri="{FF2B5EF4-FFF2-40B4-BE49-F238E27FC236}">
                <a16:creationId xmlns:a16="http://schemas.microsoft.com/office/drawing/2014/main" id="{010C86E6-1F24-C110-C11B-CB6829408B2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87DAD9-B00E-4FE8-95F8-C87ACC040020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69</a:t>
            </a:fld>
            <a:endParaRPr lang="ja-JP" altLang="ja-JP"/>
          </a:p>
        </p:txBody>
      </p:sp>
      <p:sp>
        <p:nvSpPr>
          <p:cNvPr id="144387" name="Rectangle 1">
            <a:extLst>
              <a:ext uri="{FF2B5EF4-FFF2-40B4-BE49-F238E27FC236}">
                <a16:creationId xmlns:a16="http://schemas.microsoft.com/office/drawing/2014/main" id="{3BB9F847-3FAC-8D66-C635-9D67621D2A8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4388" name="Rectangle 2">
            <a:extLst>
              <a:ext uri="{FF2B5EF4-FFF2-40B4-BE49-F238E27FC236}">
                <a16:creationId xmlns:a16="http://schemas.microsoft.com/office/drawing/2014/main" id="{DB77AE14-989F-88BF-FEC4-DC3972E8145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8">
            <a:extLst>
              <a:ext uri="{FF2B5EF4-FFF2-40B4-BE49-F238E27FC236}">
                <a16:creationId xmlns:a16="http://schemas.microsoft.com/office/drawing/2014/main" id="{BEB0E9E0-630C-2FEF-CE8C-FF7078F57BF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3ADE9C7-DC42-4301-B592-DB49637314DB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ja-JP" altLang="ja-JP"/>
          </a:p>
        </p:txBody>
      </p:sp>
      <p:sp>
        <p:nvSpPr>
          <p:cNvPr id="17411" name="Rectangle 1">
            <a:extLst>
              <a:ext uri="{FF2B5EF4-FFF2-40B4-BE49-F238E27FC236}">
                <a16:creationId xmlns:a16="http://schemas.microsoft.com/office/drawing/2014/main" id="{91DE763E-B695-18D9-1781-927DAC2FCC8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1B9FC266-53E6-1B25-F55F-5AAE2885A5A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8">
            <a:extLst>
              <a:ext uri="{FF2B5EF4-FFF2-40B4-BE49-F238E27FC236}">
                <a16:creationId xmlns:a16="http://schemas.microsoft.com/office/drawing/2014/main" id="{8C2A8EA6-A23C-64CE-978C-221CA19971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D3E78CC-41F4-46A5-B91B-83CE2DE3190C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70</a:t>
            </a:fld>
            <a:endParaRPr lang="ja-JP" altLang="ja-JP"/>
          </a:p>
        </p:txBody>
      </p:sp>
      <p:sp>
        <p:nvSpPr>
          <p:cNvPr id="146435" name="Rectangle 1">
            <a:extLst>
              <a:ext uri="{FF2B5EF4-FFF2-40B4-BE49-F238E27FC236}">
                <a16:creationId xmlns:a16="http://schemas.microsoft.com/office/drawing/2014/main" id="{A378B6F8-13E1-CECD-2E38-4AD71541644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6436" name="Rectangle 2">
            <a:extLst>
              <a:ext uri="{FF2B5EF4-FFF2-40B4-BE49-F238E27FC236}">
                <a16:creationId xmlns:a16="http://schemas.microsoft.com/office/drawing/2014/main" id="{6653E3ED-7EE5-DE61-CB69-7C13AE732A0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8">
            <a:extLst>
              <a:ext uri="{FF2B5EF4-FFF2-40B4-BE49-F238E27FC236}">
                <a16:creationId xmlns:a16="http://schemas.microsoft.com/office/drawing/2014/main" id="{D921D18C-0BD0-A48F-E25A-8BEFDBE826D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B8E470A-3F94-4B5D-9C2B-5666014D6A40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71</a:t>
            </a:fld>
            <a:endParaRPr lang="ja-JP" altLang="ja-JP"/>
          </a:p>
        </p:txBody>
      </p:sp>
      <p:sp>
        <p:nvSpPr>
          <p:cNvPr id="148483" name="Rectangle 1">
            <a:extLst>
              <a:ext uri="{FF2B5EF4-FFF2-40B4-BE49-F238E27FC236}">
                <a16:creationId xmlns:a16="http://schemas.microsoft.com/office/drawing/2014/main" id="{E036FBBB-0634-886E-6ADF-879750976F7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8484" name="Rectangle 2">
            <a:extLst>
              <a:ext uri="{FF2B5EF4-FFF2-40B4-BE49-F238E27FC236}">
                <a16:creationId xmlns:a16="http://schemas.microsoft.com/office/drawing/2014/main" id="{48A7DB4D-E99B-B1BC-606C-0F3E15B43A7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8">
            <a:extLst>
              <a:ext uri="{FF2B5EF4-FFF2-40B4-BE49-F238E27FC236}">
                <a16:creationId xmlns:a16="http://schemas.microsoft.com/office/drawing/2014/main" id="{E0CC6772-84E5-29DF-06D5-887970124D6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B6484C-053A-4236-80C3-D03BED3E9E81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72</a:t>
            </a:fld>
            <a:endParaRPr lang="ja-JP" altLang="ja-JP"/>
          </a:p>
        </p:txBody>
      </p:sp>
      <p:sp>
        <p:nvSpPr>
          <p:cNvPr id="150531" name="Rectangle 1">
            <a:extLst>
              <a:ext uri="{FF2B5EF4-FFF2-40B4-BE49-F238E27FC236}">
                <a16:creationId xmlns:a16="http://schemas.microsoft.com/office/drawing/2014/main" id="{67BDBC8E-1EAE-ED6C-1907-AA39945A5C2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0532" name="Rectangle 2">
            <a:extLst>
              <a:ext uri="{FF2B5EF4-FFF2-40B4-BE49-F238E27FC236}">
                <a16:creationId xmlns:a16="http://schemas.microsoft.com/office/drawing/2014/main" id="{D2991AF8-5B4A-F464-0821-066A331EAAD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18">
            <a:extLst>
              <a:ext uri="{FF2B5EF4-FFF2-40B4-BE49-F238E27FC236}">
                <a16:creationId xmlns:a16="http://schemas.microsoft.com/office/drawing/2014/main" id="{BC289D7C-7235-87F9-8207-52B9A95436A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ADC85C4-1812-4550-9E2B-3897D3F264B2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73</a:t>
            </a:fld>
            <a:endParaRPr lang="ja-JP" altLang="ja-JP"/>
          </a:p>
        </p:txBody>
      </p:sp>
      <p:sp>
        <p:nvSpPr>
          <p:cNvPr id="152579" name="Rectangle 1">
            <a:extLst>
              <a:ext uri="{FF2B5EF4-FFF2-40B4-BE49-F238E27FC236}">
                <a16:creationId xmlns:a16="http://schemas.microsoft.com/office/drawing/2014/main" id="{38ACC0AB-790E-D603-268A-3D9EC617335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2580" name="Rectangle 2">
            <a:extLst>
              <a:ext uri="{FF2B5EF4-FFF2-40B4-BE49-F238E27FC236}">
                <a16:creationId xmlns:a16="http://schemas.microsoft.com/office/drawing/2014/main" id="{037DA25A-7C18-DE9A-A3BF-D3BA73C6554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8">
            <a:extLst>
              <a:ext uri="{FF2B5EF4-FFF2-40B4-BE49-F238E27FC236}">
                <a16:creationId xmlns:a16="http://schemas.microsoft.com/office/drawing/2014/main" id="{3CC8D3BA-0AC4-1901-58B9-9FF351B8231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05B70F2-B464-4ED0-9529-6BF2631D7F11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74</a:t>
            </a:fld>
            <a:endParaRPr lang="ja-JP" altLang="ja-JP"/>
          </a:p>
        </p:txBody>
      </p:sp>
      <p:sp>
        <p:nvSpPr>
          <p:cNvPr id="154627" name="Rectangle 1">
            <a:extLst>
              <a:ext uri="{FF2B5EF4-FFF2-40B4-BE49-F238E27FC236}">
                <a16:creationId xmlns:a16="http://schemas.microsoft.com/office/drawing/2014/main" id="{ABBC02A5-A7C0-1814-574D-EBF99DB1A71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4628" name="Rectangle 2">
            <a:extLst>
              <a:ext uri="{FF2B5EF4-FFF2-40B4-BE49-F238E27FC236}">
                <a16:creationId xmlns:a16="http://schemas.microsoft.com/office/drawing/2014/main" id="{86CBF70A-7D66-0F39-7821-080E40CEF83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8">
            <a:extLst>
              <a:ext uri="{FF2B5EF4-FFF2-40B4-BE49-F238E27FC236}">
                <a16:creationId xmlns:a16="http://schemas.microsoft.com/office/drawing/2014/main" id="{460A7DF8-7E17-850E-809E-DADFF32E6C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7B3F585-89DE-4ED5-BB5B-F9B7BCBD7489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75</a:t>
            </a:fld>
            <a:endParaRPr lang="ja-JP" altLang="ja-JP"/>
          </a:p>
        </p:txBody>
      </p:sp>
      <p:sp>
        <p:nvSpPr>
          <p:cNvPr id="156675" name="Rectangle 1">
            <a:extLst>
              <a:ext uri="{FF2B5EF4-FFF2-40B4-BE49-F238E27FC236}">
                <a16:creationId xmlns:a16="http://schemas.microsoft.com/office/drawing/2014/main" id="{206FA9E7-9BF5-88C4-4EAC-44E9EA90DA3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6676" name="Rectangle 2">
            <a:extLst>
              <a:ext uri="{FF2B5EF4-FFF2-40B4-BE49-F238E27FC236}">
                <a16:creationId xmlns:a16="http://schemas.microsoft.com/office/drawing/2014/main" id="{9F747EE7-2F38-A907-4225-66F8B683399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8">
            <a:extLst>
              <a:ext uri="{FF2B5EF4-FFF2-40B4-BE49-F238E27FC236}">
                <a16:creationId xmlns:a16="http://schemas.microsoft.com/office/drawing/2014/main" id="{6C5DAF13-F353-9162-AE3D-FF322973FA1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73289E-52FF-49BC-A988-5266A315F8F0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76</a:t>
            </a:fld>
            <a:endParaRPr lang="ja-JP" altLang="ja-JP"/>
          </a:p>
        </p:txBody>
      </p:sp>
      <p:sp>
        <p:nvSpPr>
          <p:cNvPr id="158723" name="Rectangle 1">
            <a:extLst>
              <a:ext uri="{FF2B5EF4-FFF2-40B4-BE49-F238E27FC236}">
                <a16:creationId xmlns:a16="http://schemas.microsoft.com/office/drawing/2014/main" id="{75F3C0F0-2708-8A28-CC16-5364E1C00B9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8724" name="Rectangle 2">
            <a:extLst>
              <a:ext uri="{FF2B5EF4-FFF2-40B4-BE49-F238E27FC236}">
                <a16:creationId xmlns:a16="http://schemas.microsoft.com/office/drawing/2014/main" id="{3BFC5A8D-BB2A-D197-B4B4-6FAF7203F96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8">
            <a:extLst>
              <a:ext uri="{FF2B5EF4-FFF2-40B4-BE49-F238E27FC236}">
                <a16:creationId xmlns:a16="http://schemas.microsoft.com/office/drawing/2014/main" id="{6CDA52E8-DAFA-9631-611D-7081DA021A9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9994E2-188E-4730-9771-CE3DC2BBE172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77</a:t>
            </a:fld>
            <a:endParaRPr lang="ja-JP" altLang="ja-JP"/>
          </a:p>
        </p:txBody>
      </p:sp>
      <p:sp>
        <p:nvSpPr>
          <p:cNvPr id="160771" name="Rectangle 1">
            <a:extLst>
              <a:ext uri="{FF2B5EF4-FFF2-40B4-BE49-F238E27FC236}">
                <a16:creationId xmlns:a16="http://schemas.microsoft.com/office/drawing/2014/main" id="{D43C0884-3024-30F0-8E2D-5F4F9576607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0772" name="Rectangle 2">
            <a:extLst>
              <a:ext uri="{FF2B5EF4-FFF2-40B4-BE49-F238E27FC236}">
                <a16:creationId xmlns:a16="http://schemas.microsoft.com/office/drawing/2014/main" id="{200CD46B-E68D-0E7A-07BF-5E3BDF09E3A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18">
            <a:extLst>
              <a:ext uri="{FF2B5EF4-FFF2-40B4-BE49-F238E27FC236}">
                <a16:creationId xmlns:a16="http://schemas.microsoft.com/office/drawing/2014/main" id="{4C30129E-2894-0175-355B-86C7634DA20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680CEE6-9A61-4168-9211-069CDA01AE57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78</a:t>
            </a:fld>
            <a:endParaRPr lang="ja-JP" altLang="ja-JP"/>
          </a:p>
        </p:txBody>
      </p:sp>
      <p:sp>
        <p:nvSpPr>
          <p:cNvPr id="162819" name="Rectangle 1">
            <a:extLst>
              <a:ext uri="{FF2B5EF4-FFF2-40B4-BE49-F238E27FC236}">
                <a16:creationId xmlns:a16="http://schemas.microsoft.com/office/drawing/2014/main" id="{3344A8EB-36F5-52E9-671F-0780F36C081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2820" name="Rectangle 2">
            <a:extLst>
              <a:ext uri="{FF2B5EF4-FFF2-40B4-BE49-F238E27FC236}">
                <a16:creationId xmlns:a16="http://schemas.microsoft.com/office/drawing/2014/main" id="{74C20A2E-6073-2CD5-5FBD-AB82C1EFB46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8">
            <a:extLst>
              <a:ext uri="{FF2B5EF4-FFF2-40B4-BE49-F238E27FC236}">
                <a16:creationId xmlns:a16="http://schemas.microsoft.com/office/drawing/2014/main" id="{F18BA710-81B7-1248-1F7A-D537405A643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2C3FB9A-193E-476C-B1D3-B169D68188B7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79</a:t>
            </a:fld>
            <a:endParaRPr lang="ja-JP" altLang="ja-JP"/>
          </a:p>
        </p:txBody>
      </p:sp>
      <p:sp>
        <p:nvSpPr>
          <p:cNvPr id="164867" name="Rectangle 1">
            <a:extLst>
              <a:ext uri="{FF2B5EF4-FFF2-40B4-BE49-F238E27FC236}">
                <a16:creationId xmlns:a16="http://schemas.microsoft.com/office/drawing/2014/main" id="{44E0ACA2-ED99-2E65-7873-DFC90171C54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4868" name="Rectangle 2">
            <a:extLst>
              <a:ext uri="{FF2B5EF4-FFF2-40B4-BE49-F238E27FC236}">
                <a16:creationId xmlns:a16="http://schemas.microsoft.com/office/drawing/2014/main" id="{99DE572D-F87F-B1A8-C8D0-A0706749F42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8">
            <a:extLst>
              <a:ext uri="{FF2B5EF4-FFF2-40B4-BE49-F238E27FC236}">
                <a16:creationId xmlns:a16="http://schemas.microsoft.com/office/drawing/2014/main" id="{10EFE3C0-CEC7-2AB2-6C39-EDECC62D77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7772754-1047-4288-A9D1-1D40985A7FCF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ja-JP" altLang="ja-JP"/>
          </a:p>
        </p:txBody>
      </p:sp>
      <p:sp>
        <p:nvSpPr>
          <p:cNvPr id="19459" name="Rectangle 1">
            <a:extLst>
              <a:ext uri="{FF2B5EF4-FFF2-40B4-BE49-F238E27FC236}">
                <a16:creationId xmlns:a16="http://schemas.microsoft.com/office/drawing/2014/main" id="{0D25145D-C2D4-8388-DB25-AC83F0CB95B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DF10E9DC-8EDC-E604-263A-EA7FFDD7956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8">
            <a:extLst>
              <a:ext uri="{FF2B5EF4-FFF2-40B4-BE49-F238E27FC236}">
                <a16:creationId xmlns:a16="http://schemas.microsoft.com/office/drawing/2014/main" id="{E748BEE7-679A-E697-54BC-7AB26A5F2B2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53A0F0-6E61-4353-A932-135EF078761D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80</a:t>
            </a:fld>
            <a:endParaRPr lang="ja-JP" altLang="ja-JP"/>
          </a:p>
        </p:txBody>
      </p:sp>
      <p:sp>
        <p:nvSpPr>
          <p:cNvPr id="166915" name="Rectangle 1">
            <a:extLst>
              <a:ext uri="{FF2B5EF4-FFF2-40B4-BE49-F238E27FC236}">
                <a16:creationId xmlns:a16="http://schemas.microsoft.com/office/drawing/2014/main" id="{E079B8C6-7181-4008-07C7-CD3DAEE2CB1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6916" name="Rectangle 2">
            <a:extLst>
              <a:ext uri="{FF2B5EF4-FFF2-40B4-BE49-F238E27FC236}">
                <a16:creationId xmlns:a16="http://schemas.microsoft.com/office/drawing/2014/main" id="{4C7F55AD-EE52-7CE4-BBA7-F95300477B2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18">
            <a:extLst>
              <a:ext uri="{FF2B5EF4-FFF2-40B4-BE49-F238E27FC236}">
                <a16:creationId xmlns:a16="http://schemas.microsoft.com/office/drawing/2014/main" id="{FF900897-B512-1025-DB30-FFFFD683775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5CA7456-E17F-48E3-9F03-A5CFE114B0E3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81</a:t>
            </a:fld>
            <a:endParaRPr lang="ja-JP" altLang="ja-JP"/>
          </a:p>
        </p:txBody>
      </p:sp>
      <p:sp>
        <p:nvSpPr>
          <p:cNvPr id="168963" name="Rectangle 1">
            <a:extLst>
              <a:ext uri="{FF2B5EF4-FFF2-40B4-BE49-F238E27FC236}">
                <a16:creationId xmlns:a16="http://schemas.microsoft.com/office/drawing/2014/main" id="{59D3F29B-145F-68BA-76C3-FF80D669906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8964" name="Rectangle 2">
            <a:extLst>
              <a:ext uri="{FF2B5EF4-FFF2-40B4-BE49-F238E27FC236}">
                <a16:creationId xmlns:a16="http://schemas.microsoft.com/office/drawing/2014/main" id="{42C64073-2D9D-7ADB-27F2-1ACDD47E663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8">
            <a:extLst>
              <a:ext uri="{FF2B5EF4-FFF2-40B4-BE49-F238E27FC236}">
                <a16:creationId xmlns:a16="http://schemas.microsoft.com/office/drawing/2014/main" id="{2047B298-E11D-186E-6A72-DE9E4EE16B8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53371CA-305F-4C22-B025-448E5023E3BB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82</a:t>
            </a:fld>
            <a:endParaRPr lang="ja-JP" altLang="ja-JP"/>
          </a:p>
        </p:txBody>
      </p:sp>
      <p:sp>
        <p:nvSpPr>
          <p:cNvPr id="171011" name="Rectangle 1">
            <a:extLst>
              <a:ext uri="{FF2B5EF4-FFF2-40B4-BE49-F238E27FC236}">
                <a16:creationId xmlns:a16="http://schemas.microsoft.com/office/drawing/2014/main" id="{D8745F65-3908-397C-A6AF-AE6235F98C9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1012" name="Rectangle 2">
            <a:extLst>
              <a:ext uri="{FF2B5EF4-FFF2-40B4-BE49-F238E27FC236}">
                <a16:creationId xmlns:a16="http://schemas.microsoft.com/office/drawing/2014/main" id="{57A3C4C1-34FF-B7B4-EFAD-EAA1F391E5C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8">
            <a:extLst>
              <a:ext uri="{FF2B5EF4-FFF2-40B4-BE49-F238E27FC236}">
                <a16:creationId xmlns:a16="http://schemas.microsoft.com/office/drawing/2014/main" id="{639FC52F-148A-65B0-0491-7D0D7336D5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FB5BA88-51CC-44D7-93B9-0F85159B32B2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83</a:t>
            </a:fld>
            <a:endParaRPr lang="ja-JP" altLang="ja-JP"/>
          </a:p>
        </p:txBody>
      </p:sp>
      <p:sp>
        <p:nvSpPr>
          <p:cNvPr id="173059" name="Rectangle 1">
            <a:extLst>
              <a:ext uri="{FF2B5EF4-FFF2-40B4-BE49-F238E27FC236}">
                <a16:creationId xmlns:a16="http://schemas.microsoft.com/office/drawing/2014/main" id="{A6808921-1286-5836-90C3-796493DCDC6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3060" name="Rectangle 2">
            <a:extLst>
              <a:ext uri="{FF2B5EF4-FFF2-40B4-BE49-F238E27FC236}">
                <a16:creationId xmlns:a16="http://schemas.microsoft.com/office/drawing/2014/main" id="{0C56BF51-0C70-B7F8-6833-7ECE3FB3B3E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8">
            <a:extLst>
              <a:ext uri="{FF2B5EF4-FFF2-40B4-BE49-F238E27FC236}">
                <a16:creationId xmlns:a16="http://schemas.microsoft.com/office/drawing/2014/main" id="{3A3CB0FF-D5DD-7288-9A01-D1535B9C8DB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A0E1167-A391-4A2C-BDEF-C8BFDA81AE40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84</a:t>
            </a:fld>
            <a:endParaRPr lang="ja-JP" altLang="ja-JP"/>
          </a:p>
        </p:txBody>
      </p:sp>
      <p:sp>
        <p:nvSpPr>
          <p:cNvPr id="175107" name="Rectangle 1">
            <a:extLst>
              <a:ext uri="{FF2B5EF4-FFF2-40B4-BE49-F238E27FC236}">
                <a16:creationId xmlns:a16="http://schemas.microsoft.com/office/drawing/2014/main" id="{D77A7FDD-244E-2C91-9B9A-E2087164473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5108" name="Rectangle 2">
            <a:extLst>
              <a:ext uri="{FF2B5EF4-FFF2-40B4-BE49-F238E27FC236}">
                <a16:creationId xmlns:a16="http://schemas.microsoft.com/office/drawing/2014/main" id="{BC704670-0BEB-597B-F65B-35EAA335EA9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8">
            <a:extLst>
              <a:ext uri="{FF2B5EF4-FFF2-40B4-BE49-F238E27FC236}">
                <a16:creationId xmlns:a16="http://schemas.microsoft.com/office/drawing/2014/main" id="{233AB2AC-D73F-F034-DFEF-02300AC93E3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8DB9BBC-1142-41F7-A83A-63E09E688E05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85</a:t>
            </a:fld>
            <a:endParaRPr lang="ja-JP" altLang="ja-JP"/>
          </a:p>
        </p:txBody>
      </p:sp>
      <p:sp>
        <p:nvSpPr>
          <p:cNvPr id="177155" name="Rectangle 1">
            <a:extLst>
              <a:ext uri="{FF2B5EF4-FFF2-40B4-BE49-F238E27FC236}">
                <a16:creationId xmlns:a16="http://schemas.microsoft.com/office/drawing/2014/main" id="{BE2E5AF6-C29C-BC43-8D34-5451BC7CFDE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7156" name="Rectangle 2">
            <a:extLst>
              <a:ext uri="{FF2B5EF4-FFF2-40B4-BE49-F238E27FC236}">
                <a16:creationId xmlns:a16="http://schemas.microsoft.com/office/drawing/2014/main" id="{ABAC50E8-CAFA-78C8-5BAF-08991463C77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18">
            <a:extLst>
              <a:ext uri="{FF2B5EF4-FFF2-40B4-BE49-F238E27FC236}">
                <a16:creationId xmlns:a16="http://schemas.microsoft.com/office/drawing/2014/main" id="{8AD982F3-C2AA-0253-10F9-6B96AAFE48A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EC2697-154F-4E8B-97E6-243B65CCE511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86</a:t>
            </a:fld>
            <a:endParaRPr lang="ja-JP" altLang="ja-JP"/>
          </a:p>
        </p:txBody>
      </p:sp>
      <p:sp>
        <p:nvSpPr>
          <p:cNvPr id="179203" name="Rectangle 1">
            <a:extLst>
              <a:ext uri="{FF2B5EF4-FFF2-40B4-BE49-F238E27FC236}">
                <a16:creationId xmlns:a16="http://schemas.microsoft.com/office/drawing/2014/main" id="{F4CD2D63-8200-17D5-E719-C52B3B666AD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9204" name="Rectangle 2">
            <a:extLst>
              <a:ext uri="{FF2B5EF4-FFF2-40B4-BE49-F238E27FC236}">
                <a16:creationId xmlns:a16="http://schemas.microsoft.com/office/drawing/2014/main" id="{BFFAD2DB-5096-8ECD-BFEC-6AA32FCC341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8">
            <a:extLst>
              <a:ext uri="{FF2B5EF4-FFF2-40B4-BE49-F238E27FC236}">
                <a16:creationId xmlns:a16="http://schemas.microsoft.com/office/drawing/2014/main" id="{E19D9C6D-7DFD-2093-7767-1A479A2B12E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EF0BC65-EC48-4903-9BF1-CDCB19B2721B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87</a:t>
            </a:fld>
            <a:endParaRPr lang="ja-JP" altLang="ja-JP"/>
          </a:p>
        </p:txBody>
      </p:sp>
      <p:sp>
        <p:nvSpPr>
          <p:cNvPr id="181251" name="Rectangle 1">
            <a:extLst>
              <a:ext uri="{FF2B5EF4-FFF2-40B4-BE49-F238E27FC236}">
                <a16:creationId xmlns:a16="http://schemas.microsoft.com/office/drawing/2014/main" id="{4AB6B747-3E41-4C52-92FD-3360E960EBC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1252" name="Rectangle 2">
            <a:extLst>
              <a:ext uri="{FF2B5EF4-FFF2-40B4-BE49-F238E27FC236}">
                <a16:creationId xmlns:a16="http://schemas.microsoft.com/office/drawing/2014/main" id="{E544401C-99EC-0F60-419B-F95D5837F93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18">
            <a:extLst>
              <a:ext uri="{FF2B5EF4-FFF2-40B4-BE49-F238E27FC236}">
                <a16:creationId xmlns:a16="http://schemas.microsoft.com/office/drawing/2014/main" id="{3851847F-E920-4F0E-C70F-E47D49C7B8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76C2FFF-54B3-4240-9C2B-E895979EFD10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88</a:t>
            </a:fld>
            <a:endParaRPr lang="ja-JP" altLang="ja-JP"/>
          </a:p>
        </p:txBody>
      </p:sp>
      <p:sp>
        <p:nvSpPr>
          <p:cNvPr id="183299" name="Rectangle 1">
            <a:extLst>
              <a:ext uri="{FF2B5EF4-FFF2-40B4-BE49-F238E27FC236}">
                <a16:creationId xmlns:a16="http://schemas.microsoft.com/office/drawing/2014/main" id="{87FD3A1E-3074-4BD3-0858-B7BDDD1A3E0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3300" name="Rectangle 2">
            <a:extLst>
              <a:ext uri="{FF2B5EF4-FFF2-40B4-BE49-F238E27FC236}">
                <a16:creationId xmlns:a16="http://schemas.microsoft.com/office/drawing/2014/main" id="{BEA764BD-3F40-F26D-855A-AF35B9489CF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18">
            <a:extLst>
              <a:ext uri="{FF2B5EF4-FFF2-40B4-BE49-F238E27FC236}">
                <a16:creationId xmlns:a16="http://schemas.microsoft.com/office/drawing/2014/main" id="{B8751F57-EA71-E332-B457-3AFB66ED616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235DB02-A077-40C1-8F4C-5F3D2CA76C6B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89</a:t>
            </a:fld>
            <a:endParaRPr lang="ja-JP" altLang="ja-JP"/>
          </a:p>
        </p:txBody>
      </p:sp>
      <p:sp>
        <p:nvSpPr>
          <p:cNvPr id="185347" name="Rectangle 1">
            <a:extLst>
              <a:ext uri="{FF2B5EF4-FFF2-40B4-BE49-F238E27FC236}">
                <a16:creationId xmlns:a16="http://schemas.microsoft.com/office/drawing/2014/main" id="{A162838C-1AAA-AA72-55AC-04866329430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5348" name="Rectangle 2">
            <a:extLst>
              <a:ext uri="{FF2B5EF4-FFF2-40B4-BE49-F238E27FC236}">
                <a16:creationId xmlns:a16="http://schemas.microsoft.com/office/drawing/2014/main" id="{651B03F8-AC53-1EB9-8A0B-E1397D6BD67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8">
            <a:extLst>
              <a:ext uri="{FF2B5EF4-FFF2-40B4-BE49-F238E27FC236}">
                <a16:creationId xmlns:a16="http://schemas.microsoft.com/office/drawing/2014/main" id="{3BD12365-C0BD-FF73-8ACF-238CDE7D8DD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39119B2-ACBD-4C4C-9EA6-8741A5313CBC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ja-JP" altLang="ja-JP"/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53E4589E-0D7F-39D6-A2C9-0FDA7B3A9B7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9CE84BCA-BFCC-7B12-F1FA-244DEBA2C58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18">
            <a:extLst>
              <a:ext uri="{FF2B5EF4-FFF2-40B4-BE49-F238E27FC236}">
                <a16:creationId xmlns:a16="http://schemas.microsoft.com/office/drawing/2014/main" id="{A2D53946-1823-272B-18D0-E39F8ABD2DF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1C0B8DC-4FBA-4235-BFDB-41856114E3F8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90</a:t>
            </a:fld>
            <a:endParaRPr lang="ja-JP" altLang="ja-JP"/>
          </a:p>
        </p:txBody>
      </p:sp>
      <p:sp>
        <p:nvSpPr>
          <p:cNvPr id="187395" name="Rectangle 1">
            <a:extLst>
              <a:ext uri="{FF2B5EF4-FFF2-40B4-BE49-F238E27FC236}">
                <a16:creationId xmlns:a16="http://schemas.microsoft.com/office/drawing/2014/main" id="{6797C5C9-13B8-D359-7B10-9BC98EEBF4E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7396" name="Rectangle 2">
            <a:extLst>
              <a:ext uri="{FF2B5EF4-FFF2-40B4-BE49-F238E27FC236}">
                <a16:creationId xmlns:a16="http://schemas.microsoft.com/office/drawing/2014/main" id="{D5050A55-C8E3-3942-F0FB-3351CA6954A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18">
            <a:extLst>
              <a:ext uri="{FF2B5EF4-FFF2-40B4-BE49-F238E27FC236}">
                <a16:creationId xmlns:a16="http://schemas.microsoft.com/office/drawing/2014/main" id="{D71B9630-803C-86D1-7B54-C99CC80DE3D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DEBBC2C-8C14-4219-B055-589DEBD22229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91</a:t>
            </a:fld>
            <a:endParaRPr lang="ja-JP" altLang="ja-JP"/>
          </a:p>
        </p:txBody>
      </p:sp>
      <p:sp>
        <p:nvSpPr>
          <p:cNvPr id="189443" name="Rectangle 1">
            <a:extLst>
              <a:ext uri="{FF2B5EF4-FFF2-40B4-BE49-F238E27FC236}">
                <a16:creationId xmlns:a16="http://schemas.microsoft.com/office/drawing/2014/main" id="{CE8283CD-9E21-EFC0-EE6F-15109D72E6D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9444" name="Rectangle 2">
            <a:extLst>
              <a:ext uri="{FF2B5EF4-FFF2-40B4-BE49-F238E27FC236}">
                <a16:creationId xmlns:a16="http://schemas.microsoft.com/office/drawing/2014/main" id="{42E9DDDF-3BCF-C56B-ACB4-B595F81D8D6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18">
            <a:extLst>
              <a:ext uri="{FF2B5EF4-FFF2-40B4-BE49-F238E27FC236}">
                <a16:creationId xmlns:a16="http://schemas.microsoft.com/office/drawing/2014/main" id="{67ED75B9-8462-8333-2C1E-01B0C62BF74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016D901-E38A-47E2-9A55-2480B722EC93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92</a:t>
            </a:fld>
            <a:endParaRPr lang="ja-JP" altLang="ja-JP"/>
          </a:p>
        </p:txBody>
      </p:sp>
      <p:sp>
        <p:nvSpPr>
          <p:cNvPr id="191491" name="Rectangle 1">
            <a:extLst>
              <a:ext uri="{FF2B5EF4-FFF2-40B4-BE49-F238E27FC236}">
                <a16:creationId xmlns:a16="http://schemas.microsoft.com/office/drawing/2014/main" id="{C33B340B-CC2E-7E08-F9DA-067BD9142A7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1492" name="Rectangle 2">
            <a:extLst>
              <a:ext uri="{FF2B5EF4-FFF2-40B4-BE49-F238E27FC236}">
                <a16:creationId xmlns:a16="http://schemas.microsoft.com/office/drawing/2014/main" id="{3A404FD8-7C7A-2892-0A8F-D98DE5D0237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8">
            <a:extLst>
              <a:ext uri="{FF2B5EF4-FFF2-40B4-BE49-F238E27FC236}">
                <a16:creationId xmlns:a16="http://schemas.microsoft.com/office/drawing/2014/main" id="{36A67C50-BF8B-A7AF-4AE0-6D1424831E7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7C65F0F-6E7C-4989-AF85-FDAE6D7C4EA3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93</a:t>
            </a:fld>
            <a:endParaRPr lang="ja-JP" altLang="ja-JP"/>
          </a:p>
        </p:txBody>
      </p:sp>
      <p:sp>
        <p:nvSpPr>
          <p:cNvPr id="193539" name="Rectangle 1">
            <a:extLst>
              <a:ext uri="{FF2B5EF4-FFF2-40B4-BE49-F238E27FC236}">
                <a16:creationId xmlns:a16="http://schemas.microsoft.com/office/drawing/2014/main" id="{F673D9EE-C02C-6689-5310-2D459D2BC7E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3540" name="Rectangle 2">
            <a:extLst>
              <a:ext uri="{FF2B5EF4-FFF2-40B4-BE49-F238E27FC236}">
                <a16:creationId xmlns:a16="http://schemas.microsoft.com/office/drawing/2014/main" id="{6EF2E188-5F99-8BCD-AC09-A05EE4F83B8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18">
            <a:extLst>
              <a:ext uri="{FF2B5EF4-FFF2-40B4-BE49-F238E27FC236}">
                <a16:creationId xmlns:a16="http://schemas.microsoft.com/office/drawing/2014/main" id="{0F279150-3014-557D-EF5A-F6B4A290F3C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AF63121-8410-486D-9D71-FE2E50A7ECB8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94</a:t>
            </a:fld>
            <a:endParaRPr lang="ja-JP" altLang="ja-JP"/>
          </a:p>
        </p:txBody>
      </p:sp>
      <p:sp>
        <p:nvSpPr>
          <p:cNvPr id="195587" name="Rectangle 1">
            <a:extLst>
              <a:ext uri="{FF2B5EF4-FFF2-40B4-BE49-F238E27FC236}">
                <a16:creationId xmlns:a16="http://schemas.microsoft.com/office/drawing/2014/main" id="{AF542C51-99B0-0FE3-6F57-3C3C5A7B531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5588" name="Rectangle 2">
            <a:extLst>
              <a:ext uri="{FF2B5EF4-FFF2-40B4-BE49-F238E27FC236}">
                <a16:creationId xmlns:a16="http://schemas.microsoft.com/office/drawing/2014/main" id="{E1C658B1-2EC7-80B1-3DF8-2B3AC3D3D56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18">
            <a:extLst>
              <a:ext uri="{FF2B5EF4-FFF2-40B4-BE49-F238E27FC236}">
                <a16:creationId xmlns:a16="http://schemas.microsoft.com/office/drawing/2014/main" id="{7DC984AA-2E9D-7E36-BD90-126D9669BA1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FEFD3D-1811-44B9-BE35-D4B05A2ADB0C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95</a:t>
            </a:fld>
            <a:endParaRPr lang="ja-JP" altLang="ja-JP"/>
          </a:p>
        </p:txBody>
      </p:sp>
      <p:sp>
        <p:nvSpPr>
          <p:cNvPr id="197635" name="Rectangle 1">
            <a:extLst>
              <a:ext uri="{FF2B5EF4-FFF2-40B4-BE49-F238E27FC236}">
                <a16:creationId xmlns:a16="http://schemas.microsoft.com/office/drawing/2014/main" id="{768E77C3-252C-7B2F-6DA1-76B80C39DB9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7636" name="Rectangle 2">
            <a:extLst>
              <a:ext uri="{FF2B5EF4-FFF2-40B4-BE49-F238E27FC236}">
                <a16:creationId xmlns:a16="http://schemas.microsoft.com/office/drawing/2014/main" id="{820F1218-05D2-5611-F8EA-ACF109ADF99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18">
            <a:extLst>
              <a:ext uri="{FF2B5EF4-FFF2-40B4-BE49-F238E27FC236}">
                <a16:creationId xmlns:a16="http://schemas.microsoft.com/office/drawing/2014/main" id="{0E524AFB-C612-5852-B42D-73873741924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88BBA8B-B01F-4DB8-BBCF-C2EA4A2FE259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96</a:t>
            </a:fld>
            <a:endParaRPr lang="ja-JP" altLang="ja-JP"/>
          </a:p>
        </p:txBody>
      </p:sp>
      <p:sp>
        <p:nvSpPr>
          <p:cNvPr id="199683" name="Rectangle 1">
            <a:extLst>
              <a:ext uri="{FF2B5EF4-FFF2-40B4-BE49-F238E27FC236}">
                <a16:creationId xmlns:a16="http://schemas.microsoft.com/office/drawing/2014/main" id="{CD11FAF5-BFA2-EC3E-38FB-BC30CC3BBD0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9684" name="Rectangle 2">
            <a:extLst>
              <a:ext uri="{FF2B5EF4-FFF2-40B4-BE49-F238E27FC236}">
                <a16:creationId xmlns:a16="http://schemas.microsoft.com/office/drawing/2014/main" id="{6922A2E5-4F34-DEBC-F10E-6AAD3AD8A79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8">
            <a:extLst>
              <a:ext uri="{FF2B5EF4-FFF2-40B4-BE49-F238E27FC236}">
                <a16:creationId xmlns:a16="http://schemas.microsoft.com/office/drawing/2014/main" id="{E1EC83BF-97AF-B154-5606-835F069440A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5512696-1850-43CF-99BC-E8B086897961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97</a:t>
            </a:fld>
            <a:endParaRPr lang="ja-JP" altLang="ja-JP"/>
          </a:p>
        </p:txBody>
      </p:sp>
      <p:sp>
        <p:nvSpPr>
          <p:cNvPr id="201731" name="Rectangle 1">
            <a:extLst>
              <a:ext uri="{FF2B5EF4-FFF2-40B4-BE49-F238E27FC236}">
                <a16:creationId xmlns:a16="http://schemas.microsoft.com/office/drawing/2014/main" id="{5BA0BB84-E131-00D8-A642-F84D5678ACE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1732" name="Rectangle 2">
            <a:extLst>
              <a:ext uri="{FF2B5EF4-FFF2-40B4-BE49-F238E27FC236}">
                <a16:creationId xmlns:a16="http://schemas.microsoft.com/office/drawing/2014/main" id="{BD94237A-5D28-75B5-E450-2CCDDC7E312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18">
            <a:extLst>
              <a:ext uri="{FF2B5EF4-FFF2-40B4-BE49-F238E27FC236}">
                <a16:creationId xmlns:a16="http://schemas.microsoft.com/office/drawing/2014/main" id="{C4913487-3984-F3FF-29AF-217F16E814F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E05D84-7998-42A6-AD0B-6F15AD6024BB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98</a:t>
            </a:fld>
            <a:endParaRPr lang="ja-JP" altLang="ja-JP"/>
          </a:p>
        </p:txBody>
      </p:sp>
      <p:sp>
        <p:nvSpPr>
          <p:cNvPr id="203779" name="Rectangle 1">
            <a:extLst>
              <a:ext uri="{FF2B5EF4-FFF2-40B4-BE49-F238E27FC236}">
                <a16:creationId xmlns:a16="http://schemas.microsoft.com/office/drawing/2014/main" id="{56EC00AC-3689-FBE4-F6E9-C5C42C3938B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3780" name="Rectangle 2">
            <a:extLst>
              <a:ext uri="{FF2B5EF4-FFF2-40B4-BE49-F238E27FC236}">
                <a16:creationId xmlns:a16="http://schemas.microsoft.com/office/drawing/2014/main" id="{565475D3-672A-031C-D54D-93AD76685B3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18">
            <a:extLst>
              <a:ext uri="{FF2B5EF4-FFF2-40B4-BE49-F238E27FC236}">
                <a16:creationId xmlns:a16="http://schemas.microsoft.com/office/drawing/2014/main" id="{4E36FF2A-25D4-C19E-365A-97418AFC268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FD13BCD-A4FE-42BA-B3F6-BF9D43F2EF2B}" type="slidenum">
              <a:rPr lang="ja-JP" altLang="ja-JP" smtClean="0"/>
              <a:pPr>
                <a:spcBef>
                  <a:spcPct val="0"/>
                </a:spcBef>
                <a:buClrTx/>
                <a:buFontTx/>
                <a:buNone/>
              </a:pPr>
              <a:t>99</a:t>
            </a:fld>
            <a:endParaRPr lang="ja-JP" altLang="ja-JP"/>
          </a:p>
        </p:txBody>
      </p:sp>
      <p:sp>
        <p:nvSpPr>
          <p:cNvPr id="205827" name="Rectangle 1">
            <a:extLst>
              <a:ext uri="{FF2B5EF4-FFF2-40B4-BE49-F238E27FC236}">
                <a16:creationId xmlns:a16="http://schemas.microsoft.com/office/drawing/2014/main" id="{67721B9D-D57A-72E7-5CDA-DD86D0A6D80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8" name="Rectangle 2">
            <a:extLst>
              <a:ext uri="{FF2B5EF4-FFF2-40B4-BE49-F238E27FC236}">
                <a16:creationId xmlns:a16="http://schemas.microsoft.com/office/drawing/2014/main" id="{0E761C46-A7E9-FBB8-D68C-B0ED036BDAF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2A96558-A715-4AD2-5964-EF15493BA20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F79F2-6F0E-474E-8E1A-F6BDD123BD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34066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71F6E8-B977-85CF-A4DF-2F7FF39E4B9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71A19-D292-4D01-B3CE-144E48E6D7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132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15113" y="274638"/>
            <a:ext cx="2052637" cy="5832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05513" cy="5832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45A4F6E-F33A-E57D-D2D5-DE5B4042FCC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B31EC-F0EE-41D3-9E2F-A63CA804C2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9945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0550" cy="112395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5E05312-ED6F-D2B2-9024-14F0BA38299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C17CA-BBC4-4B7E-8A1F-519352CA706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90661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3D1893-2AE8-0967-5EEB-7C3BE9D22FE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9C9C3-1722-41A6-8F6D-991E4070A7C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6634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A393DB9-ECDF-DA25-5FC0-2A043AF97DE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FDDC3-D6CC-479F-919E-B61D861252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7492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1E0CF3-FC3B-E803-B0C0-E93C33A724F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0FF32-B061-499F-8515-3026FE76F40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0347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2725" cy="4495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2325" y="1600200"/>
            <a:ext cx="4024313" cy="4495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63E0DC-53EE-47C1-623E-79D7818C78C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2DC11-9CE4-4B4F-91BE-B1DB5DE20D2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1018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D27B353-D1B9-2D9D-F1B5-1D9FBC547A4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C0307-B269-4B39-AB65-BC5A7932169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0841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B4086C5-C3B5-EB13-DA08-3CF61FA27C4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964BE-DDE7-41AF-87AD-1CD8BAA872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09109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B29D019-17B3-7B23-783D-D3D679BCBC1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66328-72AB-4989-AB5C-93D0136503B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44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F460ED-D377-C335-6C4B-AC1F72D033F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96187-4791-4E9B-AEDA-2B84F92A0C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8500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BE86F2-F5EB-E82E-D68E-AF5BE348E88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C3451-974D-4CC2-9AAC-09EA6E44B36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8603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BD6ACA-C3E8-60F1-6448-891B657D302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E0159-9CA4-44BA-ABA4-7AE4BFB6702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5633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A8861D0-1AF6-B2CC-2C28-A722CFCF8CC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5AB16-7AA0-4FFD-A9B8-D2DF5162346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1088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07175" y="274638"/>
            <a:ext cx="2049463" cy="58213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97575" cy="58213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2CC9910-EF60-E334-7938-9994B5DD41A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C1380-8160-495A-B4C8-2D920FE5A6F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33154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99438" cy="111283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94831DB-7A4B-A0EF-FADE-A8F4C6BF80B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A5275-7B81-41BE-80E5-BCD1128E8BB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145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4C39487-0A6C-E725-15D0-7898B00964F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BAE62-E92A-40AC-AC83-9F9F28DF65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2269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9075" cy="450691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8675" y="1600200"/>
            <a:ext cx="4029075" cy="450691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C4CC4E-89C9-E2A1-B997-3877CBE197D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134D3-E971-411F-8BBA-E92F6F63207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7466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6BF6763-D5D8-CFEE-2408-E6112E2D2B6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61ECF-DE9B-450F-A711-D96ECC3154D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3906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FC63C28-5DCD-1BF1-C87F-9C2C63E11D6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CF473-3635-4DE9-AC0D-EEAF485EED9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041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8F66F89-9ED4-4343-5083-168AF5CD899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3A1EB-A1A2-4D07-845E-3C248BA531F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120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F74D2A-D01E-43B7-B082-3EA483EA2D4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AEDB0-25E0-4823-97F6-CFE8261475E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4222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2DB32C-1F24-B29A-CE16-1203CEE6625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693AC-AF3E-49DF-9AE3-B0B15D38B69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729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3E1D6560-6DA1-86BE-4CD4-0419BF855F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05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435E82D-5B49-5532-DF7B-3F74ABD318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0550" cy="450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F6400AB1-DB9B-7164-C61A-37CCE645D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F7D5A49A-B5D3-E03E-F1C9-79BA8FC7E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8A540CBA-FBEC-758C-0F91-17C7ECD9EA9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4550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C60B0D9-0DE8-45F3-95CB-D910962CA3C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BB907269-4F3C-1A2D-BC94-95B618397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99438" cy="111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8EBCF0B1-F816-707D-031D-00355AF2C6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9943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052" name="Text Box 3">
            <a:extLst>
              <a:ext uri="{FF2B5EF4-FFF2-40B4-BE49-F238E27FC236}">
                <a16:creationId xmlns:a16="http://schemas.microsoft.com/office/drawing/2014/main" id="{C8E18D2E-9220-22DE-1024-83A71FEC2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EE0E3D91-55E4-9F2D-9878-C2DF24DCF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0D3FFBB8-09F0-4359-EDDD-28EC1DD6BE1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03438" cy="334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ea typeface="ＭＳ 明朝" panose="02020609040205080304" pitchFamily="17" charset="-128"/>
              </a:defRPr>
            </a:lvl1pPr>
          </a:lstStyle>
          <a:p>
            <a:pPr>
              <a:defRPr/>
            </a:pPr>
            <a:fld id="{691F4637-8994-47DD-BE3F-41E09A4ADF5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8.xml"/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0.xml"/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1.xml"/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2.xml"/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3.xml"/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4.xml"/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5.xml"/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6.xml"/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7.xml"/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8.xml"/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0.xml"/><Relationship Id="rId1" Type="http://schemas.openxmlformats.org/officeDocument/2006/relationships/slideLayout" Target="../slideLayouts/slideLayout7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1.xml"/><Relationship Id="rId1" Type="http://schemas.openxmlformats.org/officeDocument/2006/relationships/slideLayout" Target="../slideLayouts/slideLayout7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2.xml"/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3.xml"/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4.xml"/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5.xml"/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6.xml"/><Relationship Id="rId1" Type="http://schemas.openxmlformats.org/officeDocument/2006/relationships/slideLayout" Target="../slideLayouts/slideLayout7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7.xml"/><Relationship Id="rId1" Type="http://schemas.openxmlformats.org/officeDocument/2006/relationships/slideLayout" Target="../slideLayouts/slideLayout7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8.xml"/><Relationship Id="rId1" Type="http://schemas.openxmlformats.org/officeDocument/2006/relationships/slideLayout" Target="../slideLayouts/slideLayout7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0.xml"/><Relationship Id="rId1" Type="http://schemas.openxmlformats.org/officeDocument/2006/relationships/slideLayout" Target="../slideLayouts/slideLayout7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1.xml"/><Relationship Id="rId1" Type="http://schemas.openxmlformats.org/officeDocument/2006/relationships/slideLayout" Target="../slideLayouts/slideLayout7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2.xml"/><Relationship Id="rId1" Type="http://schemas.openxmlformats.org/officeDocument/2006/relationships/slideLayout" Target="../slideLayouts/slideLayout7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3.xml"/><Relationship Id="rId1" Type="http://schemas.openxmlformats.org/officeDocument/2006/relationships/slideLayout" Target="../slideLayouts/slideLayout7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4.xml"/><Relationship Id="rId1" Type="http://schemas.openxmlformats.org/officeDocument/2006/relationships/slideLayout" Target="../slideLayouts/slideLayout7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5.xml"/><Relationship Id="rId1" Type="http://schemas.openxmlformats.org/officeDocument/2006/relationships/slideLayout" Target="../slideLayouts/slideLayout7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6.xml"/><Relationship Id="rId1" Type="http://schemas.openxmlformats.org/officeDocument/2006/relationships/slideLayout" Target="../slideLayouts/slideLayout7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7.xml"/><Relationship Id="rId1" Type="http://schemas.openxmlformats.org/officeDocument/2006/relationships/slideLayout" Target="../slideLayouts/slideLayout7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8.xml"/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0.xml"/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1.xml"/><Relationship Id="rId1" Type="http://schemas.openxmlformats.org/officeDocument/2006/relationships/slideLayout" Target="../slideLayouts/slideLayout7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2.xml"/><Relationship Id="rId1" Type="http://schemas.openxmlformats.org/officeDocument/2006/relationships/slideLayout" Target="../slideLayouts/slideLayout7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3.xml"/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4.xml"/><Relationship Id="rId1" Type="http://schemas.openxmlformats.org/officeDocument/2006/relationships/slideLayout" Target="../slideLayouts/slideLayout7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5.xml"/><Relationship Id="rId1" Type="http://schemas.openxmlformats.org/officeDocument/2006/relationships/slideLayout" Target="../slideLayouts/slideLayout7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6.xml"/><Relationship Id="rId1" Type="http://schemas.openxmlformats.org/officeDocument/2006/relationships/slideLayout" Target="../slideLayouts/slideLayout7.xml"/></Relationships>
</file>

<file path=ppt/slides/_rels/slide2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7.xml"/><Relationship Id="rId1" Type="http://schemas.openxmlformats.org/officeDocument/2006/relationships/slideLayout" Target="../slideLayouts/slideLayout7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8.xml"/><Relationship Id="rId1" Type="http://schemas.openxmlformats.org/officeDocument/2006/relationships/slideLayout" Target="../slideLayouts/slideLayout7.xml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0.xml"/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1.xml"/><Relationship Id="rId1" Type="http://schemas.openxmlformats.org/officeDocument/2006/relationships/slideLayout" Target="../slideLayouts/slideLayout24.xml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2.xml"/><Relationship Id="rId1" Type="http://schemas.openxmlformats.org/officeDocument/2006/relationships/slideLayout" Target="../slideLayouts/slideLayout24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3.xml"/><Relationship Id="rId1" Type="http://schemas.openxmlformats.org/officeDocument/2006/relationships/slideLayout" Target="../slideLayouts/slideLayout24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4.xml"/><Relationship Id="rId1" Type="http://schemas.openxmlformats.org/officeDocument/2006/relationships/slideLayout" Target="../slideLayouts/slideLayout24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5.xml"/><Relationship Id="rId1" Type="http://schemas.openxmlformats.org/officeDocument/2006/relationships/slideLayout" Target="../slideLayouts/slideLayout24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6.xml"/><Relationship Id="rId1" Type="http://schemas.openxmlformats.org/officeDocument/2006/relationships/slideLayout" Target="../slideLayouts/slideLayout24.xml"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7.xml"/><Relationship Id="rId1" Type="http://schemas.openxmlformats.org/officeDocument/2006/relationships/slideLayout" Target="../slideLayouts/slideLayout24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8.xml"/><Relationship Id="rId1" Type="http://schemas.openxmlformats.org/officeDocument/2006/relationships/slideLayout" Target="../slideLayouts/slideLayout24.xml"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9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0.xml"/><Relationship Id="rId1" Type="http://schemas.openxmlformats.org/officeDocument/2006/relationships/slideLayout" Target="../slideLayouts/slideLayout24.xml"/></Relationships>
</file>

<file path=ppt/slides/_rels/slide3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1.xml"/><Relationship Id="rId1" Type="http://schemas.openxmlformats.org/officeDocument/2006/relationships/slideLayout" Target="../slideLayouts/slideLayout24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2.xml"/><Relationship Id="rId1" Type="http://schemas.openxmlformats.org/officeDocument/2006/relationships/slideLayout" Target="../slideLayouts/slideLayout24.xml"/></Relationships>
</file>

<file path=ppt/slides/_rels/slide3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3.xml"/><Relationship Id="rId1" Type="http://schemas.openxmlformats.org/officeDocument/2006/relationships/slideLayout" Target="../slideLayouts/slideLayout24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4.xml"/><Relationship Id="rId1" Type="http://schemas.openxmlformats.org/officeDocument/2006/relationships/slideLayout" Target="../slideLayouts/slideLayout24.xml"/></Relationships>
</file>

<file path=ppt/slides/_rels/slide3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5.xml"/><Relationship Id="rId1" Type="http://schemas.openxmlformats.org/officeDocument/2006/relationships/slideLayout" Target="../slideLayouts/slideLayout24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6.xml"/><Relationship Id="rId1" Type="http://schemas.openxmlformats.org/officeDocument/2006/relationships/slideLayout" Target="../slideLayouts/slideLayout24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7.xml"/><Relationship Id="rId1" Type="http://schemas.openxmlformats.org/officeDocument/2006/relationships/slideLayout" Target="../slideLayouts/slideLayout24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8.xml"/><Relationship Id="rId1" Type="http://schemas.openxmlformats.org/officeDocument/2006/relationships/slideLayout" Target="../slideLayouts/slideLayout24.xml"/></Relationships>
</file>

<file path=ppt/slides/_rels/slide3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9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0.xml"/><Relationship Id="rId1" Type="http://schemas.openxmlformats.org/officeDocument/2006/relationships/slideLayout" Target="../slideLayouts/slideLayout24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1.xml"/><Relationship Id="rId1" Type="http://schemas.openxmlformats.org/officeDocument/2006/relationships/slideLayout" Target="../slideLayouts/slideLayout24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2.xml"/><Relationship Id="rId1" Type="http://schemas.openxmlformats.org/officeDocument/2006/relationships/slideLayout" Target="../slideLayouts/slideLayout24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3.xml"/><Relationship Id="rId1" Type="http://schemas.openxmlformats.org/officeDocument/2006/relationships/slideLayout" Target="../slideLayouts/slideLayout24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4.xml"/><Relationship Id="rId1" Type="http://schemas.openxmlformats.org/officeDocument/2006/relationships/slideLayout" Target="../slideLayouts/slideLayout24.xml"/></Relationships>
</file>

<file path=ppt/slides/_rels/slide3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5.xml"/><Relationship Id="rId1" Type="http://schemas.openxmlformats.org/officeDocument/2006/relationships/slideLayout" Target="../slideLayouts/slideLayout24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6.xml"/><Relationship Id="rId1" Type="http://schemas.openxmlformats.org/officeDocument/2006/relationships/slideLayout" Target="../slideLayouts/slideLayout24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7.xml"/><Relationship Id="rId1" Type="http://schemas.openxmlformats.org/officeDocument/2006/relationships/slideLayout" Target="../slideLayouts/slideLayout7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8.xml"/><Relationship Id="rId1" Type="http://schemas.openxmlformats.org/officeDocument/2006/relationships/slideLayout" Target="../slideLayouts/slideLayout7.xml"/></Relationships>
</file>

<file path=ppt/slides/_rels/slide3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0.xml"/><Relationship Id="rId1" Type="http://schemas.openxmlformats.org/officeDocument/2006/relationships/slideLayout" Target="../slideLayouts/slideLayout24.xml"/></Relationships>
</file>

<file path=ppt/slides/_rels/slide3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1.xml"/><Relationship Id="rId1" Type="http://schemas.openxmlformats.org/officeDocument/2006/relationships/slideLayout" Target="../slideLayouts/slideLayout24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2.xml"/><Relationship Id="rId1" Type="http://schemas.openxmlformats.org/officeDocument/2006/relationships/slideLayout" Target="../slideLayouts/slideLayout24.xml"/></Relationships>
</file>

<file path=ppt/slides/_rels/slide3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3.xml"/><Relationship Id="rId1" Type="http://schemas.openxmlformats.org/officeDocument/2006/relationships/slideLayout" Target="../slideLayouts/slideLayout7.xml"/></Relationships>
</file>

<file path=ppt/slides/_rels/slide3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4.xml"/><Relationship Id="rId1" Type="http://schemas.openxmlformats.org/officeDocument/2006/relationships/slideLayout" Target="../slideLayouts/slideLayout7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5.xml"/><Relationship Id="rId1" Type="http://schemas.openxmlformats.org/officeDocument/2006/relationships/slideLayout" Target="../slideLayouts/slideLayout7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6.xml"/><Relationship Id="rId1" Type="http://schemas.openxmlformats.org/officeDocument/2006/relationships/slideLayout" Target="../slideLayouts/slideLayout7.xml"/></Relationships>
</file>

<file path=ppt/slides/_rels/slide3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7.xml"/><Relationship Id="rId1" Type="http://schemas.openxmlformats.org/officeDocument/2006/relationships/slideLayout" Target="../slideLayouts/slideLayout24.xml"/></Relationships>
</file>

<file path=ppt/slides/_rels/slide3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8.xml"/><Relationship Id="rId1" Type="http://schemas.openxmlformats.org/officeDocument/2006/relationships/slideLayout" Target="../slideLayouts/slideLayout24.xml"/></Relationships>
</file>

<file path=ppt/slides/_rels/slide3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9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0.xml"/><Relationship Id="rId1" Type="http://schemas.openxmlformats.org/officeDocument/2006/relationships/slideLayout" Target="../slideLayouts/slideLayout24.xml"/></Relationships>
</file>

<file path=ppt/slides/_rels/slide3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1.xml"/><Relationship Id="rId1" Type="http://schemas.openxmlformats.org/officeDocument/2006/relationships/slideLayout" Target="../slideLayouts/slideLayout24.xml"/></Relationships>
</file>

<file path=ppt/slides/_rels/slide3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2.xml"/><Relationship Id="rId1" Type="http://schemas.openxmlformats.org/officeDocument/2006/relationships/slideLayout" Target="../slideLayouts/slideLayout24.xml"/></Relationships>
</file>

<file path=ppt/slides/_rels/slide3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3.xml"/><Relationship Id="rId1" Type="http://schemas.openxmlformats.org/officeDocument/2006/relationships/slideLayout" Target="../slideLayouts/slideLayout24.xml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4.xml"/><Relationship Id="rId1" Type="http://schemas.openxmlformats.org/officeDocument/2006/relationships/slideLayout" Target="../slideLayouts/slideLayout24.xml"/></Relationships>
</file>

<file path=ppt/slides/_rels/slide3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5.xml"/><Relationship Id="rId1" Type="http://schemas.openxmlformats.org/officeDocument/2006/relationships/slideLayout" Target="../slideLayouts/slideLayout24.xml"/></Relationships>
</file>

<file path=ppt/slides/_rels/slide3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6.xml"/><Relationship Id="rId1" Type="http://schemas.openxmlformats.org/officeDocument/2006/relationships/slideLayout" Target="../slideLayouts/slideLayout24.xml"/></Relationships>
</file>

<file path=ppt/slides/_rels/slide3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7.xml"/><Relationship Id="rId1" Type="http://schemas.openxmlformats.org/officeDocument/2006/relationships/slideLayout" Target="../slideLayouts/slideLayout24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8.xml"/><Relationship Id="rId1" Type="http://schemas.openxmlformats.org/officeDocument/2006/relationships/slideLayout" Target="../slideLayouts/slideLayout24.xml"/></Relationships>
</file>

<file path=ppt/slides/_rels/slide3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9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0.xml"/><Relationship Id="rId1" Type="http://schemas.openxmlformats.org/officeDocument/2006/relationships/slideLayout" Target="../slideLayouts/slideLayout24.xml"/></Relationships>
</file>

<file path=ppt/slides/_rels/slide3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1.xml"/><Relationship Id="rId1" Type="http://schemas.openxmlformats.org/officeDocument/2006/relationships/slideLayout" Target="../slideLayouts/slideLayout24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2.xml"/><Relationship Id="rId1" Type="http://schemas.openxmlformats.org/officeDocument/2006/relationships/slideLayout" Target="../slideLayouts/slideLayout24.xml"/></Relationships>
</file>

<file path=ppt/slides/_rels/slide3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3.xml"/><Relationship Id="rId1" Type="http://schemas.openxmlformats.org/officeDocument/2006/relationships/slideLayout" Target="../slideLayouts/slideLayout24.xml"/></Relationships>
</file>

<file path=ppt/slides/_rels/slide3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4.xml"/><Relationship Id="rId1" Type="http://schemas.openxmlformats.org/officeDocument/2006/relationships/slideLayout" Target="../slideLayouts/slideLayout24.xml"/></Relationships>
</file>

<file path=ppt/slides/_rels/slide3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5.xml"/><Relationship Id="rId1" Type="http://schemas.openxmlformats.org/officeDocument/2006/relationships/slideLayout" Target="../slideLayouts/slideLayout24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6.xml"/><Relationship Id="rId1" Type="http://schemas.openxmlformats.org/officeDocument/2006/relationships/slideLayout" Target="../slideLayouts/slideLayout24.xml"/></Relationships>
</file>

<file path=ppt/slides/_rels/slide3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7.xml"/><Relationship Id="rId1" Type="http://schemas.openxmlformats.org/officeDocument/2006/relationships/slideLayout" Target="../slideLayouts/slideLayout24.xml"/></Relationships>
</file>

<file path=ppt/slides/_rels/slide3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8.xml"/><Relationship Id="rId1" Type="http://schemas.openxmlformats.org/officeDocument/2006/relationships/slideLayout" Target="../slideLayouts/slideLayout24.xml"/></Relationships>
</file>

<file path=ppt/slides/_rels/slide3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0.xml"/><Relationship Id="rId1" Type="http://schemas.openxmlformats.org/officeDocument/2006/relationships/slideLayout" Target="../slideLayouts/slideLayout7.xml"/></Relationships>
</file>

<file path=ppt/slides/_rels/slide3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1.xml"/><Relationship Id="rId1" Type="http://schemas.openxmlformats.org/officeDocument/2006/relationships/slideLayout" Target="../slideLayouts/slideLayout7.xml"/></Relationships>
</file>

<file path=ppt/slides/_rels/slide3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2.xml"/><Relationship Id="rId1" Type="http://schemas.openxmlformats.org/officeDocument/2006/relationships/slideLayout" Target="../slideLayouts/slideLayout7.xml"/></Relationships>
</file>

<file path=ppt/slides/_rels/slide3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3.xml"/><Relationship Id="rId1" Type="http://schemas.openxmlformats.org/officeDocument/2006/relationships/slideLayout" Target="../slideLayouts/slideLayout7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4.xml"/><Relationship Id="rId1" Type="http://schemas.openxmlformats.org/officeDocument/2006/relationships/slideLayout" Target="../slideLayouts/slideLayout7.xml"/></Relationships>
</file>

<file path=ppt/slides/_rels/slide3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5.xml"/><Relationship Id="rId1" Type="http://schemas.openxmlformats.org/officeDocument/2006/relationships/slideLayout" Target="../slideLayouts/slideLayout7.xml"/></Relationships>
</file>

<file path=ppt/slides/_rels/slide3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6.xml"/><Relationship Id="rId1" Type="http://schemas.openxmlformats.org/officeDocument/2006/relationships/slideLayout" Target="../slideLayouts/slideLayout7.xml"/></Relationships>
</file>

<file path=ppt/slides/_rels/slide3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7.xml"/><Relationship Id="rId1" Type="http://schemas.openxmlformats.org/officeDocument/2006/relationships/slideLayout" Target="../slideLayouts/slideLayout7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8.xml"/><Relationship Id="rId1" Type="http://schemas.openxmlformats.org/officeDocument/2006/relationships/slideLayout" Target="../slideLayouts/slideLayout7.xml"/></Relationships>
</file>

<file path=ppt/slides/_rels/slide3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0.xml"/><Relationship Id="rId1" Type="http://schemas.openxmlformats.org/officeDocument/2006/relationships/slideLayout" Target="../slideLayouts/slideLayout7.xml"/></Relationships>
</file>

<file path=ppt/slides/_rels/slide3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1.xml"/><Relationship Id="rId1" Type="http://schemas.openxmlformats.org/officeDocument/2006/relationships/slideLayout" Target="../slideLayouts/slideLayout7.xml"/></Relationships>
</file>

<file path=ppt/slides/_rels/slide3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2.xml"/><Relationship Id="rId1" Type="http://schemas.openxmlformats.org/officeDocument/2006/relationships/slideLayout" Target="../slideLayouts/slideLayout7.xml"/></Relationships>
</file>

<file path=ppt/slides/_rels/slide3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3.xml"/><Relationship Id="rId1" Type="http://schemas.openxmlformats.org/officeDocument/2006/relationships/slideLayout" Target="../slideLayouts/slideLayout7.xml"/></Relationships>
</file>

<file path=ppt/slides/_rels/slide3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4.xml"/><Relationship Id="rId1" Type="http://schemas.openxmlformats.org/officeDocument/2006/relationships/slideLayout" Target="../slideLayouts/slideLayout7.xml"/></Relationships>
</file>

<file path=ppt/slides/_rels/slide3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5.xml"/><Relationship Id="rId1" Type="http://schemas.openxmlformats.org/officeDocument/2006/relationships/slideLayout" Target="../slideLayouts/slideLayout7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>
            <a:extLst>
              <a:ext uri="{FF2B5EF4-FFF2-40B4-BE49-F238E27FC236}">
                <a16:creationId xmlns:a16="http://schemas.microsoft.com/office/drawing/2014/main" id="{45C59914-4268-77F6-4D89-DB367C7FE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聖１００　やすらかに眠れ</a:t>
            </a:r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83CA18D1-2727-651D-B161-D5CFB0AD3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11175" y="152400"/>
            <a:ext cx="8920163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安らかに眠れ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馬糧桶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まぶね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の中の嬰児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みどりご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待ち望みし　救い主よ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id="{C74207C9-BA88-7E90-DAED-5052222B4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聖１０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波うつ大波</a:t>
            </a:r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EE4DA744-7164-4227-1235-47D5E3056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" y="152400"/>
            <a:ext cx="8626475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波打つ大海　遥かに超えて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響けよ鐘の音　地の果てまでも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人間となられた　聖なる御子を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讃えて受けよと　伝えて響け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  <a:cs typeface="ＤＦＧ中太丸ゴシック体" pitchFamily="48" charset="0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1">
            <a:extLst>
              <a:ext uri="{FF2B5EF4-FFF2-40B4-BE49-F238E27FC236}">
                <a16:creationId xmlns:a16="http://schemas.microsoft.com/office/drawing/2014/main" id="{D5C6DEFE-7625-96C8-733A-DB97582F3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0"/>
            <a:ext cx="441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聖１２６　よびとようたえ</a:t>
            </a:r>
          </a:p>
        </p:txBody>
      </p:sp>
      <p:sp>
        <p:nvSpPr>
          <p:cNvPr id="206851" name="Text Box 2">
            <a:extLst>
              <a:ext uri="{FF2B5EF4-FFF2-40B4-BE49-F238E27FC236}">
                <a16:creationId xmlns:a16="http://schemas.microsoft.com/office/drawing/2014/main" id="{E7E22279-E95D-39AD-2932-AA14E4E24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686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先立つ君に　ハレルヤ！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従う我ら　ハレルヤ！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君のごとくに　ハレルヤ！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甦るべし　ハレルヤ！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 Box 1">
            <a:extLst>
              <a:ext uri="{FF2B5EF4-FFF2-40B4-BE49-F238E27FC236}">
                <a16:creationId xmlns:a16="http://schemas.microsoft.com/office/drawing/2014/main" id="{3A5B497B-AE79-A2D2-6C3F-7FF3814DB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4288"/>
            <a:ext cx="441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聖１２７　はかのなかに</a:t>
            </a:r>
          </a:p>
        </p:txBody>
      </p:sp>
      <p:sp>
        <p:nvSpPr>
          <p:cNvPr id="208899" name="Text Box 2">
            <a:extLst>
              <a:ext uri="{FF2B5EF4-FFF2-40B4-BE49-F238E27FC236}">
                <a16:creationId xmlns:a16="http://schemas.microsoft.com/office/drawing/2014/main" id="{6F76B4D7-EDB7-B24B-7C42-453CAFBBD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" y="52388"/>
            <a:ext cx="7708900" cy="417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墓の中に  いと低く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葬られたり  ああ 我が主！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  <a:cs typeface="ＤＦＧ中太丸ゴシック体" pitchFamily="48" charset="0"/>
              </a:rPr>
              <a:t>  </a:t>
            </a:r>
            <a:r>
              <a:rPr lang="en-US" altLang="ja-JP" sz="4400">
                <a:solidFill>
                  <a:srgbClr val="FFFFFF"/>
                </a:solidFill>
                <a:latin typeface="ＤＦＧ中太丸ゴシック体" pitchFamily="48" charset="0"/>
                <a:cs typeface="ＤＦＧ中太丸ゴシック体" pitchFamily="48" charset="0"/>
              </a:rPr>
              <a:t>  </a:t>
            </a:r>
            <a:r>
              <a:rPr lang="ja-JP" altLang="en-US" sz="4400">
                <a:solidFill>
                  <a:srgbClr val="FFFFFF"/>
                </a:solidFill>
                <a:latin typeface="ＤＦＧ中太丸ゴシック体" pitchFamily="48" charset="0"/>
                <a:cs typeface="ＤＦＧ中太丸ゴシック体" pitchFamily="48" charset="0"/>
              </a:rPr>
              <a:t>陰府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より  かえり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死と悪魔に  勝ちし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  <a:cs typeface="ＤＦＧ中太丸ゴシック体" pitchFamily="48" charset="0"/>
              </a:rPr>
              <a:t>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1">
            <a:extLst>
              <a:ext uri="{FF2B5EF4-FFF2-40B4-BE49-F238E27FC236}">
                <a16:creationId xmlns:a16="http://schemas.microsoft.com/office/drawing/2014/main" id="{9C89CD7E-2BB9-E669-5DEC-419E03419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4288"/>
            <a:ext cx="441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聖１２７　はかのなかに</a:t>
            </a:r>
          </a:p>
        </p:txBody>
      </p:sp>
      <p:sp>
        <p:nvSpPr>
          <p:cNvPr id="210947" name="Text Box 2">
            <a:extLst>
              <a:ext uri="{FF2B5EF4-FFF2-40B4-BE49-F238E27FC236}">
                <a16:creationId xmlns:a16="http://schemas.microsoft.com/office/drawing/2014/main" id="{76552AA1-ED88-2C0D-45F0-63314320F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" y="52388"/>
            <a:ext cx="6754813" cy="412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君こそ  勝利の主なれ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君こそ  まことの主なれ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誉めよ  イェスを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我らの神を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ext Box 1">
            <a:extLst>
              <a:ext uri="{FF2B5EF4-FFF2-40B4-BE49-F238E27FC236}">
                <a16:creationId xmlns:a16="http://schemas.microsoft.com/office/drawing/2014/main" id="{4A532AFD-298E-D265-2CBE-6E840E0CC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0"/>
            <a:ext cx="441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聖１２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はかのなかに</a:t>
            </a:r>
          </a:p>
        </p:txBody>
      </p:sp>
      <p:sp>
        <p:nvSpPr>
          <p:cNvPr id="212995" name="Text Box 2">
            <a:extLst>
              <a:ext uri="{FF2B5EF4-FFF2-40B4-BE49-F238E27FC236}">
                <a16:creationId xmlns:a16="http://schemas.microsoft.com/office/drawing/2014/main" id="{24E0DAF0-AFE8-32CA-1DDE-51067FE5D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" y="52388"/>
            <a:ext cx="7642225" cy="417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番しつづけし  兵の努力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空しかりき  ああ 我が主！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4400">
                <a:solidFill>
                  <a:srgbClr val="FFFFFF"/>
                </a:solidFill>
                <a:latin typeface="ＤＦＧ中太丸ゴシック体" pitchFamily="48" charset="0"/>
                <a:cs typeface="ＤＦＧ中太丸ゴシック体" pitchFamily="48" charset="0"/>
              </a:rPr>
              <a:t>　 陰府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より  かえり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死と悪魔に  勝ちし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  <a:cs typeface="ＤＦＧ中太丸ゴシック体" pitchFamily="48" charset="0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1">
            <a:extLst>
              <a:ext uri="{FF2B5EF4-FFF2-40B4-BE49-F238E27FC236}">
                <a16:creationId xmlns:a16="http://schemas.microsoft.com/office/drawing/2014/main" id="{91541212-17C9-8EFD-B9C7-CC6BE7CFE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4288"/>
            <a:ext cx="441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聖１２７　はかのなかに</a:t>
            </a:r>
          </a:p>
        </p:txBody>
      </p:sp>
      <p:sp>
        <p:nvSpPr>
          <p:cNvPr id="215043" name="Text Box 2">
            <a:extLst>
              <a:ext uri="{FF2B5EF4-FFF2-40B4-BE49-F238E27FC236}">
                <a16:creationId xmlns:a16="http://schemas.microsoft.com/office/drawing/2014/main" id="{4D4A99AA-73AC-8332-82C2-AF69E3C6E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" y="52388"/>
            <a:ext cx="6754813" cy="412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君こそ  勝利の主なれ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君こそ  まことの主なれ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誉めよ  イェスを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我らの神を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1">
            <a:extLst>
              <a:ext uri="{FF2B5EF4-FFF2-40B4-BE49-F238E27FC236}">
                <a16:creationId xmlns:a16="http://schemas.microsoft.com/office/drawing/2014/main" id="{EE2933E1-387B-B007-8FE4-10CBD394C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9688"/>
            <a:ext cx="441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聖１２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はかのなかに</a:t>
            </a:r>
          </a:p>
        </p:txBody>
      </p:sp>
      <p:sp>
        <p:nvSpPr>
          <p:cNvPr id="217091" name="Text Box 2">
            <a:extLst>
              <a:ext uri="{FF2B5EF4-FFF2-40B4-BE49-F238E27FC236}">
                <a16:creationId xmlns:a16="http://schemas.microsoft.com/office/drawing/2014/main" id="{A7E7096E-1342-AFD3-368A-A11E7EC94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3" y="25400"/>
            <a:ext cx="775335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封印かたき  かどやぶり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出で給えり  ああ 我が主！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</a:t>
            </a:r>
            <a:r>
              <a:rPr lang="ja-JP" altLang="en-US" sz="4400">
                <a:solidFill>
                  <a:srgbClr val="FFFFFF"/>
                </a:solidFill>
                <a:latin typeface="ＤＦＧ中太丸ゴシック体" pitchFamily="48" charset="0"/>
                <a:cs typeface="ＤＦＧ中太丸ゴシック体" pitchFamily="48" charset="0"/>
              </a:rPr>
              <a:t>陰府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より  かえり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死と悪魔に  勝ちし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  <a:cs typeface="ＤＦＧ中太丸ゴシック体" pitchFamily="4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cs typeface="ＤＦＰ特太ゴシック体" pitchFamily="48" charset="0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1">
            <a:extLst>
              <a:ext uri="{FF2B5EF4-FFF2-40B4-BE49-F238E27FC236}">
                <a16:creationId xmlns:a16="http://schemas.microsoft.com/office/drawing/2014/main" id="{84507249-C44F-321B-2F41-0505A7257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4288"/>
            <a:ext cx="441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聖１２７　はかのなかに</a:t>
            </a:r>
          </a:p>
        </p:txBody>
      </p:sp>
      <p:sp>
        <p:nvSpPr>
          <p:cNvPr id="219139" name="Text Box 2">
            <a:extLst>
              <a:ext uri="{FF2B5EF4-FFF2-40B4-BE49-F238E27FC236}">
                <a16:creationId xmlns:a16="http://schemas.microsoft.com/office/drawing/2014/main" id="{28DC57B9-B73D-7BF3-8C3E-DDB8B0BC7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" y="52388"/>
            <a:ext cx="6754813" cy="412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君こそ  勝利の主なれ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君こそ  まことの主なれ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誉めよ  イェスを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我らの神を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ext Box 1">
            <a:extLst>
              <a:ext uri="{FF2B5EF4-FFF2-40B4-BE49-F238E27FC236}">
                <a16:creationId xmlns:a16="http://schemas.microsoft.com/office/drawing/2014/main" id="{CA1A8AD9-27AC-E986-4AF3-EFD5BF200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２８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たたえよたかきに </a:t>
            </a:r>
          </a:p>
        </p:txBody>
      </p:sp>
      <p:sp>
        <p:nvSpPr>
          <p:cNvPr id="221187" name="Text Box 2">
            <a:extLst>
              <a:ext uri="{FF2B5EF4-FFF2-40B4-BE49-F238E27FC236}">
                <a16:creationId xmlns:a16="http://schemas.microsoft.com/office/drawing/2014/main" id="{0C37AF98-8EC6-CD8B-CFAB-9FD27DA08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00" y="68263"/>
            <a:ext cx="9786938" cy="54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①讃えよ高きに　在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(ま)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す御神の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御謀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(みはかりごと)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こそ　いと奇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(く)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しけれ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②救いを成すため　神の知恵は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次のアダムたる　主を降しぬ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1">
            <a:extLst>
              <a:ext uri="{FF2B5EF4-FFF2-40B4-BE49-F238E27FC236}">
                <a16:creationId xmlns:a16="http://schemas.microsoft.com/office/drawing/2014/main" id="{29104CF9-B466-0DC4-FBEE-DB6D54387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２８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たたえよたかきに </a:t>
            </a:r>
          </a:p>
        </p:txBody>
      </p:sp>
      <p:sp>
        <p:nvSpPr>
          <p:cNvPr id="223235" name="Text Box 2">
            <a:extLst>
              <a:ext uri="{FF2B5EF4-FFF2-40B4-BE49-F238E27FC236}">
                <a16:creationId xmlns:a16="http://schemas.microsoft.com/office/drawing/2014/main" id="{F3A195E2-1E64-82C7-8B87-5C2708D1D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3838" y="68263"/>
            <a:ext cx="896302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③はじめのアダムは　敗れたれど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次のアダムたる　イェスは勝ちぬ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④人の罪ゆえに　罪無き主を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生贄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(いけにえ)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と成しぬ　愛の神は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1">
            <a:extLst>
              <a:ext uri="{FF2B5EF4-FFF2-40B4-BE49-F238E27FC236}">
                <a16:creationId xmlns:a16="http://schemas.microsoft.com/office/drawing/2014/main" id="{78BB8D47-01C6-4891-1BE8-0D3D298F7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２８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たたえよたかきに </a:t>
            </a:r>
          </a:p>
        </p:txBody>
      </p:sp>
      <p:sp>
        <p:nvSpPr>
          <p:cNvPr id="225283" name="Text Box 2">
            <a:extLst>
              <a:ext uri="{FF2B5EF4-FFF2-40B4-BE49-F238E27FC236}">
                <a16:creationId xmlns:a16="http://schemas.microsoft.com/office/drawing/2014/main" id="{BA136527-9FF0-C876-8074-B9CA1F134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20700" y="68263"/>
            <a:ext cx="9556750" cy="54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⑤人にて神たる　主の立場を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またその悩みを　誰かは知る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   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こ　 　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⑥ゲッセマネの君を　木の上の主を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学びて則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(のり)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とせん　主よわれらは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>
            <a:extLst>
              <a:ext uri="{FF2B5EF4-FFF2-40B4-BE49-F238E27FC236}">
                <a16:creationId xmlns:a16="http://schemas.microsoft.com/office/drawing/2014/main" id="{85235D62-039A-D722-8028-30A194FC2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聖１０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波うつ大波</a:t>
            </a:r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11A71F6B-5E63-C01D-3F1A-56F964C91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152400"/>
            <a:ext cx="821372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響けよ響けよ　クリスマスの鐘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全ての民の　全ての胸に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恵みと平和を　伝えて響け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 Box 1">
            <a:extLst>
              <a:ext uri="{FF2B5EF4-FFF2-40B4-BE49-F238E27FC236}">
                <a16:creationId xmlns:a16="http://schemas.microsoft.com/office/drawing/2014/main" id="{450E1E98-7599-7FA8-8E1E-CDEAD119C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２８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たたえよたかきに </a:t>
            </a:r>
          </a:p>
        </p:txBody>
      </p:sp>
      <p:sp>
        <p:nvSpPr>
          <p:cNvPr id="227331" name="Text Box 2">
            <a:extLst>
              <a:ext uri="{FF2B5EF4-FFF2-40B4-BE49-F238E27FC236}">
                <a16:creationId xmlns:a16="http://schemas.microsoft.com/office/drawing/2014/main" id="{BDF9D472-A2D5-BD18-44C9-B2B72C943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00" y="68263"/>
            <a:ext cx="9786938" cy="412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⑦讃えよ高きに　在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(ま)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す御神の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御謀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(みはかりごと)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こそ　いと奇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(く)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しけれ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1">
            <a:extLst>
              <a:ext uri="{FF2B5EF4-FFF2-40B4-BE49-F238E27FC236}">
                <a16:creationId xmlns:a16="http://schemas.microsoft.com/office/drawing/2014/main" id="{BD3CA0B8-EDFA-965D-5E76-95A830CC4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２９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しにうちかち </a:t>
            </a:r>
          </a:p>
        </p:txBody>
      </p:sp>
      <p:sp>
        <p:nvSpPr>
          <p:cNvPr id="229379" name="Text Box 2">
            <a:extLst>
              <a:ext uri="{FF2B5EF4-FFF2-40B4-BE49-F238E27FC236}">
                <a16:creationId xmlns:a16="http://schemas.microsoft.com/office/drawing/2014/main" id="{A176045D-B745-EB86-B7D6-C1862944F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27063" y="144463"/>
            <a:ext cx="9140826" cy="345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①死に打ち勝ち　己が国へ帰る主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雲は迎え  姿覆い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昇り行きぬ　 主を乗せ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1">
            <a:extLst>
              <a:ext uri="{FF2B5EF4-FFF2-40B4-BE49-F238E27FC236}">
                <a16:creationId xmlns:a16="http://schemas.microsoft.com/office/drawing/2014/main" id="{B2D898CD-CF18-8CB0-1714-8A0593B85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２９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しにうちかち </a:t>
            </a:r>
          </a:p>
        </p:txBody>
      </p:sp>
      <p:sp>
        <p:nvSpPr>
          <p:cNvPr id="231427" name="Text Box 2">
            <a:extLst>
              <a:ext uri="{FF2B5EF4-FFF2-40B4-BE49-F238E27FC236}">
                <a16:creationId xmlns:a16="http://schemas.microsoft.com/office/drawing/2014/main" id="{2F3FFC1B-D2C2-177A-8B92-D66227051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3838" y="144463"/>
            <a:ext cx="8335963" cy="345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②敵を破り　その力に勝ちし主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天つ使い  いざ崇めよ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歌を歌い　 琴弾き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1">
            <a:extLst>
              <a:ext uri="{FF2B5EF4-FFF2-40B4-BE49-F238E27FC236}">
                <a16:creationId xmlns:a16="http://schemas.microsoft.com/office/drawing/2014/main" id="{11FAB9E7-E010-76D3-7A47-295E6E93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２９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しにうちかち </a:t>
            </a:r>
          </a:p>
        </p:txBody>
      </p:sp>
      <p:sp>
        <p:nvSpPr>
          <p:cNvPr id="233475" name="Text Box 2">
            <a:extLst>
              <a:ext uri="{FF2B5EF4-FFF2-40B4-BE49-F238E27FC236}">
                <a16:creationId xmlns:a16="http://schemas.microsoft.com/office/drawing/2014/main" id="{F08B129B-F7C0-D4B3-32B5-1DE92C933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9725" y="144463"/>
            <a:ext cx="8566150" cy="345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③小羊主は　踏み給えり悪魔を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楽を奏し  門を開き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迎えまつれ　 勝利の主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1">
            <a:extLst>
              <a:ext uri="{FF2B5EF4-FFF2-40B4-BE49-F238E27FC236}">
                <a16:creationId xmlns:a16="http://schemas.microsoft.com/office/drawing/2014/main" id="{5B1A3198-454B-1434-954F-57F26E823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２９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しにうちかち </a:t>
            </a:r>
          </a:p>
        </p:txBody>
      </p:sp>
      <p:sp>
        <p:nvSpPr>
          <p:cNvPr id="235523" name="Text Box 2">
            <a:extLst>
              <a:ext uri="{FF2B5EF4-FFF2-40B4-BE49-F238E27FC236}">
                <a16:creationId xmlns:a16="http://schemas.microsoft.com/office/drawing/2014/main" id="{5FC6869A-FD2D-0983-C279-0588DB2B4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1825" y="144463"/>
            <a:ext cx="9151938" cy="412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</a:t>
            </a:r>
            <a:r>
              <a:rPr lang="en-US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たかみくら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④高御座に　就き給えや主の主よ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ユダ出の獅子　ダビデの芽ぞ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とこしなえの　 神なる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 Box 1">
            <a:extLst>
              <a:ext uri="{FF2B5EF4-FFF2-40B4-BE49-F238E27FC236}">
                <a16:creationId xmlns:a16="http://schemas.microsoft.com/office/drawing/2014/main" id="{B0E0982B-7366-F5A2-9777-6BE214A02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３０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うまれしくにに </a:t>
            </a:r>
          </a:p>
        </p:txBody>
      </p:sp>
      <p:sp>
        <p:nvSpPr>
          <p:cNvPr id="237571" name="Text Box 2">
            <a:extLst>
              <a:ext uri="{FF2B5EF4-FFF2-40B4-BE49-F238E27FC236}">
                <a16:creationId xmlns:a16="http://schemas.microsoft.com/office/drawing/2014/main" id="{B9E1B12F-A1BB-4042-D91E-9D8B15376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5738" y="144463"/>
            <a:ext cx="7478713" cy="412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①生まれし国に　ハレルヤ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帰り行く主は　ハレルヤ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光る雲にて　ハレルヤ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たちまち見えず　ハレルヤ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1">
            <a:extLst>
              <a:ext uri="{FF2B5EF4-FFF2-40B4-BE49-F238E27FC236}">
                <a16:creationId xmlns:a16="http://schemas.microsoft.com/office/drawing/2014/main" id="{DC3C7A60-BD24-5F66-453D-DD9E9CC6E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３０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うまれしくにに </a:t>
            </a:r>
          </a:p>
        </p:txBody>
      </p:sp>
      <p:sp>
        <p:nvSpPr>
          <p:cNvPr id="239619" name="Text Box 2">
            <a:extLst>
              <a:ext uri="{FF2B5EF4-FFF2-40B4-BE49-F238E27FC236}">
                <a16:creationId xmlns:a16="http://schemas.microsoft.com/office/drawing/2014/main" id="{6E9CA130-6C9C-BBC3-E31C-78438FCB2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463" y="-215900"/>
            <a:ext cx="7127876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みくら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②君は御座に　ハレルヤ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着かせ給えど　ハレルヤ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世の人びとを　ハレルヤ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忘れたまわず　ハレルヤ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1">
            <a:extLst>
              <a:ext uri="{FF2B5EF4-FFF2-40B4-BE49-F238E27FC236}">
                <a16:creationId xmlns:a16="http://schemas.microsoft.com/office/drawing/2014/main" id="{C0F19976-423F-B2F0-4651-4EA1D9330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３０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うまれしくにに </a:t>
            </a:r>
          </a:p>
        </p:txBody>
      </p:sp>
      <p:sp>
        <p:nvSpPr>
          <p:cNvPr id="241667" name="Text Box 2">
            <a:extLst>
              <a:ext uri="{FF2B5EF4-FFF2-40B4-BE49-F238E27FC236}">
                <a16:creationId xmlns:a16="http://schemas.microsoft.com/office/drawing/2014/main" id="{6D0736C4-6A32-D7D2-8A03-99F3A1713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2100" y="144463"/>
            <a:ext cx="7693025" cy="412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③昇り給いし　ハレルヤ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君をば慕い　ハレルヤ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み弟子われらの　ハレルヤ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心も昇る　ハレルヤ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ext Box 1">
            <a:extLst>
              <a:ext uri="{FF2B5EF4-FFF2-40B4-BE49-F238E27FC236}">
                <a16:creationId xmlns:a16="http://schemas.microsoft.com/office/drawing/2014/main" id="{DF036E83-868F-15EF-BDA3-90B315C1D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３０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うまれしくにに </a:t>
            </a:r>
          </a:p>
        </p:txBody>
      </p:sp>
      <p:sp>
        <p:nvSpPr>
          <p:cNvPr id="243715" name="Text Box 2">
            <a:extLst>
              <a:ext uri="{FF2B5EF4-FFF2-40B4-BE49-F238E27FC236}">
                <a16:creationId xmlns:a16="http://schemas.microsoft.com/office/drawing/2014/main" id="{46474A76-B529-F24B-0C4C-5411A86F9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9238" y="144463"/>
            <a:ext cx="7604126" cy="412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④御顔を慕い　ハレルヤ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日に日に昇らん　ハレルヤ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御顔を隠す　ハレルヤ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ものを後ろに　ハレルヤ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1">
            <a:extLst>
              <a:ext uri="{FF2B5EF4-FFF2-40B4-BE49-F238E27FC236}">
                <a16:creationId xmlns:a16="http://schemas.microsoft.com/office/drawing/2014/main" id="{DD17BF6F-5270-CF3B-A667-7400F9D89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３１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生けるすくいぬし </a:t>
            </a:r>
          </a:p>
        </p:txBody>
      </p:sp>
      <p:sp>
        <p:nvSpPr>
          <p:cNvPr id="245763" name="Text Box 2">
            <a:extLst>
              <a:ext uri="{FF2B5EF4-FFF2-40B4-BE49-F238E27FC236}">
                <a16:creationId xmlns:a16="http://schemas.microsoft.com/office/drawing/2014/main" id="{86C27558-2F65-3A6A-DF16-7FF9B1755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4838" y="144463"/>
            <a:ext cx="892333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①生ける救い主　執り成したもう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自由とみ恵みの　担保と証拠に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②祈らるる我が身を　頭を上げ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自由にせられしを　感謝しまつる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id="{5C93E3D0-0290-3EC0-D7A6-70E10F4BD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聖１０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波うつ大波</a:t>
            </a:r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B2242289-583B-135B-7C2D-262621DE0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152400"/>
            <a:ext cx="8772525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➁連なる山々　遥かに超えて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響けよ鐘の音　地の果てまでも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十字架と復活の　救いの御子を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信じて受けよと　伝えて響け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  <a:cs typeface="ＤＦＧ中太丸ゴシック体" pitchFamily="48" charset="0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1">
            <a:extLst>
              <a:ext uri="{FF2B5EF4-FFF2-40B4-BE49-F238E27FC236}">
                <a16:creationId xmlns:a16="http://schemas.microsoft.com/office/drawing/2014/main" id="{BC9D7D28-4E91-28B0-FA15-2FFD3EB32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３１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生けるすくいぬし </a:t>
            </a:r>
          </a:p>
        </p:txBody>
      </p:sp>
      <p:sp>
        <p:nvSpPr>
          <p:cNvPr id="247811" name="Text Box 2">
            <a:extLst>
              <a:ext uri="{FF2B5EF4-FFF2-40B4-BE49-F238E27FC236}">
                <a16:creationId xmlns:a16="http://schemas.microsoft.com/office/drawing/2014/main" id="{A56ACF73-1E99-DD9B-BE51-EE5CF8834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22300" y="144463"/>
            <a:ext cx="96297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③この身の聖きを　求むる主の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ご計画は遂に　我が身に成らん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④言葉唯一の　頼りと成す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この身に主は疾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(と)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く　住まい定めん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ext Box 1">
            <a:extLst>
              <a:ext uri="{FF2B5EF4-FFF2-40B4-BE49-F238E27FC236}">
                <a16:creationId xmlns:a16="http://schemas.microsoft.com/office/drawing/2014/main" id="{95CDC641-793A-AB7E-E032-BF172178F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３２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わがたましい </a:t>
            </a:r>
          </a:p>
        </p:txBody>
      </p:sp>
      <p:sp>
        <p:nvSpPr>
          <p:cNvPr id="249859" name="Text Box 2">
            <a:extLst>
              <a:ext uri="{FF2B5EF4-FFF2-40B4-BE49-F238E27FC236}">
                <a16:creationId xmlns:a16="http://schemas.microsoft.com/office/drawing/2014/main" id="{CD5E30E2-DA22-53A4-45CD-0DE6A49FC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88963" y="215900"/>
            <a:ext cx="9752013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①我が魂　恐れを去れ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救い主は　御座の前に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この身の名前を　御手に書き留めて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証を立てたもう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ext Box 1">
            <a:extLst>
              <a:ext uri="{FF2B5EF4-FFF2-40B4-BE49-F238E27FC236}">
                <a16:creationId xmlns:a16="http://schemas.microsoft.com/office/drawing/2014/main" id="{C1BD0246-D6FA-1C4C-DA35-7CE11518C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３２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わがたましい </a:t>
            </a:r>
          </a:p>
        </p:txBody>
      </p:sp>
      <p:sp>
        <p:nvSpPr>
          <p:cNvPr id="251907" name="Text Box 2">
            <a:extLst>
              <a:ext uri="{FF2B5EF4-FFF2-40B4-BE49-F238E27FC236}">
                <a16:creationId xmlns:a16="http://schemas.microsoft.com/office/drawing/2014/main" id="{6887A379-2A25-BA36-9F5D-4B6EECA29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4975" y="215900"/>
            <a:ext cx="9017000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②救い主は　今も生きて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父の前に　執り成したもう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諸々の民を　救う生贄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（いけにえ）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血潮を注ぎて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ext Box 1">
            <a:extLst>
              <a:ext uri="{FF2B5EF4-FFF2-40B4-BE49-F238E27FC236}">
                <a16:creationId xmlns:a16="http://schemas.microsoft.com/office/drawing/2014/main" id="{9B1A5AB2-1862-8ADA-35E8-FCD4E2A4A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３２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わがたましい </a:t>
            </a:r>
          </a:p>
        </p:txBody>
      </p:sp>
      <p:sp>
        <p:nvSpPr>
          <p:cNvPr id="253955" name="Text Box 2">
            <a:extLst>
              <a:ext uri="{FF2B5EF4-FFF2-40B4-BE49-F238E27FC236}">
                <a16:creationId xmlns:a16="http://schemas.microsoft.com/office/drawing/2014/main" id="{99CA1E89-A6D6-7278-1183-D5A9CA62D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215900"/>
            <a:ext cx="8774113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③我は聞けり　赦しの声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子とせられて　恐れはなし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はばからず今は　御前に進みて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「父よ」と呼ぶなり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ext Box 1">
            <a:extLst>
              <a:ext uri="{FF2B5EF4-FFF2-40B4-BE49-F238E27FC236}">
                <a16:creationId xmlns:a16="http://schemas.microsoft.com/office/drawing/2014/main" id="{B81B06B3-FA55-6AEE-CC13-EB3100B49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３３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ももちのせいとよ </a:t>
            </a:r>
          </a:p>
        </p:txBody>
      </p:sp>
      <p:sp>
        <p:nvSpPr>
          <p:cNvPr id="256003" name="Text Box 2">
            <a:extLst>
              <a:ext uri="{FF2B5EF4-FFF2-40B4-BE49-F238E27FC236}">
                <a16:creationId xmlns:a16="http://schemas.microsoft.com/office/drawing/2014/main" id="{BDA35E8D-35E3-DA78-2932-FBEB90315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7488" y="0"/>
            <a:ext cx="9007476" cy="394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ももち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①百千の聖徒よ　「憂いの人」と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呼ばれし主イェスの　御業を仰ぎ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ささげよ　冠をば主に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Text Box 1">
            <a:extLst>
              <a:ext uri="{FF2B5EF4-FFF2-40B4-BE49-F238E27FC236}">
                <a16:creationId xmlns:a16="http://schemas.microsoft.com/office/drawing/2014/main" id="{8D1CC889-4A87-1AA1-E6C0-1D9F7B267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３３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ももちのせいとよ </a:t>
            </a:r>
          </a:p>
        </p:txBody>
      </p:sp>
      <p:sp>
        <p:nvSpPr>
          <p:cNvPr id="258051" name="Text Box 2">
            <a:extLst>
              <a:ext uri="{FF2B5EF4-FFF2-40B4-BE49-F238E27FC236}">
                <a16:creationId xmlns:a16="http://schemas.microsoft.com/office/drawing/2014/main" id="{9C57A3D8-92A8-2A24-E73A-1FB18AC96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8425" y="215900"/>
            <a:ext cx="7775575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②御神の使いよ　救いの君の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敵より奪いし　獲物を数え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ささげよ　冠りをば主に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1">
            <a:extLst>
              <a:ext uri="{FF2B5EF4-FFF2-40B4-BE49-F238E27FC236}">
                <a16:creationId xmlns:a16="http://schemas.microsoft.com/office/drawing/2014/main" id="{FAC4C702-CC74-E1E0-DD68-33E95D734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３３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ももちのせいとよ </a:t>
            </a:r>
          </a:p>
        </p:txBody>
      </p:sp>
      <p:sp>
        <p:nvSpPr>
          <p:cNvPr id="260099" name="Text Box 2">
            <a:extLst>
              <a:ext uri="{FF2B5EF4-FFF2-40B4-BE49-F238E27FC236}">
                <a16:creationId xmlns:a16="http://schemas.microsoft.com/office/drawing/2014/main" id="{721F657A-46A7-87BB-8755-A8206E6F5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3050" y="215900"/>
            <a:ext cx="8124825" cy="394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いばら　かむり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③茨の冠を　君に与えし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罪人おののき　主を仰ぎ見よ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ささげよ　冠をば主に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Text Box 1">
            <a:extLst>
              <a:ext uri="{FF2B5EF4-FFF2-40B4-BE49-F238E27FC236}">
                <a16:creationId xmlns:a16="http://schemas.microsoft.com/office/drawing/2014/main" id="{31F28DE8-064C-C2DB-FB5C-239D26976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３３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ももちのせいとよ </a:t>
            </a:r>
          </a:p>
        </p:txBody>
      </p:sp>
      <p:sp>
        <p:nvSpPr>
          <p:cNvPr id="262147" name="Text Box 2">
            <a:extLst>
              <a:ext uri="{FF2B5EF4-FFF2-40B4-BE49-F238E27FC236}">
                <a16:creationId xmlns:a16="http://schemas.microsoft.com/office/drawing/2014/main" id="{CB47A010-3493-853F-A616-ED7F02C51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2450" y="215900"/>
            <a:ext cx="9213850" cy="54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④聞け聞け妙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(たえ)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なる　讃えの歌の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天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(あめ)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にも地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（つち）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にも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鳴り轟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（とどろ）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くを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ささげよ　冠りをば主に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ext Box 1">
            <a:extLst>
              <a:ext uri="{FF2B5EF4-FFF2-40B4-BE49-F238E27FC236}">
                <a16:creationId xmlns:a16="http://schemas.microsoft.com/office/drawing/2014/main" id="{85E975C5-83B5-6684-F093-952960E58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34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おおくのかむり </a:t>
            </a:r>
          </a:p>
        </p:txBody>
      </p:sp>
      <p:sp>
        <p:nvSpPr>
          <p:cNvPr id="264195" name="Text Box 2">
            <a:extLst>
              <a:ext uri="{FF2B5EF4-FFF2-40B4-BE49-F238E27FC236}">
                <a16:creationId xmlns:a16="http://schemas.microsoft.com/office/drawing/2014/main" id="{95030922-B3D0-900F-AB51-121E30A54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7475" y="52388"/>
            <a:ext cx="902176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①多くの冠</a:t>
            </a:r>
            <a:r>
              <a:rPr lang="en-US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(かむり)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いざささげよ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小羊は座せり　高き御座に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我が魂</a:t>
            </a:r>
            <a:r>
              <a:rPr lang="en-US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(たましい)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歌え高く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身代わりとなりし　主なるイェスを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ext Box 1">
            <a:extLst>
              <a:ext uri="{FF2B5EF4-FFF2-40B4-BE49-F238E27FC236}">
                <a16:creationId xmlns:a16="http://schemas.microsoft.com/office/drawing/2014/main" id="{C6EFB00D-64DE-8B3F-BF1D-09A2394EA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8575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34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おおくのかむり </a:t>
            </a:r>
          </a:p>
        </p:txBody>
      </p:sp>
      <p:sp>
        <p:nvSpPr>
          <p:cNvPr id="266243" name="Text Box 2">
            <a:extLst>
              <a:ext uri="{FF2B5EF4-FFF2-40B4-BE49-F238E27FC236}">
                <a16:creationId xmlns:a16="http://schemas.microsoft.com/office/drawing/2014/main" id="{E6FA3A24-9056-201A-7BAE-714F3F23D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4625" y="52388"/>
            <a:ext cx="9066213" cy="345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②多くの冠　いざささげよ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初めよりありし　神なる主に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君は我の　憂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(う)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き悩みを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つぶさに知りたもう　神にぞます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  <a:cs typeface="ＤＦＧ中太丸ゴシック体" pitchFamily="48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EFDE2A75-2AFC-32D6-33B6-FF074DEAD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聖１０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波うつ大波</a:t>
            </a:r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7515B547-2CF6-F9BE-0FEC-3B8455D41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563" y="152400"/>
            <a:ext cx="8401051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  <a:cs typeface="ＤＦＧ中太丸ゴシック体" pitchFamily="48" charset="0"/>
              </a:rPr>
              <a:t>　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響けよ響けよ　クリスマスの鐘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全ての民の　全ての胸に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恵みと平和を　伝えて響け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ext Box 1">
            <a:extLst>
              <a:ext uri="{FF2B5EF4-FFF2-40B4-BE49-F238E27FC236}">
                <a16:creationId xmlns:a16="http://schemas.microsoft.com/office/drawing/2014/main" id="{C76BAC51-F891-9B4F-EF45-32558DD65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34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おおくのかむり </a:t>
            </a:r>
          </a:p>
        </p:txBody>
      </p:sp>
      <p:sp>
        <p:nvSpPr>
          <p:cNvPr id="268291" name="Text Box 2">
            <a:extLst>
              <a:ext uri="{FF2B5EF4-FFF2-40B4-BE49-F238E27FC236}">
                <a16:creationId xmlns:a16="http://schemas.microsoft.com/office/drawing/2014/main" id="{0F128141-C7CC-B122-CCBC-818A262AE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1450" y="0"/>
            <a:ext cx="91440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③多くの冠　いざささげよ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戦いに猛</a:t>
            </a:r>
            <a:r>
              <a:rPr lang="en-US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(たけ)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き　勝利の主に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墓も陰府</a:t>
            </a:r>
            <a:r>
              <a:rPr lang="en-US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(よみ)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も　破れ果てぬ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まことのいのちは　ただ主にあり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  <a:cs typeface="ＤＦＧ中太丸ゴシック体" pitchFamily="48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ext Box 1">
            <a:extLst>
              <a:ext uri="{FF2B5EF4-FFF2-40B4-BE49-F238E27FC236}">
                <a16:creationId xmlns:a16="http://schemas.microsoft.com/office/drawing/2014/main" id="{AFCFAD29-A26C-463E-C81B-F1E93D695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3５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み使いよ伏して </a:t>
            </a:r>
          </a:p>
        </p:txBody>
      </p:sp>
      <p:sp>
        <p:nvSpPr>
          <p:cNvPr id="270339" name="Text Box 2">
            <a:extLst>
              <a:ext uri="{FF2B5EF4-FFF2-40B4-BE49-F238E27FC236}">
                <a16:creationId xmlns:a16="http://schemas.microsoft.com/office/drawing/2014/main" id="{52C83AE3-8519-59B4-C644-7E9154583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4025" y="-215900"/>
            <a:ext cx="9694863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                 かしこ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①御使いよ伏して　主を畏み主を畏み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冠をささげて　誉めよ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主を主を主を　主なるイェスを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ext Box 1">
            <a:extLst>
              <a:ext uri="{FF2B5EF4-FFF2-40B4-BE49-F238E27FC236}">
                <a16:creationId xmlns:a16="http://schemas.microsoft.com/office/drawing/2014/main" id="{058E6074-FE6C-62B8-3F4E-B0DAAF605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3５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み使いよ伏して </a:t>
            </a:r>
          </a:p>
        </p:txBody>
      </p:sp>
      <p:sp>
        <p:nvSpPr>
          <p:cNvPr id="272387" name="Text Box 2">
            <a:extLst>
              <a:ext uri="{FF2B5EF4-FFF2-40B4-BE49-F238E27FC236}">
                <a16:creationId xmlns:a16="http://schemas.microsoft.com/office/drawing/2014/main" id="{C0226F31-A242-22A7-F0C9-3E0D49F4D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6713" y="-287338"/>
            <a:ext cx="9534526" cy="480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　　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な　　やから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②イスラエル人よ　汝が族も汝が族も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贖われたれば　誉めよ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主を主を主を　主なるイェスを多く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ext Box 1">
            <a:extLst>
              <a:ext uri="{FF2B5EF4-FFF2-40B4-BE49-F238E27FC236}">
                <a16:creationId xmlns:a16="http://schemas.microsoft.com/office/drawing/2014/main" id="{9A168CF3-AA8F-B54A-66C2-CEF58B6CB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3５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み使いよ伏して  </a:t>
            </a:r>
          </a:p>
        </p:txBody>
      </p:sp>
      <p:sp>
        <p:nvSpPr>
          <p:cNvPr id="274435" name="Text Box 2">
            <a:extLst>
              <a:ext uri="{FF2B5EF4-FFF2-40B4-BE49-F238E27FC236}">
                <a16:creationId xmlns:a16="http://schemas.microsoft.com/office/drawing/2014/main" id="{5F3153A9-E383-D97E-0FEF-37197D1A1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0" y="-144463"/>
            <a:ext cx="8431213" cy="461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なれ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③罪人よ汝が　罪赦しし罪赦しし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御恵み思いて　誉めよ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主を主を主を　主なるイェスを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ext Box 1">
            <a:extLst>
              <a:ext uri="{FF2B5EF4-FFF2-40B4-BE49-F238E27FC236}">
                <a16:creationId xmlns:a16="http://schemas.microsoft.com/office/drawing/2014/main" id="{2FBD4417-4176-3577-25DF-CC1B2C461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3５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み使いよ伏して  </a:t>
            </a:r>
          </a:p>
        </p:txBody>
      </p:sp>
      <p:sp>
        <p:nvSpPr>
          <p:cNvPr id="276483" name="Text Box 2">
            <a:extLst>
              <a:ext uri="{FF2B5EF4-FFF2-40B4-BE49-F238E27FC236}">
                <a16:creationId xmlns:a16="http://schemas.microsoft.com/office/drawing/2014/main" id="{5E45C97A-6D8E-E3E6-088E-8474992F6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4775" y="-144463"/>
            <a:ext cx="8261350" cy="52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④世の中の民は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声合わせて声合わせて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御稜威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(みいつ)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を畏み　誉めよ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主を主を主を　主なるイェスを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Text Box 1">
            <a:extLst>
              <a:ext uri="{FF2B5EF4-FFF2-40B4-BE49-F238E27FC236}">
                <a16:creationId xmlns:a16="http://schemas.microsoft.com/office/drawing/2014/main" id="{49B3DFD2-81C2-34C3-6152-49A4805F4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3５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み使いよ伏して  </a:t>
            </a:r>
          </a:p>
        </p:txBody>
      </p:sp>
      <p:sp>
        <p:nvSpPr>
          <p:cNvPr id="278531" name="Text Box 2">
            <a:extLst>
              <a:ext uri="{FF2B5EF4-FFF2-40B4-BE49-F238E27FC236}">
                <a16:creationId xmlns:a16="http://schemas.microsoft.com/office/drawing/2014/main" id="{515FD5B6-C114-65DC-101A-B73C3D0CC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4775" y="-144463"/>
            <a:ext cx="8261350" cy="52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⑤御国の聖徒も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地の御民も地の御民も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力の限りに　誉めよ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主を主を主を　主なるイェスを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Text Box 1">
            <a:extLst>
              <a:ext uri="{FF2B5EF4-FFF2-40B4-BE49-F238E27FC236}">
                <a16:creationId xmlns:a16="http://schemas.microsoft.com/office/drawing/2014/main" id="{EA6CBC36-E523-B418-DA90-72AE9B827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3６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み使いよ伏して </a:t>
            </a:r>
          </a:p>
        </p:txBody>
      </p:sp>
      <p:sp>
        <p:nvSpPr>
          <p:cNvPr id="280579" name="Text Box 2">
            <a:extLst>
              <a:ext uri="{FF2B5EF4-FFF2-40B4-BE49-F238E27FC236}">
                <a16:creationId xmlns:a16="http://schemas.microsoft.com/office/drawing/2014/main" id="{F7CD2398-705E-EF07-B0D5-28DBDA960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4025" y="-215900"/>
            <a:ext cx="9694863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                 かしこ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①御使いよ伏して　主を畏み主を畏み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　 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冠をささげて　誉めよイェスを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冠をささげて　誉めよイェスを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Text Box 1">
            <a:extLst>
              <a:ext uri="{FF2B5EF4-FFF2-40B4-BE49-F238E27FC236}">
                <a16:creationId xmlns:a16="http://schemas.microsoft.com/office/drawing/2014/main" id="{6390E6E4-3420-DA83-FBAE-39E31D6D8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3６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み使いよ伏して </a:t>
            </a:r>
          </a:p>
        </p:txBody>
      </p:sp>
      <p:sp>
        <p:nvSpPr>
          <p:cNvPr id="282627" name="Text Box 2">
            <a:extLst>
              <a:ext uri="{FF2B5EF4-FFF2-40B4-BE49-F238E27FC236}">
                <a16:creationId xmlns:a16="http://schemas.microsoft.com/office/drawing/2014/main" id="{05624FDC-270C-E2C5-DA3B-430D7AB49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5275" y="-215900"/>
            <a:ext cx="8504238" cy="394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          な　やから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②イスラエル人よ　汝が族も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贖われたれば　誉めよイェスを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贖われたれば　誉めよイェスを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Text Box 1">
            <a:extLst>
              <a:ext uri="{FF2B5EF4-FFF2-40B4-BE49-F238E27FC236}">
                <a16:creationId xmlns:a16="http://schemas.microsoft.com/office/drawing/2014/main" id="{84822D7B-D78D-00B4-51F2-D39FE5A97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3６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み使いよ伏して </a:t>
            </a:r>
          </a:p>
        </p:txBody>
      </p:sp>
      <p:sp>
        <p:nvSpPr>
          <p:cNvPr id="284675" name="Text Box 2">
            <a:extLst>
              <a:ext uri="{FF2B5EF4-FFF2-40B4-BE49-F238E27FC236}">
                <a16:creationId xmlns:a16="http://schemas.microsoft.com/office/drawing/2014/main" id="{711D1B22-59DD-EC69-A28F-FB681AFB2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4638" y="-215900"/>
            <a:ext cx="8462963" cy="394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なれ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③罪人よ汝が　罪赦しし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御恵み思いて　誉めよイェスを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御恵み思いて　誉めよイェスを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ext Box 1">
            <a:extLst>
              <a:ext uri="{FF2B5EF4-FFF2-40B4-BE49-F238E27FC236}">
                <a16:creationId xmlns:a16="http://schemas.microsoft.com/office/drawing/2014/main" id="{989A53BF-A082-4090-1E17-3BBF9260D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3６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み使いよ伏して </a:t>
            </a:r>
          </a:p>
        </p:txBody>
      </p:sp>
      <p:sp>
        <p:nvSpPr>
          <p:cNvPr id="286723" name="Text Box 2">
            <a:extLst>
              <a:ext uri="{FF2B5EF4-FFF2-40B4-BE49-F238E27FC236}">
                <a16:creationId xmlns:a16="http://schemas.microsoft.com/office/drawing/2014/main" id="{342520D2-97E5-102C-6EFB-A102B5126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2625" y="-215900"/>
            <a:ext cx="9891713" cy="52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   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④世の中の民は　声合わせて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御稜威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(みいつ)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を畏み　誉めよイェスを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御稜威を畏み　誉めよイェスを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>
            <a:extLst>
              <a:ext uri="{FF2B5EF4-FFF2-40B4-BE49-F238E27FC236}">
                <a16:creationId xmlns:a16="http://schemas.microsoft.com/office/drawing/2014/main" id="{C1B1AF28-B21C-E3D9-7DD7-A8A38A6C5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聖１０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波うつ大波</a:t>
            </a:r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508E0782-FC2A-82E3-5C4B-E704BB97F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038" y="152400"/>
            <a:ext cx="8626476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➂広がる大空　遥かに超えて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響けよ鐘の音　地の果てまでも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再び来られる　栄光の御子を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備えて受けよと　伝えて響け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  <a:cs typeface="ＤＦＧ中太丸ゴシック体" pitchFamily="48" charset="0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Text Box 1">
            <a:extLst>
              <a:ext uri="{FF2B5EF4-FFF2-40B4-BE49-F238E27FC236}">
                <a16:creationId xmlns:a16="http://schemas.microsoft.com/office/drawing/2014/main" id="{0EAF10C0-13DF-9FC6-BCDF-30AB6196C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3６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み使いよ伏して </a:t>
            </a:r>
          </a:p>
        </p:txBody>
      </p:sp>
      <p:sp>
        <p:nvSpPr>
          <p:cNvPr id="288771" name="Text Box 2">
            <a:extLst>
              <a:ext uri="{FF2B5EF4-FFF2-40B4-BE49-F238E27FC236}">
                <a16:creationId xmlns:a16="http://schemas.microsoft.com/office/drawing/2014/main" id="{9D7E9AF9-4D75-78F8-C100-3CD45BE14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08025" y="-215900"/>
            <a:ext cx="8154988" cy="394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⑤御国の聖徒も　地の御民も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力の限りに　誉めよイェスを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力の限りに　誉めよイェスを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Text Box 1">
            <a:extLst>
              <a:ext uri="{FF2B5EF4-FFF2-40B4-BE49-F238E27FC236}">
                <a16:creationId xmlns:a16="http://schemas.microsoft.com/office/drawing/2014/main" id="{5FFF0557-B044-D253-41D8-ED4657C40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3７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あまねく地のうえ </a:t>
            </a:r>
          </a:p>
        </p:txBody>
      </p:sp>
      <p:sp>
        <p:nvSpPr>
          <p:cNvPr id="290819" name="Text Box 2">
            <a:extLst>
              <a:ext uri="{FF2B5EF4-FFF2-40B4-BE49-F238E27FC236}">
                <a16:creationId xmlns:a16="http://schemas.microsoft.com/office/drawing/2014/main" id="{3D3A0A91-2ACF-077E-A3CE-E957043E6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1913" y="-215900"/>
            <a:ext cx="8912226" cy="595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</a:t>
            </a:r>
            <a:r>
              <a:rPr lang="en-US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あまね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①遍く地の上　主は治めたまわん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岸より岸へと　日の輝る限りは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②朝ごと夕ごとに　御前にあげらる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心より出ずる　祈りの声々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Text Box 1">
            <a:extLst>
              <a:ext uri="{FF2B5EF4-FFF2-40B4-BE49-F238E27FC236}">
                <a16:creationId xmlns:a16="http://schemas.microsoft.com/office/drawing/2014/main" id="{D24D511D-8587-1E83-8C1F-CF8C49FF4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3７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あまねく地のうえ </a:t>
            </a:r>
          </a:p>
        </p:txBody>
      </p:sp>
      <p:sp>
        <p:nvSpPr>
          <p:cNvPr id="292867" name="Text Box 2">
            <a:extLst>
              <a:ext uri="{FF2B5EF4-FFF2-40B4-BE49-F238E27FC236}">
                <a16:creationId xmlns:a16="http://schemas.microsoft.com/office/drawing/2014/main" id="{DFE1C245-E40C-1BBD-9B37-F5643DE96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13" y="-215900"/>
            <a:ext cx="9123363" cy="611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</a:t>
            </a:r>
            <a:r>
              <a:rPr lang="en-US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　　　　　　　　    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ね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③言葉は異なり　音に違いあれど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老いも幼きも　御神を誉め歌う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22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めしゅうど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④囚人自由を得　乏しき者富み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豊けき恵みに　浴して主を誉めん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Text Box 1">
            <a:extLst>
              <a:ext uri="{FF2B5EF4-FFF2-40B4-BE49-F238E27FC236}">
                <a16:creationId xmlns:a16="http://schemas.microsoft.com/office/drawing/2014/main" id="{6EF6BEEB-DFF7-5174-1467-BAE2D5E69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3８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救い主イエスを </a:t>
            </a:r>
          </a:p>
        </p:txBody>
      </p:sp>
      <p:sp>
        <p:nvSpPr>
          <p:cNvPr id="294915" name="Text Box 2">
            <a:extLst>
              <a:ext uri="{FF2B5EF4-FFF2-40B4-BE49-F238E27FC236}">
                <a16:creationId xmlns:a16="http://schemas.microsoft.com/office/drawing/2014/main" id="{B1785A64-C091-5199-C78F-4193798DB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-215900"/>
            <a:ext cx="8397875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①救い主イェスを　仰ぎ見れば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厳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（おごそ）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かの内に　優しさあり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優しさあり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ext Box 1">
            <a:extLst>
              <a:ext uri="{FF2B5EF4-FFF2-40B4-BE49-F238E27FC236}">
                <a16:creationId xmlns:a16="http://schemas.microsoft.com/office/drawing/2014/main" id="{C42376B2-D01A-55F6-ECCF-55B7B3322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3８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救い主イエスを </a:t>
            </a:r>
          </a:p>
        </p:txBody>
      </p:sp>
      <p:sp>
        <p:nvSpPr>
          <p:cNvPr id="296963" name="Text Box 2">
            <a:extLst>
              <a:ext uri="{FF2B5EF4-FFF2-40B4-BE49-F238E27FC236}">
                <a16:creationId xmlns:a16="http://schemas.microsoft.com/office/drawing/2014/main" id="{CD2F7A19-7BC0-1EE0-6C42-B24EB4B1A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" y="-215900"/>
            <a:ext cx="8780463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②人の子の中に　求め得るや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かかる麗しき　御姿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（みすがた）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をば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御姿をば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ext Box 1">
            <a:extLst>
              <a:ext uri="{FF2B5EF4-FFF2-40B4-BE49-F238E27FC236}">
                <a16:creationId xmlns:a16="http://schemas.microsoft.com/office/drawing/2014/main" id="{DA03EC10-F872-E73C-1DB9-03327E3B8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3８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救い主イエスを </a:t>
            </a:r>
          </a:p>
        </p:txBody>
      </p:sp>
      <p:sp>
        <p:nvSpPr>
          <p:cNvPr id="299011" name="Text Box 2">
            <a:extLst>
              <a:ext uri="{FF2B5EF4-FFF2-40B4-BE49-F238E27FC236}">
                <a16:creationId xmlns:a16="http://schemas.microsoft.com/office/drawing/2014/main" id="{84C4BCE6-CB2D-E348-7E33-86FC3456F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4300" y="-215900"/>
            <a:ext cx="8037513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③滅びゆく我を　贖わんとて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十字架の恥をも　受け給えり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受け給えり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ext Box 1">
            <a:extLst>
              <a:ext uri="{FF2B5EF4-FFF2-40B4-BE49-F238E27FC236}">
                <a16:creationId xmlns:a16="http://schemas.microsoft.com/office/drawing/2014/main" id="{8D52DFB0-D977-C38D-760B-17B85B757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3８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救い主イエスを </a:t>
            </a:r>
          </a:p>
        </p:txBody>
      </p:sp>
      <p:sp>
        <p:nvSpPr>
          <p:cNvPr id="301059" name="Text Box 2">
            <a:extLst>
              <a:ext uri="{FF2B5EF4-FFF2-40B4-BE49-F238E27FC236}">
                <a16:creationId xmlns:a16="http://schemas.microsoft.com/office/drawing/2014/main" id="{8C63D78E-DC9B-182D-5DCB-3C5EA9CA4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6863" y="-215900"/>
            <a:ext cx="8401051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④君は我がいのち　また喜び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追い迫る死にも　勝たせたもう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勝たせたもう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Text Box 1">
            <a:extLst>
              <a:ext uri="{FF2B5EF4-FFF2-40B4-BE49-F238E27FC236}">
                <a16:creationId xmlns:a16="http://schemas.microsoft.com/office/drawing/2014/main" id="{DB82D65D-A591-0803-4A25-898A02202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3８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救い主イエスを </a:t>
            </a:r>
          </a:p>
        </p:txBody>
      </p:sp>
      <p:sp>
        <p:nvSpPr>
          <p:cNvPr id="303107" name="Text Box 2">
            <a:extLst>
              <a:ext uri="{FF2B5EF4-FFF2-40B4-BE49-F238E27FC236}">
                <a16:creationId xmlns:a16="http://schemas.microsoft.com/office/drawing/2014/main" id="{226F9243-4C71-BB76-6285-9BE0937AB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-215900"/>
            <a:ext cx="8112125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⑤君はこの身をば　御国に召し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喜びを全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(また)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く　満たしたもう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満たしたもう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ext Box 1">
            <a:extLst>
              <a:ext uri="{FF2B5EF4-FFF2-40B4-BE49-F238E27FC236}">
                <a16:creationId xmlns:a16="http://schemas.microsoft.com/office/drawing/2014/main" id="{2A9F117F-3037-339B-DE85-CCD945411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3９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さめよ日はちかし </a:t>
            </a:r>
          </a:p>
        </p:txBody>
      </p:sp>
      <p:sp>
        <p:nvSpPr>
          <p:cNvPr id="305155" name="Text Box 2">
            <a:extLst>
              <a:ext uri="{FF2B5EF4-FFF2-40B4-BE49-F238E27FC236}">
                <a16:creationId xmlns:a16="http://schemas.microsoft.com/office/drawing/2014/main" id="{618DDC78-0654-DD90-7DC3-6F7F31FF4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0663" y="-215900"/>
            <a:ext cx="9231313" cy="394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①覚めよ日は近し　見張り人は叫ぶ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人々備えよ　いでよ時近く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門口に至れり　花婿ぞ来たる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1">
            <a:extLst>
              <a:ext uri="{FF2B5EF4-FFF2-40B4-BE49-F238E27FC236}">
                <a16:creationId xmlns:a16="http://schemas.microsoft.com/office/drawing/2014/main" id="{76E88351-2CB7-4AAC-0CB3-8EE67BDF0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3９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さめよ日はちかし </a:t>
            </a:r>
          </a:p>
        </p:txBody>
      </p:sp>
      <p:sp>
        <p:nvSpPr>
          <p:cNvPr id="307203" name="Text Box 2">
            <a:extLst>
              <a:ext uri="{FF2B5EF4-FFF2-40B4-BE49-F238E27FC236}">
                <a16:creationId xmlns:a16="http://schemas.microsoft.com/office/drawing/2014/main" id="{874D317C-8D13-68B0-AF01-78655E92F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-215900"/>
            <a:ext cx="8518525" cy="394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疾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(と)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く掲げよ　汝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がともし火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ハレルヤ！　待ちこがれし主を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喜び迎えよ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id="{63B4C329-C584-5159-54E0-C8D93DA38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聖１０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波うつ大波</a:t>
            </a:r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927F14B4-37A6-7A9F-222A-2DEE3163B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563" y="152400"/>
            <a:ext cx="8401051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  <a:cs typeface="ＤＦＧ中太丸ゴシック体" pitchFamily="48" charset="0"/>
              </a:rPr>
              <a:t>　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響けよ響けよ　クリスマスの鐘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全ての民の　全ての胸に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恵みと平和を　伝えて響け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Text Box 1">
            <a:extLst>
              <a:ext uri="{FF2B5EF4-FFF2-40B4-BE49-F238E27FC236}">
                <a16:creationId xmlns:a16="http://schemas.microsoft.com/office/drawing/2014/main" id="{283EAD52-AE8A-1B18-0189-B70376385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3９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さめよ日はちかし </a:t>
            </a:r>
          </a:p>
        </p:txBody>
      </p:sp>
      <p:sp>
        <p:nvSpPr>
          <p:cNvPr id="309251" name="Text Box 2">
            <a:extLst>
              <a:ext uri="{FF2B5EF4-FFF2-40B4-BE49-F238E27FC236}">
                <a16:creationId xmlns:a16="http://schemas.microsoft.com/office/drawing/2014/main" id="{DD8C6014-0F91-0ECF-744A-88E6D2FDA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7975" y="-215900"/>
            <a:ext cx="9405938" cy="394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②聞けや歌声を　暁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(あかつき)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いや近し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星は空にあり　踊る心もて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今か今かと待つ　花婿なる主は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Text Box 1">
            <a:extLst>
              <a:ext uri="{FF2B5EF4-FFF2-40B4-BE49-F238E27FC236}">
                <a16:creationId xmlns:a16="http://schemas.microsoft.com/office/drawing/2014/main" id="{9174397A-EFD7-8605-3A66-DB893525B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3９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さめよ日はちかし </a:t>
            </a:r>
          </a:p>
        </p:txBody>
      </p:sp>
      <p:sp>
        <p:nvSpPr>
          <p:cNvPr id="311299" name="Text Box 2">
            <a:extLst>
              <a:ext uri="{FF2B5EF4-FFF2-40B4-BE49-F238E27FC236}">
                <a16:creationId xmlns:a16="http://schemas.microsoft.com/office/drawing/2014/main" id="{C8AC8B77-B48A-3E13-B2EB-B193CEA6D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8" y="-215900"/>
            <a:ext cx="6453187" cy="394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我が望みよ　我が冠よ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ハレルヤ！　栄に輝く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キリスト迎えよ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Text Box 1">
            <a:extLst>
              <a:ext uri="{FF2B5EF4-FFF2-40B4-BE49-F238E27FC236}">
                <a16:creationId xmlns:a16="http://schemas.microsoft.com/office/drawing/2014/main" id="{92D91CD4-AF7D-17F1-8AA6-BEAB677AC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3９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さめよ日はちかし </a:t>
            </a:r>
          </a:p>
        </p:txBody>
      </p:sp>
      <p:sp>
        <p:nvSpPr>
          <p:cNvPr id="313347" name="Text Box 2">
            <a:extLst>
              <a:ext uri="{FF2B5EF4-FFF2-40B4-BE49-F238E27FC236}">
                <a16:creationId xmlns:a16="http://schemas.microsoft.com/office/drawing/2014/main" id="{9A9EF29B-C383-700D-E895-620D140FA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1138" y="-215900"/>
            <a:ext cx="8340726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③歌え高らかに　御使い聖徒も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力は主にあり　君はとこしえに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この世を統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(す)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べたまわん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その時迫れり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Text Box 1">
            <a:extLst>
              <a:ext uri="{FF2B5EF4-FFF2-40B4-BE49-F238E27FC236}">
                <a16:creationId xmlns:a16="http://schemas.microsoft.com/office/drawing/2014/main" id="{2E2365AA-5774-927D-2D81-094DFF96D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3９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さめよ日はちかし </a:t>
            </a:r>
          </a:p>
        </p:txBody>
      </p:sp>
      <p:sp>
        <p:nvSpPr>
          <p:cNvPr id="315395" name="Text Box 2">
            <a:extLst>
              <a:ext uri="{FF2B5EF4-FFF2-40B4-BE49-F238E27FC236}">
                <a16:creationId xmlns:a16="http://schemas.microsoft.com/office/drawing/2014/main" id="{F284B05B-DB4E-AAF0-F024-63975BD67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5900" y="-257175"/>
            <a:ext cx="7932738" cy="394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見よ主来たる　いざ迎えよ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ハレルヤ！　祝いのむしろは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備えられてあり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Text Box 1">
            <a:extLst>
              <a:ext uri="{FF2B5EF4-FFF2-40B4-BE49-F238E27FC236}">
                <a16:creationId xmlns:a16="http://schemas.microsoft.com/office/drawing/2014/main" id="{EDE17056-B25B-E5E3-26AD-E3E9C4C6C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４０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父の神の右にいます </a:t>
            </a:r>
          </a:p>
        </p:txBody>
      </p:sp>
      <p:sp>
        <p:nvSpPr>
          <p:cNvPr id="317443" name="Text Box 2">
            <a:extLst>
              <a:ext uri="{FF2B5EF4-FFF2-40B4-BE49-F238E27FC236}">
                <a16:creationId xmlns:a16="http://schemas.microsoft.com/office/drawing/2014/main" id="{13A2807F-1D29-99CC-5EE1-155E33048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8425" y="-215900"/>
            <a:ext cx="7312025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①父の神の右に在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(ま)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す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花婿我が主イェス君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誓いませる言葉のごと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疾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(と)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く来ませ　疾く来ませ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Text Box 1">
            <a:extLst>
              <a:ext uri="{FF2B5EF4-FFF2-40B4-BE49-F238E27FC236}">
                <a16:creationId xmlns:a16="http://schemas.microsoft.com/office/drawing/2014/main" id="{BA04F6EF-B3D7-F9AE-2CFD-B8CD3F0EB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４０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父の神の右にいます </a:t>
            </a:r>
          </a:p>
        </p:txBody>
      </p:sp>
      <p:sp>
        <p:nvSpPr>
          <p:cNvPr id="319491" name="Text Box 2">
            <a:extLst>
              <a:ext uri="{FF2B5EF4-FFF2-40B4-BE49-F238E27FC236}">
                <a16:creationId xmlns:a16="http://schemas.microsoft.com/office/drawing/2014/main" id="{3C33875F-4290-1329-1036-9E673F90F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975" y="-215900"/>
            <a:ext cx="7477125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②君は我にいのちをも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惜しまで与え給えり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贖いましし汝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がつまに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疾く来ませ 疾く来ませ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Text Box 1">
            <a:extLst>
              <a:ext uri="{FF2B5EF4-FFF2-40B4-BE49-F238E27FC236}">
                <a16:creationId xmlns:a16="http://schemas.microsoft.com/office/drawing/2014/main" id="{5AF6D4BA-0BD9-3C34-8C69-9B9A709B7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４０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父の神の右にいます </a:t>
            </a:r>
          </a:p>
        </p:txBody>
      </p:sp>
      <p:sp>
        <p:nvSpPr>
          <p:cNvPr id="321539" name="Text Box 2">
            <a:extLst>
              <a:ext uri="{FF2B5EF4-FFF2-40B4-BE49-F238E27FC236}">
                <a16:creationId xmlns:a16="http://schemas.microsoft.com/office/drawing/2014/main" id="{15B805F0-A2AD-B19A-DB6F-EF065C024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4513" y="-215900"/>
            <a:ext cx="8202613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③待ち焦がれつつ死すとも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我が魂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(たま)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なお誉め歌わん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ただ一つの望みなる主！　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疾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(と)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く来ませ　疾く来ませ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Text Box 1">
            <a:extLst>
              <a:ext uri="{FF2B5EF4-FFF2-40B4-BE49-F238E27FC236}">
                <a16:creationId xmlns:a16="http://schemas.microsoft.com/office/drawing/2014/main" id="{5DE191D9-4FDA-B2CE-0B92-C1C304378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４０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父の神の右にいます </a:t>
            </a:r>
          </a:p>
        </p:txBody>
      </p:sp>
      <p:sp>
        <p:nvSpPr>
          <p:cNvPr id="323587" name="Text Box 2">
            <a:extLst>
              <a:ext uri="{FF2B5EF4-FFF2-40B4-BE49-F238E27FC236}">
                <a16:creationId xmlns:a16="http://schemas.microsoft.com/office/drawing/2014/main" id="{075FA925-F10C-69A2-8875-FB0FC3BF9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1463" y="-215900"/>
            <a:ext cx="7658101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④花婿ついに来まさば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顔と顔を合わせ得る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我が身の喜びいかならん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疾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(と)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く来ませ　疾く来ませ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Text Box 1">
            <a:extLst>
              <a:ext uri="{FF2B5EF4-FFF2-40B4-BE49-F238E27FC236}">
                <a16:creationId xmlns:a16="http://schemas.microsoft.com/office/drawing/2014/main" id="{D54671FE-925F-C30A-B0C7-747BA21CC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聖１４１　うきのやみのよも </a:t>
            </a:r>
          </a:p>
        </p:txBody>
      </p:sp>
      <p:sp>
        <p:nvSpPr>
          <p:cNvPr id="325635" name="Text Box 2">
            <a:extLst>
              <a:ext uri="{FF2B5EF4-FFF2-40B4-BE49-F238E27FC236}">
                <a16:creationId xmlns:a16="http://schemas.microsoft.com/office/drawing/2014/main" id="{A594DBAC-AF9F-38BB-1EF6-DF4D4CD0E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-215900"/>
            <a:ext cx="8572500" cy="595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①浮きの闇の夜も　いましばしぞ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やがて麗しき　朝日いでなん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②われらも栄えの　姿となり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御空に昇りて　君に見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(まみ)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えん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Text Box 1">
            <a:extLst>
              <a:ext uri="{FF2B5EF4-FFF2-40B4-BE49-F238E27FC236}">
                <a16:creationId xmlns:a16="http://schemas.microsoft.com/office/drawing/2014/main" id="{1AF90DEB-EB7A-F27E-B5F5-7D0AFBEE1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0"/>
            <a:ext cx="502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聖１４１　うきのやみのよも </a:t>
            </a:r>
          </a:p>
        </p:txBody>
      </p:sp>
      <p:sp>
        <p:nvSpPr>
          <p:cNvPr id="327683" name="Text Box 2">
            <a:extLst>
              <a:ext uri="{FF2B5EF4-FFF2-40B4-BE49-F238E27FC236}">
                <a16:creationId xmlns:a16="http://schemas.microsoft.com/office/drawing/2014/main" id="{DD0E82AD-A592-9481-9F17-45611DBB0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-215900"/>
            <a:ext cx="8948738" cy="611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</a:t>
            </a:r>
            <a:r>
              <a:rPr lang="en-US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　　　　　　　　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③いとも懐かしき　君と共に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天なる我が家に　長く住まわん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22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④待ちわび楽しむ　栄えの日よ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来たり給え疾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(と)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く　主よ我が主よ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>
            <a:extLst>
              <a:ext uri="{FF2B5EF4-FFF2-40B4-BE49-F238E27FC236}">
                <a16:creationId xmlns:a16="http://schemas.microsoft.com/office/drawing/2014/main" id="{D9077A00-206D-1A7F-0C41-496D2FDFE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聖１０３　クリスマスの朝</a:t>
            </a:r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0E554282-A94F-0B7A-8239-5BA8C4A79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7163" y="152400"/>
            <a:ext cx="6376988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クリスマスの朝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着いたよ着いたよ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舳先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（へさき）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を揃えて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三艘の舟が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Text Box 1">
            <a:extLst>
              <a:ext uri="{FF2B5EF4-FFF2-40B4-BE49-F238E27FC236}">
                <a16:creationId xmlns:a16="http://schemas.microsoft.com/office/drawing/2014/main" id="{5D42947C-F420-3D4E-CBED-5EF9CC9E7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聖１４２ 　ものみよかたれ</a:t>
            </a:r>
          </a:p>
        </p:txBody>
      </p:sp>
      <p:sp>
        <p:nvSpPr>
          <p:cNvPr id="329731" name="Text Box 2">
            <a:extLst>
              <a:ext uri="{FF2B5EF4-FFF2-40B4-BE49-F238E27FC236}">
                <a16:creationId xmlns:a16="http://schemas.microsoft.com/office/drawing/2014/main" id="{D0C70E87-A899-3135-A7FF-756147730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「物見よ語れ　夜は真夜中か」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「旅人見ずや　朝の星影」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「そは聖徒らの　待てる望みか」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「実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(げ)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に約束の　日こそ近づけ」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Text Box 1">
            <a:extLst>
              <a:ext uri="{FF2B5EF4-FFF2-40B4-BE49-F238E27FC236}">
                <a16:creationId xmlns:a16="http://schemas.microsoft.com/office/drawing/2014/main" id="{FA1A495B-1B1D-7148-BD4A-DF141B7FD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聖１４２ 　ものみよかたれ</a:t>
            </a:r>
          </a:p>
        </p:txBody>
      </p:sp>
      <p:sp>
        <p:nvSpPr>
          <p:cNvPr id="331779" name="Text Box 2">
            <a:extLst>
              <a:ext uri="{FF2B5EF4-FFF2-40B4-BE49-F238E27FC236}">
                <a16:creationId xmlns:a16="http://schemas.microsoft.com/office/drawing/2014/main" id="{35242897-F29F-1CA0-CE8B-F358E096E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「輝く星は　何の印か」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「朽ちぬまことと　愛の印ぞ」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「正義が悪に　勝つ日来たるか」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「待て地平より　朝日昇るを」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Text Box 1">
            <a:extLst>
              <a:ext uri="{FF2B5EF4-FFF2-40B4-BE49-F238E27FC236}">
                <a16:creationId xmlns:a16="http://schemas.microsoft.com/office/drawing/2014/main" id="{CFA923AE-8AC9-38E2-7AE9-FC1DEEC42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聖１４２ 　ものみよかたれ</a:t>
            </a:r>
          </a:p>
        </p:txBody>
      </p:sp>
      <p:sp>
        <p:nvSpPr>
          <p:cNvPr id="333827" name="Text Box 2">
            <a:extLst>
              <a:ext uri="{FF2B5EF4-FFF2-40B4-BE49-F238E27FC236}">
                <a16:creationId xmlns:a16="http://schemas.microsoft.com/office/drawing/2014/main" id="{9E34AB2F-2789-A27A-2966-6868F8FE0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「物見よ闇は　間もなく去るか」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「疑い迷い　遂に消え果てん」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「世界の民は　神に帰するか」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「主の現るる　日こそその時」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Text Box 1">
            <a:extLst>
              <a:ext uri="{FF2B5EF4-FFF2-40B4-BE49-F238E27FC236}">
                <a16:creationId xmlns:a16="http://schemas.microsoft.com/office/drawing/2014/main" id="{0B2DEA5C-5C1F-6675-50B2-2B4939554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聖１４３ 　ひとたび死にたる</a:t>
            </a:r>
          </a:p>
        </p:txBody>
      </p:sp>
      <p:sp>
        <p:nvSpPr>
          <p:cNvPr id="335875" name="Text Box 2">
            <a:extLst>
              <a:ext uri="{FF2B5EF4-FFF2-40B4-BE49-F238E27FC236}">
                <a16:creationId xmlns:a16="http://schemas.microsoft.com/office/drawing/2014/main" id="{B66CCF9D-9CE1-4291-4085-F04DD4966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6263" y="188913"/>
            <a:ext cx="972026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ひとたび死にたる　神の子イェスは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雲に乗り給い　この世に来たる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ハレルヤ！ハレルヤ！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誰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(たれ)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も主を見よ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Text Box 1">
            <a:extLst>
              <a:ext uri="{FF2B5EF4-FFF2-40B4-BE49-F238E27FC236}">
                <a16:creationId xmlns:a16="http://schemas.microsoft.com/office/drawing/2014/main" id="{7F1B30E2-C6E4-ADE3-4AA5-49E8E8BB7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聖１４３ 　ひとたび死にたる</a:t>
            </a:r>
          </a:p>
        </p:txBody>
      </p:sp>
      <p:sp>
        <p:nvSpPr>
          <p:cNvPr id="337923" name="Text Box 2">
            <a:extLst>
              <a:ext uri="{FF2B5EF4-FFF2-40B4-BE49-F238E27FC236}">
                <a16:creationId xmlns:a16="http://schemas.microsoft.com/office/drawing/2014/main" id="{3A2E6A44-E2D1-55BA-FC33-C5522C762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6263" y="188913"/>
            <a:ext cx="972026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夜人は輝く　姿を拝す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主をば辱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（はずか）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しめ　殺しし者も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慄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(おのの)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き慄き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｢メシヤ」を拝す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Text Box 1">
            <a:extLst>
              <a:ext uri="{FF2B5EF4-FFF2-40B4-BE49-F238E27FC236}">
                <a16:creationId xmlns:a16="http://schemas.microsoft.com/office/drawing/2014/main" id="{34B99BD5-6164-A03A-F5D5-F399860C2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聖１４３ 　ひとたび死にたる</a:t>
            </a:r>
          </a:p>
        </p:txBody>
      </p:sp>
      <p:sp>
        <p:nvSpPr>
          <p:cNvPr id="339971" name="Text Box 2">
            <a:extLst>
              <a:ext uri="{FF2B5EF4-FFF2-40B4-BE49-F238E27FC236}">
                <a16:creationId xmlns:a16="http://schemas.microsoft.com/office/drawing/2014/main" id="{293BD83C-7C3D-E190-3BA0-738C9DFB3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6263" y="188913"/>
            <a:ext cx="972026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御民は御空に　高く昇りて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待ちに待ちし主に　喜び見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(まみ)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ハレルヤ！ハレルヤ！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手に手を取りて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Text Box 1">
            <a:extLst>
              <a:ext uri="{FF2B5EF4-FFF2-40B4-BE49-F238E27FC236}">
                <a16:creationId xmlns:a16="http://schemas.microsoft.com/office/drawing/2014/main" id="{2F2B8C0E-1712-59D3-F00D-26BB590EE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聖１４３ 　ひとたび死にたる</a:t>
            </a:r>
          </a:p>
        </p:txBody>
      </p:sp>
      <p:sp>
        <p:nvSpPr>
          <p:cNvPr id="342019" name="Text Box 2">
            <a:extLst>
              <a:ext uri="{FF2B5EF4-FFF2-40B4-BE49-F238E27FC236}">
                <a16:creationId xmlns:a16="http://schemas.microsoft.com/office/drawing/2014/main" id="{530E2F55-DE6C-0A70-007E-624887AFF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6263" y="188913"/>
            <a:ext cx="972026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32463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32463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32463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32463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32463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32463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32463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32463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32463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④栄と力は　天つ御座	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(みくら)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座して統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(す)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べたもう　君にこそあれ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ハレルヤ！ハレルヤ！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主よ疾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(と)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く来ませ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Text Box 1">
            <a:extLst>
              <a:ext uri="{FF2B5EF4-FFF2-40B4-BE49-F238E27FC236}">
                <a16:creationId xmlns:a16="http://schemas.microsoft.com/office/drawing/2014/main" id="{36BCACA9-5549-E27E-B913-BB24BD057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聖１４４ 　ペンテコステ</a:t>
            </a:r>
          </a:p>
        </p:txBody>
      </p:sp>
      <p:sp>
        <p:nvSpPr>
          <p:cNvPr id="344067" name="Text Box 2">
            <a:extLst>
              <a:ext uri="{FF2B5EF4-FFF2-40B4-BE49-F238E27FC236}">
                <a16:creationId xmlns:a16="http://schemas.microsoft.com/office/drawing/2014/main" id="{82A3B052-1359-3EAC-0B91-3F6F1B79F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6263" y="188913"/>
            <a:ext cx="972026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いざ諸共　御前に集い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主の御業を　喜び歌わん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主の御霊の　天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(あま)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くだりし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妙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(たえ)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に奇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(く)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しき　今日の良き日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Text Box 1">
            <a:extLst>
              <a:ext uri="{FF2B5EF4-FFF2-40B4-BE49-F238E27FC236}">
                <a16:creationId xmlns:a16="http://schemas.microsoft.com/office/drawing/2014/main" id="{CED3CF76-C764-B09C-CBCE-585507132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聖１４４ 　ペンテコステ</a:t>
            </a:r>
          </a:p>
        </p:txBody>
      </p:sp>
      <p:sp>
        <p:nvSpPr>
          <p:cNvPr id="346115" name="Text Box 2">
            <a:extLst>
              <a:ext uri="{FF2B5EF4-FFF2-40B4-BE49-F238E27FC236}">
                <a16:creationId xmlns:a16="http://schemas.microsoft.com/office/drawing/2014/main" id="{82BEDD36-D0FE-183C-2E6D-087FC8C8F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6263" y="188913"/>
            <a:ext cx="972026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主の恵みに　浴したる者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主の御霊に　満たされしもの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いざ注げや　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が内より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神の愛を　四方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(よも)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の民に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Text Box 1">
            <a:extLst>
              <a:ext uri="{FF2B5EF4-FFF2-40B4-BE49-F238E27FC236}">
                <a16:creationId xmlns:a16="http://schemas.microsoft.com/office/drawing/2014/main" id="{AD758BB1-6123-4824-3450-23FA685A1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聖１４４ 　ペンテコステ</a:t>
            </a:r>
          </a:p>
        </p:txBody>
      </p:sp>
      <p:sp>
        <p:nvSpPr>
          <p:cNvPr id="348163" name="Text Box 2">
            <a:extLst>
              <a:ext uri="{FF2B5EF4-FFF2-40B4-BE49-F238E27FC236}">
                <a16:creationId xmlns:a16="http://schemas.microsoft.com/office/drawing/2014/main" id="{44AA7A39-27C9-30AF-CA6B-E2F511B63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6263" y="188913"/>
            <a:ext cx="972026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いざ諸共　御前に集い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天つ神を　喜び讃えん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主の御霊の　天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(あま)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くだりし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妙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(たえ)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に奇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(く)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しき　今日の良き日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>
            <a:extLst>
              <a:ext uri="{FF2B5EF4-FFF2-40B4-BE49-F238E27FC236}">
                <a16:creationId xmlns:a16="http://schemas.microsoft.com/office/drawing/2014/main" id="{111B4A17-EE8C-4439-6E51-294383748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聖１０３　クリスマスの朝</a:t>
            </a:r>
          </a:p>
        </p:txBody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3B559834-9710-7EAD-C112-4E133A809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152400"/>
            <a:ext cx="5648325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➁その舟でだれが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見えたか見えたか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救い主イェスが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マリヤに抱かれて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Text Box 1">
            <a:extLst>
              <a:ext uri="{FF2B5EF4-FFF2-40B4-BE49-F238E27FC236}">
                <a16:creationId xmlns:a16="http://schemas.microsoft.com/office/drawing/2014/main" id="{F7F34640-0FDF-CF28-FC0B-67B855F12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聖１４５ 　みたまのかみよ</a:t>
            </a:r>
          </a:p>
        </p:txBody>
      </p:sp>
      <p:sp>
        <p:nvSpPr>
          <p:cNvPr id="350211" name="Text Box 2">
            <a:extLst>
              <a:ext uri="{FF2B5EF4-FFF2-40B4-BE49-F238E27FC236}">
                <a16:creationId xmlns:a16="http://schemas.microsoft.com/office/drawing/2014/main" id="{9C16E691-D234-B13B-A05B-22FCE084A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御霊の神よ　導き給え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荒野さすろう　か弱き者の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鈍き心に　「我に従い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道を進め」と　御声かけつつ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Text Box 1">
            <a:extLst>
              <a:ext uri="{FF2B5EF4-FFF2-40B4-BE49-F238E27FC236}">
                <a16:creationId xmlns:a16="http://schemas.microsoft.com/office/drawing/2014/main" id="{07F5605A-7363-1CBC-84CE-9CAAB7FB1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聖１４５　みたまのかみよ</a:t>
            </a:r>
          </a:p>
        </p:txBody>
      </p:sp>
      <p:sp>
        <p:nvSpPr>
          <p:cNvPr id="352259" name="Text Box 2">
            <a:extLst>
              <a:ext uri="{FF2B5EF4-FFF2-40B4-BE49-F238E27FC236}">
                <a16:creationId xmlns:a16="http://schemas.microsoft.com/office/drawing/2014/main" id="{14BF75BF-F372-F211-899F-6A869A153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友なる神よ　近くにいまし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惑い恐れを　心より取り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導き給え　「我に従い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道を進め」と　御声かけつつ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Text Box 1">
            <a:extLst>
              <a:ext uri="{FF2B5EF4-FFF2-40B4-BE49-F238E27FC236}">
                <a16:creationId xmlns:a16="http://schemas.microsoft.com/office/drawing/2014/main" id="{8498BB3F-8FF3-4629-CDEF-D4463F20D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-28575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聖１４５　みたまのかみよ</a:t>
            </a:r>
          </a:p>
        </p:txBody>
      </p:sp>
      <p:sp>
        <p:nvSpPr>
          <p:cNvPr id="354307" name="Text Box 2">
            <a:extLst>
              <a:ext uri="{FF2B5EF4-FFF2-40B4-BE49-F238E27FC236}">
                <a16:creationId xmlns:a16="http://schemas.microsoft.com/office/drawing/2014/main" id="{06C02A8B-77DC-ED2E-DE72-84D316017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" y="115888"/>
            <a:ext cx="9144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この世を去る日　導き給え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我が名は天つ文</a:t>
            </a: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（ふみ）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に在りやと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惑う心に　「我に従い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道を進め」と　御声かけつつ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Text Box 1">
            <a:extLst>
              <a:ext uri="{FF2B5EF4-FFF2-40B4-BE49-F238E27FC236}">
                <a16:creationId xmlns:a16="http://schemas.microsoft.com/office/drawing/2014/main" id="{219D7332-3F13-BA55-B390-2F0D6BC4D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聖１４６ 　みたまのかみよ</a:t>
            </a:r>
          </a:p>
        </p:txBody>
      </p:sp>
      <p:sp>
        <p:nvSpPr>
          <p:cNvPr id="356355" name="Text Box 2">
            <a:extLst>
              <a:ext uri="{FF2B5EF4-FFF2-40B4-BE49-F238E27FC236}">
                <a16:creationId xmlns:a16="http://schemas.microsoft.com/office/drawing/2014/main" id="{EC4F7A69-78B5-4AB9-DAEC-BCED642C6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御霊の神よ　心の闇を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追いやり給え　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（な)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が御光に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②内なる罪を　根こそぎ聖め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受け入れ給え　汝が者として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Text Box 1">
            <a:extLst>
              <a:ext uri="{FF2B5EF4-FFF2-40B4-BE49-F238E27FC236}">
                <a16:creationId xmlns:a16="http://schemas.microsoft.com/office/drawing/2014/main" id="{7F814F6B-8F2F-92DB-7F14-AE1A34146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聖１４６ 　みたまのかみよ</a:t>
            </a:r>
          </a:p>
        </p:txBody>
      </p:sp>
      <p:sp>
        <p:nvSpPr>
          <p:cNvPr id="358403" name="Text Box 2">
            <a:extLst>
              <a:ext uri="{FF2B5EF4-FFF2-40B4-BE49-F238E27FC236}">
                <a16:creationId xmlns:a16="http://schemas.microsoft.com/office/drawing/2014/main" id="{4F6D3623-237B-A95A-A325-46FF27255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憂いの涙　我より拭い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持たしめ給え　聖きよき喜び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④心の隅に　祭る偶像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砕かせ給え　汝が御力に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Text Box 1">
            <a:extLst>
              <a:ext uri="{FF2B5EF4-FFF2-40B4-BE49-F238E27FC236}">
                <a16:creationId xmlns:a16="http://schemas.microsoft.com/office/drawing/2014/main" id="{66B90A99-164D-2662-D744-A4B757D4E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聖１４７ 　みたまよきたりて</a:t>
            </a:r>
          </a:p>
        </p:txBody>
      </p:sp>
      <p:sp>
        <p:nvSpPr>
          <p:cNvPr id="360451" name="Text Box 2">
            <a:extLst>
              <a:ext uri="{FF2B5EF4-FFF2-40B4-BE49-F238E27FC236}">
                <a16:creationId xmlns:a16="http://schemas.microsoft.com/office/drawing/2014/main" id="{BA7921CF-7AA7-22AB-ABED-5F14252F7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20725" y="-76200"/>
            <a:ext cx="10225088" cy="47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  <a:tab pos="98837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  <a:tab pos="98837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  <a:tab pos="98837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　　　　　　　　　　 たま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御霊よ来たりて　我が魂目覚まし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七重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（ななえ）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の賜物　分け与え給え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②油を注ぎて　愛の火かきたて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  <a:r>
              <a:rPr lang="ja-JP" altLang="ja-JP" sz="4200">
                <a:solidFill>
                  <a:srgbClr val="FFFFFF"/>
                </a:solidFill>
                <a:latin typeface="ＭＳ Ｐゴシック" panose="020B0600070205080204" pitchFamily="50" charset="-128"/>
              </a:rPr>
              <a:t>ものごと清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(さや)</a:t>
            </a:r>
            <a:r>
              <a:rPr lang="ja-JP" altLang="ja-JP" sz="4200">
                <a:solidFill>
                  <a:srgbClr val="FFFFFF"/>
                </a:solidFill>
                <a:latin typeface="ＭＳ Ｐゴシック" panose="020B0600070205080204" pitchFamily="50" charset="-128"/>
              </a:rPr>
              <a:t>かに　見ること得させよ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3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3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360452" name="Text Box 3">
            <a:extLst>
              <a:ext uri="{FF2B5EF4-FFF2-40B4-BE49-F238E27FC236}">
                <a16:creationId xmlns:a16="http://schemas.microsoft.com/office/drawing/2014/main" id="{B824DC18-5044-3F0C-5078-A18439301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-71438"/>
            <a:ext cx="180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Text Box 1">
            <a:extLst>
              <a:ext uri="{FF2B5EF4-FFF2-40B4-BE49-F238E27FC236}">
                <a16:creationId xmlns:a16="http://schemas.microsoft.com/office/drawing/2014/main" id="{9BF1CE31-BDD9-B288-1AB4-8BF752546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聖１４７ 　みたまよきたりて</a:t>
            </a:r>
          </a:p>
        </p:txBody>
      </p:sp>
      <p:sp>
        <p:nvSpPr>
          <p:cNvPr id="362499" name="Text Box 2">
            <a:extLst>
              <a:ext uri="{FF2B5EF4-FFF2-40B4-BE49-F238E27FC236}">
                <a16:creationId xmlns:a16="http://schemas.microsoft.com/office/drawing/2014/main" id="{9BFAABAE-3B86-AD7C-ACEA-B914206A4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20725" y="-71438"/>
            <a:ext cx="9864725" cy="475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　　　　　　　　　　 たま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恵みに満ちなば　我が魂嘆かじ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導かるる身に　損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(そこ)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のう敵なし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362500" name="Text Box 3">
            <a:extLst>
              <a:ext uri="{FF2B5EF4-FFF2-40B4-BE49-F238E27FC236}">
                <a16:creationId xmlns:a16="http://schemas.microsoft.com/office/drawing/2014/main" id="{F0CC48A8-BCF0-E66D-08E2-AEABCCDFA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-71438"/>
            <a:ext cx="180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Text Box 1">
            <a:extLst>
              <a:ext uri="{FF2B5EF4-FFF2-40B4-BE49-F238E27FC236}">
                <a16:creationId xmlns:a16="http://schemas.microsoft.com/office/drawing/2014/main" id="{3E729A83-3B26-5D29-4AD2-F1D23FEAA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4775" y="115888"/>
            <a:ext cx="777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聖１４８  みたまなるかみよいま</a:t>
            </a:r>
          </a:p>
        </p:txBody>
      </p:sp>
      <p:sp>
        <p:nvSpPr>
          <p:cNvPr id="364547" name="Text Box 2">
            <a:extLst>
              <a:ext uri="{FF2B5EF4-FFF2-40B4-BE49-F238E27FC236}">
                <a16:creationId xmlns:a16="http://schemas.microsoft.com/office/drawing/2014/main" id="{9885A204-D083-9687-E68C-080A593DC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115888"/>
            <a:ext cx="95567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御霊なる神よ今　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鳩のごと天降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(あまくだ)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り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弱き我が身と魂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(たま)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　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がものと成し給え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ext Box 1">
            <a:extLst>
              <a:ext uri="{FF2B5EF4-FFF2-40B4-BE49-F238E27FC236}">
                <a16:creationId xmlns:a16="http://schemas.microsoft.com/office/drawing/2014/main" id="{9D73AC6A-ACED-AEE1-8729-B78634B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4775" y="115888"/>
            <a:ext cx="777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聖１４８  みたまなるかみよいま</a:t>
            </a:r>
          </a:p>
        </p:txBody>
      </p:sp>
      <p:sp>
        <p:nvSpPr>
          <p:cNvPr id="366595" name="Text Box 2">
            <a:extLst>
              <a:ext uri="{FF2B5EF4-FFF2-40B4-BE49-F238E27FC236}">
                <a16:creationId xmlns:a16="http://schemas.microsoft.com/office/drawing/2014/main" id="{F3EAEAE5-90AB-4652-6F33-9F28C468E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115888"/>
            <a:ext cx="95567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幻を夜の夢を　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我を忘るることを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求むる愚かさやめ　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静かに汝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を待てり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Text Box 1">
            <a:extLst>
              <a:ext uri="{FF2B5EF4-FFF2-40B4-BE49-F238E27FC236}">
                <a16:creationId xmlns:a16="http://schemas.microsoft.com/office/drawing/2014/main" id="{EC4A4781-9D00-CC8B-E5C8-3AF1A0F6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4775" y="115888"/>
            <a:ext cx="777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聖１４８  みたまなるかみよいま</a:t>
            </a:r>
          </a:p>
        </p:txBody>
      </p:sp>
      <p:sp>
        <p:nvSpPr>
          <p:cNvPr id="368643" name="Text Box 2">
            <a:extLst>
              <a:ext uri="{FF2B5EF4-FFF2-40B4-BE49-F238E27FC236}">
                <a16:creationId xmlns:a16="http://schemas.microsoft.com/office/drawing/2014/main" id="{01293AE1-5FB3-AF08-5249-6731A46FF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115888"/>
            <a:ext cx="95567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十字架上の主に汝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は　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我を導き給い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その奇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(く)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しき御救いを　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あらわに得させたもう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>
            <a:extLst>
              <a:ext uri="{FF2B5EF4-FFF2-40B4-BE49-F238E27FC236}">
                <a16:creationId xmlns:a16="http://schemas.microsoft.com/office/drawing/2014/main" id="{4E4500AE-B22F-253E-AA9D-DD71CB76A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聖１０３　クリスマスの朝</a:t>
            </a:r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2ACD56E4-D85B-7228-6257-23A1C3E8A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152400"/>
            <a:ext cx="569595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➂その舟はどこに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着いたか着いたか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ベツレヘムという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小さな港に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Text Box 1">
            <a:extLst>
              <a:ext uri="{FF2B5EF4-FFF2-40B4-BE49-F238E27FC236}">
                <a16:creationId xmlns:a16="http://schemas.microsoft.com/office/drawing/2014/main" id="{F06A58F8-6FCD-AC8C-B39B-0A5B5AC88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4775" y="115888"/>
            <a:ext cx="777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聖１４８  みたまなるかみよいま</a:t>
            </a:r>
          </a:p>
        </p:txBody>
      </p:sp>
      <p:sp>
        <p:nvSpPr>
          <p:cNvPr id="370691" name="Text Box 2">
            <a:extLst>
              <a:ext uri="{FF2B5EF4-FFF2-40B4-BE49-F238E27FC236}">
                <a16:creationId xmlns:a16="http://schemas.microsoft.com/office/drawing/2014/main" id="{3060E77D-E933-F879-470E-8159BD1DB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115888"/>
            <a:ext cx="95567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聖臨在を見るを得ば　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多くの悩みに勝ち得ん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疑いを打ち払い　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主を待つものと成り得ん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Text Box 1">
            <a:extLst>
              <a:ext uri="{FF2B5EF4-FFF2-40B4-BE49-F238E27FC236}">
                <a16:creationId xmlns:a16="http://schemas.microsoft.com/office/drawing/2014/main" id="{6B8D4309-F84D-C573-8B00-7BD0E867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4775" y="115888"/>
            <a:ext cx="777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聖１４８  みたまなるかみよいま</a:t>
            </a:r>
          </a:p>
        </p:txBody>
      </p:sp>
      <p:sp>
        <p:nvSpPr>
          <p:cNvPr id="372739" name="Text Box 2">
            <a:extLst>
              <a:ext uri="{FF2B5EF4-FFF2-40B4-BE49-F238E27FC236}">
                <a16:creationId xmlns:a16="http://schemas.microsoft.com/office/drawing/2014/main" id="{98F90B37-C4A1-09EB-B06B-C5F0E7828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115888"/>
            <a:ext cx="95567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⑤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増し給え我が内の　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神を愛する愛を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ああ祭壇に燃え上がる　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聖き火とならまほし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Text Box 1">
            <a:extLst>
              <a:ext uri="{FF2B5EF4-FFF2-40B4-BE49-F238E27FC236}">
                <a16:creationId xmlns:a16="http://schemas.microsoft.com/office/drawing/2014/main" id="{A98D56E0-F38E-6144-CBB2-988CF438C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4775" y="115888"/>
            <a:ext cx="777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聖１４９  肉体とりし</a:t>
            </a:r>
          </a:p>
        </p:txBody>
      </p:sp>
      <p:sp>
        <p:nvSpPr>
          <p:cNvPr id="374787" name="Text Box 2">
            <a:extLst>
              <a:ext uri="{FF2B5EF4-FFF2-40B4-BE49-F238E27FC236}">
                <a16:creationId xmlns:a16="http://schemas.microsoft.com/office/drawing/2014/main" id="{6CF77E59-CE98-0087-480B-AD2492678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115888"/>
            <a:ext cx="95567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肉体取りし　御言葉こそ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暗き罪の夜　照らす火なれ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その火は聖き　御文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(みふみ)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として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われらの心　今も照らす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Text Box 1">
            <a:extLst>
              <a:ext uri="{FF2B5EF4-FFF2-40B4-BE49-F238E27FC236}">
                <a16:creationId xmlns:a16="http://schemas.microsoft.com/office/drawing/2014/main" id="{5E1D10A6-8F2F-1D99-FB52-88E1A1789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4775" y="115888"/>
            <a:ext cx="777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聖１４９  肉体とりし</a:t>
            </a:r>
          </a:p>
        </p:txBody>
      </p:sp>
      <p:sp>
        <p:nvSpPr>
          <p:cNvPr id="376835" name="Text Box 2">
            <a:extLst>
              <a:ext uri="{FF2B5EF4-FFF2-40B4-BE49-F238E27FC236}">
                <a16:creationId xmlns:a16="http://schemas.microsoft.com/office/drawing/2014/main" id="{0A9B8A4D-7B06-365A-B3EA-2AD12D920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115888"/>
            <a:ext cx="95567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教会は主より　御文を受け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光を高く　掲げ続く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手箱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(てばこ)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の中は　まことに満ち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生ける言葉の　主をば納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(おさ)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む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Text Box 1">
            <a:extLst>
              <a:ext uri="{FF2B5EF4-FFF2-40B4-BE49-F238E27FC236}">
                <a16:creationId xmlns:a16="http://schemas.microsoft.com/office/drawing/2014/main" id="{74115E22-D37A-118D-6E9A-6A34ADAE9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4775" y="115888"/>
            <a:ext cx="777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聖１４９  肉体とりし</a:t>
            </a:r>
          </a:p>
        </p:txBody>
      </p:sp>
      <p:sp>
        <p:nvSpPr>
          <p:cNvPr id="378883" name="Text Box 2">
            <a:extLst>
              <a:ext uri="{FF2B5EF4-FFF2-40B4-BE49-F238E27FC236}">
                <a16:creationId xmlns:a16="http://schemas.microsoft.com/office/drawing/2014/main" id="{30584B26-8231-F98B-B45B-6C4F2CD5F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115888"/>
            <a:ext cx="95567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旗のごとくに　風になびき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燈台のごとく　闇を照らす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またその針は　御国示し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岩と霧より　舟を守る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Text Box 1">
            <a:extLst>
              <a:ext uri="{FF2B5EF4-FFF2-40B4-BE49-F238E27FC236}">
                <a16:creationId xmlns:a16="http://schemas.microsoft.com/office/drawing/2014/main" id="{E4773B09-6A82-E626-E8A5-DF9ED9AAF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4775" y="115888"/>
            <a:ext cx="777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聖１４９  肉体とりし</a:t>
            </a:r>
          </a:p>
        </p:txBody>
      </p:sp>
      <p:sp>
        <p:nvSpPr>
          <p:cNvPr id="380931" name="Text Box 2">
            <a:extLst>
              <a:ext uri="{FF2B5EF4-FFF2-40B4-BE49-F238E27FC236}">
                <a16:creationId xmlns:a16="http://schemas.microsoft.com/office/drawing/2014/main" id="{02AC856C-FCA4-A943-56AA-15EFF8F80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115888"/>
            <a:ext cx="95567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教会は常に　輝きつつ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御文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(みふみ)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のまこと　人に教え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正しき神を　人に示す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者とし給え　われらの神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Text Box 1">
            <a:extLst>
              <a:ext uri="{FF2B5EF4-FFF2-40B4-BE49-F238E27FC236}">
                <a16:creationId xmlns:a16="http://schemas.microsoft.com/office/drawing/2014/main" id="{5286394E-92BE-27CD-3E46-F39A51292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4775" y="115888"/>
            <a:ext cx="777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聖１５０  わが目を開きて</a:t>
            </a:r>
          </a:p>
        </p:txBody>
      </p:sp>
      <p:sp>
        <p:nvSpPr>
          <p:cNvPr id="382979" name="Text Box 2">
            <a:extLst>
              <a:ext uri="{FF2B5EF4-FFF2-40B4-BE49-F238E27FC236}">
                <a16:creationId xmlns:a16="http://schemas.microsoft.com/office/drawing/2014/main" id="{2E25AB90-3E3E-9330-8CC3-E6F84E408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1338" y="131763"/>
            <a:ext cx="9556751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ja-JP" sz="40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000">
                <a:solidFill>
                  <a:srgbClr val="FFFFFF"/>
                </a:solidFill>
                <a:latin typeface="ＭＳ Ｐゴシック" panose="020B0600070205080204" pitchFamily="50" charset="-128"/>
              </a:rPr>
              <a:t>我が目を開きて　明</a:t>
            </a: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(さや)</a:t>
            </a:r>
            <a:r>
              <a:rPr lang="ja-JP" altLang="ja-JP" sz="4000">
                <a:solidFill>
                  <a:srgbClr val="FFFFFF"/>
                </a:solidFill>
                <a:latin typeface="ＭＳ Ｐゴシック" panose="020B0600070205080204" pitchFamily="50" charset="-128"/>
              </a:rPr>
              <a:t>に見せ給え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ja-JP" altLang="ja-JP" sz="4000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  <a:r>
              <a:rPr lang="en-US" altLang="ja-JP" sz="4000">
                <a:solidFill>
                  <a:srgbClr val="FFFFFF"/>
                </a:solidFill>
                <a:latin typeface="ＭＳ Ｐゴシック" panose="020B0600070205080204" pitchFamily="50" charset="-128"/>
              </a:rPr>
              <a:t> </a:t>
            </a:r>
            <a:r>
              <a:rPr lang="ja-JP" altLang="ja-JP" sz="4000">
                <a:solidFill>
                  <a:srgbClr val="FFFFFF"/>
                </a:solidFill>
                <a:latin typeface="ＭＳ Ｐゴシック" panose="020B0600070205080204" pitchFamily="50" charset="-128"/>
              </a:rPr>
              <a:t>今まで知らざりし　</a:t>
            </a:r>
            <a:endParaRPr lang="en-US" altLang="ja-JP" sz="40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ja-JP" sz="4000">
                <a:solidFill>
                  <a:srgbClr val="FFFFFF"/>
                </a:solidFill>
                <a:latin typeface="ＭＳ Ｐゴシック" panose="020B0600070205080204" pitchFamily="50" charset="-128"/>
              </a:rPr>
              <a:t>   </a:t>
            </a:r>
            <a:r>
              <a:rPr lang="ja-JP" altLang="ja-JP" sz="4000">
                <a:solidFill>
                  <a:srgbClr val="FFFFFF"/>
                </a:solidFill>
                <a:latin typeface="ＭＳ Ｐゴシック" panose="020B0600070205080204" pitchFamily="50" charset="-128"/>
              </a:rPr>
              <a:t>聖書</a:t>
            </a: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(みふみ)</a:t>
            </a:r>
            <a:r>
              <a:rPr lang="ja-JP" altLang="ja-JP" sz="4000">
                <a:solidFill>
                  <a:srgbClr val="FFFFFF"/>
                </a:solidFill>
                <a:latin typeface="ＭＳ Ｐゴシック" panose="020B0600070205080204" pitchFamily="50" charset="-128"/>
              </a:rPr>
              <a:t>のまことを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ja-JP" altLang="ja-JP" sz="4000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  <a:r>
              <a:rPr lang="en-US" altLang="ja-JP" sz="4000">
                <a:solidFill>
                  <a:srgbClr val="FFFFFF"/>
                </a:solidFill>
                <a:latin typeface="ＭＳ Ｐゴシック" panose="020B0600070205080204" pitchFamily="50" charset="-128"/>
              </a:rPr>
              <a:t> </a:t>
            </a:r>
            <a:r>
              <a:rPr lang="ja-JP" altLang="ja-JP" sz="4000">
                <a:solidFill>
                  <a:srgbClr val="FFFFFF"/>
                </a:solidFill>
                <a:latin typeface="ＭＳ Ｐゴシック" panose="020B0600070205080204" pitchFamily="50" charset="-128"/>
              </a:rPr>
              <a:t>我今静かに　我が主を待つなり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ja-JP" altLang="ja-JP" sz="4000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  <a:r>
              <a:rPr lang="en-US" altLang="ja-JP" sz="4000">
                <a:solidFill>
                  <a:srgbClr val="FFFFFF"/>
                </a:solidFill>
                <a:latin typeface="ＭＳ Ｐゴシック" panose="020B0600070205080204" pitchFamily="50" charset="-128"/>
              </a:rPr>
              <a:t> </a:t>
            </a:r>
            <a:r>
              <a:rPr lang="ja-JP" altLang="ja-JP" sz="4000">
                <a:solidFill>
                  <a:srgbClr val="FFFFFF"/>
                </a:solidFill>
                <a:latin typeface="ＭＳ Ｐゴシック" panose="020B0600070205080204" pitchFamily="50" charset="-128"/>
              </a:rPr>
              <a:t>主よ与え給え　悟りを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0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Text Box 1">
            <a:extLst>
              <a:ext uri="{FF2B5EF4-FFF2-40B4-BE49-F238E27FC236}">
                <a16:creationId xmlns:a16="http://schemas.microsoft.com/office/drawing/2014/main" id="{E1113CE3-3ADF-99F9-6AC4-2EDEC1CF3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聖１５０  わが目を開きて</a:t>
            </a:r>
          </a:p>
        </p:txBody>
      </p:sp>
      <p:sp>
        <p:nvSpPr>
          <p:cNvPr id="385027" name="Text Box 2">
            <a:extLst>
              <a:ext uri="{FF2B5EF4-FFF2-40B4-BE49-F238E27FC236}">
                <a16:creationId xmlns:a16="http://schemas.microsoft.com/office/drawing/2014/main" id="{644CB3B6-B241-D612-01EF-08EBD691D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57238" y="180975"/>
            <a:ext cx="10082213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②鈍き耳なれど　声をかけ給え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ただ主の御言葉に　従いまつらなん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我今静かに　我が主を待つなり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主よ与え給え　悟りを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Text Box 1">
            <a:extLst>
              <a:ext uri="{FF2B5EF4-FFF2-40B4-BE49-F238E27FC236}">
                <a16:creationId xmlns:a16="http://schemas.microsoft.com/office/drawing/2014/main" id="{6A64863E-50F6-12A9-5451-F4F86C60E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聖１５０わが目を開きて</a:t>
            </a:r>
          </a:p>
        </p:txBody>
      </p:sp>
      <p:sp>
        <p:nvSpPr>
          <p:cNvPr id="387075" name="Text Box 2">
            <a:extLst>
              <a:ext uri="{FF2B5EF4-FFF2-40B4-BE49-F238E27FC236}">
                <a16:creationId xmlns:a16="http://schemas.microsoft.com/office/drawing/2014/main" id="{6C714818-4F0A-92B2-20EC-58D53EBEA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12775" y="182563"/>
            <a:ext cx="96139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 主よ我が唇　解きて歌わしめ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妙</a:t>
            </a:r>
            <a:r>
              <a:rPr lang="en-US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(たえ)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なる御恵みを　伝えしめ給え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我今静かに　我が主を待つなり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主よ与え給え　悟りを</a:t>
            </a: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endParaRPr lang="en-US" altLang="ja-JP" sz="4000">
              <a:solidFill>
                <a:srgbClr val="FFFFFF"/>
              </a:solidFill>
              <a:latin typeface="ＤＦＧ中太丸ゴシック体" pitchFamily="48" charset="0"/>
              <a:cs typeface="ＤＦＧ中太丸ゴシック体" pitchFamily="48" charset="0"/>
            </a:endParaRP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endParaRPr lang="en-US" altLang="ja-JP" sz="4000">
              <a:solidFill>
                <a:srgbClr val="FFFFFF"/>
              </a:solidFill>
              <a:latin typeface="ＤＦＧ中太丸ゴシック体" pitchFamily="48" charset="0"/>
              <a:cs typeface="ＤＦＧ中太丸ゴシック体" pitchFamily="48" charset="0"/>
            </a:endParaRPr>
          </a:p>
          <a:p>
            <a:pPr algn="just" eaLnBrk="1" hangingPunct="1">
              <a:spcBef>
                <a:spcPts val="1000"/>
              </a:spcBef>
              <a:buClrTx/>
              <a:buFontTx/>
              <a:buNone/>
            </a:pPr>
            <a:endParaRPr lang="en-US" altLang="ja-JP" sz="4000">
              <a:solidFill>
                <a:srgbClr val="FFFFFF"/>
              </a:solidFill>
              <a:latin typeface="ＤＦＧ中太丸ゴシック体" pitchFamily="48" charset="0"/>
              <a:cs typeface="ＤＦＧ中太丸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Text Box 1">
            <a:extLst>
              <a:ext uri="{FF2B5EF4-FFF2-40B4-BE49-F238E27FC236}">
                <a16:creationId xmlns:a16="http://schemas.microsoft.com/office/drawing/2014/main" id="{7477B6CF-1486-FD7A-249F-A31370F96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450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聖１５１   たえなるいのちの</a:t>
            </a:r>
          </a:p>
        </p:txBody>
      </p:sp>
      <p:sp>
        <p:nvSpPr>
          <p:cNvPr id="389123" name="Text Box 2">
            <a:extLst>
              <a:ext uri="{FF2B5EF4-FFF2-40B4-BE49-F238E27FC236}">
                <a16:creationId xmlns:a16="http://schemas.microsoft.com/office/drawing/2014/main" id="{FC2A8F1D-2020-8DD8-C4CB-B57EEA36C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888"/>
            <a:ext cx="9144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妙</a:t>
            </a: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(たえ)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なるいのちの　御言葉あり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その麗しさは　類</a:t>
            </a: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(たぐい)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あらじ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いのちに満ち　まことに富む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聖書は妙なる　いのちの文</a:t>
            </a: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(ふみ)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聖書は奇</a:t>
            </a: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(くす)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しき　いのちの文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>
            <a:extLst>
              <a:ext uri="{FF2B5EF4-FFF2-40B4-BE49-F238E27FC236}">
                <a16:creationId xmlns:a16="http://schemas.microsoft.com/office/drawing/2014/main" id="{4363F12A-6024-B61D-9334-B8971E780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聖１０３　クリスマスの朝</a:t>
            </a:r>
          </a:p>
        </p:txBody>
      </p:sp>
      <p:sp>
        <p:nvSpPr>
          <p:cNvPr id="40963" name="Text Box 2">
            <a:extLst>
              <a:ext uri="{FF2B5EF4-FFF2-40B4-BE49-F238E27FC236}">
                <a16:creationId xmlns:a16="http://schemas.microsoft.com/office/drawing/2014/main" id="{0C90997C-4C3F-D4C5-7BDD-7B5CEA55F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152400"/>
            <a:ext cx="569595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④人々は何人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聞いたか聞いたか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寺の鐘が音が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高く響くのを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Text Box 1">
            <a:extLst>
              <a:ext uri="{FF2B5EF4-FFF2-40B4-BE49-F238E27FC236}">
                <a16:creationId xmlns:a16="http://schemas.microsoft.com/office/drawing/2014/main" id="{76151731-2998-5684-A8C9-A8E06FFCF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450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聖１５１   たえなるいのちの</a:t>
            </a:r>
          </a:p>
        </p:txBody>
      </p:sp>
      <p:sp>
        <p:nvSpPr>
          <p:cNvPr id="391171" name="Text Box 2">
            <a:extLst>
              <a:ext uri="{FF2B5EF4-FFF2-40B4-BE49-F238E27FC236}">
                <a16:creationId xmlns:a16="http://schemas.microsoft.com/office/drawing/2014/main" id="{31A4F98E-5535-9C31-C760-12EBAE66C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888"/>
            <a:ext cx="9144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御子なる主イェスの　御言葉こそ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罪咎</a:t>
            </a: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(つみとが)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聖むる　力なれや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世人聞きて　救い受けよ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聖書は妙なる　いのちの文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聖書は奇しき　いのちの文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Text Box 1">
            <a:extLst>
              <a:ext uri="{FF2B5EF4-FFF2-40B4-BE49-F238E27FC236}">
                <a16:creationId xmlns:a16="http://schemas.microsoft.com/office/drawing/2014/main" id="{174B14CF-4E4A-52F3-A923-653416496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450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聖１５１   たえなるいのちの</a:t>
            </a:r>
          </a:p>
        </p:txBody>
      </p:sp>
      <p:sp>
        <p:nvSpPr>
          <p:cNvPr id="393219" name="Text Box 2">
            <a:extLst>
              <a:ext uri="{FF2B5EF4-FFF2-40B4-BE49-F238E27FC236}">
                <a16:creationId xmlns:a16="http://schemas.microsoft.com/office/drawing/2014/main" id="{CAF51CDE-7B03-A19C-CC65-CF3D15C58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888"/>
            <a:ext cx="9144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御言葉頼りに　赦しを得よ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御言葉受け入れ　安きを得よ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他にあらじ　この御救い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聖書は妙なる　いのちの文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聖書は奇しき　いのちの文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Text Box 1">
            <a:extLst>
              <a:ext uri="{FF2B5EF4-FFF2-40B4-BE49-F238E27FC236}">
                <a16:creationId xmlns:a16="http://schemas.microsoft.com/office/drawing/2014/main" id="{D76EA0E1-A262-B787-AF7D-C83F27696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4288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聖１５２　み言葉は足の </a:t>
            </a:r>
          </a:p>
        </p:txBody>
      </p:sp>
      <p:sp>
        <p:nvSpPr>
          <p:cNvPr id="395267" name="Text Box 2">
            <a:extLst>
              <a:ext uri="{FF2B5EF4-FFF2-40B4-BE49-F238E27FC236}">
                <a16:creationId xmlns:a16="http://schemas.microsoft.com/office/drawing/2014/main" id="{D607E580-393F-7A86-EC40-082F161B5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8" y="123825"/>
            <a:ext cx="8443912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ＤＦＧ中太丸ゴシック体" pitchFamily="48" charset="0"/>
                <a:cs typeface="ＤＦＧ中太丸ゴシック体" pitchFamily="48" charset="0"/>
              </a:rPr>
              <a:t> 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　　　　　     ともしび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御言葉は足の　灯火なり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また荒野にある　井戸のごとし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②飢えたる魂　養うマナ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我が行く手示す　良き導き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  <a:cs typeface="ＤＦＧ中太丸ゴシック体" pitchFamily="48" charset="0"/>
              </a:rPr>
              <a:t>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Text Box 1">
            <a:extLst>
              <a:ext uri="{FF2B5EF4-FFF2-40B4-BE49-F238E27FC236}">
                <a16:creationId xmlns:a16="http://schemas.microsoft.com/office/drawing/2014/main" id="{28D16EBF-10CF-16F0-21F5-1DA9E7E41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聖１５２　み言葉は足の </a:t>
            </a:r>
          </a:p>
        </p:txBody>
      </p:sp>
      <p:sp>
        <p:nvSpPr>
          <p:cNvPr id="397315" name="Text Box 2">
            <a:extLst>
              <a:ext uri="{FF2B5EF4-FFF2-40B4-BE49-F238E27FC236}">
                <a16:creationId xmlns:a16="http://schemas.microsoft.com/office/drawing/2014/main" id="{3E9E4F8B-A6C1-DEFA-7C01-B888E91C1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146050"/>
            <a:ext cx="8899525" cy="614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夜は火の柱　昼は雲に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変わりてわれらの　前にぞ立つ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④御文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(みふみ)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は神より　遣わされし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御子の聖き旨　われらに述ぶ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  <a:cs typeface="ＤＦＧ中太丸ゴシック体" pitchFamily="4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  <a:cs typeface="ＤＦＧ中太丸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Text Box 1">
            <a:extLst>
              <a:ext uri="{FF2B5EF4-FFF2-40B4-BE49-F238E27FC236}">
                <a16:creationId xmlns:a16="http://schemas.microsoft.com/office/drawing/2014/main" id="{93A2936D-1AAF-4DF5-4612-18423E676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0"/>
            <a:ext cx="43926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聖１５３　さきてたまえ　</a:t>
            </a:r>
          </a:p>
        </p:txBody>
      </p:sp>
      <p:sp>
        <p:nvSpPr>
          <p:cNvPr id="399363" name="Text Box 2">
            <a:extLst>
              <a:ext uri="{FF2B5EF4-FFF2-40B4-BE49-F238E27FC236}">
                <a16:creationId xmlns:a16="http://schemas.microsoft.com/office/drawing/2014/main" id="{7711B511-C8A3-8B83-BDA8-CE0B11BAF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0"/>
            <a:ext cx="7993063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裂きて給え我が主よ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今も生ける言葉を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御文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(みふみ)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読みてひたすら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我は慕う我が主を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rPr>
              <a:t> 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Text Box 1">
            <a:extLst>
              <a:ext uri="{FF2B5EF4-FFF2-40B4-BE49-F238E27FC236}">
                <a16:creationId xmlns:a16="http://schemas.microsoft.com/office/drawing/2014/main" id="{3609A994-3A39-3FF5-474D-4E36729F7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0"/>
            <a:ext cx="43926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聖１５３　さきてたまえ　</a:t>
            </a:r>
          </a:p>
        </p:txBody>
      </p:sp>
      <p:sp>
        <p:nvSpPr>
          <p:cNvPr id="401411" name="Text Box 2">
            <a:extLst>
              <a:ext uri="{FF2B5EF4-FFF2-40B4-BE49-F238E27FC236}">
                <a16:creationId xmlns:a16="http://schemas.microsoft.com/office/drawing/2014/main" id="{3B3F94EF-4287-A9E0-F903-0500C94D3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0"/>
            <a:ext cx="7373938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が言葉に我が身は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罪の枷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（かせ）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を砕き得ん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救い主はまことに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我が全ての全てぞ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rPr>
              <a:t> 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Text Box 1">
            <a:extLst>
              <a:ext uri="{FF2B5EF4-FFF2-40B4-BE49-F238E27FC236}">
                <a16:creationId xmlns:a16="http://schemas.microsoft.com/office/drawing/2014/main" id="{33327307-2B64-E5D3-55BD-04653D76E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0"/>
            <a:ext cx="43926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聖１５４　人からではなく　</a:t>
            </a:r>
          </a:p>
        </p:txBody>
      </p:sp>
      <p:sp>
        <p:nvSpPr>
          <p:cNvPr id="403459" name="Text Box 2">
            <a:extLst>
              <a:ext uri="{FF2B5EF4-FFF2-40B4-BE49-F238E27FC236}">
                <a16:creationId xmlns:a16="http://schemas.microsoft.com/office/drawing/2014/main" id="{181AA80F-8A7C-9E46-4B87-D7A0D48A2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075" y="0"/>
            <a:ext cx="8950325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人からではなく　神からのもの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聖書にいのちと　望みをかけよう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天地が流れて　過ぎ去る中で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聖書の真理は　輝き増すよ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rPr>
              <a:t> 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Text Box 1">
            <a:extLst>
              <a:ext uri="{FF2B5EF4-FFF2-40B4-BE49-F238E27FC236}">
                <a16:creationId xmlns:a16="http://schemas.microsoft.com/office/drawing/2014/main" id="{7E251626-D247-4E93-9851-C8F4B380E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0"/>
            <a:ext cx="43926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聖１５４　人からではなく　</a:t>
            </a:r>
          </a:p>
        </p:txBody>
      </p:sp>
      <p:sp>
        <p:nvSpPr>
          <p:cNvPr id="405507" name="Text Box 2">
            <a:extLst>
              <a:ext uri="{FF2B5EF4-FFF2-40B4-BE49-F238E27FC236}">
                <a16:creationId xmlns:a16="http://schemas.microsoft.com/office/drawing/2014/main" id="{4BE88ED6-990E-367F-F5B4-958B63885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0175" y="0"/>
            <a:ext cx="9028113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人からではなく　神からのもの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聖書は証し　大きく示す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十字架と復活の　御子キリストの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救いと栄に　与かる道を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rPr>
              <a:t> 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Text Box 1">
            <a:extLst>
              <a:ext uri="{FF2B5EF4-FFF2-40B4-BE49-F238E27FC236}">
                <a16:creationId xmlns:a16="http://schemas.microsoft.com/office/drawing/2014/main" id="{E9911396-C154-819C-46C1-F7CC891EE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0"/>
            <a:ext cx="43926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聖１５４　人からではなく　</a:t>
            </a:r>
          </a:p>
        </p:txBody>
      </p:sp>
      <p:sp>
        <p:nvSpPr>
          <p:cNvPr id="407555" name="Text Box 2">
            <a:extLst>
              <a:ext uri="{FF2B5EF4-FFF2-40B4-BE49-F238E27FC236}">
                <a16:creationId xmlns:a16="http://schemas.microsoft.com/office/drawing/2014/main" id="{1BFB6150-045B-E1EB-AD3B-7DDD37C73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0"/>
            <a:ext cx="8361362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人からではなく　神からのもの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聖書を通して　御声が響く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時代の荒波　逆巻く中を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迷わず恐れず　一筋進もう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rPr>
              <a:t> 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Text Box 1">
            <a:extLst>
              <a:ext uri="{FF2B5EF4-FFF2-40B4-BE49-F238E27FC236}">
                <a16:creationId xmlns:a16="http://schemas.microsoft.com/office/drawing/2014/main" id="{2B6D2619-FBA5-760D-750C-114762D43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0"/>
            <a:ext cx="43926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聖１５４　人からではなく　</a:t>
            </a:r>
          </a:p>
        </p:txBody>
      </p:sp>
      <p:sp>
        <p:nvSpPr>
          <p:cNvPr id="409603" name="Text Box 2">
            <a:extLst>
              <a:ext uri="{FF2B5EF4-FFF2-40B4-BE49-F238E27FC236}">
                <a16:creationId xmlns:a16="http://schemas.microsoft.com/office/drawing/2014/main" id="{5730979D-018F-0D64-D904-F6E8A8204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0"/>
            <a:ext cx="8361362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人からではなく　神からのもの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聖書が指さす　至高の使命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福音を遍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(あまね)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く　伝えて励み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光と輝き　塩とも生きよう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rPr>
              <a:t> 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extLst>
              <a:ext uri="{FF2B5EF4-FFF2-40B4-BE49-F238E27FC236}">
                <a16:creationId xmlns:a16="http://schemas.microsoft.com/office/drawing/2014/main" id="{FC23C0C4-B67B-749D-2A16-72E015591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聖１００　やすらかに眠れ</a:t>
            </a:r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D6540425-36E4-08FD-FC13-469233A21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0538" y="152400"/>
            <a:ext cx="8415338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ヨセフとマリヤ　微笑みのぞく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首を延ばして　仔馬ものぞく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星がきらめく　静かな聖い夜よ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>
            <a:extLst>
              <a:ext uri="{FF2B5EF4-FFF2-40B4-BE49-F238E27FC236}">
                <a16:creationId xmlns:a16="http://schemas.microsoft.com/office/drawing/2014/main" id="{A5F41292-0206-E06D-88F1-536FD863C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聖１０４　なんという愛だろう</a:t>
            </a:r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FDDDC0E8-24E9-C496-53A4-9EA2DC10C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152400"/>
            <a:ext cx="56134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何という愛だろう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主キリストが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われらに　残した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御足跡は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Text Box 1">
            <a:extLst>
              <a:ext uri="{FF2B5EF4-FFF2-40B4-BE49-F238E27FC236}">
                <a16:creationId xmlns:a16="http://schemas.microsoft.com/office/drawing/2014/main" id="{1AAB3911-A5A4-B928-D8A1-1A3D8D109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613" y="0"/>
            <a:ext cx="47513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聖１５５　主イエスの言葉を　</a:t>
            </a:r>
          </a:p>
        </p:txBody>
      </p:sp>
      <p:sp>
        <p:nvSpPr>
          <p:cNvPr id="411651" name="Text Box 2">
            <a:extLst>
              <a:ext uri="{FF2B5EF4-FFF2-40B4-BE49-F238E27FC236}">
                <a16:creationId xmlns:a16="http://schemas.microsoft.com/office/drawing/2014/main" id="{8EFDC155-9AB6-482A-B83D-F323FDAD3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1638" y="0"/>
            <a:ext cx="9571038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主イェスの言葉を　素直にそのまま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信じる心を　与えて下さい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悩みの中でも　ためらうことなく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従う心を　持たせて下さい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rPr>
              <a:t> 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Text Box 1">
            <a:extLst>
              <a:ext uri="{FF2B5EF4-FFF2-40B4-BE49-F238E27FC236}">
                <a16:creationId xmlns:a16="http://schemas.microsoft.com/office/drawing/2014/main" id="{3CC57BB9-6FA6-BB6D-2F05-53F63F64E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613" y="0"/>
            <a:ext cx="47513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聖１５５　主イエスの言葉を　</a:t>
            </a:r>
          </a:p>
        </p:txBody>
      </p:sp>
      <p:sp>
        <p:nvSpPr>
          <p:cNvPr id="413699" name="Text Box 2">
            <a:extLst>
              <a:ext uri="{FF2B5EF4-FFF2-40B4-BE49-F238E27FC236}">
                <a16:creationId xmlns:a16="http://schemas.microsoft.com/office/drawing/2014/main" id="{F9B02930-9176-642F-D394-144CB54DA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1638" y="0"/>
            <a:ext cx="9571038" cy="590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主イェスの言葉を　素直にそのまま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受け取る心を　強めて下さい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光に満たされ　恵みに溢れて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苦しむ者らに　行かせて下さい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rPr>
              <a:t> 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Text Box 1">
            <a:extLst>
              <a:ext uri="{FF2B5EF4-FFF2-40B4-BE49-F238E27FC236}">
                <a16:creationId xmlns:a16="http://schemas.microsoft.com/office/drawing/2014/main" id="{3A108D16-4F5B-5824-9E5C-AF1F7A4C9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613" y="0"/>
            <a:ext cx="47513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聖１５５　主イエスの言葉を　</a:t>
            </a:r>
          </a:p>
        </p:txBody>
      </p:sp>
      <p:sp>
        <p:nvSpPr>
          <p:cNvPr id="415747" name="Text Box 2">
            <a:extLst>
              <a:ext uri="{FF2B5EF4-FFF2-40B4-BE49-F238E27FC236}">
                <a16:creationId xmlns:a16="http://schemas.microsoft.com/office/drawing/2014/main" id="{619FA539-53DA-2618-283F-076256A7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1638" y="0"/>
            <a:ext cx="9571038" cy="497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主イェスの言葉を　素直にそのまま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愛する心を　深めて下さい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御旨を極めて　自分のものとし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おんすがた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主の御姿に　似させて下さい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rPr>
              <a:t> 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Text Box 1">
            <a:extLst>
              <a:ext uri="{FF2B5EF4-FFF2-40B4-BE49-F238E27FC236}">
                <a16:creationId xmlns:a16="http://schemas.microsoft.com/office/drawing/2014/main" id="{20A71D1B-634B-5DD5-42F3-D2F903BA5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613" y="0"/>
            <a:ext cx="47513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聖１５５　主イエスの言葉を　</a:t>
            </a:r>
          </a:p>
        </p:txBody>
      </p:sp>
      <p:sp>
        <p:nvSpPr>
          <p:cNvPr id="417795" name="Text Box 2">
            <a:extLst>
              <a:ext uri="{FF2B5EF4-FFF2-40B4-BE49-F238E27FC236}">
                <a16:creationId xmlns:a16="http://schemas.microsoft.com/office/drawing/2014/main" id="{2B8FA30D-2BF7-9C73-4732-EA9116D7B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1638" y="0"/>
            <a:ext cx="9571038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主イェスの言葉を　素直にそのまま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伝える心を　燃やして下さい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祝して用いて　悪魔に勝たしめ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ささげる実りを　増させて下さい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rPr>
              <a:t> 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Text Box 1">
            <a:extLst>
              <a:ext uri="{FF2B5EF4-FFF2-40B4-BE49-F238E27FC236}">
                <a16:creationId xmlns:a16="http://schemas.microsoft.com/office/drawing/2014/main" id="{7B80C1E0-3B02-DBB9-F3BD-CB2606D69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613" y="0"/>
            <a:ext cx="47513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聖１５６　孤独に悩み　</a:t>
            </a:r>
          </a:p>
        </p:txBody>
      </p:sp>
      <p:sp>
        <p:nvSpPr>
          <p:cNvPr id="419843" name="Text Box 2">
            <a:extLst>
              <a:ext uri="{FF2B5EF4-FFF2-40B4-BE49-F238E27FC236}">
                <a16:creationId xmlns:a16="http://schemas.microsoft.com/office/drawing/2014/main" id="{96A2FF37-E694-F163-785B-BB07ECF3B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0"/>
            <a:ext cx="7927975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孤独に悩み　さ迷う時は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気持ちを鎮め　聖書を開こう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御霊に頼り　素直に読めば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光はすぐに　心に届く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rPr>
              <a:t> 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Text Box 1">
            <a:extLst>
              <a:ext uri="{FF2B5EF4-FFF2-40B4-BE49-F238E27FC236}">
                <a16:creationId xmlns:a16="http://schemas.microsoft.com/office/drawing/2014/main" id="{B9377352-7A85-BA9F-ABB4-43889EFCE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613" y="0"/>
            <a:ext cx="47513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聖１５６　孤独に悩み　</a:t>
            </a:r>
          </a:p>
        </p:txBody>
      </p:sp>
      <p:sp>
        <p:nvSpPr>
          <p:cNvPr id="421891" name="Text Box 2">
            <a:extLst>
              <a:ext uri="{FF2B5EF4-FFF2-40B4-BE49-F238E27FC236}">
                <a16:creationId xmlns:a16="http://schemas.microsoft.com/office/drawing/2014/main" id="{C7551D03-8102-59E5-0FA4-A0E63A3AB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7988" y="0"/>
            <a:ext cx="8731251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誘惑されて　不安な時は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神をば見上げ　ひたすら祈ろう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キリスト・イェスを　見習うならば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迷いはすぐに　取り除かれる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rPr>
              <a:t> 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Text Box 1">
            <a:extLst>
              <a:ext uri="{FF2B5EF4-FFF2-40B4-BE49-F238E27FC236}">
                <a16:creationId xmlns:a16="http://schemas.microsoft.com/office/drawing/2014/main" id="{53A92F2B-C0AD-A63E-ECB5-BF8F63EDE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613" y="0"/>
            <a:ext cx="47513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聖１５６　孤独に悩み　</a:t>
            </a:r>
          </a:p>
        </p:txBody>
      </p:sp>
      <p:sp>
        <p:nvSpPr>
          <p:cNvPr id="423939" name="Text Box 2">
            <a:extLst>
              <a:ext uri="{FF2B5EF4-FFF2-40B4-BE49-F238E27FC236}">
                <a16:creationId xmlns:a16="http://schemas.microsoft.com/office/drawing/2014/main" id="{74A72883-B737-7E78-174E-276BDB4AF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7788" y="0"/>
            <a:ext cx="8070851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福音を語る　準備の時は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御霊の声に　耳をば澄まそう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尊い教え　そのまま受けて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心の中を　勇気で満たそう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rPr>
              <a:t> 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Text Box 1">
            <a:extLst>
              <a:ext uri="{FF2B5EF4-FFF2-40B4-BE49-F238E27FC236}">
                <a16:creationId xmlns:a16="http://schemas.microsoft.com/office/drawing/2014/main" id="{F3EFAC1B-413E-11BB-ABA3-DB6A26083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613" y="0"/>
            <a:ext cx="47513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聖１５６　孤独に悩み　</a:t>
            </a:r>
          </a:p>
        </p:txBody>
      </p:sp>
      <p:sp>
        <p:nvSpPr>
          <p:cNvPr id="425987" name="Text Box 2">
            <a:extLst>
              <a:ext uri="{FF2B5EF4-FFF2-40B4-BE49-F238E27FC236}">
                <a16:creationId xmlns:a16="http://schemas.microsoft.com/office/drawing/2014/main" id="{889F27DE-2FC8-BA0F-52BD-CA8DAD7E8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3513" y="0"/>
            <a:ext cx="8242301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聖書を学び　祈りを励む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われらに誰が　襲いかかるか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御旨を悟り　証を立てて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御名をば讃え　雄々しく進もう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rPr>
              <a:t> 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Text Box 1">
            <a:extLst>
              <a:ext uri="{FF2B5EF4-FFF2-40B4-BE49-F238E27FC236}">
                <a16:creationId xmlns:a16="http://schemas.microsoft.com/office/drawing/2014/main" id="{69C4C83C-3575-D81E-D4BF-E69ED5655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613" y="0"/>
            <a:ext cx="47513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聖１５７　み顔をあおげ</a:t>
            </a:r>
          </a:p>
        </p:txBody>
      </p:sp>
      <p:sp>
        <p:nvSpPr>
          <p:cNvPr id="428035" name="Text Box 2">
            <a:extLst>
              <a:ext uri="{FF2B5EF4-FFF2-40B4-BE49-F238E27FC236}">
                <a16:creationId xmlns:a16="http://schemas.microsoft.com/office/drawing/2014/main" id="{C54E40D8-F736-AB68-3E66-CAC1F104B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0"/>
            <a:ext cx="7086600" cy="590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御顔を仰げ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この世は直ちに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消え去りてただイェスの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栄のみ見るべし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rPr>
              <a:t> 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Text Box 1">
            <a:extLst>
              <a:ext uri="{FF2B5EF4-FFF2-40B4-BE49-F238E27FC236}">
                <a16:creationId xmlns:a16="http://schemas.microsoft.com/office/drawing/2014/main" id="{B2CA6BA5-6DC6-4F59-601B-592CEB098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0"/>
            <a:ext cx="3429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聖１５８　輝く姿は　</a:t>
            </a:r>
          </a:p>
        </p:txBody>
      </p:sp>
      <p:sp>
        <p:nvSpPr>
          <p:cNvPr id="430083" name="Text Box 2">
            <a:extLst>
              <a:ext uri="{FF2B5EF4-FFF2-40B4-BE49-F238E27FC236}">
                <a16:creationId xmlns:a16="http://schemas.microsoft.com/office/drawing/2014/main" id="{F647DB91-6AF2-B2D7-AA5F-6F2F1048D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0"/>
            <a:ext cx="8397875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輝く姿は　目にこそ見えね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キリスト自ら　建てたる都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救いの妙</a:t>
            </a: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(たえ)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なる　高き石垣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悪魔は攻むとも　揺るぐ事なし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rPr>
              <a:t> 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>
            <a:extLst>
              <a:ext uri="{FF2B5EF4-FFF2-40B4-BE49-F238E27FC236}">
                <a16:creationId xmlns:a16="http://schemas.microsoft.com/office/drawing/2014/main" id="{F5D2185B-8C57-2A5A-5D6C-918AF7D35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聖１０４　なんという愛だろう</a:t>
            </a:r>
          </a:p>
        </p:txBody>
      </p:sp>
      <p:sp>
        <p:nvSpPr>
          <p:cNvPr id="45059" name="Text Box 2">
            <a:extLst>
              <a:ext uri="{FF2B5EF4-FFF2-40B4-BE49-F238E27FC236}">
                <a16:creationId xmlns:a16="http://schemas.microsoft.com/office/drawing/2014/main" id="{2741D89E-20A1-3998-CBCE-F02886D49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4013" y="152400"/>
            <a:ext cx="7085013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②どんな低い者も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愛しいたわり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どんな罪咎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(つみとが)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をも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聖められた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Text Box 1">
            <a:extLst>
              <a:ext uri="{FF2B5EF4-FFF2-40B4-BE49-F238E27FC236}">
                <a16:creationId xmlns:a16="http://schemas.microsoft.com/office/drawing/2014/main" id="{9630BFA1-4B28-CD7A-0EFA-5C8A38AA0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0"/>
            <a:ext cx="3429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聖１５８　輝く姿は　</a:t>
            </a:r>
          </a:p>
        </p:txBody>
      </p:sp>
      <p:sp>
        <p:nvSpPr>
          <p:cNvPr id="432131" name="Text Box 2">
            <a:extLst>
              <a:ext uri="{FF2B5EF4-FFF2-40B4-BE49-F238E27FC236}">
                <a16:creationId xmlns:a16="http://schemas.microsoft.com/office/drawing/2014/main" id="{921AAFCF-6075-9D6E-4697-30838C82A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893175" cy="467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都の中なる　命の川は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御神の愛をば　絶えず注げば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渇ける民なく　飢えし者なく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豊かに天なる　恵みに潤う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  <a:cs typeface="ＤＦＧ中太丸ゴシック体" pitchFamily="48" charset="0"/>
              </a:rPr>
              <a:t>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  <a:cs typeface="ＤＦＧ中太丸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Text Box 1">
            <a:extLst>
              <a:ext uri="{FF2B5EF4-FFF2-40B4-BE49-F238E27FC236}">
                <a16:creationId xmlns:a16="http://schemas.microsoft.com/office/drawing/2014/main" id="{49E78FC5-F2A7-BF36-7160-7AB52DA11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0"/>
            <a:ext cx="320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聖１５８　輝く姿は　</a:t>
            </a:r>
          </a:p>
        </p:txBody>
      </p:sp>
      <p:sp>
        <p:nvSpPr>
          <p:cNvPr id="434179" name="Text Box 2">
            <a:extLst>
              <a:ext uri="{FF2B5EF4-FFF2-40B4-BE49-F238E27FC236}">
                <a16:creationId xmlns:a16="http://schemas.microsoft.com/office/drawing/2014/main" id="{53D35F5D-5555-FF4F-8D06-DC903FFC5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昼間は濃き雲　影をばつくり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闇には天なる　火ぞ民照らす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祈らばただちに　マナはくだりて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民をば　命の力に満たす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Text Box 1">
            <a:extLst>
              <a:ext uri="{FF2B5EF4-FFF2-40B4-BE49-F238E27FC236}">
                <a16:creationId xmlns:a16="http://schemas.microsoft.com/office/drawing/2014/main" id="{2B3CB333-1F15-5B62-9E51-27FA487AA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0"/>
            <a:ext cx="320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聖１５８　輝く姿は　</a:t>
            </a:r>
          </a:p>
        </p:txBody>
      </p:sp>
      <p:sp>
        <p:nvSpPr>
          <p:cNvPr id="436227" name="Text Box 2">
            <a:extLst>
              <a:ext uri="{FF2B5EF4-FFF2-40B4-BE49-F238E27FC236}">
                <a16:creationId xmlns:a16="http://schemas.microsoft.com/office/drawing/2014/main" id="{853808F7-C624-1959-37BE-9F8B9F6E8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0"/>
            <a:ext cx="8823325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朽ちざる命を　持つわれ知らで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世人はわが身を　愚かと笑ろう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消え去れ地の富　名誉・楽しみ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わが身は　栄えある国の民なり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Text Box 1">
            <a:extLst>
              <a:ext uri="{FF2B5EF4-FFF2-40B4-BE49-F238E27FC236}">
                <a16:creationId xmlns:a16="http://schemas.microsoft.com/office/drawing/2014/main" id="{CE5A0B43-18CA-2181-C048-42EB11CC6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288" y="0"/>
            <a:ext cx="41767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聖１５９　見よ神のみとの　</a:t>
            </a:r>
          </a:p>
        </p:txBody>
      </p:sp>
      <p:sp>
        <p:nvSpPr>
          <p:cNvPr id="438275" name="Text Box 2">
            <a:extLst>
              <a:ext uri="{FF2B5EF4-FFF2-40B4-BE49-F238E27FC236}">
                <a16:creationId xmlns:a16="http://schemas.microsoft.com/office/drawing/2014/main" id="{BC3DC952-2917-1E7A-C3D1-EDD04E944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17538" y="-287338"/>
            <a:ext cx="9648826" cy="554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 みとの            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見よ神の御殿　岩の上に立つを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やぐらは崩され　甍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(いらか)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落ちてなお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たえ　　　　　　　　ね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妙なる鐘の音　見えぬ塔よりぞ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民に呼びかくる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rPr>
              <a:t> 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Text Box 1">
            <a:extLst>
              <a:ext uri="{FF2B5EF4-FFF2-40B4-BE49-F238E27FC236}">
                <a16:creationId xmlns:a16="http://schemas.microsoft.com/office/drawing/2014/main" id="{C2DE4660-9854-DACD-2D16-D19A9DF62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288" y="0"/>
            <a:ext cx="41767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聖１５９　見よ神のみとの　</a:t>
            </a:r>
          </a:p>
        </p:txBody>
      </p:sp>
      <p:sp>
        <p:nvSpPr>
          <p:cNvPr id="440323" name="Text Box 2">
            <a:extLst>
              <a:ext uri="{FF2B5EF4-FFF2-40B4-BE49-F238E27FC236}">
                <a16:creationId xmlns:a16="http://schemas.microsoft.com/office/drawing/2014/main" id="{7759EE03-28FF-2B58-CC78-F4D779DEF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9263" y="-287338"/>
            <a:ext cx="9312276" cy="497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あめつち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広き天地に　満ちたもう神は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いかで木や石の　家に住むべしや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されども妙なり　人の子の中に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住ませたもうとは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rPr>
              <a:t> 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Text Box 1">
            <a:extLst>
              <a:ext uri="{FF2B5EF4-FFF2-40B4-BE49-F238E27FC236}">
                <a16:creationId xmlns:a16="http://schemas.microsoft.com/office/drawing/2014/main" id="{200D6447-869B-F9C5-A9C1-C0CE81DE4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288" y="0"/>
            <a:ext cx="41767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聖１５９　見よ神のみとの　</a:t>
            </a:r>
          </a:p>
        </p:txBody>
      </p:sp>
      <p:sp>
        <p:nvSpPr>
          <p:cNvPr id="442371" name="Text Box 2">
            <a:extLst>
              <a:ext uri="{FF2B5EF4-FFF2-40B4-BE49-F238E27FC236}">
                <a16:creationId xmlns:a16="http://schemas.microsoft.com/office/drawing/2014/main" id="{0A90D23E-A8FB-01D6-FB2F-0436CA647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5763" y="-287338"/>
            <a:ext cx="9188451" cy="497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目に見えぬ宮を　建て上ぐる神は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世人を召し寄せ　贖いきよめて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屋根とし壁とし　床ともなしたもう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奇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(く)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しき工匠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(たくみ)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なり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rPr>
              <a:t> 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Text Box 1">
            <a:extLst>
              <a:ext uri="{FF2B5EF4-FFF2-40B4-BE49-F238E27FC236}">
                <a16:creationId xmlns:a16="http://schemas.microsoft.com/office/drawing/2014/main" id="{07305B02-6F63-98DF-326D-87A26C7C8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288" y="0"/>
            <a:ext cx="41767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聖１５９　見よ神のみとの　</a:t>
            </a:r>
          </a:p>
        </p:txBody>
      </p:sp>
      <p:sp>
        <p:nvSpPr>
          <p:cNvPr id="444419" name="Text Box 2">
            <a:extLst>
              <a:ext uri="{FF2B5EF4-FFF2-40B4-BE49-F238E27FC236}">
                <a16:creationId xmlns:a16="http://schemas.microsoft.com/office/drawing/2014/main" id="{17A93AF7-BB35-2175-F436-873DF2096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93725" y="-287338"/>
            <a:ext cx="9604375" cy="497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建て上げし宮に　御神常に在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(ま)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子らをば集めて　育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(はぐく)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ませたもう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神は民のため　契約を立てて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親しませたもう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rPr>
              <a:t> 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Text Box 1">
            <a:extLst>
              <a:ext uri="{FF2B5EF4-FFF2-40B4-BE49-F238E27FC236}">
                <a16:creationId xmlns:a16="http://schemas.microsoft.com/office/drawing/2014/main" id="{0089CE10-A88D-DBCD-08A2-827F5542E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288" y="0"/>
            <a:ext cx="41767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聖１５９　見よ神のみとの　</a:t>
            </a:r>
          </a:p>
        </p:txBody>
      </p:sp>
      <p:sp>
        <p:nvSpPr>
          <p:cNvPr id="446467" name="Text Box 2">
            <a:extLst>
              <a:ext uri="{FF2B5EF4-FFF2-40B4-BE49-F238E27FC236}">
                <a16:creationId xmlns:a16="http://schemas.microsoft.com/office/drawing/2014/main" id="{35AC6524-C7D0-68DF-8711-C520BDD64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3200" y="-287338"/>
            <a:ext cx="8820150" cy="497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⑤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さ迷う人びと　鐘の音聞きなば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御殿に集まり　聞けや主の言葉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「牧者なる我は　世になき安きを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に与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(あと)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う　アーメン」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rPr>
              <a:t> 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Text Box 1">
            <a:extLst>
              <a:ext uri="{FF2B5EF4-FFF2-40B4-BE49-F238E27FC236}">
                <a16:creationId xmlns:a16="http://schemas.microsoft.com/office/drawing/2014/main" id="{108A72B4-8030-74BD-36B1-943CA20A7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8255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ea typeface="HG丸ｺﾞｼｯｸM-PRO" panose="020F0600000000000000" pitchFamily="50" charset="-128"/>
              </a:rPr>
              <a:t>聖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１６０</a:t>
            </a:r>
            <a:r>
              <a:rPr lang="ja-JP" altLang="ja-JP" sz="2400">
                <a:solidFill>
                  <a:srgbClr val="FFFF00"/>
                </a:solidFill>
                <a:ea typeface="HG丸ｺﾞｼｯｸM-PRO" panose="020F0600000000000000" pitchFamily="50" charset="-128"/>
              </a:rPr>
              <a:t>　キリスト・イエスをもといとして</a:t>
            </a:r>
          </a:p>
        </p:txBody>
      </p:sp>
      <p:sp>
        <p:nvSpPr>
          <p:cNvPr id="448515" name="Text Box 2">
            <a:extLst>
              <a:ext uri="{FF2B5EF4-FFF2-40B4-BE49-F238E27FC236}">
                <a16:creationId xmlns:a16="http://schemas.microsoft.com/office/drawing/2014/main" id="{3DE139DC-187F-0608-9F2D-4FDAE2520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958850"/>
            <a:ext cx="8101012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キリスト・イェスを　基</a:t>
            </a: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(もとい)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として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打ち建てられし　御教会は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君が血をもて　買い給いし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花嫁たちの　集まりなり</a:t>
            </a:r>
            <a:r>
              <a:rPr lang="ja-JP" altLang="ja-JP"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rPr>
              <a:t>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Text Box 1">
            <a:extLst>
              <a:ext uri="{FF2B5EF4-FFF2-40B4-BE49-F238E27FC236}">
                <a16:creationId xmlns:a16="http://schemas.microsoft.com/office/drawing/2014/main" id="{187FBBD2-C5E0-06BF-297F-7EF695879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52400"/>
            <a:ext cx="655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ea typeface="HG丸ｺﾞｼｯｸM-PRO" panose="020F0600000000000000" pitchFamily="50" charset="-128"/>
              </a:rPr>
              <a:t>聖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１６０</a:t>
            </a:r>
            <a:r>
              <a:rPr lang="ja-JP" altLang="ja-JP" sz="2400">
                <a:solidFill>
                  <a:srgbClr val="FFFF00"/>
                </a:solidFill>
                <a:ea typeface="HG丸ｺﾞｼｯｸM-PRO" panose="020F0600000000000000" pitchFamily="50" charset="-128"/>
              </a:rPr>
              <a:t>　キリスト・イエスをもといとして</a:t>
            </a:r>
          </a:p>
        </p:txBody>
      </p:sp>
      <p:sp>
        <p:nvSpPr>
          <p:cNvPr id="450563" name="Text Box 2">
            <a:extLst>
              <a:ext uri="{FF2B5EF4-FFF2-40B4-BE49-F238E27FC236}">
                <a16:creationId xmlns:a16="http://schemas.microsoft.com/office/drawing/2014/main" id="{575DF25D-3121-D0B1-6C72-468A968F2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1125538"/>
            <a:ext cx="7046913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②言葉に色に　違いあれど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御民の拝む　主ひとりなり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一つに生まれ　一つに伸び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一つに食し　一つに生く</a:t>
            </a:r>
            <a:r>
              <a:rPr lang="ja-JP" altLang="ja-JP" sz="4400">
                <a:solidFill>
                  <a:srgbClr val="FFFFFF"/>
                </a:solidFill>
                <a:latin typeface="HG丸ｺﾞｼｯｸM-PRO" panose="020F0600000000000000" pitchFamily="50" charset="-128"/>
                <a:cs typeface="ＤＦＧ中太丸ゴシック体" pitchFamily="48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>
            <a:extLst>
              <a:ext uri="{FF2B5EF4-FFF2-40B4-BE49-F238E27FC236}">
                <a16:creationId xmlns:a16="http://schemas.microsoft.com/office/drawing/2014/main" id="{37BC4715-650A-1AFC-F130-9DB1F88B5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聖１０４　なんという愛だろう</a:t>
            </a:r>
          </a:p>
        </p:txBody>
      </p:sp>
      <p:sp>
        <p:nvSpPr>
          <p:cNvPr id="47107" name="Text Box 2">
            <a:extLst>
              <a:ext uri="{FF2B5EF4-FFF2-40B4-BE49-F238E27FC236}">
                <a16:creationId xmlns:a16="http://schemas.microsoft.com/office/drawing/2014/main" id="{F3A8C2FF-DE70-782B-3C8C-2A895E841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117475"/>
            <a:ext cx="5980112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十字架についても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愛し続けて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彼らの	赦しを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求められた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Text Box 1">
            <a:extLst>
              <a:ext uri="{FF2B5EF4-FFF2-40B4-BE49-F238E27FC236}">
                <a16:creationId xmlns:a16="http://schemas.microsoft.com/office/drawing/2014/main" id="{3F4F1BAB-8E96-E65A-046A-1287CFA46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0"/>
            <a:ext cx="6705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ea typeface="HG丸ｺﾞｼｯｸM-PRO" panose="020F0600000000000000" pitchFamily="50" charset="-128"/>
              </a:rPr>
              <a:t>聖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１６０</a:t>
            </a:r>
            <a:r>
              <a:rPr lang="ja-JP" altLang="ja-JP" sz="2400">
                <a:solidFill>
                  <a:srgbClr val="FFFF00"/>
                </a:solidFill>
                <a:ea typeface="HG丸ｺﾞｼｯｸM-PRO" panose="020F0600000000000000" pitchFamily="50" charset="-128"/>
              </a:rPr>
              <a:t>　キリスト・イエスをもといとして</a:t>
            </a:r>
          </a:p>
        </p:txBody>
      </p:sp>
      <p:sp>
        <p:nvSpPr>
          <p:cNvPr id="452611" name="Text Box 2">
            <a:extLst>
              <a:ext uri="{FF2B5EF4-FFF2-40B4-BE49-F238E27FC236}">
                <a16:creationId xmlns:a16="http://schemas.microsoft.com/office/drawing/2014/main" id="{704AD2B1-31AD-B155-1D4D-FD3B4B0DE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887413"/>
            <a:ext cx="7454900" cy="37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主の教会は　試み受け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争いに遭い　涙すとも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その幻を　主は嘉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(よみ)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ついに勝利を　与えたまわん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Text Box 1">
            <a:extLst>
              <a:ext uri="{FF2B5EF4-FFF2-40B4-BE49-F238E27FC236}">
                <a16:creationId xmlns:a16="http://schemas.microsoft.com/office/drawing/2014/main" id="{6731940C-B17E-CA78-64A3-FAC765ED4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0"/>
            <a:ext cx="6629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ea typeface="HG丸ｺﾞｼｯｸM-PRO" panose="020F0600000000000000" pitchFamily="50" charset="-128"/>
              </a:rPr>
              <a:t>聖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１６０</a:t>
            </a:r>
            <a:r>
              <a:rPr lang="ja-JP" altLang="ja-JP" sz="2400">
                <a:solidFill>
                  <a:srgbClr val="FFFF00"/>
                </a:solidFill>
                <a:ea typeface="HG丸ｺﾞｼｯｸM-PRO" panose="020F0600000000000000" pitchFamily="50" charset="-128"/>
              </a:rPr>
              <a:t>　キリスト・イエスをもといとして</a:t>
            </a:r>
          </a:p>
        </p:txBody>
      </p:sp>
      <p:sp>
        <p:nvSpPr>
          <p:cNvPr id="454659" name="Text Box 2">
            <a:extLst>
              <a:ext uri="{FF2B5EF4-FFF2-40B4-BE49-F238E27FC236}">
                <a16:creationId xmlns:a16="http://schemas.microsoft.com/office/drawing/2014/main" id="{1B737E0C-2D54-8D4F-A5AD-F26DDB61B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981075"/>
            <a:ext cx="832485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この世と天(あめ)に　別れ住めど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御民は聖き　神にありて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共に交わり　共に待てり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キリスト・イェスの　来たる日をば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Text Box 1">
            <a:extLst>
              <a:ext uri="{FF2B5EF4-FFF2-40B4-BE49-F238E27FC236}">
                <a16:creationId xmlns:a16="http://schemas.microsoft.com/office/drawing/2014/main" id="{808BEFCD-4010-7D43-2FA9-6C8A6B84D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0"/>
            <a:ext cx="5715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ea typeface="HG丸ｺﾞｼｯｸM-PRO" panose="020F0600000000000000" pitchFamily="50" charset="-128"/>
              </a:rPr>
              <a:t>聖１６１    したわしきは</a:t>
            </a:r>
          </a:p>
        </p:txBody>
      </p:sp>
      <p:sp>
        <p:nvSpPr>
          <p:cNvPr id="456707" name="Text Box 2">
            <a:extLst>
              <a:ext uri="{FF2B5EF4-FFF2-40B4-BE49-F238E27FC236}">
                <a16:creationId xmlns:a16="http://schemas.microsoft.com/office/drawing/2014/main" id="{53FEB9D4-03DF-91B4-B8CA-55A6FC7D7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430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09600" indent="-590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①慕わしきは　この集いよ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主の血に買われし　一群れなり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②その柱も　壁も屋根も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主を土台として　建てられたり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cs typeface="ＤＦＧ中太丸ゴシック体" pitchFamily="48" charset="0"/>
              </a:rPr>
              <a:t>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Text Box 1">
            <a:extLst>
              <a:ext uri="{FF2B5EF4-FFF2-40B4-BE49-F238E27FC236}">
                <a16:creationId xmlns:a16="http://schemas.microsoft.com/office/drawing/2014/main" id="{8CBE0540-4C9C-B6D4-2901-AA647A083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0"/>
            <a:ext cx="5715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ea typeface="HG丸ｺﾞｼｯｸM-PRO" panose="020F0600000000000000" pitchFamily="50" charset="-128"/>
              </a:rPr>
              <a:t>聖１６１    したわしきは</a:t>
            </a:r>
          </a:p>
        </p:txBody>
      </p:sp>
      <p:sp>
        <p:nvSpPr>
          <p:cNvPr id="458755" name="Text Box 2">
            <a:extLst>
              <a:ext uri="{FF2B5EF4-FFF2-40B4-BE49-F238E27FC236}">
                <a16:creationId xmlns:a16="http://schemas.microsoft.com/office/drawing/2014/main" id="{B5F5EAC4-7813-C8DB-84FD-D05E718BB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430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09600" indent="-590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③この集いの　為とあらば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涙も糧とせん　悩みも受けん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④この喜び　超すものなし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聖き主と共に　交わる時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cs typeface="ＤＦＧ中太丸ゴシック体" pitchFamily="48" charset="0"/>
              </a:rPr>
              <a:t>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1">
            <a:extLst>
              <a:ext uri="{FF2B5EF4-FFF2-40B4-BE49-F238E27FC236}">
                <a16:creationId xmlns:a16="http://schemas.microsoft.com/office/drawing/2014/main" id="{684B7D25-D8BE-843D-C392-4AAE6E015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0"/>
            <a:ext cx="5715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ea typeface="HG丸ｺﾞｼｯｸM-PRO" panose="020F0600000000000000" pitchFamily="50" charset="-128"/>
              </a:rPr>
              <a:t>聖１６１    したわしきは</a:t>
            </a:r>
          </a:p>
        </p:txBody>
      </p:sp>
      <p:sp>
        <p:nvSpPr>
          <p:cNvPr id="460803" name="Text Box 2">
            <a:extLst>
              <a:ext uri="{FF2B5EF4-FFF2-40B4-BE49-F238E27FC236}">
                <a16:creationId xmlns:a16="http://schemas.microsoft.com/office/drawing/2014/main" id="{9717668B-89E3-8A38-BD88-6CFCA67DD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430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09600" indent="-590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⑤御顔の笑み　仰ぎ得れば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地なれど御国の　心地ぞする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Text Box 1">
            <a:extLst>
              <a:ext uri="{FF2B5EF4-FFF2-40B4-BE49-F238E27FC236}">
                <a16:creationId xmlns:a16="http://schemas.microsoft.com/office/drawing/2014/main" id="{7733A9DD-9DCE-0071-2C3B-A1F5AE31F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0"/>
            <a:ext cx="5715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ea typeface="HG丸ｺﾞｼｯｸM-PRO" panose="020F0600000000000000" pitchFamily="50" charset="-128"/>
              </a:rPr>
              <a:t>聖１６２    わがあいする</a:t>
            </a:r>
          </a:p>
        </p:txBody>
      </p:sp>
      <p:sp>
        <p:nvSpPr>
          <p:cNvPr id="462851" name="Text Box 2">
            <a:extLst>
              <a:ext uri="{FF2B5EF4-FFF2-40B4-BE49-F238E27FC236}">
                <a16:creationId xmlns:a16="http://schemas.microsoft.com/office/drawing/2014/main" id="{1DA6D65B-F9FB-0DB4-711A-32C292AD2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1143000"/>
            <a:ext cx="89281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09600" indent="-590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①我が愛する　聖き群れは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血にて買われたる　主の子らなり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②この群れこそ　神の御子を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礎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（いしずえ）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となして　立つ家なれ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cs typeface="ＤＦＧ中太丸ゴシック体" pitchFamily="48" charset="0"/>
              </a:rPr>
              <a:t>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Text Box 1">
            <a:extLst>
              <a:ext uri="{FF2B5EF4-FFF2-40B4-BE49-F238E27FC236}">
                <a16:creationId xmlns:a16="http://schemas.microsoft.com/office/drawing/2014/main" id="{A88740CD-7051-D129-AC42-3110113A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0"/>
            <a:ext cx="5715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ea typeface="HG丸ｺﾞｼｯｸM-PRO" panose="020F0600000000000000" pitchFamily="50" charset="-128"/>
              </a:rPr>
              <a:t>聖１６２    わがあいする</a:t>
            </a:r>
          </a:p>
        </p:txBody>
      </p:sp>
      <p:sp>
        <p:nvSpPr>
          <p:cNvPr id="464899" name="Text Box 2">
            <a:extLst>
              <a:ext uri="{FF2B5EF4-FFF2-40B4-BE49-F238E27FC236}">
                <a16:creationId xmlns:a16="http://schemas.microsoft.com/office/drawing/2014/main" id="{CD2FE209-D34B-71FF-01B5-E9EEB77CF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1143000"/>
            <a:ext cx="89281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09600" indent="-590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③涙と汗　辛苦と疲れ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群れの為ならば　我喜ばん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④主と交わり　主と親しく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語り得るは実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(げ)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　幸なるかな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cs typeface="ＤＦＧ中太丸ゴシック体" pitchFamily="48" charset="0"/>
              </a:rPr>
              <a:t>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Text Box 1">
            <a:extLst>
              <a:ext uri="{FF2B5EF4-FFF2-40B4-BE49-F238E27FC236}">
                <a16:creationId xmlns:a16="http://schemas.microsoft.com/office/drawing/2014/main" id="{D8F04F7E-517F-22BE-F2F0-33F056CF6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0"/>
            <a:ext cx="5715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ea typeface="HG丸ｺﾞｼｯｸM-PRO" panose="020F0600000000000000" pitchFamily="50" charset="-128"/>
              </a:rPr>
              <a:t>聖１６２    わがあいする</a:t>
            </a:r>
          </a:p>
        </p:txBody>
      </p:sp>
      <p:sp>
        <p:nvSpPr>
          <p:cNvPr id="466947" name="Text Box 2">
            <a:extLst>
              <a:ext uri="{FF2B5EF4-FFF2-40B4-BE49-F238E27FC236}">
                <a16:creationId xmlns:a16="http://schemas.microsoft.com/office/drawing/2014/main" id="{1814F78E-8676-DFB4-DC7D-0FC1BBB87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1143000"/>
            <a:ext cx="89281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09600" indent="-590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⑤主のまことの　ある間は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御国さながらに　地も輝かん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cs typeface="ＤＦＧ中太丸ゴシック体" pitchFamily="48" charset="0"/>
              </a:rPr>
              <a:t>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Text Box 1">
            <a:extLst>
              <a:ext uri="{FF2B5EF4-FFF2-40B4-BE49-F238E27FC236}">
                <a16:creationId xmlns:a16="http://schemas.microsoft.com/office/drawing/2014/main" id="{1F2A0817-F6C3-F5E8-C9A7-2F7F6A74B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0" y="0"/>
            <a:ext cx="61912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１６３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主イエスをかしらと仰ぎ</a:t>
            </a:r>
          </a:p>
        </p:txBody>
      </p:sp>
      <p:sp>
        <p:nvSpPr>
          <p:cNvPr id="468995" name="Text Box 2">
            <a:extLst>
              <a:ext uri="{FF2B5EF4-FFF2-40B4-BE49-F238E27FC236}">
                <a16:creationId xmlns:a16="http://schemas.microsoft.com/office/drawing/2014/main" id="{5D5ECF61-3F5A-A12D-76EC-2704AB784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6263"/>
            <a:ext cx="8153400" cy="551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　　</a:t>
            </a: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かしら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主イェスを　頭と仰ぎ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一つの　体に召され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親しい　交わり結ぶ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私たち　福音の子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私たち　主の僕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Text Box 1">
            <a:extLst>
              <a:ext uri="{FF2B5EF4-FFF2-40B4-BE49-F238E27FC236}">
                <a16:creationId xmlns:a16="http://schemas.microsoft.com/office/drawing/2014/main" id="{39701077-830D-D703-F1CB-E42AFBD49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0" y="0"/>
            <a:ext cx="61912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１６３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主イエスをかしらと仰ぎ</a:t>
            </a:r>
          </a:p>
        </p:txBody>
      </p:sp>
      <p:sp>
        <p:nvSpPr>
          <p:cNvPr id="471043" name="Text Box 2">
            <a:extLst>
              <a:ext uri="{FF2B5EF4-FFF2-40B4-BE49-F238E27FC236}">
                <a16:creationId xmlns:a16="http://schemas.microsoft.com/office/drawing/2014/main" id="{3ABADA18-BAFC-6ED0-554A-3CD00827E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6263"/>
            <a:ext cx="8153400" cy="551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　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十字架の　血潮に頼り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聖なる　炎を宿し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恵みと　真理に生きる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私たち 福音の子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私たち 主の僕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>
            <a:extLst>
              <a:ext uri="{FF2B5EF4-FFF2-40B4-BE49-F238E27FC236}">
                <a16:creationId xmlns:a16="http://schemas.microsoft.com/office/drawing/2014/main" id="{51674F6D-9CF1-1FEA-A664-204E6AD9B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聖１０４　なんという愛だろう</a:t>
            </a:r>
          </a:p>
        </p:txBody>
      </p:sp>
      <p:sp>
        <p:nvSpPr>
          <p:cNvPr id="49155" name="Text Box 2">
            <a:extLst>
              <a:ext uri="{FF2B5EF4-FFF2-40B4-BE49-F238E27FC236}">
                <a16:creationId xmlns:a16="http://schemas.microsoft.com/office/drawing/2014/main" id="{F7BF2704-22DF-0CD4-DF83-F0C13D0E4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8600" y="117475"/>
            <a:ext cx="5773738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④賤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(いや)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しい我らも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かかる愛に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満ちて他の人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慰めたい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Text Box 1">
            <a:extLst>
              <a:ext uri="{FF2B5EF4-FFF2-40B4-BE49-F238E27FC236}">
                <a16:creationId xmlns:a16="http://schemas.microsoft.com/office/drawing/2014/main" id="{F33DA5D2-5D1D-941E-09AB-A2D3FF292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0" y="0"/>
            <a:ext cx="61912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１６３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主イエスをかしらと仰ぎ</a:t>
            </a:r>
          </a:p>
        </p:txBody>
      </p:sp>
      <p:sp>
        <p:nvSpPr>
          <p:cNvPr id="473091" name="Text Box 2">
            <a:extLst>
              <a:ext uri="{FF2B5EF4-FFF2-40B4-BE49-F238E27FC236}">
                <a16:creationId xmlns:a16="http://schemas.microsoft.com/office/drawing/2014/main" id="{6CC4D28E-CE82-6931-0E90-097EED794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6263"/>
            <a:ext cx="8153400" cy="551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　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使徒らの　信仰を継いで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どこへも　主イェスを伝え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行く手の　山にも挑む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私たち 福音の子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私たち 主の僕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Text Box 1">
            <a:extLst>
              <a:ext uri="{FF2B5EF4-FFF2-40B4-BE49-F238E27FC236}">
                <a16:creationId xmlns:a16="http://schemas.microsoft.com/office/drawing/2014/main" id="{79F2F5C7-94AF-FC6B-3E42-EF3B0F414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0" y="0"/>
            <a:ext cx="61912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１６３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主イエスをかしらと仰ぎ</a:t>
            </a:r>
          </a:p>
        </p:txBody>
      </p:sp>
      <p:sp>
        <p:nvSpPr>
          <p:cNvPr id="475139" name="Text Box 2">
            <a:extLst>
              <a:ext uri="{FF2B5EF4-FFF2-40B4-BE49-F238E27FC236}">
                <a16:creationId xmlns:a16="http://schemas.microsoft.com/office/drawing/2014/main" id="{B487C6DE-DADD-2737-4FC3-9F2528186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6263"/>
            <a:ext cx="8153400" cy="551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　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④再臨の　主イェスを望み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栄光の　御国を求め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互いに　助けて進む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私たち 福音の子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私たち 主の僕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Text Box 1">
            <a:extLst>
              <a:ext uri="{FF2B5EF4-FFF2-40B4-BE49-F238E27FC236}">
                <a16:creationId xmlns:a16="http://schemas.microsoft.com/office/drawing/2014/main" id="{FA9E7DBA-6128-DECB-AEE0-0F1E7BDCD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8" y="0"/>
            <a:ext cx="69834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１６４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わたくしたちはキリスト者です</a:t>
            </a:r>
          </a:p>
        </p:txBody>
      </p:sp>
      <p:sp>
        <p:nvSpPr>
          <p:cNvPr id="477187" name="Text Box 2">
            <a:extLst>
              <a:ext uri="{FF2B5EF4-FFF2-40B4-BE49-F238E27FC236}">
                <a16:creationId xmlns:a16="http://schemas.microsoft.com/office/drawing/2014/main" id="{2BFA1017-6862-2B6A-B610-07FE8D81D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6263"/>
            <a:ext cx="8153400" cy="551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　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私たちは　キリスト者です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十字架の恵みに　罪赦されて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栄の主イェスを　頭と仰ぎ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一つの体に　召されています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Text Box 1">
            <a:extLst>
              <a:ext uri="{FF2B5EF4-FFF2-40B4-BE49-F238E27FC236}">
                <a16:creationId xmlns:a16="http://schemas.microsoft.com/office/drawing/2014/main" id="{563BA86B-A88D-CE03-2369-68FB4F7A6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8" y="0"/>
            <a:ext cx="69834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１６４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わたくしたちはキリスト者です</a:t>
            </a:r>
          </a:p>
        </p:txBody>
      </p:sp>
      <p:sp>
        <p:nvSpPr>
          <p:cNvPr id="479235" name="Text Box 2">
            <a:extLst>
              <a:ext uri="{FF2B5EF4-FFF2-40B4-BE49-F238E27FC236}">
                <a16:creationId xmlns:a16="http://schemas.microsoft.com/office/drawing/2014/main" id="{CCE45DFB-75CF-3B04-705D-EBB885A71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6263"/>
            <a:ext cx="8153400" cy="551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　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私たちは　神の民です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主の日の朝には　礼拝ささげ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いのちの恵みを　豊かに受けて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栄の御国に　進んでいます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Text Box 1">
            <a:extLst>
              <a:ext uri="{FF2B5EF4-FFF2-40B4-BE49-F238E27FC236}">
                <a16:creationId xmlns:a16="http://schemas.microsoft.com/office/drawing/2014/main" id="{276EB904-0F22-1E9D-1544-E3C01E2A3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8" y="0"/>
            <a:ext cx="69834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１６４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わたくしたちはキリスト者です</a:t>
            </a:r>
          </a:p>
        </p:txBody>
      </p:sp>
      <p:sp>
        <p:nvSpPr>
          <p:cNvPr id="481283" name="Text Box 2">
            <a:extLst>
              <a:ext uri="{FF2B5EF4-FFF2-40B4-BE49-F238E27FC236}">
                <a16:creationId xmlns:a16="http://schemas.microsoft.com/office/drawing/2014/main" id="{99CA68A5-E108-5095-04CA-671CEA6AA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6263"/>
            <a:ext cx="8153400" cy="551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　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私たちは　みな祭司です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外では誰にも　福音伝え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内ではひたすら　祈りを励み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人をば執り成す　務めもします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Text Box 1">
            <a:extLst>
              <a:ext uri="{FF2B5EF4-FFF2-40B4-BE49-F238E27FC236}">
                <a16:creationId xmlns:a16="http://schemas.microsoft.com/office/drawing/2014/main" id="{485182AB-9795-8AA1-BCFB-0439B1151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8" y="0"/>
            <a:ext cx="69834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１６４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わたくしたちはキリスト者です</a:t>
            </a:r>
          </a:p>
        </p:txBody>
      </p:sp>
      <p:sp>
        <p:nvSpPr>
          <p:cNvPr id="483331" name="Text Box 2">
            <a:extLst>
              <a:ext uri="{FF2B5EF4-FFF2-40B4-BE49-F238E27FC236}">
                <a16:creationId xmlns:a16="http://schemas.microsoft.com/office/drawing/2014/main" id="{B553E4E0-D107-79D1-8D26-816FCFD3E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576263"/>
            <a:ext cx="9072562" cy="551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　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④私たちは　証人です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御旨に従い　家の中でも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試練の厳しい　働き場でも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ゆかしい香りを　みなぎらせましょう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2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2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Text Box 1">
            <a:extLst>
              <a:ext uri="{FF2B5EF4-FFF2-40B4-BE49-F238E27FC236}">
                <a16:creationId xmlns:a16="http://schemas.microsoft.com/office/drawing/2014/main" id="{93CF4225-DC2C-7A2C-42C0-BFB6446C3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8" y="0"/>
            <a:ext cx="69834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１６５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いとしたわしき主イエスの</a:t>
            </a:r>
          </a:p>
        </p:txBody>
      </p:sp>
      <p:sp>
        <p:nvSpPr>
          <p:cNvPr id="485379" name="Text Box 2">
            <a:extLst>
              <a:ext uri="{FF2B5EF4-FFF2-40B4-BE49-F238E27FC236}">
                <a16:creationId xmlns:a16="http://schemas.microsoft.com/office/drawing/2014/main" id="{33BD4838-6C4D-7B98-8F2B-B5E0C9060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576263"/>
            <a:ext cx="8783638" cy="551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　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いと慕わしき　主イェスの御前に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われらは全て　ささげてひれ伏す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御国の世継ぎ　成し給えや今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Text Box 1">
            <a:extLst>
              <a:ext uri="{FF2B5EF4-FFF2-40B4-BE49-F238E27FC236}">
                <a16:creationId xmlns:a16="http://schemas.microsoft.com/office/drawing/2014/main" id="{0AABE6A5-8DA1-FEB7-1F69-79C9BCC98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8" y="0"/>
            <a:ext cx="69834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１６５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いとしたわしき主イエスの</a:t>
            </a:r>
          </a:p>
        </p:txBody>
      </p:sp>
      <p:sp>
        <p:nvSpPr>
          <p:cNvPr id="487427" name="Text Box 2">
            <a:extLst>
              <a:ext uri="{FF2B5EF4-FFF2-40B4-BE49-F238E27FC236}">
                <a16:creationId xmlns:a16="http://schemas.microsoft.com/office/drawing/2014/main" id="{EAA69DC6-0AD8-7E88-7DC7-90C932122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576263"/>
            <a:ext cx="8783638" cy="551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　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聖書は指せり　水と御霊にて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新たに神の　子となる道筋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いざ授け給え　聖きバプテスマ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Text Box 1">
            <a:extLst>
              <a:ext uri="{FF2B5EF4-FFF2-40B4-BE49-F238E27FC236}">
                <a16:creationId xmlns:a16="http://schemas.microsoft.com/office/drawing/2014/main" id="{5234B44A-7DE4-07E7-61A9-FD684BF38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8" y="0"/>
            <a:ext cx="69834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１６５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いとしたわしき主イエスの</a:t>
            </a:r>
          </a:p>
        </p:txBody>
      </p:sp>
      <p:sp>
        <p:nvSpPr>
          <p:cNvPr id="489475" name="Text Box 2">
            <a:extLst>
              <a:ext uri="{FF2B5EF4-FFF2-40B4-BE49-F238E27FC236}">
                <a16:creationId xmlns:a16="http://schemas.microsoft.com/office/drawing/2014/main" id="{11B47499-5DCD-2E70-4757-E54B5E63E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576263"/>
            <a:ext cx="8783638" cy="551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　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いまバプテスマ　受くる僕らに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が御栄を　親しく仰がせ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とこしなえまでも　盾となり給え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Text Box 1">
            <a:extLst>
              <a:ext uri="{FF2B5EF4-FFF2-40B4-BE49-F238E27FC236}">
                <a16:creationId xmlns:a16="http://schemas.microsoft.com/office/drawing/2014/main" id="{A39DDDB9-3486-9457-70B6-C85364EFA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8" y="0"/>
            <a:ext cx="69834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１６５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いとしたわしき主イエスの</a:t>
            </a:r>
          </a:p>
        </p:txBody>
      </p:sp>
      <p:sp>
        <p:nvSpPr>
          <p:cNvPr id="491523" name="Text Box 2">
            <a:extLst>
              <a:ext uri="{FF2B5EF4-FFF2-40B4-BE49-F238E27FC236}">
                <a16:creationId xmlns:a16="http://schemas.microsoft.com/office/drawing/2014/main" id="{0FC7EBE2-F0BA-B730-C3C8-FEDBB5C9C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576263"/>
            <a:ext cx="8783638" cy="551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　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④わ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れらの聖き　羊飼いイェスよ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汝が羊らを　養い導き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命の道をば　踏み行かせ給え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>
            <a:extLst>
              <a:ext uri="{FF2B5EF4-FFF2-40B4-BE49-F238E27FC236}">
                <a16:creationId xmlns:a16="http://schemas.microsoft.com/office/drawing/2014/main" id="{09D0CF69-E194-7441-AC7C-6C4F2A3A9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聖１０５　みつかいかしずく</a:t>
            </a:r>
          </a:p>
        </p:txBody>
      </p:sp>
      <p:sp>
        <p:nvSpPr>
          <p:cNvPr id="51203" name="Text Box 2">
            <a:extLst>
              <a:ext uri="{FF2B5EF4-FFF2-40B4-BE49-F238E27FC236}">
                <a16:creationId xmlns:a16="http://schemas.microsoft.com/office/drawing/2014/main" id="{AF693C0F-9E2A-01C3-902F-94CCAEE93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12763" y="117475"/>
            <a:ext cx="9590088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➀御使いのしずく　上無き御位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捨て難きことと　成したまわず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➁君は馬小屋の　馬槽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うまぶね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の中に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匠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たくみ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の子として　生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あ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れ給いぬ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Text Box 1">
            <a:extLst>
              <a:ext uri="{FF2B5EF4-FFF2-40B4-BE49-F238E27FC236}">
                <a16:creationId xmlns:a16="http://schemas.microsoft.com/office/drawing/2014/main" id="{B30055A2-FCCC-A175-0629-292029265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8" y="0"/>
            <a:ext cx="69834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１６５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いとしたわしき主イエスの</a:t>
            </a:r>
          </a:p>
        </p:txBody>
      </p:sp>
      <p:sp>
        <p:nvSpPr>
          <p:cNvPr id="493571" name="Text Box 2">
            <a:extLst>
              <a:ext uri="{FF2B5EF4-FFF2-40B4-BE49-F238E27FC236}">
                <a16:creationId xmlns:a16="http://schemas.microsoft.com/office/drawing/2014/main" id="{FCA09085-1254-0858-7E9F-76831C916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576263"/>
            <a:ext cx="8783638" cy="551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　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⑤われらの切に　祈るを聞き入れ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汝が子となりし　者らの名前を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いのちの文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（ふみ）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　記し給え主よ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Text Box 1">
            <a:extLst>
              <a:ext uri="{FF2B5EF4-FFF2-40B4-BE49-F238E27FC236}">
                <a16:creationId xmlns:a16="http://schemas.microsoft.com/office/drawing/2014/main" id="{0685D370-4626-E32C-F087-CE4DDD532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8" y="0"/>
            <a:ext cx="69834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１６６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罪に汚れしこの身をば</a:t>
            </a:r>
          </a:p>
        </p:txBody>
      </p:sp>
      <p:sp>
        <p:nvSpPr>
          <p:cNvPr id="495619" name="Text Box 2">
            <a:extLst>
              <a:ext uri="{FF2B5EF4-FFF2-40B4-BE49-F238E27FC236}">
                <a16:creationId xmlns:a16="http://schemas.microsoft.com/office/drawing/2014/main" id="{F15F1CC8-5BDE-5932-2741-A9E15E437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576263"/>
            <a:ext cx="8783638" cy="551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　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罪に汚れし　この身をば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洗い聖むる　バプテスマ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主のおお前に　立ちて今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授けらるるぞ　ありがたき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Text Box 1">
            <a:extLst>
              <a:ext uri="{FF2B5EF4-FFF2-40B4-BE49-F238E27FC236}">
                <a16:creationId xmlns:a16="http://schemas.microsoft.com/office/drawing/2014/main" id="{9528AB95-1AE6-AE74-2C29-07B655E43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8" y="0"/>
            <a:ext cx="69834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１６６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罪に汚れしこの身をば</a:t>
            </a:r>
          </a:p>
        </p:txBody>
      </p:sp>
      <p:sp>
        <p:nvSpPr>
          <p:cNvPr id="497667" name="Text Box 2">
            <a:extLst>
              <a:ext uri="{FF2B5EF4-FFF2-40B4-BE49-F238E27FC236}">
                <a16:creationId xmlns:a16="http://schemas.microsoft.com/office/drawing/2014/main" id="{848877A8-9548-DE18-BCA1-45A5AFA3E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576263"/>
            <a:ext cx="8783638" cy="551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　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尊きイェスの　十字架に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会わすしるしの　バプテスマ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聖き血潮に　罪は去り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今新たなる　身とぞなる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Text Box 1">
            <a:extLst>
              <a:ext uri="{FF2B5EF4-FFF2-40B4-BE49-F238E27FC236}">
                <a16:creationId xmlns:a16="http://schemas.microsoft.com/office/drawing/2014/main" id="{261C6033-085E-7902-1764-1D8DDEFF8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8" y="0"/>
            <a:ext cx="69834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１６６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罪に汚れしこの身をば</a:t>
            </a:r>
          </a:p>
        </p:txBody>
      </p:sp>
      <p:sp>
        <p:nvSpPr>
          <p:cNvPr id="499715" name="Text Box 2">
            <a:extLst>
              <a:ext uri="{FF2B5EF4-FFF2-40B4-BE49-F238E27FC236}">
                <a16:creationId xmlns:a16="http://schemas.microsoft.com/office/drawing/2014/main" id="{DE60698F-B39A-FBC4-6AE3-B645F5C66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576263"/>
            <a:ext cx="8783638" cy="551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　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神の子たちの　交わりに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加わりしこそ　うれしけれ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後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(あと)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振り向かず　前にある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救いの道を　進み行かん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Text Box 1">
            <a:extLst>
              <a:ext uri="{FF2B5EF4-FFF2-40B4-BE49-F238E27FC236}">
                <a16:creationId xmlns:a16="http://schemas.microsoft.com/office/drawing/2014/main" id="{579DEA0E-95A5-BD8A-B473-9B91C0CEC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8" y="0"/>
            <a:ext cx="69834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１６６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罪に汚れしこの身をば</a:t>
            </a:r>
          </a:p>
        </p:txBody>
      </p:sp>
      <p:sp>
        <p:nvSpPr>
          <p:cNvPr id="501763" name="Text Box 2">
            <a:extLst>
              <a:ext uri="{FF2B5EF4-FFF2-40B4-BE49-F238E27FC236}">
                <a16:creationId xmlns:a16="http://schemas.microsoft.com/office/drawing/2014/main" id="{193CC290-9884-EF17-1C4F-84C698B68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576263"/>
            <a:ext cx="8783638" cy="551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　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いかで我が主の　バプテスマ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苦き杯　拒むべき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我喜びて　今日よりは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主の十字架を　担い行かん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Text Box 1">
            <a:extLst>
              <a:ext uri="{FF2B5EF4-FFF2-40B4-BE49-F238E27FC236}">
                <a16:creationId xmlns:a16="http://schemas.microsoft.com/office/drawing/2014/main" id="{BB4F76EE-EB21-B1E0-5F65-B12DBD74E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0"/>
            <a:ext cx="5715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ea typeface="HG丸ｺﾞｼｯｸM-PRO" panose="020F0600000000000000" pitchFamily="50" charset="-128"/>
              </a:rPr>
              <a:t>聖１６７    しみもとがも</a:t>
            </a:r>
          </a:p>
        </p:txBody>
      </p:sp>
      <p:sp>
        <p:nvSpPr>
          <p:cNvPr id="503811" name="Text Box 2">
            <a:extLst>
              <a:ext uri="{FF2B5EF4-FFF2-40B4-BE49-F238E27FC236}">
                <a16:creationId xmlns:a16="http://schemas.microsoft.com/office/drawing/2014/main" id="{1421145F-E9C5-188A-0517-5E7C53018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430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09600" indent="-590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①染みも咎も　汚れも無き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小羊我が主は　屠</a:t>
            </a:r>
            <a:r>
              <a:rPr lang="en-US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(ほふ)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られしや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②こは我が為　十字の上に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釘もて裂かれし　御体なり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cs typeface="ＤＦＧ中太丸ゴシック体" pitchFamily="48" charset="0"/>
              </a:rPr>
              <a:t>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Text Box 1">
            <a:extLst>
              <a:ext uri="{FF2B5EF4-FFF2-40B4-BE49-F238E27FC236}">
                <a16:creationId xmlns:a16="http://schemas.microsoft.com/office/drawing/2014/main" id="{0D51C7AE-5CC5-8F8B-E6BA-D34C4DCCC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0"/>
            <a:ext cx="5715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ea typeface="HG丸ｺﾞｼｯｸM-PRO" panose="020F0600000000000000" pitchFamily="50" charset="-128"/>
              </a:rPr>
              <a:t>聖１６７    しみもとがも</a:t>
            </a:r>
          </a:p>
        </p:txBody>
      </p:sp>
      <p:sp>
        <p:nvSpPr>
          <p:cNvPr id="505859" name="Text Box 2">
            <a:extLst>
              <a:ext uri="{FF2B5EF4-FFF2-40B4-BE49-F238E27FC236}">
                <a16:creationId xmlns:a16="http://schemas.microsoft.com/office/drawing/2014/main" id="{19DB15FD-0479-1EBF-6412-6273E7EA8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1430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こは我が為　呪い受けて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流させ給いし　君が血なり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④こは我が為　与えたもう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いのちの糧なり　飲み物なり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cs typeface="ＤＦＧ中太丸ゴシック体" pitchFamily="48" charset="0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cs typeface="ＤＦＧ中太丸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Text Box 1">
            <a:extLst>
              <a:ext uri="{FF2B5EF4-FFF2-40B4-BE49-F238E27FC236}">
                <a16:creationId xmlns:a16="http://schemas.microsoft.com/office/drawing/2014/main" id="{CBAC1ECE-6EF5-7E4A-AEEF-5FD4083B0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0"/>
            <a:ext cx="5562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ea typeface="HG丸ｺﾞｼｯｸM-PRO" panose="020F0600000000000000" pitchFamily="50" charset="-128"/>
              </a:rPr>
              <a:t>聖１６７    しみもとがも</a:t>
            </a:r>
          </a:p>
        </p:txBody>
      </p:sp>
      <p:sp>
        <p:nvSpPr>
          <p:cNvPr id="507907" name="Text Box 2">
            <a:extLst>
              <a:ext uri="{FF2B5EF4-FFF2-40B4-BE49-F238E27FC236}">
                <a16:creationId xmlns:a16="http://schemas.microsoft.com/office/drawing/2014/main" id="{0E89570B-DD6F-CE8A-3039-46483325D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430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⑤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懐かしくも　み失せし主は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まもなく再び　来たりたまわん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⑥ その時まで　十字架を負わん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救いの恵みを　喜びつつ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Text Box 1">
            <a:extLst>
              <a:ext uri="{FF2B5EF4-FFF2-40B4-BE49-F238E27FC236}">
                <a16:creationId xmlns:a16="http://schemas.microsoft.com/office/drawing/2014/main" id="{AD679DB1-4E35-F279-784C-929B973F8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0"/>
            <a:ext cx="5715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ea typeface="HG丸ｺﾞｼｯｸM-PRO" panose="020F0600000000000000" pitchFamily="50" charset="-128"/>
              </a:rPr>
              <a:t>聖１６８    すくいぬしイエスは</a:t>
            </a:r>
          </a:p>
        </p:txBody>
      </p:sp>
      <p:sp>
        <p:nvSpPr>
          <p:cNvPr id="509955" name="Text Box 2">
            <a:extLst>
              <a:ext uri="{FF2B5EF4-FFF2-40B4-BE49-F238E27FC236}">
                <a16:creationId xmlns:a16="http://schemas.microsoft.com/office/drawing/2014/main" id="{458F341E-E3DA-A0E9-9F28-A7C3503F4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1143000"/>
            <a:ext cx="9072562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09600" indent="-590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①救い主イェスは　渡されたもう夜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御弟子を集めて　食卓囲みぬ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200">
                <a:solidFill>
                  <a:srgbClr val="FFFFFF"/>
                </a:solidFill>
                <a:latin typeface="ＭＳ Ｐゴシック" panose="020B0600070205080204" pitchFamily="50" charset="-128"/>
              </a:rPr>
              <a:t>まず主はパンを取り　祝して手に裂き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御弟子に与えて　語りいでましぬ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cs typeface="ＤＦＧ中太丸ゴシック体" pitchFamily="48" charset="0"/>
              </a:rPr>
              <a:t>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Text Box 1">
            <a:extLst>
              <a:ext uri="{FF2B5EF4-FFF2-40B4-BE49-F238E27FC236}">
                <a16:creationId xmlns:a16="http://schemas.microsoft.com/office/drawing/2014/main" id="{EC53F5C5-5429-2A83-B92D-A3D7147F0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0"/>
            <a:ext cx="5715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ea typeface="HG丸ｺﾞｼｯｸM-PRO" panose="020F0600000000000000" pitchFamily="50" charset="-128"/>
              </a:rPr>
              <a:t>聖１６８    すくいぬしイエスは</a:t>
            </a:r>
          </a:p>
        </p:txBody>
      </p:sp>
      <p:sp>
        <p:nvSpPr>
          <p:cNvPr id="512003" name="Text Box 2">
            <a:extLst>
              <a:ext uri="{FF2B5EF4-FFF2-40B4-BE49-F238E27FC236}">
                <a16:creationId xmlns:a16="http://schemas.microsoft.com/office/drawing/2014/main" id="{D7381A0D-DE5C-E988-B2BC-CEDFDF718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9144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09600" indent="-590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en-US" altLang="ja-JP" sz="4200">
                <a:solidFill>
                  <a:srgbClr val="FFFFFF"/>
                </a:solidFill>
                <a:latin typeface="ＭＳ Ｐゴシック" panose="020B0600070205080204" pitchFamily="50" charset="-128"/>
              </a:rPr>
              <a:t>「いざ取りて食らえ　これは我が身なり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世の人の為に　裂かるるものなり」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200">
                <a:solidFill>
                  <a:srgbClr val="FFFFFF"/>
                </a:solidFill>
                <a:latin typeface="ＭＳ Ｐゴシック" panose="020B0600070205080204" pitchFamily="50" charset="-128"/>
              </a:rPr>
              <a:t>また杯を取り　祝して差し出し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2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御弟子に飲ませて　教えを給いぬ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cs typeface="ＤＦＧ中太丸ゴシック体" pitchFamily="48" charset="0"/>
              </a:rPr>
              <a:t>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>
            <a:extLst>
              <a:ext uri="{FF2B5EF4-FFF2-40B4-BE49-F238E27FC236}">
                <a16:creationId xmlns:a16="http://schemas.microsoft.com/office/drawing/2014/main" id="{B406FEDD-7875-3232-0077-C1F4887DF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聖１０５　みつかいかしずく</a:t>
            </a:r>
          </a:p>
        </p:txBody>
      </p:sp>
      <p:sp>
        <p:nvSpPr>
          <p:cNvPr id="53251" name="Text Box 2">
            <a:extLst>
              <a:ext uri="{FF2B5EF4-FFF2-40B4-BE49-F238E27FC236}">
                <a16:creationId xmlns:a16="http://schemas.microsoft.com/office/drawing/2014/main" id="{1D159067-1BBB-F390-ED35-44DA8244E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8775" y="117475"/>
            <a:ext cx="9215438" cy="431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➂人の子の如く　人の世にありて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つぶさに悩みを　嘗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めしのみか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ちよろず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④千万の民の　身代わりとなりて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新しいいのちまで　捨て給いぬ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Text Box 1">
            <a:extLst>
              <a:ext uri="{FF2B5EF4-FFF2-40B4-BE49-F238E27FC236}">
                <a16:creationId xmlns:a16="http://schemas.microsoft.com/office/drawing/2014/main" id="{627BF143-43E8-C8DA-08CF-53CEFFD9D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0"/>
            <a:ext cx="5715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ea typeface="HG丸ｺﾞｼｯｸM-PRO" panose="020F0600000000000000" pitchFamily="50" charset="-128"/>
              </a:rPr>
              <a:t>聖１６８    すくいぬしイエスは</a:t>
            </a:r>
          </a:p>
        </p:txBody>
      </p:sp>
      <p:sp>
        <p:nvSpPr>
          <p:cNvPr id="514051" name="Text Box 2">
            <a:extLst>
              <a:ext uri="{FF2B5EF4-FFF2-40B4-BE49-F238E27FC236}">
                <a16:creationId xmlns:a16="http://schemas.microsoft.com/office/drawing/2014/main" id="{F73B931B-0290-FE09-7140-9889C53D9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1143000"/>
            <a:ext cx="9072562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09600" indent="-590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⑤「みな飲めこれこそ　世の罪の為に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流す新しき　約束の血なれ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cs typeface="ＤＦＧ中太丸ゴシック体" pitchFamily="48" charset="0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Text Box 1">
            <a:extLst>
              <a:ext uri="{FF2B5EF4-FFF2-40B4-BE49-F238E27FC236}">
                <a16:creationId xmlns:a16="http://schemas.microsoft.com/office/drawing/2014/main" id="{798E8D7D-090B-8B27-2F52-418B1884D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0"/>
            <a:ext cx="5715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ea typeface="HG丸ｺﾞｼｯｸM-PRO" panose="020F0600000000000000" pitchFamily="50" charset="-128"/>
              </a:rPr>
              <a:t>聖１６９    さかれし主のからだ</a:t>
            </a:r>
          </a:p>
        </p:txBody>
      </p:sp>
      <p:sp>
        <p:nvSpPr>
          <p:cNvPr id="516099" name="Text Box 2">
            <a:extLst>
              <a:ext uri="{FF2B5EF4-FFF2-40B4-BE49-F238E27FC236}">
                <a16:creationId xmlns:a16="http://schemas.microsoft.com/office/drawing/2014/main" id="{D003B196-C306-56D6-BF1B-F645D3F8C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1143000"/>
            <a:ext cx="9072562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09600" indent="-590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①裂かれし主の体　流されし血潮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そは皆罪深き　われらのためなり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②かくて生ける言葉　世人に語られ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その死にてわれらの　罪咎は死せり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cs typeface="ＤＦＧ中太丸ゴシック体" pitchFamily="48" charset="0"/>
              </a:rPr>
              <a:t>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1">
            <a:extLst>
              <a:ext uri="{FF2B5EF4-FFF2-40B4-BE49-F238E27FC236}">
                <a16:creationId xmlns:a16="http://schemas.microsoft.com/office/drawing/2014/main" id="{B917F3B1-30DA-4E49-961E-7DB5D2319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0"/>
            <a:ext cx="5715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ea typeface="HG丸ｺﾞｼｯｸM-PRO" panose="020F0600000000000000" pitchFamily="50" charset="-128"/>
              </a:rPr>
              <a:t>聖１６９    さかれし主のからだ</a:t>
            </a:r>
          </a:p>
        </p:txBody>
      </p:sp>
      <p:sp>
        <p:nvSpPr>
          <p:cNvPr id="518147" name="Text Box 2">
            <a:extLst>
              <a:ext uri="{FF2B5EF4-FFF2-40B4-BE49-F238E27FC236}">
                <a16:creationId xmlns:a16="http://schemas.microsoft.com/office/drawing/2014/main" id="{C882834A-94D6-1EA5-CADC-D6B00BC39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1143000"/>
            <a:ext cx="9072562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09600" indent="-590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③御胸張り裂けたり　底なき憂いに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御目に涙は満つ　罪ある世のため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④いざわれらの為に　開かせ給いし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恵みの振舞いに　主を覚えて着かん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cs typeface="ＤＦＧ中太丸ゴシック体" pitchFamily="48" charset="0"/>
              </a:rPr>
              <a:t>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Text Box 1">
            <a:extLst>
              <a:ext uri="{FF2B5EF4-FFF2-40B4-BE49-F238E27FC236}">
                <a16:creationId xmlns:a16="http://schemas.microsoft.com/office/drawing/2014/main" id="{DC27FEF7-EBEA-A6BA-86AE-D7E55262D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0"/>
            <a:ext cx="5715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ea typeface="HG丸ｺﾞｼｯｸM-PRO" panose="020F0600000000000000" pitchFamily="50" charset="-128"/>
              </a:rPr>
              <a:t>聖１７０    いともしずかなり</a:t>
            </a:r>
          </a:p>
        </p:txBody>
      </p:sp>
      <p:sp>
        <p:nvSpPr>
          <p:cNvPr id="520195" name="Text Box 2">
            <a:extLst>
              <a:ext uri="{FF2B5EF4-FFF2-40B4-BE49-F238E27FC236}">
                <a16:creationId xmlns:a16="http://schemas.microsoft.com/office/drawing/2014/main" id="{9212E39D-6AA3-9DFA-F8E6-DAE736889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1143000"/>
            <a:ext cx="9072562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09600" indent="-590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①いとも静かなり　神の御前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妙にも奇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(くす)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しや　天つ宴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(うたげ)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②数多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(あまた)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の道より　神は知らる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されども御旨を　成すに如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（し）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かじ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cs typeface="ＤＦＧ中太丸ゴシック体" pitchFamily="48" charset="0"/>
              </a:rPr>
              <a:t>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Text Box 1">
            <a:extLst>
              <a:ext uri="{FF2B5EF4-FFF2-40B4-BE49-F238E27FC236}">
                <a16:creationId xmlns:a16="http://schemas.microsoft.com/office/drawing/2014/main" id="{AFEA40F9-44D1-5659-9AD0-7B200A9B0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0"/>
            <a:ext cx="5715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ea typeface="HG丸ｺﾞｼｯｸM-PRO" panose="020F0600000000000000" pitchFamily="50" charset="-128"/>
              </a:rPr>
              <a:t>聖１７０    いともしずかなり</a:t>
            </a:r>
          </a:p>
        </p:txBody>
      </p:sp>
      <p:sp>
        <p:nvSpPr>
          <p:cNvPr id="522243" name="Text Box 2">
            <a:extLst>
              <a:ext uri="{FF2B5EF4-FFF2-40B4-BE49-F238E27FC236}">
                <a16:creationId xmlns:a16="http://schemas.microsoft.com/office/drawing/2014/main" id="{5A535B0F-5762-B2A8-64A6-59F96C016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1143000"/>
            <a:ext cx="9072562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09600" indent="-590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③聖き汝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が旨を　良く知るため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いざ着かせ給え　汝が宴に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④全ての道にて　神を認め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待たばや次なる　聖き宴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cs typeface="ＤＦＧ中太丸ゴシック体" pitchFamily="48" charset="0"/>
              </a:rPr>
              <a:t>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Text Box 1">
            <a:extLst>
              <a:ext uri="{FF2B5EF4-FFF2-40B4-BE49-F238E27FC236}">
                <a16:creationId xmlns:a16="http://schemas.microsoft.com/office/drawing/2014/main" id="{0121A7E3-B597-0D84-C628-72D89EC3D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0"/>
            <a:ext cx="5715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１７１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主よながみまえにゆき</a:t>
            </a:r>
          </a:p>
        </p:txBody>
      </p:sp>
      <p:sp>
        <p:nvSpPr>
          <p:cNvPr id="524291" name="Text Box 2">
            <a:extLst>
              <a:ext uri="{FF2B5EF4-FFF2-40B4-BE49-F238E27FC236}">
                <a16:creationId xmlns:a16="http://schemas.microsoft.com/office/drawing/2014/main" id="{EC6EE6FF-EDFE-55CD-9A93-88A59BEC7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430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主よ汝</a:t>
            </a: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が御前に行き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親しく仰ぎまつる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我に今満ち給え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限りなき恵みもて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Text Box 1">
            <a:extLst>
              <a:ext uri="{FF2B5EF4-FFF2-40B4-BE49-F238E27FC236}">
                <a16:creationId xmlns:a16="http://schemas.microsoft.com/office/drawing/2014/main" id="{E67EB831-7BF6-8328-1B58-3C3860D11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0"/>
            <a:ext cx="5832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１７１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主よながみまえにゆき</a:t>
            </a:r>
          </a:p>
        </p:txBody>
      </p:sp>
      <p:sp>
        <p:nvSpPr>
          <p:cNvPr id="526339" name="Text Box 2">
            <a:extLst>
              <a:ext uri="{FF2B5EF4-FFF2-40B4-BE49-F238E27FC236}">
                <a16:creationId xmlns:a16="http://schemas.microsoft.com/office/drawing/2014/main" id="{23E04B29-6242-9E13-1E1F-EDB2A979A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430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②御神の糧を食し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天つ飲み物を飲み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罪の重荷を降ろし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まことの安きを受けん</a:t>
            </a:r>
            <a:r>
              <a:rPr lang="ja-JP" altLang="ja-JP" sz="4400">
                <a:solidFill>
                  <a:srgbClr val="FFFFFF"/>
                </a:solidFill>
                <a:cs typeface="ＤＦＧ中太丸ゴシック体" pitchFamily="48" charset="0"/>
              </a:rPr>
              <a:t>　　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Text Box 1">
            <a:extLst>
              <a:ext uri="{FF2B5EF4-FFF2-40B4-BE49-F238E27FC236}">
                <a16:creationId xmlns:a16="http://schemas.microsoft.com/office/drawing/2014/main" id="{62355398-4163-6B10-3475-22BEB474C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0"/>
            <a:ext cx="5562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１７１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主よながみまえにゆき</a:t>
            </a:r>
          </a:p>
        </p:txBody>
      </p:sp>
      <p:sp>
        <p:nvSpPr>
          <p:cNvPr id="528387" name="Text Box 2">
            <a:extLst>
              <a:ext uri="{FF2B5EF4-FFF2-40B4-BE49-F238E27FC236}">
                <a16:creationId xmlns:a16="http://schemas.microsoft.com/office/drawing/2014/main" id="{FB82F052-D4C3-69B7-1C2D-7BF7244C6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430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ここにて主と交わり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満たされ力を受け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しばし浮世を離れ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主とともに在</a:t>
            </a: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(あ)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らまほし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cs typeface="ＤＦＧ中太丸ゴシック体" pitchFamily="48" charset="0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cs typeface="ＤＦＧ中太丸ゴシック体" pitchFamily="48" charset="0"/>
              </a:rPr>
              <a:t>　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Text Box 1">
            <a:extLst>
              <a:ext uri="{FF2B5EF4-FFF2-40B4-BE49-F238E27FC236}">
                <a16:creationId xmlns:a16="http://schemas.microsoft.com/office/drawing/2014/main" id="{AA793F1F-86C5-7E6F-1B1D-1E8705CA7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0"/>
            <a:ext cx="5562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</a:t>
            </a:r>
            <a:r>
              <a:rPr lang="en-US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１７１</a:t>
            </a: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主よながみまえにゆき</a:t>
            </a:r>
          </a:p>
        </p:txBody>
      </p:sp>
      <p:sp>
        <p:nvSpPr>
          <p:cNvPr id="530435" name="Text Box 2">
            <a:extLst>
              <a:ext uri="{FF2B5EF4-FFF2-40B4-BE49-F238E27FC236}">
                <a16:creationId xmlns:a16="http://schemas.microsoft.com/office/drawing/2014/main" id="{E99AE55E-F0B9-3994-0FE3-7A7A55A86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430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御神よ汝</a:t>
            </a: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(なれ)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を置きて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頼む腕は世になし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汝こそただ一つの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力なれ救いなれ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cs typeface="ＤＦＧ中太丸ゴシック体" pitchFamily="48" charset="0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Text Box 1">
            <a:extLst>
              <a:ext uri="{FF2B5EF4-FFF2-40B4-BE49-F238E27FC236}">
                <a16:creationId xmlns:a16="http://schemas.microsoft.com/office/drawing/2014/main" id="{3DE8213E-CA7D-5359-EB2B-391970C07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聖１７２　だいのしたのくずさえも</a:t>
            </a:r>
          </a:p>
        </p:txBody>
      </p:sp>
      <p:sp>
        <p:nvSpPr>
          <p:cNvPr id="532483" name="Text Box 2">
            <a:extLst>
              <a:ext uri="{FF2B5EF4-FFF2-40B4-BE49-F238E27FC236}">
                <a16:creationId xmlns:a16="http://schemas.microsoft.com/office/drawing/2014/main" id="{75AAF199-C139-D05D-D84D-C9E5A246F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83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</a:t>
            </a:r>
            <a:r>
              <a:rPr lang="ja-JP" altLang="ja-JP" sz="4400">
                <a:solidFill>
                  <a:srgbClr val="FFFFFF"/>
                </a:solidFill>
              </a:rPr>
              <a:t>台の下の屑さえも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拾い得ぬ我なれど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御赦しのあればこそ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御前にと進むなれ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>
            <a:extLst>
              <a:ext uri="{FF2B5EF4-FFF2-40B4-BE49-F238E27FC236}">
                <a16:creationId xmlns:a16="http://schemas.microsoft.com/office/drawing/2014/main" id="{8C0EADEE-3044-51DA-76EC-6052254B6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聖１０５　みつかいかしずく</a:t>
            </a:r>
          </a:p>
        </p:txBody>
      </p:sp>
      <p:sp>
        <p:nvSpPr>
          <p:cNvPr id="55299" name="Text Box 2">
            <a:extLst>
              <a:ext uri="{FF2B5EF4-FFF2-40B4-BE49-F238E27FC236}">
                <a16:creationId xmlns:a16="http://schemas.microsoft.com/office/drawing/2014/main" id="{96212FA9-61F2-D036-E0BC-6DFA5E892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3975" y="117475"/>
            <a:ext cx="8539163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             おおみ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⑤はかりも知られぬ　大御慈しみ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味わい知りたる　罪人われ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⑥恥も打ち忘れ　悩みも忍びて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世に証しせばや　この救いを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Text Box 1">
            <a:extLst>
              <a:ext uri="{FF2B5EF4-FFF2-40B4-BE49-F238E27FC236}">
                <a16:creationId xmlns:a16="http://schemas.microsoft.com/office/drawing/2014/main" id="{3E23C089-708A-8D04-97DE-924BCCF8F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聖１７２　だいのしたのくずさえも</a:t>
            </a:r>
          </a:p>
        </p:txBody>
      </p:sp>
      <p:sp>
        <p:nvSpPr>
          <p:cNvPr id="534531" name="Text Box 2">
            <a:extLst>
              <a:ext uri="{FF2B5EF4-FFF2-40B4-BE49-F238E27FC236}">
                <a16:creationId xmlns:a16="http://schemas.microsoft.com/office/drawing/2014/main" id="{2D6F5373-29A1-398C-9B3E-285EE79B5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83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②</a:t>
            </a:r>
            <a:r>
              <a:rPr lang="ja-JP" altLang="ja-JP" sz="4400">
                <a:solidFill>
                  <a:srgbClr val="FFFFFF"/>
                </a:solidFill>
              </a:rPr>
              <a:t>「神の子」と露だにも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呼ぶ価値のなき我が身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御恵みをただ頼み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振舞いを受くるなかれ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Text Box 1">
            <a:extLst>
              <a:ext uri="{FF2B5EF4-FFF2-40B4-BE49-F238E27FC236}">
                <a16:creationId xmlns:a16="http://schemas.microsoft.com/office/drawing/2014/main" id="{1A457A59-1A49-8E98-9372-275E41CDB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聖１７２　だいのしたのくずさえも</a:t>
            </a:r>
          </a:p>
        </p:txBody>
      </p:sp>
      <p:sp>
        <p:nvSpPr>
          <p:cNvPr id="536579" name="Text Box 2">
            <a:extLst>
              <a:ext uri="{FF2B5EF4-FFF2-40B4-BE49-F238E27FC236}">
                <a16:creationId xmlns:a16="http://schemas.microsoft.com/office/drawing/2014/main" id="{62299CE2-4C0D-8365-AE27-8BE7F94EE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83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③「我がもとに疾</a:t>
            </a:r>
            <a:r>
              <a:rPr lang="ja-JP" altLang="ja-JP">
                <a:solidFill>
                  <a:srgbClr val="FFFFFF"/>
                </a:solidFill>
              </a:rPr>
              <a:t>（と)</a:t>
            </a:r>
            <a:r>
              <a:rPr lang="ja-JP" altLang="ja-JP" sz="4400">
                <a:solidFill>
                  <a:srgbClr val="FFFFFF"/>
                </a:solidFill>
              </a:rPr>
              <a:t>く来よ」と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呼びたもう声を聞き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傷つけるイェス君の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御</a:t>
            </a:r>
            <a:r>
              <a:rPr lang="ja-JP" altLang="ja-JP">
                <a:solidFill>
                  <a:srgbClr val="FFFFFF"/>
                </a:solidFill>
              </a:rPr>
              <a:t>(おん)</a:t>
            </a:r>
            <a:r>
              <a:rPr lang="ja-JP" altLang="ja-JP" sz="4400">
                <a:solidFill>
                  <a:srgbClr val="FFFFFF"/>
                </a:solidFill>
              </a:rPr>
              <a:t>み足の元に伏す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Text Box 1">
            <a:extLst>
              <a:ext uri="{FF2B5EF4-FFF2-40B4-BE49-F238E27FC236}">
                <a16:creationId xmlns:a16="http://schemas.microsoft.com/office/drawing/2014/main" id="{08C55B05-1E46-F08A-E0F1-2C4CE26C1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聖１７２　だいのしたのくずさえも</a:t>
            </a:r>
          </a:p>
        </p:txBody>
      </p:sp>
      <p:sp>
        <p:nvSpPr>
          <p:cNvPr id="538627" name="Text Box 2">
            <a:extLst>
              <a:ext uri="{FF2B5EF4-FFF2-40B4-BE49-F238E27FC236}">
                <a16:creationId xmlns:a16="http://schemas.microsoft.com/office/drawing/2014/main" id="{C151FB54-C03E-20BF-1A5F-24F51DA16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83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④</a:t>
            </a:r>
            <a:r>
              <a:rPr lang="ja-JP" altLang="ja-JP" sz="4400">
                <a:solidFill>
                  <a:srgbClr val="FFFFFF"/>
                </a:solidFill>
              </a:rPr>
              <a:t>主の内に我は消え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我が内に彼は生く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主と食し主と一</a:t>
            </a:r>
            <a:r>
              <a:rPr lang="ja-JP" altLang="ja-JP">
                <a:solidFill>
                  <a:srgbClr val="FFFFFF"/>
                </a:solidFill>
              </a:rPr>
              <a:t>（いつ）</a:t>
            </a:r>
            <a:r>
              <a:rPr lang="ja-JP" altLang="ja-JP" sz="4400">
                <a:solidFill>
                  <a:srgbClr val="FFFFFF"/>
                </a:solidFill>
              </a:rPr>
              <a:t>に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成し給えこの身をば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Text Box 1">
            <a:extLst>
              <a:ext uri="{FF2B5EF4-FFF2-40B4-BE49-F238E27FC236}">
                <a16:creationId xmlns:a16="http://schemas.microsoft.com/office/drawing/2014/main" id="{385DECE0-C5A9-C88D-54A3-83ADEC2CE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聖１７３　聖なる神よ</a:t>
            </a:r>
          </a:p>
        </p:txBody>
      </p:sp>
      <p:sp>
        <p:nvSpPr>
          <p:cNvPr id="540675" name="Text Box 2">
            <a:extLst>
              <a:ext uri="{FF2B5EF4-FFF2-40B4-BE49-F238E27FC236}">
                <a16:creationId xmlns:a16="http://schemas.microsoft.com/office/drawing/2014/main" id="{692C977E-EC60-0848-C29E-F599787D2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83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</a:t>
            </a:r>
            <a:r>
              <a:rPr lang="ja-JP" altLang="ja-JP" sz="4400">
                <a:solidFill>
                  <a:srgbClr val="FFFFFF"/>
                </a:solidFill>
              </a:rPr>
              <a:t>聖なる神よ　いまわれらは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聖き御前に　ひれ伏して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なさせ給いし　大御業を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心の限り　誉めまつる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Text Box 1">
            <a:extLst>
              <a:ext uri="{FF2B5EF4-FFF2-40B4-BE49-F238E27FC236}">
                <a16:creationId xmlns:a16="http://schemas.microsoft.com/office/drawing/2014/main" id="{60139A64-447A-0509-6FD3-696667543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聖１７３　聖なる神よ</a:t>
            </a:r>
          </a:p>
        </p:txBody>
      </p:sp>
      <p:sp>
        <p:nvSpPr>
          <p:cNvPr id="542723" name="Text Box 2">
            <a:extLst>
              <a:ext uri="{FF2B5EF4-FFF2-40B4-BE49-F238E27FC236}">
                <a16:creationId xmlns:a16="http://schemas.microsoft.com/office/drawing/2014/main" id="{0D65AB97-7444-6BE2-C27D-BFC17C371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1438"/>
            <a:ext cx="8839200" cy="602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ts val="2238"/>
              </a:spcBef>
              <a:spcAft>
                <a:spcPts val="1138"/>
              </a:spcAft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</a:endParaRPr>
          </a:p>
          <a:p>
            <a:pPr eaLnBrk="1" hangingPunct="1">
              <a:lnSpc>
                <a:spcPct val="50000"/>
              </a:lnSpc>
              <a:spcBef>
                <a:spcPts val="2238"/>
              </a:spcBef>
              <a:spcAft>
                <a:spcPts val="113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② 聖なる神よ　いま御前に</a:t>
            </a:r>
          </a:p>
          <a:p>
            <a:pPr eaLnBrk="1" hangingPunct="1">
              <a:lnSpc>
                <a:spcPct val="50000"/>
              </a:lnSpc>
              <a:spcBef>
                <a:spcPts val="2238"/>
              </a:spcBef>
              <a:spcAft>
                <a:spcPts val="113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　献ぐる汝</a:t>
            </a:r>
            <a:r>
              <a:rPr lang="ja-JP" altLang="ja-JP" sz="2800">
                <a:solidFill>
                  <a:srgbClr val="FFFFFF"/>
                </a:solidFill>
              </a:rPr>
              <a:t>(なれ)</a:t>
            </a:r>
            <a:r>
              <a:rPr lang="ja-JP" altLang="ja-JP" sz="4400">
                <a:solidFill>
                  <a:srgbClr val="FFFFFF"/>
                </a:solidFill>
              </a:rPr>
              <a:t>が　御殿</a:t>
            </a:r>
            <a:r>
              <a:rPr lang="ja-JP" altLang="ja-JP" sz="2800">
                <a:solidFill>
                  <a:srgbClr val="FFFFFF"/>
                </a:solidFill>
              </a:rPr>
              <a:t>(みとの)</a:t>
            </a:r>
            <a:r>
              <a:rPr lang="ja-JP" altLang="ja-JP" sz="4400">
                <a:solidFill>
                  <a:srgbClr val="FFFFFF"/>
                </a:solidFill>
              </a:rPr>
              <a:t>をば</a:t>
            </a:r>
          </a:p>
          <a:p>
            <a:pPr eaLnBrk="1" hangingPunct="1">
              <a:lnSpc>
                <a:spcPct val="50000"/>
              </a:lnSpc>
              <a:spcBef>
                <a:spcPts val="2238"/>
              </a:spcBef>
              <a:spcAft>
                <a:spcPts val="113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　聖め祝して　汝</a:t>
            </a:r>
            <a:r>
              <a:rPr lang="ja-JP" altLang="ja-JP" sz="2800">
                <a:solidFill>
                  <a:srgbClr val="FFFFFF"/>
                </a:solidFill>
              </a:rPr>
              <a:t>(な)</a:t>
            </a:r>
            <a:r>
              <a:rPr lang="ja-JP" altLang="ja-JP" sz="4400">
                <a:solidFill>
                  <a:srgbClr val="FFFFFF"/>
                </a:solidFill>
              </a:rPr>
              <a:t>が栄を</a:t>
            </a:r>
          </a:p>
          <a:p>
            <a:pPr eaLnBrk="1" hangingPunct="1">
              <a:lnSpc>
                <a:spcPct val="50000"/>
              </a:lnSpc>
              <a:spcBef>
                <a:spcPts val="2238"/>
              </a:spcBef>
              <a:spcAft>
                <a:spcPts val="113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　仰ぐところと  なしたまえ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Text Box 1">
            <a:extLst>
              <a:ext uri="{FF2B5EF4-FFF2-40B4-BE49-F238E27FC236}">
                <a16:creationId xmlns:a16="http://schemas.microsoft.com/office/drawing/2014/main" id="{076635FB-04CD-9AD7-AE72-50192E825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聖１７３　聖なる神よ</a:t>
            </a:r>
          </a:p>
        </p:txBody>
      </p:sp>
      <p:sp>
        <p:nvSpPr>
          <p:cNvPr id="544771" name="Text Box 2">
            <a:extLst>
              <a:ext uri="{FF2B5EF4-FFF2-40B4-BE49-F238E27FC236}">
                <a16:creationId xmlns:a16="http://schemas.microsoft.com/office/drawing/2014/main" id="{57432734-3AA0-AC51-2DAF-D69459339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463"/>
            <a:ext cx="9144000" cy="595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ts val="2525"/>
              </a:spcBef>
              <a:spcAft>
                <a:spcPts val="1425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  <a:p>
            <a:pPr eaLnBrk="1" hangingPunct="1">
              <a:lnSpc>
                <a:spcPct val="50000"/>
              </a:lnSpc>
              <a:spcBef>
                <a:spcPts val="2525"/>
              </a:spcBef>
              <a:spcAft>
                <a:spcPts val="142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③聖なる神よ　やがてわれら</a:t>
            </a:r>
          </a:p>
          <a:p>
            <a:pPr eaLnBrk="1" hangingPunct="1">
              <a:lnSpc>
                <a:spcPct val="50000"/>
              </a:lnSpc>
              <a:spcBef>
                <a:spcPts val="2525"/>
              </a:spcBef>
              <a:spcAft>
                <a:spcPts val="142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御許</a:t>
            </a:r>
            <a:r>
              <a:rPr lang="ja-JP" altLang="ja-JP" sz="2800">
                <a:solidFill>
                  <a:srgbClr val="FFFFFF"/>
                </a:solidFill>
              </a:rPr>
              <a:t>（みもと）</a:t>
            </a:r>
            <a:r>
              <a:rPr lang="ja-JP" altLang="ja-JP" sz="4400">
                <a:solidFill>
                  <a:srgbClr val="FFFFFF"/>
                </a:solidFill>
              </a:rPr>
              <a:t>に昇る　時までは</a:t>
            </a:r>
          </a:p>
          <a:p>
            <a:pPr eaLnBrk="1" hangingPunct="1">
              <a:lnSpc>
                <a:spcPct val="50000"/>
              </a:lnSpc>
              <a:spcBef>
                <a:spcPts val="2525"/>
              </a:spcBef>
              <a:spcAft>
                <a:spcPts val="142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この御殿</a:t>
            </a:r>
            <a:r>
              <a:rPr lang="ja-JP" altLang="ja-JP" sz="2800">
                <a:solidFill>
                  <a:srgbClr val="FFFFFF"/>
                </a:solidFill>
              </a:rPr>
              <a:t>(みとの)</a:t>
            </a:r>
            <a:r>
              <a:rPr lang="ja-JP" altLang="ja-JP" sz="4400">
                <a:solidFill>
                  <a:srgbClr val="FFFFFF"/>
                </a:solidFill>
              </a:rPr>
              <a:t>にて　奇</a:t>
            </a:r>
            <a:r>
              <a:rPr lang="ja-JP" altLang="ja-JP" sz="2800">
                <a:solidFill>
                  <a:srgbClr val="FFFFFF"/>
                </a:solidFill>
              </a:rPr>
              <a:t>(く)</a:t>
            </a:r>
            <a:r>
              <a:rPr lang="ja-JP" altLang="ja-JP" sz="4400">
                <a:solidFill>
                  <a:srgbClr val="FFFFFF"/>
                </a:solidFill>
              </a:rPr>
              <a:t>しき業を</a:t>
            </a:r>
          </a:p>
          <a:p>
            <a:pPr eaLnBrk="1" hangingPunct="1">
              <a:lnSpc>
                <a:spcPct val="50000"/>
              </a:lnSpc>
              <a:spcBef>
                <a:spcPts val="2525"/>
              </a:spcBef>
              <a:spcAft>
                <a:spcPts val="142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拝させ給え　汝</a:t>
            </a:r>
            <a:r>
              <a:rPr lang="ja-JP" altLang="ja-JP" sz="2800">
                <a:solidFill>
                  <a:srgbClr val="FFFFFF"/>
                </a:solidFill>
              </a:rPr>
              <a:t>(な)</a:t>
            </a:r>
            <a:r>
              <a:rPr lang="ja-JP" altLang="ja-JP" sz="4400">
                <a:solidFill>
                  <a:srgbClr val="FFFFFF"/>
                </a:solidFill>
              </a:rPr>
              <a:t>が民に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Text Box 1">
            <a:extLst>
              <a:ext uri="{FF2B5EF4-FFF2-40B4-BE49-F238E27FC236}">
                <a16:creationId xmlns:a16="http://schemas.microsoft.com/office/drawing/2014/main" id="{4959D859-3232-85A7-8B97-2C2B387CD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聖１７４　いのりにいのりて</a:t>
            </a:r>
          </a:p>
        </p:txBody>
      </p:sp>
      <p:sp>
        <p:nvSpPr>
          <p:cNvPr id="546819" name="Text Box 2">
            <a:extLst>
              <a:ext uri="{FF2B5EF4-FFF2-40B4-BE49-F238E27FC236}">
                <a16:creationId xmlns:a16="http://schemas.microsoft.com/office/drawing/2014/main" id="{16D99903-DFD0-78D9-930F-CA1C59D04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</a:t>
            </a:r>
            <a:r>
              <a:rPr lang="ja-JP" altLang="ja-JP" sz="4400">
                <a:solidFill>
                  <a:srgbClr val="FFFFFF"/>
                </a:solidFill>
              </a:rPr>
              <a:t>祈りに祈りて　建て上げ終わりし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</a:t>
            </a:r>
            <a:r>
              <a:rPr lang="ja-JP" altLang="ja-JP" sz="4200">
                <a:solidFill>
                  <a:srgbClr val="FFFFFF"/>
                </a:solidFill>
              </a:rPr>
              <a:t>栄えの御殿</a:t>
            </a:r>
            <a:r>
              <a:rPr lang="ja-JP" altLang="ja-JP">
                <a:solidFill>
                  <a:srgbClr val="FFFFFF"/>
                </a:solidFill>
              </a:rPr>
              <a:t>(みとの)</a:t>
            </a:r>
            <a:r>
              <a:rPr lang="ja-JP" altLang="ja-JP" sz="4200">
                <a:solidFill>
                  <a:srgbClr val="FFFFFF"/>
                </a:solidFill>
              </a:rPr>
              <a:t>を　献ぐる日は来ぬ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嬉し嬉し　祈りは聴かれぬ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栄えの神殿を　献ぐる日は来ぬ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嬉し嬉し　祈りは聴かれぬ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Text Box 1">
            <a:extLst>
              <a:ext uri="{FF2B5EF4-FFF2-40B4-BE49-F238E27FC236}">
                <a16:creationId xmlns:a16="http://schemas.microsoft.com/office/drawing/2014/main" id="{9EFF7218-CA28-1F6A-7A95-873DBA858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聖１７４　いのりにいのりて</a:t>
            </a:r>
          </a:p>
        </p:txBody>
      </p:sp>
      <p:sp>
        <p:nvSpPr>
          <p:cNvPr id="548867" name="Text Box 2">
            <a:extLst>
              <a:ext uri="{FF2B5EF4-FFF2-40B4-BE49-F238E27FC236}">
                <a16:creationId xmlns:a16="http://schemas.microsoft.com/office/drawing/2014/main" id="{649D8AB5-AA62-C891-51EB-1C5BA8D15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②</a:t>
            </a:r>
            <a:r>
              <a:rPr lang="ja-JP" altLang="ja-JP" sz="4400">
                <a:solidFill>
                  <a:srgbClr val="FFFFFF"/>
                </a:solidFill>
              </a:rPr>
              <a:t>御神よこの殿　祝いを聖めて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御言葉うち出す　砦</a:t>
            </a:r>
            <a:r>
              <a:rPr lang="ja-JP" altLang="ja-JP">
                <a:solidFill>
                  <a:srgbClr val="FFFFFF"/>
                </a:solidFill>
              </a:rPr>
              <a:t>(とりで)</a:t>
            </a:r>
            <a:r>
              <a:rPr lang="ja-JP" altLang="ja-JP" sz="4400">
                <a:solidFill>
                  <a:srgbClr val="FFFFFF"/>
                </a:solidFill>
              </a:rPr>
              <a:t>とし給え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嬉し嬉し　祈りは聴かれぬ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栄えの神殿を　献ぐる日は来ぬ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嬉し嬉し　祈りは聴かれぬ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Text Box 1">
            <a:extLst>
              <a:ext uri="{FF2B5EF4-FFF2-40B4-BE49-F238E27FC236}">
                <a16:creationId xmlns:a16="http://schemas.microsoft.com/office/drawing/2014/main" id="{B09CF3A0-F3C4-B3A2-809D-D2334CC1D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聖１７４　いのりにいのりて</a:t>
            </a:r>
          </a:p>
        </p:txBody>
      </p:sp>
      <p:sp>
        <p:nvSpPr>
          <p:cNvPr id="550915" name="Text Box 2">
            <a:extLst>
              <a:ext uri="{FF2B5EF4-FFF2-40B4-BE49-F238E27FC236}">
                <a16:creationId xmlns:a16="http://schemas.microsoft.com/office/drawing/2014/main" id="{19A8E9EC-0289-CCF0-1D02-2829CA51D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</a:t>
            </a:r>
            <a:r>
              <a:rPr lang="ja-JP" altLang="ja-JP" sz="4400">
                <a:solidFill>
                  <a:srgbClr val="FFFFFF"/>
                </a:solidFill>
              </a:rPr>
              <a:t>花婿来ます日　迎えにいでうる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賢き乙女の　仮屋</a:t>
            </a:r>
            <a:r>
              <a:rPr lang="ja-JP" altLang="ja-JP">
                <a:solidFill>
                  <a:srgbClr val="FFFFFF"/>
                </a:solidFill>
              </a:rPr>
              <a:t>（かりや）</a:t>
            </a:r>
            <a:r>
              <a:rPr lang="ja-JP" altLang="ja-JP" sz="4400">
                <a:solidFill>
                  <a:srgbClr val="FFFFFF"/>
                </a:solidFill>
              </a:rPr>
              <a:t>とし給え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嬉し嬉し　祈りは聴かれぬ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栄えの神殿を　献ぐる日は来ぬ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嬉し嬉し　祈りは聴かれぬ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Text Box 1">
            <a:extLst>
              <a:ext uri="{FF2B5EF4-FFF2-40B4-BE49-F238E27FC236}">
                <a16:creationId xmlns:a16="http://schemas.microsoft.com/office/drawing/2014/main" id="{9A1F99E0-9B41-8C1E-1C75-45BF6F50D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聖１７５　主のおおみ座なる</a:t>
            </a:r>
          </a:p>
        </p:txBody>
      </p:sp>
      <p:sp>
        <p:nvSpPr>
          <p:cNvPr id="552963" name="Text Box 2">
            <a:extLst>
              <a:ext uri="{FF2B5EF4-FFF2-40B4-BE49-F238E27FC236}">
                <a16:creationId xmlns:a16="http://schemas.microsoft.com/office/drawing/2014/main" id="{5C25F369-8257-5268-B36D-805731607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</a:t>
            </a:r>
            <a:r>
              <a:rPr lang="ja-JP" altLang="ja-JP" sz="4400">
                <a:solidFill>
                  <a:srgbClr val="FFFFFF"/>
                </a:solidFill>
              </a:rPr>
              <a:t>主の大御座なる　空は広けく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主の足台なる　大地揺るがず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</a:t>
            </a:r>
            <a:r>
              <a:rPr lang="ja-JP" altLang="ja-JP" sz="4200">
                <a:solidFill>
                  <a:srgbClr val="FFFFFF"/>
                </a:solidFill>
              </a:rPr>
              <a:t>その一隅</a:t>
            </a:r>
            <a:r>
              <a:rPr lang="ja-JP" altLang="ja-JP">
                <a:solidFill>
                  <a:srgbClr val="FFFFFF"/>
                </a:solidFill>
              </a:rPr>
              <a:t>（いちぐう）</a:t>
            </a:r>
            <a:r>
              <a:rPr lang="ja-JP" altLang="ja-JP" sz="4200">
                <a:solidFill>
                  <a:srgbClr val="FFFFFF"/>
                </a:solidFill>
              </a:rPr>
              <a:t>にぞ　ちさき我が家を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建てたき願いは　主に赦されぬ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>
            <a:extLst>
              <a:ext uri="{FF2B5EF4-FFF2-40B4-BE49-F238E27FC236}">
                <a16:creationId xmlns:a16="http://schemas.microsoft.com/office/drawing/2014/main" id="{3A476361-1234-031B-F757-33D2EF29B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聖１０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　いともおごそかに</a:t>
            </a:r>
          </a:p>
        </p:txBody>
      </p:sp>
      <p:sp>
        <p:nvSpPr>
          <p:cNvPr id="57347" name="Text Box 2">
            <a:extLst>
              <a:ext uri="{FF2B5EF4-FFF2-40B4-BE49-F238E27FC236}">
                <a16:creationId xmlns:a16="http://schemas.microsoft.com/office/drawing/2014/main" id="{AB347063-21D4-3F8D-35FC-1F54DC2A6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0" y="152400"/>
            <a:ext cx="8905875" cy="278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いとも厳かに　主は進ませたもう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死を虜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とりこ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となし　罪を平らぐる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御謀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(みはかりごと)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秘め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Text Box 1">
            <a:extLst>
              <a:ext uri="{FF2B5EF4-FFF2-40B4-BE49-F238E27FC236}">
                <a16:creationId xmlns:a16="http://schemas.microsoft.com/office/drawing/2014/main" id="{FE4D1E6D-3777-73F0-0064-51CC74EF8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聖１７５　主のおおみ座なる</a:t>
            </a:r>
          </a:p>
        </p:txBody>
      </p:sp>
      <p:sp>
        <p:nvSpPr>
          <p:cNvPr id="555011" name="Text Box 2">
            <a:extLst>
              <a:ext uri="{FF2B5EF4-FFF2-40B4-BE49-F238E27FC236}">
                <a16:creationId xmlns:a16="http://schemas.microsoft.com/office/drawing/2014/main" id="{7AABF1C6-8CF9-CE1E-9460-92454E3C6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②</a:t>
            </a:r>
            <a:r>
              <a:rPr lang="ja-JP" altLang="ja-JP" sz="4400">
                <a:solidFill>
                  <a:srgbClr val="FFFFFF"/>
                </a:solidFill>
              </a:rPr>
              <a:t>主の据え給える　組織揺るがず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すがしき柱を　ここに立てばや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日ごとの工事に　労を厭</a:t>
            </a:r>
            <a:r>
              <a:rPr lang="ja-JP" altLang="ja-JP">
                <a:solidFill>
                  <a:srgbClr val="FFFFFF"/>
                </a:solidFill>
              </a:rPr>
              <a:t>(いと)</a:t>
            </a:r>
            <a:r>
              <a:rPr lang="ja-JP" altLang="ja-JP" sz="4400">
                <a:solidFill>
                  <a:srgbClr val="FFFFFF"/>
                </a:solidFill>
              </a:rPr>
              <a:t>わぬ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働き人らを　主よ守りませ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Text Box 1">
            <a:extLst>
              <a:ext uri="{FF2B5EF4-FFF2-40B4-BE49-F238E27FC236}">
                <a16:creationId xmlns:a16="http://schemas.microsoft.com/office/drawing/2014/main" id="{167E0C0C-058D-BB73-952F-4BCBC78F2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聖１７５　主のおおみ座なる</a:t>
            </a:r>
          </a:p>
        </p:txBody>
      </p:sp>
      <p:sp>
        <p:nvSpPr>
          <p:cNvPr id="557059" name="Text Box 2">
            <a:extLst>
              <a:ext uri="{FF2B5EF4-FFF2-40B4-BE49-F238E27FC236}">
                <a16:creationId xmlns:a16="http://schemas.microsoft.com/office/drawing/2014/main" id="{DBBFA63F-4672-371F-8A1D-BA9E88117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③</a:t>
            </a:r>
            <a:r>
              <a:rPr lang="ja-JP" altLang="ja-JP" sz="4400">
                <a:solidFill>
                  <a:srgbClr val="FFFFFF"/>
                </a:solidFill>
              </a:rPr>
              <a:t>主の大御座なる　空は広けく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主の足台なる　大地揺るがず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その一隅にぞ　ちさき我が家を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建てたき願いは 主に赦されぬ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Text Box 1">
            <a:extLst>
              <a:ext uri="{FF2B5EF4-FFF2-40B4-BE49-F238E27FC236}">
                <a16:creationId xmlns:a16="http://schemas.microsoft.com/office/drawing/2014/main" id="{02074A13-BB41-E3D7-9C12-ACB36D5AD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聖１７５　主のおおみ座なる</a:t>
            </a:r>
          </a:p>
        </p:txBody>
      </p:sp>
      <p:sp>
        <p:nvSpPr>
          <p:cNvPr id="559107" name="Text Box 2">
            <a:extLst>
              <a:ext uri="{FF2B5EF4-FFF2-40B4-BE49-F238E27FC236}">
                <a16:creationId xmlns:a16="http://schemas.microsoft.com/office/drawing/2014/main" id="{C347FA4A-7119-C325-AFB9-D86595F19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④</a:t>
            </a:r>
            <a:r>
              <a:rPr lang="ja-JP" altLang="ja-JP" sz="4400">
                <a:solidFill>
                  <a:srgbClr val="FFFFFF"/>
                </a:solidFill>
              </a:rPr>
              <a:t>我が主の御助け　絶えず望みて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工事の労苦は　いまぞ終わりぬ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この世の風雨に　揺らぐことなき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聖なる住処</a:t>
            </a:r>
            <a:r>
              <a:rPr lang="ja-JP" altLang="ja-JP">
                <a:solidFill>
                  <a:srgbClr val="FFFFFF"/>
                </a:solidFill>
              </a:rPr>
              <a:t>(すみか)</a:t>
            </a:r>
            <a:r>
              <a:rPr lang="ja-JP" altLang="ja-JP" sz="4400">
                <a:solidFill>
                  <a:srgbClr val="FFFFFF"/>
                </a:solidFill>
              </a:rPr>
              <a:t>と　主よ成し給え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Text Box 1">
            <a:extLst>
              <a:ext uri="{FF2B5EF4-FFF2-40B4-BE49-F238E27FC236}">
                <a16:creationId xmlns:a16="http://schemas.microsoft.com/office/drawing/2014/main" id="{4CC86AD6-C4CA-977A-C909-0B14738B9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聖１７６　主に集められて</a:t>
            </a:r>
          </a:p>
        </p:txBody>
      </p:sp>
      <p:sp>
        <p:nvSpPr>
          <p:cNvPr id="561155" name="Text Box 2">
            <a:extLst>
              <a:ext uri="{FF2B5EF4-FFF2-40B4-BE49-F238E27FC236}">
                <a16:creationId xmlns:a16="http://schemas.microsoft.com/office/drawing/2014/main" id="{540632A6-3C46-F889-4A29-3809945D4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83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</a:t>
            </a:r>
            <a:r>
              <a:rPr lang="ja-JP" altLang="ja-JP" sz="4400">
                <a:solidFill>
                  <a:srgbClr val="FFFFFF"/>
                </a:solidFill>
              </a:rPr>
              <a:t>主に集められて　共に語ろう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日本を生かす　福音の業を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一つの願いに　心は結ばれ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宣教の為に　いま手を繋ごう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Text Box 1">
            <a:extLst>
              <a:ext uri="{FF2B5EF4-FFF2-40B4-BE49-F238E27FC236}">
                <a16:creationId xmlns:a16="http://schemas.microsoft.com/office/drawing/2014/main" id="{4DA8E489-A146-DD2C-303B-0AFDF081D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聖１７６　主に集められて</a:t>
            </a:r>
          </a:p>
        </p:txBody>
      </p:sp>
      <p:sp>
        <p:nvSpPr>
          <p:cNvPr id="563203" name="Text Box 2">
            <a:extLst>
              <a:ext uri="{FF2B5EF4-FFF2-40B4-BE49-F238E27FC236}">
                <a16:creationId xmlns:a16="http://schemas.microsoft.com/office/drawing/2014/main" id="{49AC3A9F-C157-0CCE-87DF-75A9B9FCF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83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>
              <a:solidFill>
                <a:srgbClr val="FFFFFF"/>
              </a:solidFill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ああ神よ　主なる神よ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御霊の力に　満たして下さい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Text Box 1">
            <a:extLst>
              <a:ext uri="{FF2B5EF4-FFF2-40B4-BE49-F238E27FC236}">
                <a16:creationId xmlns:a16="http://schemas.microsoft.com/office/drawing/2014/main" id="{95518E90-4933-818C-6F37-B14C092EB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聖１７６　主に集められて</a:t>
            </a:r>
          </a:p>
        </p:txBody>
      </p:sp>
      <p:sp>
        <p:nvSpPr>
          <p:cNvPr id="565251" name="Text Box 2">
            <a:extLst>
              <a:ext uri="{FF2B5EF4-FFF2-40B4-BE49-F238E27FC236}">
                <a16:creationId xmlns:a16="http://schemas.microsoft.com/office/drawing/2014/main" id="{2EA497FA-9CD4-D304-CF6E-FDB56330E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83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②</a:t>
            </a:r>
            <a:r>
              <a:rPr lang="ja-JP" altLang="ja-JP" sz="4400">
                <a:solidFill>
                  <a:srgbClr val="FFFFFF"/>
                </a:solidFill>
              </a:rPr>
              <a:t>主の召しを受けて　共に思う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歴史は流れ　時の進むを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一つの祈りに　心は燃え立ち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キリストのために　今立ち上がろう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Text Box 1">
            <a:extLst>
              <a:ext uri="{FF2B5EF4-FFF2-40B4-BE49-F238E27FC236}">
                <a16:creationId xmlns:a16="http://schemas.microsoft.com/office/drawing/2014/main" id="{177E2CF3-6539-5B1F-F9D7-3C6674FE5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聖１７６　主に集められて</a:t>
            </a:r>
          </a:p>
        </p:txBody>
      </p:sp>
      <p:sp>
        <p:nvSpPr>
          <p:cNvPr id="567299" name="Text Box 2">
            <a:extLst>
              <a:ext uri="{FF2B5EF4-FFF2-40B4-BE49-F238E27FC236}">
                <a16:creationId xmlns:a16="http://schemas.microsoft.com/office/drawing/2014/main" id="{1F6B407D-11C9-CDC0-2B76-5169D0261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83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>
              <a:solidFill>
                <a:srgbClr val="FFFFFF"/>
              </a:solidFill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ああ神よ　主なる神よ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御霊の力に　満たして下さい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Text Box 1">
            <a:extLst>
              <a:ext uri="{FF2B5EF4-FFF2-40B4-BE49-F238E27FC236}">
                <a16:creationId xmlns:a16="http://schemas.microsoft.com/office/drawing/2014/main" id="{2ACC49C6-9852-722F-EA75-61981A77B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聖１７６　主に集められて</a:t>
            </a:r>
          </a:p>
        </p:txBody>
      </p:sp>
      <p:sp>
        <p:nvSpPr>
          <p:cNvPr id="569347" name="Text Box 2">
            <a:extLst>
              <a:ext uri="{FF2B5EF4-FFF2-40B4-BE49-F238E27FC236}">
                <a16:creationId xmlns:a16="http://schemas.microsoft.com/office/drawing/2014/main" id="{1CD5E55A-9FE6-2FF3-0FE4-C421F844A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83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③</a:t>
            </a:r>
            <a:r>
              <a:rPr lang="ja-JP" altLang="ja-JP" sz="4400">
                <a:solidFill>
                  <a:srgbClr val="FFFFFF"/>
                </a:solidFill>
              </a:rPr>
              <a:t>主より立てられて　共に励もう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世界を変える　神の御言葉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一つの使命に　心を尽くし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福音のために　いま出てゆこう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Text Box 1">
            <a:extLst>
              <a:ext uri="{FF2B5EF4-FFF2-40B4-BE49-F238E27FC236}">
                <a16:creationId xmlns:a16="http://schemas.microsoft.com/office/drawing/2014/main" id="{9146D26A-B15E-D3E9-1251-21288BD80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聖１７６　主に集められて</a:t>
            </a:r>
          </a:p>
        </p:txBody>
      </p:sp>
      <p:sp>
        <p:nvSpPr>
          <p:cNvPr id="571395" name="Text Box 2">
            <a:extLst>
              <a:ext uri="{FF2B5EF4-FFF2-40B4-BE49-F238E27FC236}">
                <a16:creationId xmlns:a16="http://schemas.microsoft.com/office/drawing/2014/main" id="{42415472-7BC4-75F9-B45C-32CA0F0AD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83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>
              <a:solidFill>
                <a:srgbClr val="FFFFFF"/>
              </a:solidFill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ああ神よ　主なる神よ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御霊の力に　満たして下さい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Text Box 1">
            <a:extLst>
              <a:ext uri="{FF2B5EF4-FFF2-40B4-BE49-F238E27FC236}">
                <a16:creationId xmlns:a16="http://schemas.microsoft.com/office/drawing/2014/main" id="{091294BD-A106-BDCB-086D-CD181BD7F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聖１７７　われは選ばれて</a:t>
            </a:r>
          </a:p>
        </p:txBody>
      </p:sp>
      <p:sp>
        <p:nvSpPr>
          <p:cNvPr id="573443" name="Text Box 2">
            <a:extLst>
              <a:ext uri="{FF2B5EF4-FFF2-40B4-BE49-F238E27FC236}">
                <a16:creationId xmlns:a16="http://schemas.microsoft.com/office/drawing/2014/main" id="{BB661919-5A0D-1AC4-E73B-0D4DFF2B0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83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2800">
              <a:solidFill>
                <a:srgbClr val="FFFFFF"/>
              </a:solidFill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</a:t>
            </a:r>
            <a:r>
              <a:rPr lang="ja-JP" altLang="ja-JP" sz="4400">
                <a:solidFill>
                  <a:srgbClr val="FFFFFF"/>
                </a:solidFill>
              </a:rPr>
              <a:t>われらは選ばれて　神に仕うる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神の僕なり　我を訴えて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罪に定むる　者は誰ぞや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神よ我が身を　強くし給え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>
            <a:extLst>
              <a:ext uri="{FF2B5EF4-FFF2-40B4-BE49-F238E27FC236}">
                <a16:creationId xmlns:a16="http://schemas.microsoft.com/office/drawing/2014/main" id="{8D490428-D8E1-E2BC-BFFC-2F602869C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聖１０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　いともおごそかに</a:t>
            </a:r>
          </a:p>
        </p:txBody>
      </p:sp>
      <p:sp>
        <p:nvSpPr>
          <p:cNvPr id="59395" name="Text Box 2">
            <a:extLst>
              <a:ext uri="{FF2B5EF4-FFF2-40B4-BE49-F238E27FC236}">
                <a16:creationId xmlns:a16="http://schemas.microsoft.com/office/drawing/2014/main" id="{24418209-873C-B3BC-9DBD-A348DB279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3825" y="152400"/>
            <a:ext cx="8824913" cy="278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➁いとも厳かに　進ませたもう主を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御使い悲しみ　天より見守る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犠牲を予想して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Text Box 1">
            <a:extLst>
              <a:ext uri="{FF2B5EF4-FFF2-40B4-BE49-F238E27FC236}">
                <a16:creationId xmlns:a16="http://schemas.microsoft.com/office/drawing/2014/main" id="{56988FD9-1B56-A8AD-F5D3-8DC6C8FD8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聖１７７　われは選ばれて</a:t>
            </a:r>
          </a:p>
        </p:txBody>
      </p:sp>
      <p:sp>
        <p:nvSpPr>
          <p:cNvPr id="575491" name="Text Box 2">
            <a:extLst>
              <a:ext uri="{FF2B5EF4-FFF2-40B4-BE49-F238E27FC236}">
                <a16:creationId xmlns:a16="http://schemas.microsoft.com/office/drawing/2014/main" id="{E42850A8-47EB-CF0F-0FEF-11503A2D2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83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2800">
              <a:solidFill>
                <a:srgbClr val="FFFFFF"/>
              </a:solidFill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②</a:t>
            </a:r>
            <a:r>
              <a:rPr lang="ja-JP" altLang="ja-JP" sz="4400">
                <a:solidFill>
                  <a:srgbClr val="FFFFFF"/>
                </a:solidFill>
              </a:rPr>
              <a:t>我をキリストの　御手の中より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もぎて離らすは　飢えか裸か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また迫害か　攻めか剣か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いよよ我が身を　強くし給え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Text Box 1">
            <a:extLst>
              <a:ext uri="{FF2B5EF4-FFF2-40B4-BE49-F238E27FC236}">
                <a16:creationId xmlns:a16="http://schemas.microsoft.com/office/drawing/2014/main" id="{B3E737E9-7AE2-98FC-4049-38F72C2AD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聖１７７　われは選ばれて</a:t>
            </a:r>
          </a:p>
        </p:txBody>
      </p:sp>
      <p:sp>
        <p:nvSpPr>
          <p:cNvPr id="577539" name="Text Box 2">
            <a:extLst>
              <a:ext uri="{FF2B5EF4-FFF2-40B4-BE49-F238E27FC236}">
                <a16:creationId xmlns:a16="http://schemas.microsoft.com/office/drawing/2014/main" id="{99AA88EE-8B7E-329D-6C41-50146E1CB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83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2800">
              <a:solidFill>
                <a:srgbClr val="FFFFFF"/>
              </a:solidFill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③</a:t>
            </a:r>
            <a:r>
              <a:rPr lang="ja-JP" altLang="ja-JP" sz="4400">
                <a:solidFill>
                  <a:srgbClr val="FFFFFF"/>
                </a:solidFill>
              </a:rPr>
              <a:t>愛したもう主に　すがる我が身は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猛</a:t>
            </a:r>
            <a:r>
              <a:rPr lang="ja-JP" altLang="ja-JP">
                <a:solidFill>
                  <a:srgbClr val="FFFFFF"/>
                </a:solidFill>
              </a:rPr>
              <a:t>(たけ)</a:t>
            </a:r>
            <a:r>
              <a:rPr lang="ja-JP" altLang="ja-JP" sz="4400">
                <a:solidFill>
                  <a:srgbClr val="FFFFFF"/>
                </a:solidFill>
              </a:rPr>
              <a:t>き仇人</a:t>
            </a:r>
            <a:r>
              <a:rPr lang="ja-JP" altLang="ja-JP">
                <a:solidFill>
                  <a:srgbClr val="FFFFFF"/>
                </a:solidFill>
              </a:rPr>
              <a:t>(あたびと)</a:t>
            </a:r>
            <a:r>
              <a:rPr lang="ja-JP" altLang="ja-JP" sz="4400">
                <a:solidFill>
                  <a:srgbClr val="FFFFFF"/>
                </a:solidFill>
              </a:rPr>
              <a:t>の　強き力に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すでに勝ち得て　余りもあれど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なおも我が身を　強くし給え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Text Box 1">
            <a:extLst>
              <a:ext uri="{FF2B5EF4-FFF2-40B4-BE49-F238E27FC236}">
                <a16:creationId xmlns:a16="http://schemas.microsoft.com/office/drawing/2014/main" id="{80AB0B48-5502-4137-3080-9FFF26E6D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聖１７７　われは選ばれて</a:t>
            </a:r>
          </a:p>
        </p:txBody>
      </p:sp>
      <p:sp>
        <p:nvSpPr>
          <p:cNvPr id="579587" name="Text Box 2">
            <a:extLst>
              <a:ext uri="{FF2B5EF4-FFF2-40B4-BE49-F238E27FC236}">
                <a16:creationId xmlns:a16="http://schemas.microsoft.com/office/drawing/2014/main" id="{487C7306-5F17-3963-68F2-5BAD1233E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83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2800">
              <a:solidFill>
                <a:srgbClr val="FFFFFF"/>
              </a:solidFill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④</a:t>
            </a:r>
            <a:r>
              <a:rPr lang="ja-JP" altLang="ja-JP" sz="4400">
                <a:solidFill>
                  <a:srgbClr val="FFFFFF"/>
                </a:solidFill>
              </a:rPr>
              <a:t>我は疑わじ　墓もいのちも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天つ御使いも　地なる君らも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キリストにある　慈しみより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絶えて我が身を　離らせえぬを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Text Box 1">
            <a:extLst>
              <a:ext uri="{FF2B5EF4-FFF2-40B4-BE49-F238E27FC236}">
                <a16:creationId xmlns:a16="http://schemas.microsoft.com/office/drawing/2014/main" id="{DBA722A9-1EF5-8E9B-C1AA-BDEDDDE0B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0"/>
            <a:ext cx="5715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ea typeface="HG丸ｺﾞｼｯｸM-PRO" panose="020F0600000000000000" pitchFamily="50" charset="-128"/>
              </a:rPr>
              <a:t>聖１７８    キリストのあいと</a:t>
            </a:r>
          </a:p>
        </p:txBody>
      </p:sp>
      <p:sp>
        <p:nvSpPr>
          <p:cNvPr id="581635" name="Text Box 2">
            <a:extLst>
              <a:ext uri="{FF2B5EF4-FFF2-40B4-BE49-F238E27FC236}">
                <a16:creationId xmlns:a16="http://schemas.microsoft.com/office/drawing/2014/main" id="{B0C0B546-384D-344A-4937-58D23ED27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430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09600" indent="-590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①キリストの愛と　正しき教えを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日々生活する　良き教師もがな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②すぐれし思いと　高き人柄に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民に尊ばるる　神の人もがな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もがな：〔願望〕…があったらなあ。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　　　　　　　　　…があればいいなあ。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cs typeface="ＤＦＧ中太丸ゴシック体" pitchFamily="48" charset="0"/>
              </a:rPr>
              <a:t>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Text Box 1">
            <a:extLst>
              <a:ext uri="{FF2B5EF4-FFF2-40B4-BE49-F238E27FC236}">
                <a16:creationId xmlns:a16="http://schemas.microsoft.com/office/drawing/2014/main" id="{6F020A2B-054F-08CF-A316-7F555075A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0"/>
            <a:ext cx="5715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ea typeface="HG丸ｺﾞｼｯｸM-PRO" panose="020F0600000000000000" pitchFamily="50" charset="-128"/>
              </a:rPr>
              <a:t>聖１７８    キリストのあいと</a:t>
            </a:r>
          </a:p>
        </p:txBody>
      </p:sp>
      <p:sp>
        <p:nvSpPr>
          <p:cNvPr id="583683" name="Text Box 2">
            <a:extLst>
              <a:ext uri="{FF2B5EF4-FFF2-40B4-BE49-F238E27FC236}">
                <a16:creationId xmlns:a16="http://schemas.microsoft.com/office/drawing/2014/main" id="{BC22D43E-68E6-0282-C162-8C2F87F7C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430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09600" indent="-590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③国の中にある　不正を悲しみ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悪に屈せぬ人　そは誰ぞ誰ぞ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④幻を持ちて　耐え忍ぶ人を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主よ送り給え　われらの真中に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cs typeface="ＤＦＧ中太丸ゴシック体" pitchFamily="48" charset="0"/>
              </a:rPr>
              <a:t>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Text Box 1">
            <a:extLst>
              <a:ext uri="{FF2B5EF4-FFF2-40B4-BE49-F238E27FC236}">
                <a16:creationId xmlns:a16="http://schemas.microsoft.com/office/drawing/2014/main" id="{F9D4200C-0EE9-ADA9-476B-97F5BE2DC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0"/>
            <a:ext cx="5715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ea typeface="HG丸ｺﾞｼｯｸM-PRO" panose="020F0600000000000000" pitchFamily="50" charset="-128"/>
              </a:rPr>
              <a:t>聖１７９    おきよみたみ</a:t>
            </a:r>
          </a:p>
        </p:txBody>
      </p:sp>
      <p:sp>
        <p:nvSpPr>
          <p:cNvPr id="585731" name="Text Box 2">
            <a:extLst>
              <a:ext uri="{FF2B5EF4-FFF2-40B4-BE49-F238E27FC236}">
                <a16:creationId xmlns:a16="http://schemas.microsoft.com/office/drawing/2014/main" id="{14CF6C48-802E-0763-9DE5-F122D314F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430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09600" indent="-590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①起きよ御民　時は今ぞ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仕えよ主の主に　力の限り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②起きよ御民　告げよ「神の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国近づけり」と　四方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(よも)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の民に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cs typeface="ＤＦＧ中太丸ゴシック体" pitchFamily="48" charset="0"/>
              </a:rPr>
              <a:t>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Text Box 1">
            <a:extLst>
              <a:ext uri="{FF2B5EF4-FFF2-40B4-BE49-F238E27FC236}">
                <a16:creationId xmlns:a16="http://schemas.microsoft.com/office/drawing/2014/main" id="{7C228E9D-86DD-4B19-2CFA-B090732E9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0"/>
            <a:ext cx="5715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ea typeface="HG丸ｺﾞｼｯｸM-PRO" panose="020F0600000000000000" pitchFamily="50" charset="-128"/>
              </a:rPr>
              <a:t>聖１７９    おきよみたみ</a:t>
            </a:r>
          </a:p>
        </p:txBody>
      </p:sp>
      <p:sp>
        <p:nvSpPr>
          <p:cNvPr id="587779" name="Text Box 2">
            <a:extLst>
              <a:ext uri="{FF2B5EF4-FFF2-40B4-BE49-F238E27FC236}">
                <a16:creationId xmlns:a16="http://schemas.microsoft.com/office/drawing/2014/main" id="{C5D3E3CF-DF44-DDF7-46E8-DDC4A0CC8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430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09600" indent="-590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③起きよ御民　ひとつとなれ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敵なる悪魔を　防ぐために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       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たど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④揚げよ十字架　辿れイェスの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踏み給いし跡　見失なわず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cs typeface="ＤＦＧ中太丸ゴシック体" pitchFamily="48" charset="0"/>
              </a:rPr>
              <a:t>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Text Box 1">
            <a:extLst>
              <a:ext uri="{FF2B5EF4-FFF2-40B4-BE49-F238E27FC236}">
                <a16:creationId xmlns:a16="http://schemas.microsoft.com/office/drawing/2014/main" id="{1682844A-94E0-3A6C-CF87-FE2122F4F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聖１８０　主にある父らの</a:t>
            </a:r>
          </a:p>
        </p:txBody>
      </p:sp>
      <p:sp>
        <p:nvSpPr>
          <p:cNvPr id="589827" name="Text Box 2">
            <a:extLst>
              <a:ext uri="{FF2B5EF4-FFF2-40B4-BE49-F238E27FC236}">
                <a16:creationId xmlns:a16="http://schemas.microsoft.com/office/drawing/2014/main" id="{7902422C-C6EF-69D2-5D21-C88C42A95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83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2800">
              <a:solidFill>
                <a:srgbClr val="FFFFFF"/>
              </a:solidFill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</a:t>
            </a:r>
            <a:r>
              <a:rPr lang="ja-JP" altLang="ja-JP" sz="4400">
                <a:solidFill>
                  <a:srgbClr val="FFFFFF"/>
                </a:solidFill>
              </a:rPr>
              <a:t>主にある父らの　奉ぜし教えは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獄屋も剣も　火も消し得ざりき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同じ道進まん　われらも雄々しく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Text Box 1">
            <a:extLst>
              <a:ext uri="{FF2B5EF4-FFF2-40B4-BE49-F238E27FC236}">
                <a16:creationId xmlns:a16="http://schemas.microsoft.com/office/drawing/2014/main" id="{E0BEC4FB-3EF1-D457-FBF5-09BC9DC64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聖１８０　主にある父らの</a:t>
            </a:r>
          </a:p>
        </p:txBody>
      </p:sp>
      <p:sp>
        <p:nvSpPr>
          <p:cNvPr id="591875" name="Text Box 2">
            <a:extLst>
              <a:ext uri="{FF2B5EF4-FFF2-40B4-BE49-F238E27FC236}">
                <a16:creationId xmlns:a16="http://schemas.microsoft.com/office/drawing/2014/main" id="{82FB5D4D-FA1F-9FF7-B7A5-3C2EA6153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83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2800">
              <a:solidFill>
                <a:srgbClr val="FFFFFF"/>
              </a:solidFill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②</a:t>
            </a:r>
            <a:r>
              <a:rPr lang="ja-JP" altLang="ja-JP" sz="4400">
                <a:solidFill>
                  <a:srgbClr val="FFFFFF"/>
                </a:solidFill>
              </a:rPr>
              <a:t>勇気と自由もて　いざ力尽さん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神よりまことを　受けたるわれらは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同じ道進まん　われらも雄々しく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Text Box 1">
            <a:extLst>
              <a:ext uri="{FF2B5EF4-FFF2-40B4-BE49-F238E27FC236}">
                <a16:creationId xmlns:a16="http://schemas.microsoft.com/office/drawing/2014/main" id="{B7EF5B9A-25C0-D365-8C7F-AC2FB160C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聖１８０　主にある父らの</a:t>
            </a:r>
          </a:p>
        </p:txBody>
      </p:sp>
      <p:sp>
        <p:nvSpPr>
          <p:cNvPr id="593923" name="Text Box 2">
            <a:extLst>
              <a:ext uri="{FF2B5EF4-FFF2-40B4-BE49-F238E27FC236}">
                <a16:creationId xmlns:a16="http://schemas.microsoft.com/office/drawing/2014/main" id="{51844DB6-3170-D378-460F-302F268DA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2800">
              <a:solidFill>
                <a:srgbClr val="FFFFFF"/>
              </a:solidFill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③</a:t>
            </a:r>
            <a:r>
              <a:rPr lang="ja-JP" altLang="ja-JP" sz="4300">
                <a:solidFill>
                  <a:srgbClr val="FFFFFF"/>
                </a:solidFill>
              </a:rPr>
              <a:t>主イェスに連れ行かん　全ての国民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真理は自由にせん　彼等を罪より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同じ道進まん　われらも雄々しく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>
            <a:extLst>
              <a:ext uri="{FF2B5EF4-FFF2-40B4-BE49-F238E27FC236}">
                <a16:creationId xmlns:a16="http://schemas.microsoft.com/office/drawing/2014/main" id="{4C7FD1FA-38DF-FA59-BF02-25A9E0597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聖１０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　いともおごそかに</a:t>
            </a:r>
          </a:p>
        </p:txBody>
      </p:sp>
      <p:sp>
        <p:nvSpPr>
          <p:cNvPr id="61443" name="Text Box 2">
            <a:extLst>
              <a:ext uri="{FF2B5EF4-FFF2-40B4-BE49-F238E27FC236}">
                <a16:creationId xmlns:a16="http://schemas.microsoft.com/office/drawing/2014/main" id="{B50969D0-AA74-E908-7E89-0FE871631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3038" y="152400"/>
            <a:ext cx="9005888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                 いくさば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➂いとも厳かに　死との戦場に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向こう御子を見る　天なる御神の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御旨やいかならん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Text Box 1">
            <a:extLst>
              <a:ext uri="{FF2B5EF4-FFF2-40B4-BE49-F238E27FC236}">
                <a16:creationId xmlns:a16="http://schemas.microsoft.com/office/drawing/2014/main" id="{4579E79B-5945-3964-6CA6-A729A56FD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聖１８０　主にある父らの</a:t>
            </a:r>
          </a:p>
        </p:txBody>
      </p:sp>
      <p:sp>
        <p:nvSpPr>
          <p:cNvPr id="595971" name="Text Box 2">
            <a:extLst>
              <a:ext uri="{FF2B5EF4-FFF2-40B4-BE49-F238E27FC236}">
                <a16:creationId xmlns:a16="http://schemas.microsoft.com/office/drawing/2014/main" id="{07C275C6-7300-E967-3553-461F0DA05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83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</a:rPr>
              <a:t>　　　　　　　　あたびと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④</a:t>
            </a:r>
            <a:r>
              <a:rPr lang="ja-JP" altLang="ja-JP" sz="4400">
                <a:solidFill>
                  <a:srgbClr val="FFFFFF"/>
                </a:solidFill>
              </a:rPr>
              <a:t>こは友・仇人　区別せず迎え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愛もて導く　神の教えなり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同じ道進まん　われらも雄々しく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Text Box 1">
            <a:extLst>
              <a:ext uri="{FF2B5EF4-FFF2-40B4-BE49-F238E27FC236}">
                <a16:creationId xmlns:a16="http://schemas.microsoft.com/office/drawing/2014/main" id="{3D6CD002-AC60-34E1-5F78-C7E243EA8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聖１８１　神より生まれしものよ</a:t>
            </a:r>
          </a:p>
        </p:txBody>
      </p:sp>
      <p:sp>
        <p:nvSpPr>
          <p:cNvPr id="598019" name="Text Box 2">
            <a:extLst>
              <a:ext uri="{FF2B5EF4-FFF2-40B4-BE49-F238E27FC236}">
                <a16:creationId xmlns:a16="http://schemas.microsoft.com/office/drawing/2014/main" id="{C417B398-5CBB-61FB-2C1A-AE7E57E01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83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2800">
              <a:solidFill>
                <a:srgbClr val="FFFFFF"/>
              </a:solidFill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</a:t>
            </a:r>
            <a:r>
              <a:rPr lang="ja-JP" altLang="ja-JP" sz="4400">
                <a:solidFill>
                  <a:srgbClr val="FFFFFF"/>
                </a:solidFill>
              </a:rPr>
              <a:t>神より生まれし者よ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世界に告げ知らせよ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ひとりも滅びざるこそ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御神の御心なれ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Text Box 1">
            <a:extLst>
              <a:ext uri="{FF2B5EF4-FFF2-40B4-BE49-F238E27FC236}">
                <a16:creationId xmlns:a16="http://schemas.microsoft.com/office/drawing/2014/main" id="{2EBF153B-5219-082B-01FE-3A6995580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聖１８１　神より生まれしものよ</a:t>
            </a:r>
          </a:p>
        </p:txBody>
      </p:sp>
      <p:sp>
        <p:nvSpPr>
          <p:cNvPr id="600067" name="Text Box 2">
            <a:extLst>
              <a:ext uri="{FF2B5EF4-FFF2-40B4-BE49-F238E27FC236}">
                <a16:creationId xmlns:a16="http://schemas.microsoft.com/office/drawing/2014/main" id="{1D30EB97-E900-12F9-4206-072869468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83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>
              <a:solidFill>
                <a:srgbClr val="FFFFFF"/>
              </a:solidFill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いざ告げよ主イェスの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御救いの良きおとずれ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Text Box 1">
            <a:extLst>
              <a:ext uri="{FF2B5EF4-FFF2-40B4-BE49-F238E27FC236}">
                <a16:creationId xmlns:a16="http://schemas.microsoft.com/office/drawing/2014/main" id="{8D2DF038-F401-97B6-4D50-EDC8B3FAA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聖１８１　神より生まれしものよ</a:t>
            </a:r>
          </a:p>
        </p:txBody>
      </p:sp>
      <p:sp>
        <p:nvSpPr>
          <p:cNvPr id="602115" name="Text Box 2">
            <a:extLst>
              <a:ext uri="{FF2B5EF4-FFF2-40B4-BE49-F238E27FC236}">
                <a16:creationId xmlns:a16="http://schemas.microsoft.com/office/drawing/2014/main" id="{2AA77BC0-C384-E878-36F9-668BA3573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83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2800">
              <a:solidFill>
                <a:srgbClr val="FFFFFF"/>
              </a:solidFill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②</a:t>
            </a:r>
            <a:r>
              <a:rPr lang="ja-JP" altLang="ja-JP" sz="4400">
                <a:solidFill>
                  <a:srgbClr val="FFFFFF"/>
                </a:solidFill>
              </a:rPr>
              <a:t>涙を注げ悪魔の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手にある友のために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尊き救いも知らで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滅びに向かいて行く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Text Box 1">
            <a:extLst>
              <a:ext uri="{FF2B5EF4-FFF2-40B4-BE49-F238E27FC236}">
                <a16:creationId xmlns:a16="http://schemas.microsoft.com/office/drawing/2014/main" id="{EA1DB161-56CE-373D-6775-FE2F37844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聖１８１　神より生まれしものよ</a:t>
            </a:r>
          </a:p>
        </p:txBody>
      </p:sp>
      <p:sp>
        <p:nvSpPr>
          <p:cNvPr id="604163" name="Text Box 2">
            <a:extLst>
              <a:ext uri="{FF2B5EF4-FFF2-40B4-BE49-F238E27FC236}">
                <a16:creationId xmlns:a16="http://schemas.microsoft.com/office/drawing/2014/main" id="{076F1F6F-576B-59F5-6E0F-1DA9F480A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83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>
              <a:solidFill>
                <a:srgbClr val="FFFFFF"/>
              </a:solidFill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いざ告げよ主イェスの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御救いの良きおとずれ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Text Box 1">
            <a:extLst>
              <a:ext uri="{FF2B5EF4-FFF2-40B4-BE49-F238E27FC236}">
                <a16:creationId xmlns:a16="http://schemas.microsoft.com/office/drawing/2014/main" id="{745F75D6-D953-49F8-9DB7-49705C2AF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聖１８１　神より生まれしものよ</a:t>
            </a:r>
          </a:p>
        </p:txBody>
      </p:sp>
      <p:sp>
        <p:nvSpPr>
          <p:cNvPr id="606211" name="Text Box 2">
            <a:extLst>
              <a:ext uri="{FF2B5EF4-FFF2-40B4-BE49-F238E27FC236}">
                <a16:creationId xmlns:a16="http://schemas.microsoft.com/office/drawing/2014/main" id="{B51D27AA-745F-9154-B681-68AD91425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83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2800">
              <a:solidFill>
                <a:srgbClr val="FFFFFF"/>
              </a:solidFill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③</a:t>
            </a:r>
            <a:r>
              <a:rPr lang="ja-JP" altLang="ja-JP" sz="4400">
                <a:solidFill>
                  <a:srgbClr val="FFFFFF"/>
                </a:solidFill>
              </a:rPr>
              <a:t>愛なるまことの神は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すべての民族</a:t>
            </a:r>
            <a:r>
              <a:rPr lang="ja-JP" altLang="ja-JP">
                <a:solidFill>
                  <a:srgbClr val="FFFFFF"/>
                </a:solidFill>
              </a:rPr>
              <a:t>(やから)</a:t>
            </a:r>
            <a:r>
              <a:rPr lang="ja-JP" altLang="ja-JP" sz="4400">
                <a:solidFill>
                  <a:srgbClr val="FFFFFF"/>
                </a:solidFill>
              </a:rPr>
              <a:t>の神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御子をも惜しまでくだし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救いを成し遂げたもう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Text Box 1">
            <a:extLst>
              <a:ext uri="{FF2B5EF4-FFF2-40B4-BE49-F238E27FC236}">
                <a16:creationId xmlns:a16="http://schemas.microsoft.com/office/drawing/2014/main" id="{D5ED767F-5F84-05E8-243D-2AB41720D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聖１８１　神より生まれしものよ</a:t>
            </a:r>
          </a:p>
        </p:txBody>
      </p:sp>
      <p:sp>
        <p:nvSpPr>
          <p:cNvPr id="608259" name="Text Box 2">
            <a:extLst>
              <a:ext uri="{FF2B5EF4-FFF2-40B4-BE49-F238E27FC236}">
                <a16:creationId xmlns:a16="http://schemas.microsoft.com/office/drawing/2014/main" id="{DC331FD4-1609-E8DF-D7EE-79DB09DD7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83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>
              <a:solidFill>
                <a:srgbClr val="FFFFFF"/>
              </a:solidFill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いざ告げよ主イェスの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御救いの良きおとずれ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Text Box 1">
            <a:extLst>
              <a:ext uri="{FF2B5EF4-FFF2-40B4-BE49-F238E27FC236}">
                <a16:creationId xmlns:a16="http://schemas.microsoft.com/office/drawing/2014/main" id="{DB116C35-6392-6CAE-AEEB-28CB1BB02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聖１８１　神より生まれしものよ</a:t>
            </a:r>
          </a:p>
        </p:txBody>
      </p:sp>
      <p:sp>
        <p:nvSpPr>
          <p:cNvPr id="610307" name="Text Box 2">
            <a:extLst>
              <a:ext uri="{FF2B5EF4-FFF2-40B4-BE49-F238E27FC236}">
                <a16:creationId xmlns:a16="http://schemas.microsoft.com/office/drawing/2014/main" id="{0C4C4BCC-2E2F-1640-1829-1F5EB5AE4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83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2800">
              <a:solidFill>
                <a:srgbClr val="FFFFFF"/>
              </a:solidFill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④</a:t>
            </a:r>
            <a:r>
              <a:rPr lang="ja-JP" altLang="ja-JP" sz="4400">
                <a:solidFill>
                  <a:srgbClr val="FFFFFF"/>
                </a:solidFill>
              </a:rPr>
              <a:t>「我が子を遣わし給え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我が富用いませ」と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祈るを御神は聞きて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報いを与えたまわん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Text Box 1">
            <a:extLst>
              <a:ext uri="{FF2B5EF4-FFF2-40B4-BE49-F238E27FC236}">
                <a16:creationId xmlns:a16="http://schemas.microsoft.com/office/drawing/2014/main" id="{D76371BC-CCE7-48FA-1451-E09A03ADB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聖１８１　神より生まれしものよ</a:t>
            </a:r>
          </a:p>
        </p:txBody>
      </p:sp>
      <p:sp>
        <p:nvSpPr>
          <p:cNvPr id="612355" name="Text Box 2">
            <a:extLst>
              <a:ext uri="{FF2B5EF4-FFF2-40B4-BE49-F238E27FC236}">
                <a16:creationId xmlns:a16="http://schemas.microsoft.com/office/drawing/2014/main" id="{88A18C9F-F0B1-CC3C-AD76-1C335F25E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83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>
              <a:solidFill>
                <a:srgbClr val="FFFFFF"/>
              </a:solidFill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いざ告げよ主イェスの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御救いの良きおとずれ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Text Box 1">
            <a:extLst>
              <a:ext uri="{FF2B5EF4-FFF2-40B4-BE49-F238E27FC236}">
                <a16:creationId xmlns:a16="http://schemas.microsoft.com/office/drawing/2014/main" id="{D7F9BF02-532E-AC95-FF2A-99D887259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聖１８２　目をあげて見よや</a:t>
            </a:r>
          </a:p>
        </p:txBody>
      </p:sp>
      <p:sp>
        <p:nvSpPr>
          <p:cNvPr id="309250" name="Text Box 2">
            <a:extLst>
              <a:ext uri="{FF2B5EF4-FFF2-40B4-BE49-F238E27FC236}">
                <a16:creationId xmlns:a16="http://schemas.microsoft.com/office/drawing/2014/main" id="{8B2D47D5-BCAD-B582-FAB6-A56743F76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836613"/>
            <a:ext cx="8328025" cy="3444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目をあげて見よや　田は色づき</a:t>
            </a:r>
          </a:p>
          <a:p>
            <a:pPr eaLnBrk="1" hangingPunct="1">
              <a:buSzPct val="100000"/>
              <a:defRPr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刈り入れを急ぐ　時となりぬ</a:t>
            </a:r>
          </a:p>
          <a:p>
            <a:pPr eaLnBrk="1" hangingPunct="1">
              <a:buSzPct val="100000"/>
              <a:defRPr/>
            </a:pP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こ                                    くにたみ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 </a:t>
            </a:r>
          </a:p>
          <a:p>
            <a:pPr eaLnBrk="1" hangingPunct="1">
              <a:buSzPct val="100000"/>
              <a:defRPr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②飼うものなき羊　わが国民</a:t>
            </a:r>
          </a:p>
          <a:p>
            <a:pPr eaLnBrk="1" hangingPunct="1">
              <a:buSzPct val="100000"/>
              <a:defRPr/>
            </a:pPr>
            <a:r>
              <a:rPr lang="ja-JP" altLang="ja-JP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</a:rPr>
              <a:t>　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行くべきところを　知らでさまよう</a:t>
            </a:r>
            <a:r>
              <a:rPr lang="ja-JP" altLang="ja-JP" sz="440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6ACB2CA9-53C4-9E40-9762-872C02E4A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聖１００　やすらかに眠れ</a:t>
            </a:r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743BF4DF-9C88-8B12-59A3-16561A61A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4500" y="152400"/>
            <a:ext cx="6670675" cy="278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②晴れやかに眠れ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馬糧桶の中の嬰児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世界の光　平和の主よ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>
            <a:extLst>
              <a:ext uri="{FF2B5EF4-FFF2-40B4-BE49-F238E27FC236}">
                <a16:creationId xmlns:a16="http://schemas.microsoft.com/office/drawing/2014/main" id="{21724F8A-B1D7-2CDD-8173-E1AE80149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聖１０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  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永遠の神の子</a:t>
            </a:r>
          </a:p>
        </p:txBody>
      </p:sp>
      <p:sp>
        <p:nvSpPr>
          <p:cNvPr id="63491" name="Text Box 2">
            <a:extLst>
              <a:ext uri="{FF2B5EF4-FFF2-40B4-BE49-F238E27FC236}">
                <a16:creationId xmlns:a16="http://schemas.microsoft.com/office/drawing/2014/main" id="{800440DE-2338-A265-BD25-6291D967C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152400"/>
            <a:ext cx="8512175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永遠の神の子　人となりましぬ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お暗き厩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うまや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寒風漏る夜半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（よわ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賢しああ　インマヌエル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Text Box 1">
            <a:extLst>
              <a:ext uri="{FF2B5EF4-FFF2-40B4-BE49-F238E27FC236}">
                <a16:creationId xmlns:a16="http://schemas.microsoft.com/office/drawing/2014/main" id="{C69C27A0-EB18-39E8-A6C6-22A82B4A2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4288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聖１８２　目をあげて見よや</a:t>
            </a:r>
          </a:p>
        </p:txBody>
      </p:sp>
      <p:sp>
        <p:nvSpPr>
          <p:cNvPr id="310274" name="Text Box 2">
            <a:extLst>
              <a:ext uri="{FF2B5EF4-FFF2-40B4-BE49-F238E27FC236}">
                <a16:creationId xmlns:a16="http://schemas.microsoft.com/office/drawing/2014/main" id="{F5536067-7B08-CA5C-DAA4-EC84FCF94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908050"/>
            <a:ext cx="8534400" cy="41163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滅ぶるわれらを　救わんために</a:t>
            </a:r>
          </a:p>
          <a:p>
            <a:pPr eaLnBrk="1" hangingPunct="1">
              <a:buSzPct val="100000"/>
              <a:defRPr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おもむく使いは　誰</a:t>
            </a: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(た)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ぞや誰ぞや</a:t>
            </a:r>
          </a:p>
          <a:p>
            <a:pPr eaLnBrk="1" hangingPunct="1">
              <a:buSzPct val="100000"/>
              <a:defRPr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 </a:t>
            </a:r>
          </a:p>
          <a:p>
            <a:pPr eaLnBrk="1" hangingPunct="1">
              <a:buSzPct val="100000"/>
              <a:defRPr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 主イェスよ　われ今ここにあれば</a:t>
            </a:r>
          </a:p>
          <a:p>
            <a:pPr eaLnBrk="1" hangingPunct="1">
              <a:buSzPct val="100000"/>
              <a:defRPr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その働き場に　送りたまえ</a:t>
            </a: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ea typeface="ＭＳ 明朝" panose="02020609040205080304" pitchFamily="17" charset="-128"/>
              </a:rPr>
              <a:t> </a:t>
            </a:r>
          </a:p>
          <a:p>
            <a:pPr eaLnBrk="1" hangingPunct="1">
              <a:buSzPct val="100000"/>
              <a:defRPr/>
            </a:pPr>
            <a:r>
              <a:rPr lang="ja-JP" altLang="ja-JP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ＤＦＰ特太ゴシック体" pitchFamily="48" charset="0"/>
              </a:rPr>
              <a:t>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Text Box 1">
            <a:extLst>
              <a:ext uri="{FF2B5EF4-FFF2-40B4-BE49-F238E27FC236}">
                <a16:creationId xmlns:a16="http://schemas.microsoft.com/office/drawing/2014/main" id="{E927FD4F-DBD7-DE70-6AF8-0C7F8871A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聖１８３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主なるイエスを</a:t>
            </a:r>
          </a:p>
        </p:txBody>
      </p:sp>
      <p:sp>
        <p:nvSpPr>
          <p:cNvPr id="618499" name="Text Box 2">
            <a:extLst>
              <a:ext uri="{FF2B5EF4-FFF2-40B4-BE49-F238E27FC236}">
                <a16:creationId xmlns:a16="http://schemas.microsoft.com/office/drawing/2014/main" id="{5881849B-BB56-7704-FC4D-E93B56182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主なるイェスを　崇め歌わん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彼こそ悩む民を　敵の手より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救いたもう　神なれ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3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Text Box 1">
            <a:extLst>
              <a:ext uri="{FF2B5EF4-FFF2-40B4-BE49-F238E27FC236}">
                <a16:creationId xmlns:a16="http://schemas.microsoft.com/office/drawing/2014/main" id="{AA1486AF-2DA5-1781-70F5-325057C56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聖１８３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主なるイエスを</a:t>
            </a:r>
          </a:p>
        </p:txBody>
      </p:sp>
      <p:sp>
        <p:nvSpPr>
          <p:cNvPr id="620547" name="Text Box 2">
            <a:extLst>
              <a:ext uri="{FF2B5EF4-FFF2-40B4-BE49-F238E27FC236}">
                <a16:creationId xmlns:a16="http://schemas.microsoft.com/office/drawing/2014/main" id="{0C32DEEC-F93F-9C75-B5C3-AFB12F658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主なるイェスに　伴い行かん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全ての悲しむ者　苦しむ者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心に荷の　あるもの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3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Text Box 1">
            <a:extLst>
              <a:ext uri="{FF2B5EF4-FFF2-40B4-BE49-F238E27FC236}">
                <a16:creationId xmlns:a16="http://schemas.microsoft.com/office/drawing/2014/main" id="{D87EA28A-CF12-52B4-40D9-EA84863F5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聖１８３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主なるイエスを</a:t>
            </a:r>
          </a:p>
        </p:txBody>
      </p:sp>
      <p:sp>
        <p:nvSpPr>
          <p:cNvPr id="622595" name="Text Box 2">
            <a:extLst>
              <a:ext uri="{FF2B5EF4-FFF2-40B4-BE49-F238E27FC236}">
                <a16:creationId xmlns:a16="http://schemas.microsoft.com/office/drawing/2014/main" id="{8B56F595-D31B-FEC2-299A-ED6BD907F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主なるイェスは　救いたもう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誰をも御声を聞き　御前に行き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救われよや　直ちに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3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1">
            <a:extLst>
              <a:ext uri="{FF2B5EF4-FFF2-40B4-BE49-F238E27FC236}">
                <a16:creationId xmlns:a16="http://schemas.microsoft.com/office/drawing/2014/main" id="{A9E153C2-601A-B12A-699B-6A38FEDCD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聖１８３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主なるイエスを</a:t>
            </a:r>
          </a:p>
        </p:txBody>
      </p:sp>
      <p:sp>
        <p:nvSpPr>
          <p:cNvPr id="624643" name="Text Box 2">
            <a:extLst>
              <a:ext uri="{FF2B5EF4-FFF2-40B4-BE49-F238E27FC236}">
                <a16:creationId xmlns:a16="http://schemas.microsoft.com/office/drawing/2014/main" id="{A1EE3FEB-9AC0-28F2-C4ED-8A0343672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主なるイェスぞ　世を統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(す)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べます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が声張り広げて　讃えまつれ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贖われし　主の民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3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Text Box 1">
            <a:extLst>
              <a:ext uri="{FF2B5EF4-FFF2-40B4-BE49-F238E27FC236}">
                <a16:creationId xmlns:a16="http://schemas.microsoft.com/office/drawing/2014/main" id="{125C7C32-B7E7-7673-50D3-2EF6886C3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聖１８４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みすくいをえたるもの</a:t>
            </a:r>
          </a:p>
        </p:txBody>
      </p:sp>
      <p:sp>
        <p:nvSpPr>
          <p:cNvPr id="626691" name="Text Box 2">
            <a:extLst>
              <a:ext uri="{FF2B5EF4-FFF2-40B4-BE49-F238E27FC236}">
                <a16:creationId xmlns:a16="http://schemas.microsoft.com/office/drawing/2014/main" id="{80524C4F-FD38-48EC-1E66-2E7FA6D82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御救いを　得たるもの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諸民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(もろたみ)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に　告げよかし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敵に勝ちし　神の御子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いや栄ゆる　神の国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3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Text Box 1">
            <a:extLst>
              <a:ext uri="{FF2B5EF4-FFF2-40B4-BE49-F238E27FC236}">
                <a16:creationId xmlns:a16="http://schemas.microsoft.com/office/drawing/2014/main" id="{BF0A81F1-5B5A-3E5F-5BFF-4D6CD5FC3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聖１８４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みすくいをえたるもの</a:t>
            </a:r>
          </a:p>
        </p:txBody>
      </p:sp>
      <p:sp>
        <p:nvSpPr>
          <p:cNvPr id="628739" name="Text Box 2">
            <a:extLst>
              <a:ext uri="{FF2B5EF4-FFF2-40B4-BE49-F238E27FC236}">
                <a16:creationId xmlns:a16="http://schemas.microsoft.com/office/drawing/2014/main" id="{40A1BB91-C210-D279-1524-BBFF3B430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世を統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(す)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ぶる　聖き御子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近く在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(い)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まし　助けたもう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 　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贖われし　主の民は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救い主を　絶えず歌う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3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3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3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Text Box 1">
            <a:extLst>
              <a:ext uri="{FF2B5EF4-FFF2-40B4-BE49-F238E27FC236}">
                <a16:creationId xmlns:a16="http://schemas.microsoft.com/office/drawing/2014/main" id="{9658F488-85D6-200E-0F4A-03AF2F236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聖１８４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みすくいをえたるもの</a:t>
            </a:r>
          </a:p>
        </p:txBody>
      </p:sp>
      <p:sp>
        <p:nvSpPr>
          <p:cNvPr id="630787" name="Text Box 2">
            <a:extLst>
              <a:ext uri="{FF2B5EF4-FFF2-40B4-BE49-F238E27FC236}">
                <a16:creationId xmlns:a16="http://schemas.microsoft.com/office/drawing/2014/main" id="{5E95D6C0-7F08-79D7-4237-B081D92BB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御救いは　神にあり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諸民よ　歌えかし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御使いらも　聖徒らも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御前に伏し　イェスを誉む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3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3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3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Text Box 1">
            <a:extLst>
              <a:ext uri="{FF2B5EF4-FFF2-40B4-BE49-F238E27FC236}">
                <a16:creationId xmlns:a16="http://schemas.microsoft.com/office/drawing/2014/main" id="{5C132AA8-D861-453D-CBC7-1F8CE1E79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聖１８４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みすくいをえたるもの</a:t>
            </a:r>
          </a:p>
        </p:txBody>
      </p:sp>
      <p:sp>
        <p:nvSpPr>
          <p:cNvPr id="632835" name="Text Box 2">
            <a:extLst>
              <a:ext uri="{FF2B5EF4-FFF2-40B4-BE49-F238E27FC236}">
                <a16:creationId xmlns:a16="http://schemas.microsoft.com/office/drawing/2014/main" id="{131A6BEB-E51F-1F6D-32A9-F6CC6779D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④諸共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　われら述べん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御栄と　御救いと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その力と　愛と知恵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遍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(あまね)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く地に　住む民に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Text Box 1">
            <a:extLst>
              <a:ext uri="{FF2B5EF4-FFF2-40B4-BE49-F238E27FC236}">
                <a16:creationId xmlns:a16="http://schemas.microsoft.com/office/drawing/2014/main" id="{AC70122B-3F52-0071-02DA-7328846C2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聖１８５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のぞみにあふれて</a:t>
            </a:r>
          </a:p>
        </p:txBody>
      </p:sp>
      <p:sp>
        <p:nvSpPr>
          <p:cNvPr id="634883" name="Text Box 2">
            <a:extLst>
              <a:ext uri="{FF2B5EF4-FFF2-40B4-BE49-F238E27FC236}">
                <a16:creationId xmlns:a16="http://schemas.microsoft.com/office/drawing/2014/main" id="{01FECBD2-3B7F-2B69-58C8-83176C61E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望みに溢れて　種を蒔けよ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主イェスが蒔きし　種一粒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世界の人を　揺り動かし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滅びの淵に　立てる者を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>
            <a:extLst>
              <a:ext uri="{FF2B5EF4-FFF2-40B4-BE49-F238E27FC236}">
                <a16:creationId xmlns:a16="http://schemas.microsoft.com/office/drawing/2014/main" id="{2BC828CC-E2A3-BCF5-5EBB-606C2FAFA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聖１０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  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永遠の神の子</a:t>
            </a:r>
          </a:p>
        </p:txBody>
      </p:sp>
      <p:sp>
        <p:nvSpPr>
          <p:cNvPr id="65539" name="Text Box 2">
            <a:extLst>
              <a:ext uri="{FF2B5EF4-FFF2-40B4-BE49-F238E27FC236}">
                <a16:creationId xmlns:a16="http://schemas.microsoft.com/office/drawing/2014/main" id="{118DB436-0516-B055-A17D-B38CA3108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52400"/>
            <a:ext cx="788193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➁僕の満をば　低く生きましぬ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伏せるを立たしめ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悩むを救いて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賢しああ　インマヌエル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  <a:cs typeface="ＤＦＧ中太丸ゴシック体" pitchFamily="4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  <a:cs typeface="ＤＦＧ中太丸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Text Box 1">
            <a:extLst>
              <a:ext uri="{FF2B5EF4-FFF2-40B4-BE49-F238E27FC236}">
                <a16:creationId xmlns:a16="http://schemas.microsoft.com/office/drawing/2014/main" id="{DB08C810-E23D-97C8-E2BA-DC02CAC87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聖１８５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のぞみにあふれて</a:t>
            </a:r>
          </a:p>
        </p:txBody>
      </p:sp>
      <p:sp>
        <p:nvSpPr>
          <p:cNvPr id="636931" name="Text Box 2">
            <a:extLst>
              <a:ext uri="{FF2B5EF4-FFF2-40B4-BE49-F238E27FC236}">
                <a16:creationId xmlns:a16="http://schemas.microsoft.com/office/drawing/2014/main" id="{4CE8BDAA-E625-6BE5-A61D-751ECE1DA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正しき道に　伴い行く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種を蒔けよ　種を蒔けよ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種を蒔けよ　愛の種を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Text Box 1">
            <a:extLst>
              <a:ext uri="{FF2B5EF4-FFF2-40B4-BE49-F238E27FC236}">
                <a16:creationId xmlns:a16="http://schemas.microsoft.com/office/drawing/2014/main" id="{1C932E2D-04F7-A98A-E3C2-03399F10D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聖１８５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のぞみにあふれて</a:t>
            </a:r>
          </a:p>
        </p:txBody>
      </p:sp>
      <p:sp>
        <p:nvSpPr>
          <p:cNvPr id="638979" name="Text Box 2">
            <a:extLst>
              <a:ext uri="{FF2B5EF4-FFF2-40B4-BE49-F238E27FC236}">
                <a16:creationId xmlns:a16="http://schemas.microsoft.com/office/drawing/2014/main" id="{983DEADD-28E0-FA89-CB39-FDE1C1C87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祈りに励みて　種を蒔けよ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汚れに染まり　罪にまみれ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苦しむ人を　救いだして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光の子とし　望み与え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Text Box 1">
            <a:extLst>
              <a:ext uri="{FF2B5EF4-FFF2-40B4-BE49-F238E27FC236}">
                <a16:creationId xmlns:a16="http://schemas.microsoft.com/office/drawing/2014/main" id="{5C6A0AE0-9546-A34D-4F14-D20F034B6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聖１８５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のぞみにあふれて</a:t>
            </a:r>
          </a:p>
        </p:txBody>
      </p:sp>
      <p:sp>
        <p:nvSpPr>
          <p:cNvPr id="641027" name="Text Box 2">
            <a:extLst>
              <a:ext uri="{FF2B5EF4-FFF2-40B4-BE49-F238E27FC236}">
                <a16:creationId xmlns:a16="http://schemas.microsoft.com/office/drawing/2014/main" id="{2F10BCCD-E206-4F79-73F0-A15F51378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まことの道に　引き上げ行く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種を蒔けよ　種を蒔けよ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種を蒔けよ　愛の種を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Text Box 1">
            <a:extLst>
              <a:ext uri="{FF2B5EF4-FFF2-40B4-BE49-F238E27FC236}">
                <a16:creationId xmlns:a16="http://schemas.microsoft.com/office/drawing/2014/main" id="{34F9A60D-68E9-D4B4-1BF2-6B5D0FC7D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聖１８５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のぞみにあふれて</a:t>
            </a:r>
          </a:p>
        </p:txBody>
      </p:sp>
      <p:sp>
        <p:nvSpPr>
          <p:cNvPr id="643075" name="Text Box 2">
            <a:extLst>
              <a:ext uri="{FF2B5EF4-FFF2-40B4-BE49-F238E27FC236}">
                <a16:creationId xmlns:a16="http://schemas.microsoft.com/office/drawing/2014/main" id="{0B05E03C-29B7-3E37-450B-61C9C2299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愛に満たされて　種を蒔けよ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倦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(う)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まず弛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（たゆ）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まず　力込めて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荒野のような　この世界に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まことの救い　もたらす為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Text Box 1">
            <a:extLst>
              <a:ext uri="{FF2B5EF4-FFF2-40B4-BE49-F238E27FC236}">
                <a16:creationId xmlns:a16="http://schemas.microsoft.com/office/drawing/2014/main" id="{15CF03F3-F070-6224-C23D-B7C4F099B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聖１８５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のぞみにあふれて</a:t>
            </a:r>
          </a:p>
        </p:txBody>
      </p:sp>
      <p:sp>
        <p:nvSpPr>
          <p:cNvPr id="645123" name="Text Box 2">
            <a:extLst>
              <a:ext uri="{FF2B5EF4-FFF2-40B4-BE49-F238E27FC236}">
                <a16:creationId xmlns:a16="http://schemas.microsoft.com/office/drawing/2014/main" id="{FF6E534B-12B4-6763-A93C-8D65FDFA9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今日も明日も　いのちかけて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種を蒔けよ　種を蒔けよ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種を蒔けよ　愛の種を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Text Box 1">
            <a:extLst>
              <a:ext uri="{FF2B5EF4-FFF2-40B4-BE49-F238E27FC236}">
                <a16:creationId xmlns:a16="http://schemas.microsoft.com/office/drawing/2014/main" id="{DD20B3C6-3226-AEBB-EEEE-EB55729DF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聖１８６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日も夜も伝えずば</a:t>
            </a:r>
          </a:p>
        </p:txBody>
      </p:sp>
      <p:sp>
        <p:nvSpPr>
          <p:cNvPr id="647171" name="Text Box 2">
            <a:extLst>
              <a:ext uri="{FF2B5EF4-FFF2-40B4-BE49-F238E27FC236}">
                <a16:creationId xmlns:a16="http://schemas.microsoft.com/office/drawing/2014/main" id="{BA410B7D-AC46-017A-61B6-23042A9B2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　　           わざわい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日も夜も伝えずば　禍なるかな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この福音　この福音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この福音　無きがごとき我も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このため召されぬ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Text Box 1">
            <a:extLst>
              <a:ext uri="{FF2B5EF4-FFF2-40B4-BE49-F238E27FC236}">
                <a16:creationId xmlns:a16="http://schemas.microsoft.com/office/drawing/2014/main" id="{89972394-2509-0168-AD18-D8AA768F2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聖１８６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日も夜も伝えずば</a:t>
            </a:r>
          </a:p>
        </p:txBody>
      </p:sp>
      <p:sp>
        <p:nvSpPr>
          <p:cNvPr id="649219" name="Text Box 2">
            <a:extLst>
              <a:ext uri="{FF2B5EF4-FFF2-40B4-BE49-F238E27FC236}">
                <a16:creationId xmlns:a16="http://schemas.microsoft.com/office/drawing/2014/main" id="{D2E8783E-C624-C3BD-F6FE-6B00EA1DF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　　           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地の果て訪ぬるも　また無き救いぞ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この福音　この福音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この福音　いのちと滅びは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これにて分かたる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Text Box 1">
            <a:extLst>
              <a:ext uri="{FF2B5EF4-FFF2-40B4-BE49-F238E27FC236}">
                <a16:creationId xmlns:a16="http://schemas.microsoft.com/office/drawing/2014/main" id="{03BDBE3D-2CA1-4EE6-7CD0-39BA208CE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聖１８６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日も夜も伝えずば</a:t>
            </a:r>
          </a:p>
        </p:txBody>
      </p:sp>
      <p:sp>
        <p:nvSpPr>
          <p:cNvPr id="651267" name="Text Box 2">
            <a:extLst>
              <a:ext uri="{FF2B5EF4-FFF2-40B4-BE49-F238E27FC236}">
                <a16:creationId xmlns:a16="http://schemas.microsoft.com/office/drawing/2014/main" id="{58FAF7F9-34F3-D946-E75C-42E88E20D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　　           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招きて隔てなく　恵みは尽きせず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この福音　この福音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この福音　若きも老いたるも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頼るを迎えて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Text Box 1">
            <a:extLst>
              <a:ext uri="{FF2B5EF4-FFF2-40B4-BE49-F238E27FC236}">
                <a16:creationId xmlns:a16="http://schemas.microsoft.com/office/drawing/2014/main" id="{FD5E3CC5-A381-D096-36DE-375008BD3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聖１８６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日も夜も伝えずば</a:t>
            </a:r>
          </a:p>
        </p:txBody>
      </p:sp>
      <p:sp>
        <p:nvSpPr>
          <p:cNvPr id="653315" name="Text Box 2">
            <a:extLst>
              <a:ext uri="{FF2B5EF4-FFF2-40B4-BE49-F238E27FC236}">
                <a16:creationId xmlns:a16="http://schemas.microsoft.com/office/drawing/2014/main" id="{C61958B2-0060-B3B2-02FA-8869D363A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　　           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我が身を鞭打ちて　伝えて休まじ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この福音　この福音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この福音　主の死と復活を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知らざる人らへ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Text Box 1">
            <a:extLst>
              <a:ext uri="{FF2B5EF4-FFF2-40B4-BE49-F238E27FC236}">
                <a16:creationId xmlns:a16="http://schemas.microsoft.com/office/drawing/2014/main" id="{8E673BF0-6E92-E478-C0E5-1257F4781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聖１８７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つかれしものよ</a:t>
            </a:r>
          </a:p>
        </p:txBody>
      </p:sp>
      <p:sp>
        <p:nvSpPr>
          <p:cNvPr id="655363" name="Text Box 2">
            <a:extLst>
              <a:ext uri="{FF2B5EF4-FFF2-40B4-BE49-F238E27FC236}">
                <a16:creationId xmlns:a16="http://schemas.microsoft.com/office/drawing/2014/main" id="{2A62AB1F-4F97-4098-FF4C-8300F7E75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「疲れし者よ　来て休め」と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優しくイェスは　招かせたもう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 　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今汝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が身を　重荷のあらば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あるままにて　罪の都を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>
            <a:extLst>
              <a:ext uri="{FF2B5EF4-FFF2-40B4-BE49-F238E27FC236}">
                <a16:creationId xmlns:a16="http://schemas.microsoft.com/office/drawing/2014/main" id="{EB691571-06A3-3AA9-837D-CA5F00CD2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聖１０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  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永遠の神の子</a:t>
            </a:r>
          </a:p>
        </p:txBody>
      </p:sp>
      <p:sp>
        <p:nvSpPr>
          <p:cNvPr id="67587" name="Text Box 2">
            <a:extLst>
              <a:ext uri="{FF2B5EF4-FFF2-40B4-BE49-F238E27FC236}">
                <a16:creationId xmlns:a16="http://schemas.microsoft.com/office/drawing/2014/main" id="{33BBCB45-822C-D101-B3E9-F259F0018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5425" y="-215900"/>
            <a:ext cx="8955088" cy="52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みくら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➂御座を閉ざして　罪を負いましぬ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世人に代わりて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十字架に死につつ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賢しああ　インマヌエル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  <a:cs typeface="ＤＦＧ中太丸ゴシック体" pitchFamily="4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  <a:cs typeface="ＤＦＧ中太丸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Text Box 1">
            <a:extLst>
              <a:ext uri="{FF2B5EF4-FFF2-40B4-BE49-F238E27FC236}">
                <a16:creationId xmlns:a16="http://schemas.microsoft.com/office/drawing/2014/main" id="{D6AE4EE0-1733-20A9-13F8-91AA4E02E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聖１８７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つかれしものよ</a:t>
            </a:r>
          </a:p>
        </p:txBody>
      </p:sp>
      <p:sp>
        <p:nvSpPr>
          <p:cNvPr id="657411" name="Text Box 2">
            <a:extLst>
              <a:ext uri="{FF2B5EF4-FFF2-40B4-BE49-F238E27FC236}">
                <a16:creationId xmlns:a16="http://schemas.microsoft.com/office/drawing/2014/main" id="{E2FCA6E5-76B0-2609-063D-EF405CB44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振り返らず　イェスのみもとに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疾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(と)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く疾く　来ずや今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Text Box 1">
            <a:extLst>
              <a:ext uri="{FF2B5EF4-FFF2-40B4-BE49-F238E27FC236}">
                <a16:creationId xmlns:a16="http://schemas.microsoft.com/office/drawing/2014/main" id="{C701DB84-CDEB-5897-EB6A-C0330346B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聖１８７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つかれしものよ</a:t>
            </a:r>
          </a:p>
        </p:txBody>
      </p:sp>
      <p:sp>
        <p:nvSpPr>
          <p:cNvPr id="659459" name="Text Box 2">
            <a:extLst>
              <a:ext uri="{FF2B5EF4-FFF2-40B4-BE49-F238E27FC236}">
                <a16:creationId xmlns:a16="http://schemas.microsoft.com/office/drawing/2014/main" id="{0D7558BC-2A60-28C0-AF7B-B8E493138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「さ迷う者よ　光得よ」と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この世を照らす　光の主は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遂に勝ち得ん　闇は濃くして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道見えずや　神の導き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Text Box 1">
            <a:extLst>
              <a:ext uri="{FF2B5EF4-FFF2-40B4-BE49-F238E27FC236}">
                <a16:creationId xmlns:a16="http://schemas.microsoft.com/office/drawing/2014/main" id="{D2D16D4D-0892-4F5E-8C9D-660190095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聖１８７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つかれしものよ</a:t>
            </a:r>
          </a:p>
        </p:txBody>
      </p:sp>
      <p:sp>
        <p:nvSpPr>
          <p:cNvPr id="661507" name="Text Box 2">
            <a:extLst>
              <a:ext uri="{FF2B5EF4-FFF2-40B4-BE49-F238E27FC236}">
                <a16:creationId xmlns:a16="http://schemas.microsoft.com/office/drawing/2014/main" id="{B9C4B327-8665-8D6F-B3D4-2A5A0085D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仰ぎ進め　天なる星は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見よ見よ　空にあり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Text Box 1">
            <a:extLst>
              <a:ext uri="{FF2B5EF4-FFF2-40B4-BE49-F238E27FC236}">
                <a16:creationId xmlns:a16="http://schemas.microsoft.com/office/drawing/2014/main" id="{35D6E53B-1678-395C-D366-6AB98CF34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聖１８７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つかれしものよ</a:t>
            </a:r>
          </a:p>
        </p:txBody>
      </p:sp>
      <p:sp>
        <p:nvSpPr>
          <p:cNvPr id="663555" name="Text Box 2">
            <a:extLst>
              <a:ext uri="{FF2B5EF4-FFF2-40B4-BE49-F238E27FC236}">
                <a16:creationId xmlns:a16="http://schemas.microsoft.com/office/drawing/2014/main" id="{9F2DB334-29D9-9E70-C2ED-851969E02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「弱りし者よ　気落ちせざれ」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戦いいかに　激しくとも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遂に勝ち得ん　イェスは勝利の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君にまして　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に力を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Text Box 1">
            <a:extLst>
              <a:ext uri="{FF2B5EF4-FFF2-40B4-BE49-F238E27FC236}">
                <a16:creationId xmlns:a16="http://schemas.microsoft.com/office/drawing/2014/main" id="{EAD494E9-51EA-DE6B-E903-9A219E97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聖１８７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つかれしものよ</a:t>
            </a:r>
          </a:p>
        </p:txBody>
      </p:sp>
      <p:sp>
        <p:nvSpPr>
          <p:cNvPr id="665603" name="Text Box 2">
            <a:extLst>
              <a:ext uri="{FF2B5EF4-FFF2-40B4-BE49-F238E27FC236}">
                <a16:creationId xmlns:a16="http://schemas.microsoft.com/office/drawing/2014/main" id="{C1562FA5-E3E8-7059-4E50-89D67683A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与えませば　罪に勝ち得て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なおなお　余りあらん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Text Box 1">
            <a:extLst>
              <a:ext uri="{FF2B5EF4-FFF2-40B4-BE49-F238E27FC236}">
                <a16:creationId xmlns:a16="http://schemas.microsoft.com/office/drawing/2014/main" id="{6470AFDC-0C3C-89B3-CD60-14DF3A8D5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聖１８７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つかれしものよ</a:t>
            </a:r>
          </a:p>
        </p:txBody>
      </p:sp>
      <p:sp>
        <p:nvSpPr>
          <p:cNvPr id="667651" name="Text Box 2">
            <a:extLst>
              <a:ext uri="{FF2B5EF4-FFF2-40B4-BE49-F238E27FC236}">
                <a16:creationId xmlns:a16="http://schemas.microsoft.com/office/drawing/2014/main" id="{51C104AA-59E5-9D68-056B-EC956ECF0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「来たらば誰も　見捨てじ」との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御言葉聞きて　惑い恐れ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我を去れり　価値なき我を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救わせたもう　イェスの恵みは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Text Box 1">
            <a:extLst>
              <a:ext uri="{FF2B5EF4-FFF2-40B4-BE49-F238E27FC236}">
                <a16:creationId xmlns:a16="http://schemas.microsoft.com/office/drawing/2014/main" id="{BC20C88F-1A32-7710-BF9E-D9A6BE583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聖１８７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つかれしものよ</a:t>
            </a:r>
          </a:p>
        </p:txBody>
      </p:sp>
      <p:sp>
        <p:nvSpPr>
          <p:cNvPr id="669699" name="Text Box 2">
            <a:extLst>
              <a:ext uri="{FF2B5EF4-FFF2-40B4-BE49-F238E27FC236}">
                <a16:creationId xmlns:a16="http://schemas.microsoft.com/office/drawing/2014/main" id="{338B249D-3534-6921-94C4-3901914A3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身に余れり　我は涙に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ただただ　むせぶのみ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Text Box 1">
            <a:extLst>
              <a:ext uri="{FF2B5EF4-FFF2-40B4-BE49-F238E27FC236}">
                <a16:creationId xmlns:a16="http://schemas.microsoft.com/office/drawing/2014/main" id="{6474E064-26A7-0A5E-3421-B07B338D4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聖１８８　つかれし人々イエスにゆけ</a:t>
            </a:r>
          </a:p>
        </p:txBody>
      </p:sp>
      <p:sp>
        <p:nvSpPr>
          <p:cNvPr id="671747" name="Text Box 2">
            <a:extLst>
              <a:ext uri="{FF2B5EF4-FFF2-40B4-BE49-F238E27FC236}">
                <a16:creationId xmlns:a16="http://schemas.microsoft.com/office/drawing/2014/main" id="{255F611D-F024-3E81-21C0-AB6CE409A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836613"/>
            <a:ext cx="7662862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疲れし人々　イェスに行け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まことの憩いを　得べし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がため見失せし　救い主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両手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(もろて)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を広げて　待てり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Text Box 1">
            <a:extLst>
              <a:ext uri="{FF2B5EF4-FFF2-40B4-BE49-F238E27FC236}">
                <a16:creationId xmlns:a16="http://schemas.microsoft.com/office/drawing/2014/main" id="{97EA64A7-7879-90AE-C966-9CC37D10B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聖１８８　つかれし人々イエスにゆけ</a:t>
            </a:r>
          </a:p>
        </p:txBody>
      </p:sp>
      <p:sp>
        <p:nvSpPr>
          <p:cNvPr id="673795" name="Text Box 2">
            <a:extLst>
              <a:ext uri="{FF2B5EF4-FFF2-40B4-BE49-F238E27FC236}">
                <a16:creationId xmlns:a16="http://schemas.microsoft.com/office/drawing/2014/main" id="{01D08F14-649A-229A-BA9E-5E1619708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836613"/>
            <a:ext cx="7681912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尊き頭に　見まつるは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世人の咎なる　茨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④救いを請いなば　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が罪の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よごれはことごと　消されん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Text Box 1">
            <a:extLst>
              <a:ext uri="{FF2B5EF4-FFF2-40B4-BE49-F238E27FC236}">
                <a16:creationId xmlns:a16="http://schemas.microsoft.com/office/drawing/2014/main" id="{E8DA6B4B-C304-4680-6807-225493381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聖１８８　つかれし人々イエスにゆけ</a:t>
            </a:r>
          </a:p>
        </p:txBody>
      </p:sp>
      <p:sp>
        <p:nvSpPr>
          <p:cNvPr id="675843" name="Text Box 2">
            <a:extLst>
              <a:ext uri="{FF2B5EF4-FFF2-40B4-BE49-F238E27FC236}">
                <a16:creationId xmlns:a16="http://schemas.microsoft.com/office/drawing/2014/main" id="{A4B72C30-5AAE-5EA7-45E8-943C87323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" y="836613"/>
            <a:ext cx="790257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⑤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天地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(あめつち)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崩るる　日ありとも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捨て去りたまわじ　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>
            <a:extLst>
              <a:ext uri="{FF2B5EF4-FFF2-40B4-BE49-F238E27FC236}">
                <a16:creationId xmlns:a16="http://schemas.microsoft.com/office/drawing/2014/main" id="{4110B6CE-BC36-ED67-21CC-4F3B22969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聖１０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  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永遠の神の子</a:t>
            </a:r>
          </a:p>
        </p:txBody>
      </p:sp>
      <p:sp>
        <p:nvSpPr>
          <p:cNvPr id="69635" name="Text Box 2">
            <a:extLst>
              <a:ext uri="{FF2B5EF4-FFF2-40B4-BE49-F238E27FC236}">
                <a16:creationId xmlns:a16="http://schemas.microsoft.com/office/drawing/2014/main" id="{800A05A2-EB2E-13DE-85EF-324608C1A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338" y="-215900"/>
            <a:ext cx="7783513" cy="52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      よみがえ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④死を打ち破りて　甦りましぬ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御墓の闇をば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光に満たして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讃えよああ　インマヌエル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  <a:cs typeface="ＤＦＧ中太丸ゴシック体" pitchFamily="4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  <a:cs typeface="ＤＦＧ中太丸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Text Box 1">
            <a:extLst>
              <a:ext uri="{FF2B5EF4-FFF2-40B4-BE49-F238E27FC236}">
                <a16:creationId xmlns:a16="http://schemas.microsoft.com/office/drawing/2014/main" id="{B05DC8A2-916B-92C6-4EBB-B4D3F0F2E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聖１８９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つかれし人々きたれわれに</a:t>
            </a:r>
          </a:p>
        </p:txBody>
      </p:sp>
      <p:sp>
        <p:nvSpPr>
          <p:cNvPr id="677891" name="Text Box 2">
            <a:extLst>
              <a:ext uri="{FF2B5EF4-FFF2-40B4-BE49-F238E27FC236}">
                <a16:creationId xmlns:a16="http://schemas.microsoft.com/office/drawing/2014/main" id="{E98986FE-388A-F78C-2A68-3253AA419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「疲れし人々　来たれ我に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重荷を降ろして　受けよ安き」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御声に従い　行きし我は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まことの憩いを　味わい得ぬ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3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3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3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Text Box 1">
            <a:extLst>
              <a:ext uri="{FF2B5EF4-FFF2-40B4-BE49-F238E27FC236}">
                <a16:creationId xmlns:a16="http://schemas.microsoft.com/office/drawing/2014/main" id="{B78359A9-064F-35D8-2A26-9F15E558A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聖１８９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つかれし人々きたれわれに</a:t>
            </a:r>
          </a:p>
        </p:txBody>
      </p:sp>
      <p:sp>
        <p:nvSpPr>
          <p:cNvPr id="679939" name="Text Box 2">
            <a:extLst>
              <a:ext uri="{FF2B5EF4-FFF2-40B4-BE49-F238E27FC236}">
                <a16:creationId xmlns:a16="http://schemas.microsoft.com/office/drawing/2014/main" id="{972749E7-274E-158D-605C-A853FCBEF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「渇きし人々　来たれ我に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いのちの流れに　癒せのどを」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ためらわず我は　進み行きて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新たに力を　与えられぬ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3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3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3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Text Box 1">
            <a:extLst>
              <a:ext uri="{FF2B5EF4-FFF2-40B4-BE49-F238E27FC236}">
                <a16:creationId xmlns:a16="http://schemas.microsoft.com/office/drawing/2014/main" id="{772A1292-8484-563C-2910-4F32676D6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聖１８９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つかれし人々きたれわれに</a:t>
            </a:r>
          </a:p>
        </p:txBody>
      </p:sp>
      <p:sp>
        <p:nvSpPr>
          <p:cNvPr id="681987" name="Text Box 2">
            <a:extLst>
              <a:ext uri="{FF2B5EF4-FFF2-40B4-BE49-F238E27FC236}">
                <a16:creationId xmlns:a16="http://schemas.microsoft.com/office/drawing/2014/main" id="{F11520AE-792E-6570-BE56-6C681E3B0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「さ迷う人々　仰げ我を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汝が身を導く　世の光を」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主イェスを仰ぎて　迷いを去り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正しき道行く　者となりぬ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3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3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3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Text Box 1">
            <a:extLst>
              <a:ext uri="{FF2B5EF4-FFF2-40B4-BE49-F238E27FC236}">
                <a16:creationId xmlns:a16="http://schemas.microsoft.com/office/drawing/2014/main" id="{1E39BBB5-1E95-A0D6-D4B0-308EAE6D8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聖１９０　あらしにわが世の</a:t>
            </a:r>
          </a:p>
        </p:txBody>
      </p:sp>
      <p:sp>
        <p:nvSpPr>
          <p:cNvPr id="684035" name="Text Box 2">
            <a:extLst>
              <a:ext uri="{FF2B5EF4-FFF2-40B4-BE49-F238E27FC236}">
                <a16:creationId xmlns:a16="http://schemas.microsoft.com/office/drawing/2014/main" id="{A9291780-0522-D1E8-151A-688BF1CCE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836613"/>
            <a:ext cx="8848725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嵐に我が世の　さわだつ時に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「我に従え」と　イェスは呼びたもう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②「地にある富より　心を離し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我を愛せよ」と　イェスは告げたもう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Text Box 1">
            <a:extLst>
              <a:ext uri="{FF2B5EF4-FFF2-40B4-BE49-F238E27FC236}">
                <a16:creationId xmlns:a16="http://schemas.microsoft.com/office/drawing/2014/main" id="{58BD3575-EB00-9FA9-C421-9234F6BE1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聖１９０　あらしにわが世の</a:t>
            </a:r>
          </a:p>
        </p:txBody>
      </p:sp>
      <p:sp>
        <p:nvSpPr>
          <p:cNvPr id="686083" name="Text Box 2">
            <a:extLst>
              <a:ext uri="{FF2B5EF4-FFF2-40B4-BE49-F238E27FC236}">
                <a16:creationId xmlns:a16="http://schemas.microsoft.com/office/drawing/2014/main" id="{C2B88888-CC22-1189-B7A1-429E63401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836613"/>
            <a:ext cx="8883650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「いついかなる日も　これらに勝り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我を愛すや」と　イェスは問いたもう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②イェスよ恵みもて　受け入れ給え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が弟子とならんと　定めし我を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Text Box 1">
            <a:extLst>
              <a:ext uri="{FF2B5EF4-FFF2-40B4-BE49-F238E27FC236}">
                <a16:creationId xmlns:a16="http://schemas.microsoft.com/office/drawing/2014/main" id="{06427D1E-B42F-A57C-F040-025D03DCF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聖１９１　なが荷を主に</a:t>
            </a:r>
          </a:p>
        </p:txBody>
      </p:sp>
      <p:sp>
        <p:nvSpPr>
          <p:cNvPr id="688131" name="Text Box 2">
            <a:extLst>
              <a:ext uri="{FF2B5EF4-FFF2-40B4-BE49-F238E27FC236}">
                <a16:creationId xmlns:a16="http://schemas.microsoft.com/office/drawing/2014/main" id="{5197E2F1-F563-7315-6F60-EABF936E9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836613"/>
            <a:ext cx="8894763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が荷を主に　降ろし憩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(いこ)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掟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（おきて）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も教えも　いとも安し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②主につくもの　主は導く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天地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(あめつち)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支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(さそ)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うる　強き手もて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Text Box 1">
            <a:extLst>
              <a:ext uri="{FF2B5EF4-FFF2-40B4-BE49-F238E27FC236}">
                <a16:creationId xmlns:a16="http://schemas.microsoft.com/office/drawing/2014/main" id="{56D8DCFD-F9BA-7059-DD46-B80967517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聖１９１　なが荷を主に</a:t>
            </a:r>
          </a:p>
        </p:txBody>
      </p:sp>
      <p:sp>
        <p:nvSpPr>
          <p:cNvPr id="690179" name="Text Box 2">
            <a:extLst>
              <a:ext uri="{FF2B5EF4-FFF2-40B4-BE49-F238E27FC236}">
                <a16:creationId xmlns:a16="http://schemas.microsoft.com/office/drawing/2014/main" id="{C284B797-1A33-464D-9284-E2262A770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836613"/>
            <a:ext cx="8455025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何故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（なにゆえ）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汝が荷を降ろさぬ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急ぎ行きて解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(と)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け　主の前にて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④主はわれらを　守りたまわん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輝く栄の　朝見るまで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Text Box 1">
            <a:extLst>
              <a:ext uri="{FF2B5EF4-FFF2-40B4-BE49-F238E27FC236}">
                <a16:creationId xmlns:a16="http://schemas.microsoft.com/office/drawing/2014/main" id="{96FEA2ED-B971-0930-2C1E-F723EF98D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聖１９２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主はわれらの罪を</a:t>
            </a:r>
          </a:p>
        </p:txBody>
      </p:sp>
      <p:sp>
        <p:nvSpPr>
          <p:cNvPr id="692227" name="Text Box 2">
            <a:extLst>
              <a:ext uri="{FF2B5EF4-FFF2-40B4-BE49-F238E27FC236}">
                <a16:creationId xmlns:a16="http://schemas.microsoft.com/office/drawing/2014/main" id="{D9DE0AE7-16C8-4600-ADF4-656450F98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主はわれらの罪を　贖うために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十字架にかけられ　身を裂かれた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主イェスの下に　共に行こう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今決意の時　主に帰ろう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3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Text Box 1">
            <a:extLst>
              <a:ext uri="{FF2B5EF4-FFF2-40B4-BE49-F238E27FC236}">
                <a16:creationId xmlns:a16="http://schemas.microsoft.com/office/drawing/2014/main" id="{E7AB4232-C6CC-A92B-21B9-F6FADDFD4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聖１９２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主はわれらの罪を</a:t>
            </a:r>
          </a:p>
        </p:txBody>
      </p:sp>
      <p:sp>
        <p:nvSpPr>
          <p:cNvPr id="694275" name="Text Box 2">
            <a:extLst>
              <a:ext uri="{FF2B5EF4-FFF2-40B4-BE49-F238E27FC236}">
                <a16:creationId xmlns:a16="http://schemas.microsoft.com/office/drawing/2014/main" id="{279BA1F1-3910-9C66-C523-2FAB775D2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主は優しい声で　呼んでおられる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主の招く御声が　聞こえてくる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主イェスの下に　共に行こう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今決意の時　主に帰ろう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3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Text Box 1">
            <a:extLst>
              <a:ext uri="{FF2B5EF4-FFF2-40B4-BE49-F238E27FC236}">
                <a16:creationId xmlns:a16="http://schemas.microsoft.com/office/drawing/2014/main" id="{96A5F579-599A-3359-F9A4-25792E74E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聖１９２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主はわれらの罪を</a:t>
            </a:r>
          </a:p>
        </p:txBody>
      </p:sp>
      <p:sp>
        <p:nvSpPr>
          <p:cNvPr id="696323" name="Text Box 2">
            <a:extLst>
              <a:ext uri="{FF2B5EF4-FFF2-40B4-BE49-F238E27FC236}">
                <a16:creationId xmlns:a16="http://schemas.microsoft.com/office/drawing/2014/main" id="{9F9598A4-2794-8AD9-BE7B-B5464A4E0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　　　　 ゆる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主よ心の罪を　赦して下さい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主の御声信じて　従います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主イェスの下に　共に行こう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今決意の時　主に帰ろう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3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>
            <a:extLst>
              <a:ext uri="{FF2B5EF4-FFF2-40B4-BE49-F238E27FC236}">
                <a16:creationId xmlns:a16="http://schemas.microsoft.com/office/drawing/2014/main" id="{C1995F10-42A0-48F5-B834-015813CB0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聖１０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  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永遠の神の子</a:t>
            </a:r>
          </a:p>
        </p:txBody>
      </p:sp>
      <p:sp>
        <p:nvSpPr>
          <p:cNvPr id="71683" name="Text Box 2">
            <a:extLst>
              <a:ext uri="{FF2B5EF4-FFF2-40B4-BE49-F238E27FC236}">
                <a16:creationId xmlns:a16="http://schemas.microsoft.com/office/drawing/2014/main" id="{28ECB4BF-EFEF-6747-A314-B483BB043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7038" y="-215900"/>
            <a:ext cx="9383713" cy="52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　　　　　　　　　　　 す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⑤栄光の神の子　来たり統べ給わん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その日ぞ天地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あめつち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輝きどよめかん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望めよああ　インマヌエル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Text Box 1">
            <a:extLst>
              <a:ext uri="{FF2B5EF4-FFF2-40B4-BE49-F238E27FC236}">
                <a16:creationId xmlns:a16="http://schemas.microsoft.com/office/drawing/2014/main" id="{2B141954-2D2A-9FF2-4DD6-A55C3B753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聖１９３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主イエスはあなたを</a:t>
            </a:r>
          </a:p>
        </p:txBody>
      </p:sp>
      <p:sp>
        <p:nvSpPr>
          <p:cNvPr id="698371" name="Text Box 2">
            <a:extLst>
              <a:ext uri="{FF2B5EF4-FFF2-40B4-BE49-F238E27FC236}">
                <a16:creationId xmlns:a16="http://schemas.microsoft.com/office/drawing/2014/main" id="{7D2D66A9-6DE1-2B56-5C5E-1C5F0835C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主イェスはあなたを　招いておられる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この救いの日に　恵みの時に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主イェスはあなたの　救いのために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十字架で血潮を　流されました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Text Box 1">
            <a:extLst>
              <a:ext uri="{FF2B5EF4-FFF2-40B4-BE49-F238E27FC236}">
                <a16:creationId xmlns:a16="http://schemas.microsoft.com/office/drawing/2014/main" id="{32FB4FB8-3380-1FBB-1226-59A4F5547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聖１９３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主イエスはあなたを</a:t>
            </a:r>
          </a:p>
        </p:txBody>
      </p:sp>
      <p:sp>
        <p:nvSpPr>
          <p:cNvPr id="700419" name="Text Box 2">
            <a:extLst>
              <a:ext uri="{FF2B5EF4-FFF2-40B4-BE49-F238E27FC236}">
                <a16:creationId xmlns:a16="http://schemas.microsoft.com/office/drawing/2014/main" id="{848842B7-4A05-30F0-150B-F1795EE1E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主イェスはあなたを　招いておられる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この救いの日に　恵みの時に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主イェスは死に勝ち　甦られて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救いの君です　生ける神です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Text Box 1">
            <a:extLst>
              <a:ext uri="{FF2B5EF4-FFF2-40B4-BE49-F238E27FC236}">
                <a16:creationId xmlns:a16="http://schemas.microsoft.com/office/drawing/2014/main" id="{A3BAA27E-2DDD-F75F-ADA2-DC8664844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聖１９３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主イエスはあなたを</a:t>
            </a:r>
          </a:p>
        </p:txBody>
      </p:sp>
      <p:sp>
        <p:nvSpPr>
          <p:cNvPr id="702467" name="Text Box 2">
            <a:extLst>
              <a:ext uri="{FF2B5EF4-FFF2-40B4-BE49-F238E27FC236}">
                <a16:creationId xmlns:a16="http://schemas.microsoft.com/office/drawing/2014/main" id="{DDBA8E8C-EDFD-010D-3327-EF090B12C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主イェスはあなたを　招いておられる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この救いの日に　恵みの時に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罪悔い改め　重荷を委ね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心をささげて　お迎えしましょう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Text Box 1">
            <a:extLst>
              <a:ext uri="{FF2B5EF4-FFF2-40B4-BE49-F238E27FC236}">
                <a16:creationId xmlns:a16="http://schemas.microsoft.com/office/drawing/2014/main" id="{E3C6FCB2-8865-E9A3-80CD-5EA60A517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聖１９３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主イエスはあなたを</a:t>
            </a:r>
          </a:p>
        </p:txBody>
      </p:sp>
      <p:sp>
        <p:nvSpPr>
          <p:cNvPr id="704515" name="Text Box 2">
            <a:extLst>
              <a:ext uri="{FF2B5EF4-FFF2-40B4-BE49-F238E27FC236}">
                <a16:creationId xmlns:a16="http://schemas.microsoft.com/office/drawing/2014/main" id="{0C0C959A-4B5B-E7B1-7F4D-2BCBFA10C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主イェスはあなたを　招いておられる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この救いの日に　恵みの時に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慈愛の御声に　おこたえしましょう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招きの御声に　おこたえしましょう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Text Box 1">
            <a:extLst>
              <a:ext uri="{FF2B5EF4-FFF2-40B4-BE49-F238E27FC236}">
                <a16:creationId xmlns:a16="http://schemas.microsoft.com/office/drawing/2014/main" id="{044F3293-623A-9E9A-508E-4BBCA2EF0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聖１９４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かみのしもべらよ</a:t>
            </a:r>
          </a:p>
        </p:txBody>
      </p:sp>
      <p:sp>
        <p:nvSpPr>
          <p:cNvPr id="706563" name="Text Box 2">
            <a:extLst>
              <a:ext uri="{FF2B5EF4-FFF2-40B4-BE49-F238E27FC236}">
                <a16:creationId xmlns:a16="http://schemas.microsoft.com/office/drawing/2014/main" id="{395BBE3C-4EC7-BA16-42BA-2C973C0D5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神の僕らよ　一つとなりて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嬉しき声あげ　御神を誉めよ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御神は汝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がため　奇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(く)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しき御業を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遂に果たしぬ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000">
              <a:solidFill>
                <a:srgbClr val="FFFFFF"/>
              </a:solidFill>
              <a:cs typeface="ＤＦＰ特太ゴシック体" pitchFamily="48" charset="0"/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000">
              <a:solidFill>
                <a:srgbClr val="FFFFFF"/>
              </a:solidFill>
              <a:cs typeface="ＤＦＰ特太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Text Box 1">
            <a:extLst>
              <a:ext uri="{FF2B5EF4-FFF2-40B4-BE49-F238E27FC236}">
                <a16:creationId xmlns:a16="http://schemas.microsoft.com/office/drawing/2014/main" id="{76EB7717-42C4-66E5-5779-ACC356668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聖１９４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かみのしもべらよ</a:t>
            </a:r>
          </a:p>
        </p:txBody>
      </p:sp>
      <p:sp>
        <p:nvSpPr>
          <p:cNvPr id="708611" name="Text Box 2">
            <a:extLst>
              <a:ext uri="{FF2B5EF4-FFF2-40B4-BE49-F238E27FC236}">
                <a16:creationId xmlns:a16="http://schemas.microsoft.com/office/drawing/2014/main" id="{BEC7685D-824A-CF7F-1AC7-879CB2E8B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　　　　　　　　とりこ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かつては悪魔の　虜となりて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罪の思い出に　日も夜も悩み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地獄の深みに　沈みゆくごとき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我が身なりけり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000">
              <a:solidFill>
                <a:srgbClr val="FFFFFF"/>
              </a:solidFill>
              <a:cs typeface="ＤＦＰ特太ゴシック体" pitchFamily="48" charset="0"/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000">
              <a:solidFill>
                <a:srgbClr val="FFFFFF"/>
              </a:solidFill>
              <a:cs typeface="ＤＦＰ特太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Text Box 1">
            <a:extLst>
              <a:ext uri="{FF2B5EF4-FFF2-40B4-BE49-F238E27FC236}">
                <a16:creationId xmlns:a16="http://schemas.microsoft.com/office/drawing/2014/main" id="{D198CB2D-54CB-AFCC-F86E-E1C04B57F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聖１９４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かみのしもべらよ</a:t>
            </a:r>
          </a:p>
        </p:txBody>
      </p:sp>
      <p:sp>
        <p:nvSpPr>
          <p:cNvPr id="710659" name="Text Box 2">
            <a:extLst>
              <a:ext uri="{FF2B5EF4-FFF2-40B4-BE49-F238E27FC236}">
                <a16:creationId xmlns:a16="http://schemas.microsoft.com/office/drawing/2014/main" id="{EAFF38FC-8D17-D60F-EBD0-679AD1D0A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弱き業なすとも　汚れはまとい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自由なる意思も　御神に背く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悲しみは我の　望みを奪いて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陰府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(よみ)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に追いやる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000">
              <a:solidFill>
                <a:srgbClr val="FFFFFF"/>
              </a:solidFill>
              <a:cs typeface="ＤＦＰ特太ゴシック体" pitchFamily="48" charset="0"/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000">
              <a:solidFill>
                <a:srgbClr val="FFFFFF"/>
              </a:solidFill>
              <a:cs typeface="ＤＦＰ特太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Text Box 1">
            <a:extLst>
              <a:ext uri="{FF2B5EF4-FFF2-40B4-BE49-F238E27FC236}">
                <a16:creationId xmlns:a16="http://schemas.microsoft.com/office/drawing/2014/main" id="{AEA5C373-FB49-5322-E976-36D58B66C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聖１９４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かみのしもべらよ</a:t>
            </a:r>
          </a:p>
        </p:txBody>
      </p:sp>
      <p:sp>
        <p:nvSpPr>
          <p:cNvPr id="712707" name="Text Box 2">
            <a:extLst>
              <a:ext uri="{FF2B5EF4-FFF2-40B4-BE49-F238E27FC236}">
                <a16:creationId xmlns:a16="http://schemas.microsoft.com/office/drawing/2014/main" id="{BE2AC5C9-45A0-1021-87D4-13D9E97E4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                         おぼ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御神は我が身を　哀れと思し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優しき愛の手　差し延ばせり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傷つき倒れて　死を待つばかりの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我が身なりしが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000">
              <a:solidFill>
                <a:srgbClr val="FFFFFF"/>
              </a:solidFill>
              <a:cs typeface="ＤＦＰ特太ゴシック体" pitchFamily="48" charset="0"/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000">
              <a:solidFill>
                <a:srgbClr val="FFFFFF"/>
              </a:solidFill>
              <a:cs typeface="ＤＦＰ特太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Text Box 1">
            <a:extLst>
              <a:ext uri="{FF2B5EF4-FFF2-40B4-BE49-F238E27FC236}">
                <a16:creationId xmlns:a16="http://schemas.microsoft.com/office/drawing/2014/main" id="{8731E05A-ECE9-49F4-A615-0EB7099DE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聖１９４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かみのしもべらよ</a:t>
            </a:r>
          </a:p>
        </p:txBody>
      </p:sp>
      <p:sp>
        <p:nvSpPr>
          <p:cNvPr id="714755" name="Text Box 2">
            <a:extLst>
              <a:ext uri="{FF2B5EF4-FFF2-40B4-BE49-F238E27FC236}">
                <a16:creationId xmlns:a16="http://schemas.microsoft.com/office/drawing/2014/main" id="{A3EA4CB9-9024-DB40-48FF-BA798091B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のたま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⑤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神は宣えり　愛する御子に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「人を解き放つ　日は遂に来ぬ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囚われし者を　自由の身となし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死を滅ぼせ」と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000">
              <a:solidFill>
                <a:srgbClr val="FFFFFF"/>
              </a:solidFill>
              <a:cs typeface="ＤＦＰ特太ゴシック体" pitchFamily="48" charset="0"/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000">
              <a:solidFill>
                <a:srgbClr val="FFFFFF"/>
              </a:solidFill>
              <a:cs typeface="ＤＦＰ特太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Text Box 1">
            <a:extLst>
              <a:ext uri="{FF2B5EF4-FFF2-40B4-BE49-F238E27FC236}">
                <a16:creationId xmlns:a16="http://schemas.microsoft.com/office/drawing/2014/main" id="{10A32B0A-30B1-A26D-C51D-5FB2CD625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聖１９４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かみのしもべらよ</a:t>
            </a:r>
          </a:p>
        </p:txBody>
      </p:sp>
      <p:sp>
        <p:nvSpPr>
          <p:cNvPr id="716803" name="Text Box 2">
            <a:extLst>
              <a:ext uri="{FF2B5EF4-FFF2-40B4-BE49-F238E27FC236}">
                <a16:creationId xmlns:a16="http://schemas.microsoft.com/office/drawing/2014/main" id="{451C6BF3-DF97-8B03-A573-FC03170A5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⑥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父の御心に　従いし主は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賤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(しず)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のマリヤの　子として生まれ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悩める世人に　苦しめる民に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いのちたまいぬ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000">
              <a:solidFill>
                <a:srgbClr val="FFFFFF"/>
              </a:solidFill>
              <a:cs typeface="ＤＦＰ特太ゴシック体" pitchFamily="48" charset="0"/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000">
              <a:solidFill>
                <a:srgbClr val="FFFFFF"/>
              </a:solidFill>
              <a:cs typeface="ＤＦＰ特太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>
            <a:extLst>
              <a:ext uri="{FF2B5EF4-FFF2-40B4-BE49-F238E27FC236}">
                <a16:creationId xmlns:a16="http://schemas.microsoft.com/office/drawing/2014/main" id="{18712CC2-AF17-8C0D-9F36-D1C65E567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聖１０８　　みさかえあれや</a:t>
            </a:r>
          </a:p>
        </p:txBody>
      </p:sp>
      <p:sp>
        <p:nvSpPr>
          <p:cNvPr id="73731" name="Text Box 2">
            <a:extLst>
              <a:ext uri="{FF2B5EF4-FFF2-40B4-BE49-F238E27FC236}">
                <a16:creationId xmlns:a16="http://schemas.microsoft.com/office/drawing/2014/main" id="{CAF81AF6-F567-B77E-5388-45691CDF1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1925" y="152400"/>
            <a:ext cx="807085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「御栄あれや　高き神に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祝福あれや　ダビデの子」と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都入りせる　救い主を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老いも若きも　いで迎えぬ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Text Box 1">
            <a:extLst>
              <a:ext uri="{FF2B5EF4-FFF2-40B4-BE49-F238E27FC236}">
                <a16:creationId xmlns:a16="http://schemas.microsoft.com/office/drawing/2014/main" id="{F15D13CC-DA55-85D1-F2AF-58F070489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聖１９４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かみのしもべらよ</a:t>
            </a:r>
          </a:p>
        </p:txBody>
      </p:sp>
      <p:sp>
        <p:nvSpPr>
          <p:cNvPr id="718851" name="Text Box 2">
            <a:extLst>
              <a:ext uri="{FF2B5EF4-FFF2-40B4-BE49-F238E27FC236}">
                <a16:creationId xmlns:a16="http://schemas.microsoft.com/office/drawing/2014/main" id="{8EDB2AB6-E59D-575F-3636-612535E4B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のたま                       なれ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⑦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御子は宣えり　「愛する汝に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我は与えたり　この身の全て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　敵は放し得じ　か弱き汝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が身を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我が傍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(かたえ)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より」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000">
              <a:solidFill>
                <a:srgbClr val="FFFFFF"/>
              </a:solidFill>
              <a:cs typeface="ＤＦＰ特太ゴシック体" pitchFamily="48" charset="0"/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000">
              <a:solidFill>
                <a:srgbClr val="FFFFFF"/>
              </a:solidFill>
              <a:cs typeface="ＤＦＰ特太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Text Box 1">
            <a:extLst>
              <a:ext uri="{FF2B5EF4-FFF2-40B4-BE49-F238E27FC236}">
                <a16:creationId xmlns:a16="http://schemas.microsoft.com/office/drawing/2014/main" id="{51D3BD73-F37B-DF06-C790-A4B8729BF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聖１９４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かみのしもべらよ</a:t>
            </a:r>
          </a:p>
        </p:txBody>
      </p:sp>
      <p:sp>
        <p:nvSpPr>
          <p:cNvPr id="720899" name="Text Box 2">
            <a:extLst>
              <a:ext uri="{FF2B5EF4-FFF2-40B4-BE49-F238E27FC236}">
                <a16:creationId xmlns:a16="http://schemas.microsoft.com/office/drawing/2014/main" id="{F110F1D6-F548-DB8C-818D-70898D4F0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⑧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主の血は聖くす　罪人我を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主の義は立たしむ　御前に我を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受けさせ給いし　苦しみによりて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我は癒さる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000">
              <a:solidFill>
                <a:srgbClr val="FFFFFF"/>
              </a:solidFill>
              <a:cs typeface="ＤＦＰ特太ゴシック体" pitchFamily="48" charset="0"/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000">
              <a:solidFill>
                <a:srgbClr val="FFFFFF"/>
              </a:solidFill>
              <a:cs typeface="ＤＦＰ特太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Text Box 1">
            <a:extLst>
              <a:ext uri="{FF2B5EF4-FFF2-40B4-BE49-F238E27FC236}">
                <a16:creationId xmlns:a16="http://schemas.microsoft.com/office/drawing/2014/main" id="{9FD40F44-B228-F010-A1E2-15B7D52A9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聖１９４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かみのしもべらよ</a:t>
            </a:r>
          </a:p>
        </p:txBody>
      </p:sp>
      <p:sp>
        <p:nvSpPr>
          <p:cNvPr id="722947" name="Text Box 2">
            <a:extLst>
              <a:ext uri="{FF2B5EF4-FFF2-40B4-BE49-F238E27FC236}">
                <a16:creationId xmlns:a16="http://schemas.microsoft.com/office/drawing/2014/main" id="{05004462-0232-3623-7398-637E037E6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⑨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救いの御業を　成し遂げし主は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 御国に帰りて　御霊を送り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この身を慰め　この身にまことと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愛を知らしむ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000">
              <a:solidFill>
                <a:srgbClr val="FFFFFF"/>
              </a:solidFill>
              <a:cs typeface="ＤＦＰ特太ゴシック体" pitchFamily="48" charset="0"/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000">
              <a:solidFill>
                <a:srgbClr val="FFFFFF"/>
              </a:solidFill>
              <a:cs typeface="ＤＦＰ特太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Text Box 1">
            <a:extLst>
              <a:ext uri="{FF2B5EF4-FFF2-40B4-BE49-F238E27FC236}">
                <a16:creationId xmlns:a16="http://schemas.microsoft.com/office/drawing/2014/main" id="{1649F363-2CEC-2C28-AAF2-8B4E447AC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聖１９４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かみのしもべらよ</a:t>
            </a:r>
          </a:p>
        </p:txBody>
      </p:sp>
      <p:sp>
        <p:nvSpPr>
          <p:cNvPr id="724995" name="Text Box 2">
            <a:extLst>
              <a:ext uri="{FF2B5EF4-FFF2-40B4-BE49-F238E27FC236}">
                <a16:creationId xmlns:a16="http://schemas.microsoft.com/office/drawing/2014/main" id="{17BD059E-69EA-364C-2DA9-71AC98CAC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⑩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「教えし全てを　堅く守らば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神は崇められ　御国は栄えん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受けし宝物　失うなかれ」と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主は宣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(のたま)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えり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000">
              <a:solidFill>
                <a:srgbClr val="FFFFFF"/>
              </a:solidFill>
              <a:cs typeface="ＤＦＰ特太ゴシック体" pitchFamily="48" charset="0"/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000">
              <a:solidFill>
                <a:srgbClr val="FFFFFF"/>
              </a:solidFill>
              <a:cs typeface="ＤＦＰ特太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Text Box 1">
            <a:extLst>
              <a:ext uri="{FF2B5EF4-FFF2-40B4-BE49-F238E27FC236}">
                <a16:creationId xmlns:a16="http://schemas.microsoft.com/office/drawing/2014/main" id="{34F4531D-4985-331A-1673-707454773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聖１９５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主よ深きふちの底より</a:t>
            </a:r>
          </a:p>
        </p:txBody>
      </p:sp>
      <p:sp>
        <p:nvSpPr>
          <p:cNvPr id="727043" name="Text Box 2">
            <a:extLst>
              <a:ext uri="{FF2B5EF4-FFF2-40B4-BE49-F238E27FC236}">
                <a16:creationId xmlns:a16="http://schemas.microsoft.com/office/drawing/2014/main" id="{CA69031B-5E7E-5BEC-32B6-02C3F1679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主よ深き淵の　底より呼ぼう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　我が叫びを聞き　こたえを給え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もし我が汚れに　目を留め給わば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いかでか立ち得ん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000">
              <a:solidFill>
                <a:srgbClr val="FFFFFF"/>
              </a:solidFill>
              <a:cs typeface="ＤＦＰ特太ゴシック体" pitchFamily="48" charset="0"/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000">
              <a:solidFill>
                <a:srgbClr val="FFFFFF"/>
              </a:solidFill>
              <a:cs typeface="ＤＦＰ特太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Text Box 1">
            <a:extLst>
              <a:ext uri="{FF2B5EF4-FFF2-40B4-BE49-F238E27FC236}">
                <a16:creationId xmlns:a16="http://schemas.microsoft.com/office/drawing/2014/main" id="{F69B3EE5-25A3-8A90-AAFB-3D6FA46FD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聖１９５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主よ深きふちの底より</a:t>
            </a:r>
          </a:p>
        </p:txBody>
      </p:sp>
      <p:sp>
        <p:nvSpPr>
          <p:cNvPr id="729091" name="Text Box 2">
            <a:extLst>
              <a:ext uri="{FF2B5EF4-FFF2-40B4-BE49-F238E27FC236}">
                <a16:creationId xmlns:a16="http://schemas.microsoft.com/office/drawing/2014/main" id="{12797AF4-7AF1-A257-0AD5-65EFE0B0B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215438" cy="545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聖き日日おくり　正しかるとも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神の愛受くる　ものと成り得ず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  <a:r>
              <a:rPr lang="ja-JP" altLang="ja-JP" sz="4200">
                <a:solidFill>
                  <a:srgbClr val="FFFFFF"/>
                </a:solidFill>
                <a:latin typeface="ＭＳ Ｐゴシック" panose="020B0600070205080204" pitchFamily="50" charset="-128"/>
              </a:rPr>
              <a:t>されど御赦しの　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200">
                <a:solidFill>
                  <a:srgbClr val="FFFFFF"/>
                </a:solidFill>
                <a:latin typeface="ＭＳ Ｐゴシック" panose="020B0600070205080204" pitchFamily="50" charset="-128"/>
              </a:rPr>
              <a:t>が御手にあれば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いかでか恐れん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000">
              <a:solidFill>
                <a:srgbClr val="FFFFFF"/>
              </a:solidFill>
              <a:cs typeface="ＤＦＰ特太ゴシック体" pitchFamily="48" charset="0"/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000">
              <a:solidFill>
                <a:srgbClr val="FFFFFF"/>
              </a:solidFill>
              <a:cs typeface="ＤＦＰ特太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Text Box 1">
            <a:extLst>
              <a:ext uri="{FF2B5EF4-FFF2-40B4-BE49-F238E27FC236}">
                <a16:creationId xmlns:a16="http://schemas.microsoft.com/office/drawing/2014/main" id="{55FE9672-E787-E384-A1DE-AC082917A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聖１９５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主よ深きふちの底より</a:t>
            </a:r>
          </a:p>
        </p:txBody>
      </p:sp>
      <p:sp>
        <p:nvSpPr>
          <p:cNvPr id="731139" name="Text Box 2">
            <a:extLst>
              <a:ext uri="{FF2B5EF4-FFF2-40B4-BE49-F238E27FC236}">
                <a16:creationId xmlns:a16="http://schemas.microsoft.com/office/drawing/2014/main" id="{190BAA1F-A61A-8AE5-19FE-4EA778CCA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549275"/>
            <a:ext cx="8856662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③我が身の望みは　ただ神にあり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などて良き業を　頼みとすべき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主は我が岩なり　我御声を聞き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揺るぐことなし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000">
              <a:solidFill>
                <a:srgbClr val="FFFFFF"/>
              </a:solidFill>
              <a:cs typeface="ＤＦＰ特太ゴシック体" pitchFamily="48" charset="0"/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000">
              <a:solidFill>
                <a:srgbClr val="FFFFFF"/>
              </a:solidFill>
              <a:cs typeface="ＤＦＰ特太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Text Box 1">
            <a:extLst>
              <a:ext uri="{FF2B5EF4-FFF2-40B4-BE49-F238E27FC236}">
                <a16:creationId xmlns:a16="http://schemas.microsoft.com/office/drawing/2014/main" id="{90438EC7-6C60-24D6-C713-A647615A4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聖１９５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主よ深きふちの底より</a:t>
            </a:r>
          </a:p>
        </p:txBody>
      </p:sp>
      <p:sp>
        <p:nvSpPr>
          <p:cNvPr id="733187" name="Text Box 2">
            <a:extLst>
              <a:ext uri="{FF2B5EF4-FFF2-40B4-BE49-F238E27FC236}">
                <a16:creationId xmlns:a16="http://schemas.microsoft.com/office/drawing/2014/main" id="{E2083F0B-68E6-79CE-5291-EE9219412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549275"/>
            <a:ext cx="9504362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寒き夜半</a:t>
            </a: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(よわ)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に立つ　見張りのごとく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我が魂</a:t>
            </a: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(たま)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は待てり　望みなる主を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我は疑わじ　主なる神の手の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救いの業を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000">
              <a:solidFill>
                <a:srgbClr val="FFFFFF"/>
              </a:solidFill>
              <a:cs typeface="ＤＦＰ特太ゴシック体" pitchFamily="48" charset="0"/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000">
              <a:solidFill>
                <a:srgbClr val="FFFFFF"/>
              </a:solidFill>
              <a:cs typeface="ＤＦＰ特太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Text Box 1">
            <a:extLst>
              <a:ext uri="{FF2B5EF4-FFF2-40B4-BE49-F238E27FC236}">
                <a16:creationId xmlns:a16="http://schemas.microsoft.com/office/drawing/2014/main" id="{1535555D-301B-33E5-6CE3-0059B36B2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30163"/>
            <a:ext cx="670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聖１９５ 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主よ深きふちの底より</a:t>
            </a:r>
          </a:p>
        </p:txBody>
      </p:sp>
      <p:sp>
        <p:nvSpPr>
          <p:cNvPr id="735235" name="Text Box 2">
            <a:extLst>
              <a:ext uri="{FF2B5EF4-FFF2-40B4-BE49-F238E27FC236}">
                <a16:creationId xmlns:a16="http://schemas.microsoft.com/office/drawing/2014/main" id="{17AD1004-B31B-84F5-DFEF-517662153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549275"/>
            <a:ext cx="8856662" cy="55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127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⑤罪のあるところ　恵みも増して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悪魔の手よりも　なお強き手を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我に伸べ給い　罪咎</a:t>
            </a: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(つみとが)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赦して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導きたまわん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000">
              <a:solidFill>
                <a:srgbClr val="FFFFFF"/>
              </a:solidFill>
              <a:cs typeface="ＤＦＰ特太ゴシック体" pitchFamily="48" charset="0"/>
            </a:endParaRP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endParaRPr lang="ja-JP" altLang="ja-JP" sz="4000">
              <a:solidFill>
                <a:srgbClr val="FFFFFF"/>
              </a:solidFill>
              <a:cs typeface="ＤＦＰ特太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Text Box 1">
            <a:extLst>
              <a:ext uri="{FF2B5EF4-FFF2-40B4-BE49-F238E27FC236}">
                <a16:creationId xmlns:a16="http://schemas.microsoft.com/office/drawing/2014/main" id="{00F3DDEA-1BF2-6AD4-7B0C-C613B12BC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聖１９６　おどろくばかりの</a:t>
            </a:r>
          </a:p>
        </p:txBody>
      </p:sp>
      <p:sp>
        <p:nvSpPr>
          <p:cNvPr id="737283" name="Text Box 2">
            <a:extLst>
              <a:ext uri="{FF2B5EF4-FFF2-40B4-BE49-F238E27FC236}">
                <a16:creationId xmlns:a16="http://schemas.microsoft.com/office/drawing/2014/main" id="{AE25DCAF-CA6F-4A02-7615-6C713ADDA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836613"/>
            <a:ext cx="7612062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驚くばかりの　恵みなりき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この身の汚れを　知れる我に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②恵みは我が身の　恐れを消し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任する心を　起こさせたり</a:t>
            </a:r>
            <a:r>
              <a:rPr lang="ja-JP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>
            <a:extLst>
              <a:ext uri="{FF2B5EF4-FFF2-40B4-BE49-F238E27FC236}">
                <a16:creationId xmlns:a16="http://schemas.microsoft.com/office/drawing/2014/main" id="{6DF09B2E-DB03-B0DA-F3C0-61900355A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聖１０８　　みさかえあれや</a:t>
            </a:r>
          </a:p>
        </p:txBody>
      </p:sp>
      <p:sp>
        <p:nvSpPr>
          <p:cNvPr id="75779" name="Text Box 2">
            <a:extLst>
              <a:ext uri="{FF2B5EF4-FFF2-40B4-BE49-F238E27FC236}">
                <a16:creationId xmlns:a16="http://schemas.microsoft.com/office/drawing/2014/main" id="{30E75797-0775-69BF-E56C-C197EEF4F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1663" y="152400"/>
            <a:ext cx="9353551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➁御使い達の　聖き声は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町にこだまし　門をば揺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(ゆす)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る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人は手に手に　棕梠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しゅろ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をかざし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声張り上げて　主をば誉めぬ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Text Box 1">
            <a:extLst>
              <a:ext uri="{FF2B5EF4-FFF2-40B4-BE49-F238E27FC236}">
                <a16:creationId xmlns:a16="http://schemas.microsoft.com/office/drawing/2014/main" id="{EAFC145B-A4ED-49F2-0F4E-0D3F0D8F0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4288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聖１９６　おどろくばかりの</a:t>
            </a:r>
          </a:p>
        </p:txBody>
      </p:sp>
      <p:sp>
        <p:nvSpPr>
          <p:cNvPr id="371714" name="Text Box 2">
            <a:extLst>
              <a:ext uri="{FF2B5EF4-FFF2-40B4-BE49-F238E27FC236}">
                <a16:creationId xmlns:a16="http://schemas.microsoft.com/office/drawing/2014/main" id="{4EC055AF-5B04-EA0A-4FF5-FFD21E001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908050"/>
            <a:ext cx="7851775" cy="41163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危険をも罠をも　避け得たるは</a:t>
            </a:r>
          </a:p>
          <a:p>
            <a:pPr eaLnBrk="1" hangingPunct="1">
              <a:buSzPct val="100000"/>
              <a:defRPr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恵みの御業と　言うほかなし</a:t>
            </a:r>
          </a:p>
          <a:p>
            <a:pPr eaLnBrk="1" hangingPunct="1">
              <a:buSzPct val="100000"/>
              <a:defRPr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 </a:t>
            </a:r>
          </a:p>
          <a:p>
            <a:pPr eaLnBrk="1" hangingPunct="1">
              <a:buSzPct val="100000"/>
              <a:defRPr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④御国に着く朝　いよよ高く</a:t>
            </a:r>
          </a:p>
          <a:p>
            <a:pPr eaLnBrk="1" hangingPunct="1">
              <a:buSzPct val="100000"/>
              <a:defRPr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恵みの御神を　讃えまつらん</a:t>
            </a: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  <a:ea typeface="ＭＳ 明朝" panose="02020609040205080304" pitchFamily="17" charset="-128"/>
              </a:rPr>
              <a:t> </a:t>
            </a:r>
          </a:p>
          <a:p>
            <a:pPr eaLnBrk="1" hangingPunct="1">
              <a:buSzPct val="100000"/>
              <a:defRPr/>
            </a:pPr>
            <a:r>
              <a:rPr lang="ja-JP" altLang="ja-JP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ＤＦＰ特太ゴシック体" pitchFamily="48" charset="0"/>
              </a:rPr>
              <a:t>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Text Box 1">
            <a:extLst>
              <a:ext uri="{FF2B5EF4-FFF2-40B4-BE49-F238E27FC236}">
                <a16:creationId xmlns:a16="http://schemas.microsoft.com/office/drawing/2014/main" id="{0909CA2A-B009-6B59-729F-76C3DDA21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聖１９７　みかみのめぐみを</a:t>
            </a:r>
          </a:p>
        </p:txBody>
      </p:sp>
      <p:sp>
        <p:nvSpPr>
          <p:cNvPr id="741379" name="Text Box 2">
            <a:extLst>
              <a:ext uri="{FF2B5EF4-FFF2-40B4-BE49-F238E27FC236}">
                <a16:creationId xmlns:a16="http://schemas.microsoft.com/office/drawing/2014/main" id="{E6981677-7CFB-871C-6EEE-E79CC5AE7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836613"/>
            <a:ext cx="7667625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御神の恵みを　誰かははかる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その深さ広さ　限りもあらじ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②御神の知らざる　涙地になし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憐れみたまわぬ　過ちもなし</a:t>
            </a:r>
            <a:r>
              <a:rPr lang="ja-JP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Text Box 1">
            <a:extLst>
              <a:ext uri="{FF2B5EF4-FFF2-40B4-BE49-F238E27FC236}">
                <a16:creationId xmlns:a16="http://schemas.microsoft.com/office/drawing/2014/main" id="{2DA773A8-0A94-FF92-BE4D-91405BDB6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4288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聖１９７　みかみのめぐみを</a:t>
            </a:r>
          </a:p>
        </p:txBody>
      </p:sp>
      <p:sp>
        <p:nvSpPr>
          <p:cNvPr id="373762" name="Text Box 2">
            <a:extLst>
              <a:ext uri="{FF2B5EF4-FFF2-40B4-BE49-F238E27FC236}">
                <a16:creationId xmlns:a16="http://schemas.microsoft.com/office/drawing/2014/main" id="{D8E82BE4-007E-AD58-23AD-E603806AF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" y="908050"/>
            <a:ext cx="7902575" cy="46037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御神の与うる　愛をば宿し</a:t>
            </a:r>
          </a:p>
          <a:p>
            <a:pPr eaLnBrk="1" hangingPunct="1">
              <a:buSzPct val="100000"/>
              <a:defRPr/>
            </a:pPr>
            <a:r>
              <a:rPr lang="ja-JP" altLang="ja-JP" sz="32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とこしえ　　　　　　　　な</a:t>
            </a:r>
          </a:p>
          <a:p>
            <a:pPr eaLnBrk="1" hangingPunct="1">
              <a:buSzPct val="100000"/>
              <a:defRPr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  <a:r>
              <a:rPr lang="ja-JP" altLang="ja-JP" sz="4200">
                <a:solidFill>
                  <a:srgbClr val="FFFFFF"/>
                </a:solidFill>
                <a:latin typeface="ＭＳ Ｐゴシック" panose="020B0600070205080204" pitchFamily="50" charset="-128"/>
              </a:rPr>
              <a:t>永遠のいのち　汝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がものとせよ</a:t>
            </a:r>
          </a:p>
          <a:p>
            <a:pPr eaLnBrk="1" hangingPunct="1">
              <a:buSzPct val="100000"/>
              <a:defRPr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 </a:t>
            </a:r>
          </a:p>
          <a:p>
            <a:pPr eaLnBrk="1" hangingPunct="1">
              <a:buSzPct val="100000"/>
              <a:defRPr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④御招き聞きなば　直ちに行きて</a:t>
            </a:r>
          </a:p>
          <a:p>
            <a:pPr eaLnBrk="1" hangingPunct="1">
              <a:buSzPct val="100000"/>
              <a:defRPr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救いにあずかり　喜び踊れ</a:t>
            </a:r>
          </a:p>
          <a:p>
            <a:pPr eaLnBrk="1" hangingPunct="1">
              <a:buSzPct val="100000"/>
              <a:defRPr/>
            </a:pPr>
            <a:r>
              <a:rPr lang="ja-JP" altLang="ja-JP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ＤＦＰ特太ゴシック体" pitchFamily="48" charset="0"/>
              </a:rPr>
              <a:t>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Text Box 1">
            <a:extLst>
              <a:ext uri="{FF2B5EF4-FFF2-40B4-BE49-F238E27FC236}">
                <a16:creationId xmlns:a16="http://schemas.microsoft.com/office/drawing/2014/main" id="{2C214AEC-B48D-3605-18AA-C092E81CA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聖１９８　イエスは神であるのに</a:t>
            </a:r>
          </a:p>
        </p:txBody>
      </p:sp>
      <p:sp>
        <p:nvSpPr>
          <p:cNvPr id="745475" name="Text Box 2">
            <a:extLst>
              <a:ext uri="{FF2B5EF4-FFF2-40B4-BE49-F238E27FC236}">
                <a16:creationId xmlns:a16="http://schemas.microsoft.com/office/drawing/2014/main" id="{C5288D22-0960-79BD-2FD9-5E9B9A3CD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836613"/>
            <a:ext cx="6208712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①イェスは神であるのに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人の子として生まれ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若き日をば大工で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過ごしました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Text Box 1">
            <a:extLst>
              <a:ext uri="{FF2B5EF4-FFF2-40B4-BE49-F238E27FC236}">
                <a16:creationId xmlns:a16="http://schemas.microsoft.com/office/drawing/2014/main" id="{2DCFFEE9-1E4E-5CE4-8C6C-A52C48111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聖１９８　イエスは神であるのに</a:t>
            </a:r>
          </a:p>
        </p:txBody>
      </p:sp>
      <p:sp>
        <p:nvSpPr>
          <p:cNvPr id="747523" name="Text Box 2">
            <a:extLst>
              <a:ext uri="{FF2B5EF4-FFF2-40B4-BE49-F238E27FC236}">
                <a16:creationId xmlns:a16="http://schemas.microsoft.com/office/drawing/2014/main" id="{112072FF-10AD-5DFD-30DC-E25952EE1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836613"/>
            <a:ext cx="5953125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この気高い　救い主が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今も生きてわれらを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救うのです</a:t>
            </a:r>
            <a:r>
              <a:rPr lang="ja-JP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Text Box 1">
            <a:extLst>
              <a:ext uri="{FF2B5EF4-FFF2-40B4-BE49-F238E27FC236}">
                <a16:creationId xmlns:a16="http://schemas.microsoft.com/office/drawing/2014/main" id="{CFF29D7D-8863-9ECC-856C-21BE8785C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聖１９８　イエスは神であるのに</a:t>
            </a:r>
          </a:p>
        </p:txBody>
      </p:sp>
      <p:sp>
        <p:nvSpPr>
          <p:cNvPr id="749571" name="Text Box 2">
            <a:extLst>
              <a:ext uri="{FF2B5EF4-FFF2-40B4-BE49-F238E27FC236}">
                <a16:creationId xmlns:a16="http://schemas.microsoft.com/office/drawing/2014/main" id="{DFBE9B0D-450A-EFEE-3D49-019F57FB7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836613"/>
            <a:ext cx="5792788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②イェスの舐めた人生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   人が思う以上の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　 貧と汗と涙の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   続きでした</a:t>
            </a:r>
            <a:r>
              <a:rPr lang="ja-JP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Text Box 1">
            <a:extLst>
              <a:ext uri="{FF2B5EF4-FFF2-40B4-BE49-F238E27FC236}">
                <a16:creationId xmlns:a16="http://schemas.microsoft.com/office/drawing/2014/main" id="{7B675B44-4205-0B2F-02AB-4F309285D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聖１９８　イエスは神であるのに</a:t>
            </a:r>
          </a:p>
        </p:txBody>
      </p:sp>
      <p:sp>
        <p:nvSpPr>
          <p:cNvPr id="751619" name="Text Box 2">
            <a:extLst>
              <a:ext uri="{FF2B5EF4-FFF2-40B4-BE49-F238E27FC236}">
                <a16:creationId xmlns:a16="http://schemas.microsoft.com/office/drawing/2014/main" id="{5CCB17D2-8FFF-A054-2816-A36E2204F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836613"/>
            <a:ext cx="5953125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この気高い　救い主が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今も生きてわれらを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救うのです</a:t>
            </a:r>
            <a:r>
              <a:rPr lang="ja-JP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Text Box 1">
            <a:extLst>
              <a:ext uri="{FF2B5EF4-FFF2-40B4-BE49-F238E27FC236}">
                <a16:creationId xmlns:a16="http://schemas.microsoft.com/office/drawing/2014/main" id="{47D12A50-4ABA-D6C7-44F5-E9E3E200C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聖１９８　イエスは神であるのに</a:t>
            </a:r>
          </a:p>
        </p:txBody>
      </p:sp>
      <p:sp>
        <p:nvSpPr>
          <p:cNvPr id="753667" name="Text Box 2">
            <a:extLst>
              <a:ext uri="{FF2B5EF4-FFF2-40B4-BE49-F238E27FC236}">
                <a16:creationId xmlns:a16="http://schemas.microsoft.com/office/drawing/2014/main" id="{F1A8BC3A-682C-2F9B-B9A4-DD4FE60D6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703263"/>
            <a:ext cx="6345238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③罪があれば  愛もて赦し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　 咎</a:t>
            </a:r>
            <a:r>
              <a:rPr lang="en-US" altLang="ja-JP">
                <a:solidFill>
                  <a:srgbClr val="FFFFFF"/>
                </a:solidFill>
                <a:latin typeface="Times New Roman" panose="02020603050405020304" pitchFamily="18" charset="0"/>
              </a:rPr>
              <a:t>(とが)</a:t>
            </a:r>
            <a:r>
              <a:rPr lang="en-US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めだてせず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　 病あれば手をつけ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   癒しました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  <a:r>
              <a:rPr lang="ja-JP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Text Box 1">
            <a:extLst>
              <a:ext uri="{FF2B5EF4-FFF2-40B4-BE49-F238E27FC236}">
                <a16:creationId xmlns:a16="http://schemas.microsoft.com/office/drawing/2014/main" id="{4008D2AA-A3D0-F628-A821-1FD5223AE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聖１９８　イエスは神であるのに</a:t>
            </a:r>
          </a:p>
        </p:txBody>
      </p:sp>
      <p:sp>
        <p:nvSpPr>
          <p:cNvPr id="755715" name="Text Box 2">
            <a:extLst>
              <a:ext uri="{FF2B5EF4-FFF2-40B4-BE49-F238E27FC236}">
                <a16:creationId xmlns:a16="http://schemas.microsoft.com/office/drawing/2014/main" id="{DD21C4CA-19E4-A57C-ECB3-D852AB914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836613"/>
            <a:ext cx="5953125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この気高い　救い主が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今も生きてわれらを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救うのです</a:t>
            </a:r>
            <a:r>
              <a:rPr lang="ja-JP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Text Box 1">
            <a:extLst>
              <a:ext uri="{FF2B5EF4-FFF2-40B4-BE49-F238E27FC236}">
                <a16:creationId xmlns:a16="http://schemas.microsoft.com/office/drawing/2014/main" id="{CC1D71BD-60F9-77AC-6F5A-D4344CEDE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聖１９８　イエスは神であるのに</a:t>
            </a:r>
          </a:p>
        </p:txBody>
      </p:sp>
      <p:sp>
        <p:nvSpPr>
          <p:cNvPr id="757763" name="Text Box 2">
            <a:extLst>
              <a:ext uri="{FF2B5EF4-FFF2-40B4-BE49-F238E27FC236}">
                <a16:creationId xmlns:a16="http://schemas.microsoft.com/office/drawing/2014/main" id="{1B0696E9-9FB7-AFFE-D36F-F37FB9648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836613"/>
            <a:ext cx="742632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④ユダはいつか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   悪魔の弟子と　変わり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　 師を売り 蛇のような祭司に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   渡しました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>
            <a:extLst>
              <a:ext uri="{FF2B5EF4-FFF2-40B4-BE49-F238E27FC236}">
                <a16:creationId xmlns:a16="http://schemas.microsoft.com/office/drawing/2014/main" id="{0F86A105-1CB7-740A-2297-7C311391F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聖１０８　　みさかえあれや</a:t>
            </a:r>
          </a:p>
        </p:txBody>
      </p:sp>
      <p:sp>
        <p:nvSpPr>
          <p:cNvPr id="77827" name="Text Box 2">
            <a:extLst>
              <a:ext uri="{FF2B5EF4-FFF2-40B4-BE49-F238E27FC236}">
                <a16:creationId xmlns:a16="http://schemas.microsoft.com/office/drawing/2014/main" id="{BC43E827-5215-03A2-0FE3-7488A33D5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3863" y="152400"/>
            <a:ext cx="9244013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➂御民に倣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(なら）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い　我らもまた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歌声高く　主をば讃えん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まことなる神　救い主は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天地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あめつち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に無し　主をばおきて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Text Box 1">
            <a:extLst>
              <a:ext uri="{FF2B5EF4-FFF2-40B4-BE49-F238E27FC236}">
                <a16:creationId xmlns:a16="http://schemas.microsoft.com/office/drawing/2014/main" id="{565B1944-8E66-E5C9-E2D1-5C1764B1A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聖１９８　イエスは神であるのに</a:t>
            </a:r>
          </a:p>
        </p:txBody>
      </p:sp>
      <p:sp>
        <p:nvSpPr>
          <p:cNvPr id="759811" name="Text Box 2">
            <a:extLst>
              <a:ext uri="{FF2B5EF4-FFF2-40B4-BE49-F238E27FC236}">
                <a16:creationId xmlns:a16="http://schemas.microsoft.com/office/drawing/2014/main" id="{146C349A-6CBA-EDE2-FE2A-7FAC5D883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836613"/>
            <a:ext cx="5953125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この気高い　救い主が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今も生きてわれらを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救うのです</a:t>
            </a:r>
            <a:r>
              <a:rPr lang="ja-JP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Text Box 1">
            <a:extLst>
              <a:ext uri="{FF2B5EF4-FFF2-40B4-BE49-F238E27FC236}">
                <a16:creationId xmlns:a16="http://schemas.microsoft.com/office/drawing/2014/main" id="{8AF1C2B2-7FD2-6736-166C-ECC253C8F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聖１９８　イエスは神であるのに</a:t>
            </a:r>
          </a:p>
        </p:txBody>
      </p:sp>
      <p:sp>
        <p:nvSpPr>
          <p:cNvPr id="761859" name="Text Box 2">
            <a:extLst>
              <a:ext uri="{FF2B5EF4-FFF2-40B4-BE49-F238E27FC236}">
                <a16:creationId xmlns:a16="http://schemas.microsoft.com/office/drawing/2014/main" id="{FE86E514-F3AD-67EB-3F31-F03F82880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836613"/>
            <a:ext cx="619442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⑤ロマの兵はイェスをば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　 縄で縛り鞭打ち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　 衣服剥いで木にかけ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   殺しました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Text Box 1">
            <a:extLst>
              <a:ext uri="{FF2B5EF4-FFF2-40B4-BE49-F238E27FC236}">
                <a16:creationId xmlns:a16="http://schemas.microsoft.com/office/drawing/2014/main" id="{2B943173-1D82-E9AC-D0B1-5B749FF8C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聖１９８　イエスは神であるのに</a:t>
            </a:r>
          </a:p>
        </p:txBody>
      </p:sp>
      <p:sp>
        <p:nvSpPr>
          <p:cNvPr id="763907" name="Text Box 2">
            <a:extLst>
              <a:ext uri="{FF2B5EF4-FFF2-40B4-BE49-F238E27FC236}">
                <a16:creationId xmlns:a16="http://schemas.microsoft.com/office/drawing/2014/main" id="{7DD5894B-7D55-5C01-408E-84F63F590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836613"/>
            <a:ext cx="5953125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この気高い　救い主が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今も生きてわれらを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救うのです</a:t>
            </a:r>
            <a:r>
              <a:rPr lang="ja-JP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Text Box 1">
            <a:extLst>
              <a:ext uri="{FF2B5EF4-FFF2-40B4-BE49-F238E27FC236}">
                <a16:creationId xmlns:a16="http://schemas.microsoft.com/office/drawing/2014/main" id="{3B784BA4-05ED-EDB7-CE07-35BD34805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聖１９９　血しおと傷との</a:t>
            </a:r>
          </a:p>
        </p:txBody>
      </p:sp>
      <p:sp>
        <p:nvSpPr>
          <p:cNvPr id="765955" name="Text Box 2">
            <a:extLst>
              <a:ext uri="{FF2B5EF4-FFF2-40B4-BE49-F238E27FC236}">
                <a16:creationId xmlns:a16="http://schemas.microsoft.com/office/drawing/2014/main" id="{D3C9930E-BABF-E8F0-DC1B-14C373917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836613"/>
            <a:ext cx="7527925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①血潮と傷との　十字架の下に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　 心を砕かれ　ひれ伏しました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　 イェスこそ私の　救い主です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　 私の神です　とこしえまでも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24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Text Box 1">
            <a:extLst>
              <a:ext uri="{FF2B5EF4-FFF2-40B4-BE49-F238E27FC236}">
                <a16:creationId xmlns:a16="http://schemas.microsoft.com/office/drawing/2014/main" id="{7C7F6519-CB96-56A9-9E6D-A326ECA69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聖１９９　血しおと傷との</a:t>
            </a:r>
          </a:p>
        </p:txBody>
      </p:sp>
      <p:sp>
        <p:nvSpPr>
          <p:cNvPr id="768003" name="Text Box 2">
            <a:extLst>
              <a:ext uri="{FF2B5EF4-FFF2-40B4-BE49-F238E27FC236}">
                <a16:creationId xmlns:a16="http://schemas.microsoft.com/office/drawing/2014/main" id="{A9B0058F-318C-5447-FB09-35E59DE33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" y="890588"/>
            <a:ext cx="7713662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②みなぎる光が　我が胸包み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　 恐れも悩みも　消え去りました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　 イェスこそ私の　救い主です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　 私の神です　とこしえまでも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24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Text Box 1">
            <a:extLst>
              <a:ext uri="{FF2B5EF4-FFF2-40B4-BE49-F238E27FC236}">
                <a16:creationId xmlns:a16="http://schemas.microsoft.com/office/drawing/2014/main" id="{A4D65574-4BB2-BF61-76A6-7186FBF37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聖１９９　血しおと傷との</a:t>
            </a:r>
          </a:p>
        </p:txBody>
      </p:sp>
      <p:sp>
        <p:nvSpPr>
          <p:cNvPr id="770051" name="Text Box 2">
            <a:extLst>
              <a:ext uri="{FF2B5EF4-FFF2-40B4-BE49-F238E27FC236}">
                <a16:creationId xmlns:a16="http://schemas.microsoft.com/office/drawing/2014/main" id="{5BD6D4DA-0631-6A5A-623D-DF195985C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836613"/>
            <a:ext cx="7867650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③新たないのちに　息づきながら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　 御顔を仰いで　喜び踊る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　 イェスこそ私の　救い主です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　 私の神です　とこしえまでも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24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Text Box 1">
            <a:extLst>
              <a:ext uri="{FF2B5EF4-FFF2-40B4-BE49-F238E27FC236}">
                <a16:creationId xmlns:a16="http://schemas.microsoft.com/office/drawing/2014/main" id="{52FB6EF8-C1FD-0A3F-BF9C-155BC24F1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聖１９９　血しおと傷との</a:t>
            </a:r>
          </a:p>
        </p:txBody>
      </p:sp>
      <p:sp>
        <p:nvSpPr>
          <p:cNvPr id="772099" name="Text Box 2">
            <a:extLst>
              <a:ext uri="{FF2B5EF4-FFF2-40B4-BE49-F238E27FC236}">
                <a16:creationId xmlns:a16="http://schemas.microsoft.com/office/drawing/2014/main" id="{9B0E674B-75C5-4E05-EF30-1507047BC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836613"/>
            <a:ext cx="8591550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④主イェスに仕えて　この身をささげ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　 家庭で職場で　証しを立てよう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　 イェスこそ私の　救い主です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Times New Roman" panose="02020603050405020304" pitchFamily="18" charset="0"/>
              </a:rPr>
              <a:t>　 私の神です　とこしえまでも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24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>
            <a:extLst>
              <a:ext uri="{FF2B5EF4-FFF2-40B4-BE49-F238E27FC236}">
                <a16:creationId xmlns:a16="http://schemas.microsoft.com/office/drawing/2014/main" id="{54BFDBB0-1EBC-377A-48F0-FFC908D48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0"/>
            <a:ext cx="4267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聖１０９　いばらの針の</a:t>
            </a:r>
          </a:p>
        </p:txBody>
      </p:sp>
      <p:sp>
        <p:nvSpPr>
          <p:cNvPr id="79875" name="Text Box 2">
            <a:extLst>
              <a:ext uri="{FF2B5EF4-FFF2-40B4-BE49-F238E27FC236}">
                <a16:creationId xmlns:a16="http://schemas.microsoft.com/office/drawing/2014/main" id="{88521237-B491-C4DF-259B-4B1F7AD9D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0"/>
            <a:ext cx="8612188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いばらの針の　刺さる頭</a:t>
            </a:r>
            <a:r>
              <a:rPr lang="en-US" altLang="ja-JP" sz="2800">
                <a:solidFill>
                  <a:srgbClr val="FFFFFF"/>
                </a:solidFill>
                <a:latin typeface="Century" panose="02040604050505020304" pitchFamily="18" charset="0"/>
              </a:rPr>
              <a:t>(</a:t>
            </a:r>
            <a:r>
              <a:rPr lang="ja-JP" altLang="ja-JP" sz="2800">
                <a:solidFill>
                  <a:srgbClr val="FFFFFF"/>
                </a:solidFill>
                <a:latin typeface="Century" panose="02040604050505020304" pitchFamily="18" charset="0"/>
              </a:rPr>
              <a:t>こうべ</a:t>
            </a:r>
            <a:r>
              <a:rPr lang="en-US" altLang="ja-JP" sz="2800">
                <a:solidFill>
                  <a:srgbClr val="FFFFFF"/>
                </a:solidFill>
                <a:latin typeface="Century" panose="02040604050505020304" pitchFamily="18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重き憂いに　垂れさせたもう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いたく責められ　やつれ果てし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主に在りし日の　面影なし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>
            <a:extLst>
              <a:ext uri="{FF2B5EF4-FFF2-40B4-BE49-F238E27FC236}">
                <a16:creationId xmlns:a16="http://schemas.microsoft.com/office/drawing/2014/main" id="{85E2765E-D329-5336-FBB3-F9EFEA86B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0"/>
            <a:ext cx="4267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聖１０９　いばらの針の</a:t>
            </a:r>
          </a:p>
        </p:txBody>
      </p:sp>
      <p:sp>
        <p:nvSpPr>
          <p:cNvPr id="81923" name="Text Box 2">
            <a:extLst>
              <a:ext uri="{FF2B5EF4-FFF2-40B4-BE49-F238E27FC236}">
                <a16:creationId xmlns:a16="http://schemas.microsoft.com/office/drawing/2014/main" id="{B8303297-9EDE-7E1E-5801-72DBB6453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0"/>
            <a:ext cx="8251825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いかに謝すべき　愛する主に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君はわがため　死にたまいぬ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われをば君の　ものとなして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ただ汝</a:t>
            </a:r>
            <a:r>
              <a:rPr lang="en-US" altLang="ja-JP">
                <a:solidFill>
                  <a:srgbClr val="FFFFFF"/>
                </a:solidFill>
                <a:latin typeface="Century" panose="02040604050505020304" pitchFamily="18" charset="0"/>
              </a:rPr>
              <a:t>(</a:t>
            </a:r>
            <a:r>
              <a:rPr lang="ja-JP" altLang="ja-JP">
                <a:solidFill>
                  <a:srgbClr val="FFFFFF"/>
                </a:solidFill>
                <a:latin typeface="Century" panose="02040604050505020304" pitchFamily="18" charset="0"/>
              </a:rPr>
              <a:t>なれ</a:t>
            </a:r>
            <a:r>
              <a:rPr lang="en-US" altLang="ja-JP">
                <a:solidFill>
                  <a:srgbClr val="FFFFFF"/>
                </a:solidFill>
                <a:latin typeface="Century" panose="02040604050505020304" pitchFamily="18" charset="0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をのみ　愛さしめよ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>
            <a:extLst>
              <a:ext uri="{FF2B5EF4-FFF2-40B4-BE49-F238E27FC236}">
                <a16:creationId xmlns:a16="http://schemas.microsoft.com/office/drawing/2014/main" id="{255C95AA-143E-5135-A618-EFDB39204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聖１００　やすらかに眠れ</a:t>
            </a:r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B46823D7-B2D1-C30D-555F-72E9EB56B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3363" y="152400"/>
            <a:ext cx="8415338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澄んだ瞳に　御国が映る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御使いの群れ　誉め歌う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星がきらめく　静かな聖い夜よ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>
            <a:extLst>
              <a:ext uri="{FF2B5EF4-FFF2-40B4-BE49-F238E27FC236}">
                <a16:creationId xmlns:a16="http://schemas.microsoft.com/office/drawing/2014/main" id="{F143C873-91E6-A705-7CFC-02850ACDA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0"/>
            <a:ext cx="4267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聖１０９　いばらの針の</a:t>
            </a:r>
          </a:p>
        </p:txBody>
      </p:sp>
      <p:sp>
        <p:nvSpPr>
          <p:cNvPr id="83971" name="Text Box 2">
            <a:extLst>
              <a:ext uri="{FF2B5EF4-FFF2-40B4-BE49-F238E27FC236}">
                <a16:creationId xmlns:a16="http://schemas.microsoft.com/office/drawing/2014/main" id="{D0C6814E-9638-2E5F-3CE0-B1B7723D1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7313" y="0"/>
            <a:ext cx="8396288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③死ぬ間際にも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仰がしめよ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十字架につきし　君が姿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わが身を御手に　委ねし今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いと安らかに　世を去るをえん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">
            <a:extLst>
              <a:ext uri="{FF2B5EF4-FFF2-40B4-BE49-F238E27FC236}">
                <a16:creationId xmlns:a16="http://schemas.microsoft.com/office/drawing/2014/main" id="{262F4330-BE3C-6AA5-5B02-1FACE2541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0"/>
            <a:ext cx="4953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聖１１０　イェスの十字架</a:t>
            </a:r>
          </a:p>
        </p:txBody>
      </p:sp>
      <p:sp>
        <p:nvSpPr>
          <p:cNvPr id="86019" name="Text Box 2">
            <a:extLst>
              <a:ext uri="{FF2B5EF4-FFF2-40B4-BE49-F238E27FC236}">
                <a16:creationId xmlns:a16="http://schemas.microsoft.com/office/drawing/2014/main" id="{31EB9C0C-C315-A37D-B0BE-6DCDE9471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8288" y="52388"/>
            <a:ext cx="8361363" cy="412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イェスの十字架の　もとは安し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砂漠の中なる　わが憩い場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激しき日差しと　その熱より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かくまいて守る　わが盾なり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rPr>
              <a:t>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>
            <a:extLst>
              <a:ext uri="{FF2B5EF4-FFF2-40B4-BE49-F238E27FC236}">
                <a16:creationId xmlns:a16="http://schemas.microsoft.com/office/drawing/2014/main" id="{1DC88CD8-7CB7-F8E9-6765-B76C81BE7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0"/>
            <a:ext cx="4953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聖１１０　イェスの十字架</a:t>
            </a:r>
          </a:p>
        </p:txBody>
      </p:sp>
      <p:sp>
        <p:nvSpPr>
          <p:cNvPr id="88067" name="Text Box 2">
            <a:extLst>
              <a:ext uri="{FF2B5EF4-FFF2-40B4-BE49-F238E27FC236}">
                <a16:creationId xmlns:a16="http://schemas.microsoft.com/office/drawing/2014/main" id="{24BA34FE-7E08-2932-E907-A3998D9D6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1463" y="52388"/>
            <a:ext cx="8739188" cy="345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イェスの十字架の　上に仰ぐ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身代わりとなりし　神の御子を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心は打たれて　言葉もなく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その愛のゆえに　ただひれ伏す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">
            <a:extLst>
              <a:ext uri="{FF2B5EF4-FFF2-40B4-BE49-F238E27FC236}">
                <a16:creationId xmlns:a16="http://schemas.microsoft.com/office/drawing/2014/main" id="{21D96B23-E989-B277-13CB-C564FDE93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0"/>
            <a:ext cx="4953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聖１１０　イェスの十字架</a:t>
            </a:r>
          </a:p>
        </p:txBody>
      </p:sp>
      <p:sp>
        <p:nvSpPr>
          <p:cNvPr id="90115" name="Text Box 2">
            <a:extLst>
              <a:ext uri="{FF2B5EF4-FFF2-40B4-BE49-F238E27FC236}">
                <a16:creationId xmlns:a16="http://schemas.microsoft.com/office/drawing/2014/main" id="{91D2A611-3D4F-4584-D8E1-2785FB98E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3213" y="0"/>
            <a:ext cx="9017001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イェスの十字架を　隠れ家とし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御顔の光を　絶えず仰がん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この世のもの皆　過ゆくとも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過ぎゆくことなし　主の十字架は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">
            <a:extLst>
              <a:ext uri="{FF2B5EF4-FFF2-40B4-BE49-F238E27FC236}">
                <a16:creationId xmlns:a16="http://schemas.microsoft.com/office/drawing/2014/main" id="{5E929CA6-9212-FA33-9DA3-AADC5DCA4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聖１１１　われいのちを</a:t>
            </a:r>
          </a:p>
        </p:txBody>
      </p:sp>
      <p:sp>
        <p:nvSpPr>
          <p:cNvPr id="92163" name="Text Box 2">
            <a:extLst>
              <a:ext uri="{FF2B5EF4-FFF2-40B4-BE49-F238E27FC236}">
                <a16:creationId xmlns:a16="http://schemas.microsoft.com/office/drawing/2014/main" id="{5ACE85F1-7B84-5107-A3F9-36D75EE11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575"/>
            <a:ext cx="9144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 </a:t>
            </a:r>
            <a:r>
              <a:rPr lang="ja-JP" altLang="ja-JP" sz="4400">
                <a:solidFill>
                  <a:srgbClr val="FFFFFF"/>
                </a:solidFill>
              </a:rPr>
              <a:t>我いのちを　汝</a:t>
            </a:r>
            <a:r>
              <a:rPr lang="en-US" altLang="ja-JP" sz="2800">
                <a:solidFill>
                  <a:srgbClr val="FFFFFF"/>
                </a:solidFill>
              </a:rPr>
              <a:t>(</a:t>
            </a:r>
            <a:r>
              <a:rPr lang="ja-JP" altLang="ja-JP" sz="2800">
                <a:solidFill>
                  <a:srgbClr val="FFFFFF"/>
                </a:solidFill>
              </a:rPr>
              <a:t>なれ</a:t>
            </a:r>
            <a:r>
              <a:rPr lang="en-US" altLang="ja-JP" sz="2800">
                <a:solidFill>
                  <a:srgbClr val="FFFFFF"/>
                </a:solidFill>
              </a:rPr>
              <a:t>)</a:t>
            </a:r>
            <a:r>
              <a:rPr lang="ja-JP" altLang="ja-JP" sz="4400">
                <a:solidFill>
                  <a:srgbClr val="FFFFFF"/>
                </a:solidFill>
              </a:rPr>
              <a:t>にあたえ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　血に汝が身を　聖くなして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　死とよみの手より　汝を解きぬ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　いかなるものもて　汝こたえし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>
            <a:extLst>
              <a:ext uri="{FF2B5EF4-FFF2-40B4-BE49-F238E27FC236}">
                <a16:creationId xmlns:a16="http://schemas.microsoft.com/office/drawing/2014/main" id="{E1E04646-9C32-91A4-0581-2B5BE6C28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2700"/>
            <a:ext cx="5867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聖１１１　われいのちを</a:t>
            </a:r>
          </a:p>
        </p:txBody>
      </p:sp>
      <p:sp>
        <p:nvSpPr>
          <p:cNvPr id="94211" name="Text Box 2">
            <a:extLst>
              <a:ext uri="{FF2B5EF4-FFF2-40B4-BE49-F238E27FC236}">
                <a16:creationId xmlns:a16="http://schemas.microsoft.com/office/drawing/2014/main" id="{3A9AC169-FF0D-6403-1A48-039419300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" y="31750"/>
            <a:ext cx="8915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われは父の　神のもとを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去りて暗き　地に下れり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栄えも位も　われ捨てたり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何物を捨てて　汝こたえし</a:t>
            </a:r>
            <a:r>
              <a:rPr lang="ja-JP" altLang="ja-JP" sz="4400">
                <a:solidFill>
                  <a:srgbClr val="FFFFFF"/>
                </a:solidFill>
                <a:cs typeface="ＤＦＧ中太丸ゴシック体" pitchFamily="48" charset="0"/>
              </a:rPr>
              <a:t>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>
            <a:extLst>
              <a:ext uri="{FF2B5EF4-FFF2-40B4-BE49-F238E27FC236}">
                <a16:creationId xmlns:a16="http://schemas.microsoft.com/office/drawing/2014/main" id="{D968185B-A257-9C4A-3350-F4934D1A4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0"/>
            <a:ext cx="5867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聖１１１　われいのちを</a:t>
            </a:r>
          </a:p>
        </p:txBody>
      </p:sp>
      <p:sp>
        <p:nvSpPr>
          <p:cNvPr id="96259" name="Text Box 2">
            <a:extLst>
              <a:ext uri="{FF2B5EF4-FFF2-40B4-BE49-F238E27FC236}">
                <a16:creationId xmlns:a16="http://schemas.microsoft.com/office/drawing/2014/main" id="{CCC96498-68C5-276E-709A-3487F9E8A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汝が罪ゆえ　われは打たれ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汝が不義ゆえ　われ砕かる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十字架の悩みは　汝がためなり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いかなることもて　汝こたえし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>
            <a:extLst>
              <a:ext uri="{FF2B5EF4-FFF2-40B4-BE49-F238E27FC236}">
                <a16:creationId xmlns:a16="http://schemas.microsoft.com/office/drawing/2014/main" id="{D11BA585-EB8F-E194-4E46-827E0CA84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-36513"/>
            <a:ext cx="5791200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聖１１１　われいのちを</a:t>
            </a:r>
          </a:p>
        </p:txBody>
      </p:sp>
      <p:sp>
        <p:nvSpPr>
          <p:cNvPr id="98307" name="Text Box 2">
            <a:extLst>
              <a:ext uri="{FF2B5EF4-FFF2-40B4-BE49-F238E27FC236}">
                <a16:creationId xmlns:a16="http://schemas.microsoft.com/office/drawing/2014/main" id="{4676F080-B3D7-6CBC-975E-C1FBB5C03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5900" y="115888"/>
            <a:ext cx="90868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④</a:t>
            </a:r>
            <a:r>
              <a:rPr lang="ja-JP" altLang="ja-JP" sz="4400">
                <a:solidFill>
                  <a:srgbClr val="FFFFFF"/>
                </a:solidFill>
              </a:rPr>
              <a:t>全き救い　愛とゆるし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われは買いて　汝がものとす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この良き賜物　受けし汝は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いかなるこたえを　われになすや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>
            <a:extLst>
              <a:ext uri="{FF2B5EF4-FFF2-40B4-BE49-F238E27FC236}">
                <a16:creationId xmlns:a16="http://schemas.microsoft.com/office/drawing/2014/main" id="{D853287B-3304-3CDD-BCA2-30D2869BC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十字架につきましし</a:t>
            </a:r>
          </a:p>
        </p:txBody>
      </p:sp>
      <p:sp>
        <p:nvSpPr>
          <p:cNvPr id="100355" name="Text Box 2">
            <a:extLst>
              <a:ext uri="{FF2B5EF4-FFF2-40B4-BE49-F238E27FC236}">
                <a16:creationId xmlns:a16="http://schemas.microsoft.com/office/drawing/2014/main" id="{7CD06EB3-4F83-52A8-5514-B0BE96A52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3" y="260350"/>
            <a:ext cx="9144001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</a:t>
            </a:r>
            <a:r>
              <a:rPr lang="ja-JP" altLang="ja-JP" sz="4400">
                <a:solidFill>
                  <a:srgbClr val="FFFFFF"/>
                </a:solidFill>
              </a:rPr>
              <a:t>十字架につきましし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   </a:t>
            </a:r>
            <a:r>
              <a:rPr lang="ja-JP" altLang="ja-JP" sz="4400">
                <a:solidFill>
                  <a:srgbClr val="FFFFFF"/>
                </a:solidFill>
              </a:rPr>
              <a:t>小羊キリスト 釘もて貫かれ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   </a:t>
            </a:r>
            <a:r>
              <a:rPr lang="ja-JP" altLang="ja-JP" sz="4400">
                <a:solidFill>
                  <a:srgbClr val="FFFFFF"/>
                </a:solidFill>
              </a:rPr>
              <a:t>血潮は滴る  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血潮は滴る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">
            <a:extLst>
              <a:ext uri="{FF2B5EF4-FFF2-40B4-BE49-F238E27FC236}">
                <a16:creationId xmlns:a16="http://schemas.microsoft.com/office/drawing/2014/main" id="{39369BA2-877B-01F5-90F2-C27D873A3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十字架につきましし</a:t>
            </a:r>
          </a:p>
        </p:txBody>
      </p:sp>
      <p:sp>
        <p:nvSpPr>
          <p:cNvPr id="102403" name="Text Box 2">
            <a:extLst>
              <a:ext uri="{FF2B5EF4-FFF2-40B4-BE49-F238E27FC236}">
                <a16:creationId xmlns:a16="http://schemas.microsoft.com/office/drawing/2014/main" id="{C96977CA-AB65-0D47-32B2-3930B5247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260350"/>
            <a:ext cx="957103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➁暗闇地を覆い　義の火燃え降る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犠牲の小羊は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焼き尽くされたもう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焼き尽くされたもう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>
            <a:extLst>
              <a:ext uri="{FF2B5EF4-FFF2-40B4-BE49-F238E27FC236}">
                <a16:creationId xmlns:a16="http://schemas.microsoft.com/office/drawing/2014/main" id="{0FF68402-4884-E9CC-EC4F-58E25C949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聖１００　やすらかに眠れ</a:t>
            </a:r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5623FBBF-D8C3-354F-2879-876157F74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7350" y="152400"/>
            <a:ext cx="7043738" cy="278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③神共にあれよ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馬糧桶の中の嬰児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望みあふるる　光の主よ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1">
            <a:extLst>
              <a:ext uri="{FF2B5EF4-FFF2-40B4-BE49-F238E27FC236}">
                <a16:creationId xmlns:a16="http://schemas.microsoft.com/office/drawing/2014/main" id="{7940103A-9200-CA3F-D851-5AFCD8A17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十字架につきましし</a:t>
            </a:r>
          </a:p>
        </p:txBody>
      </p:sp>
      <p:sp>
        <p:nvSpPr>
          <p:cNvPr id="104451" name="Text Box 2">
            <a:extLst>
              <a:ext uri="{FF2B5EF4-FFF2-40B4-BE49-F238E27FC236}">
                <a16:creationId xmlns:a16="http://schemas.microsoft.com/office/drawing/2014/main" id="{E3DBF156-1C02-3CB4-A5E1-B80600B77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1800" y="260350"/>
            <a:ext cx="957103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➂天地隔てをば　はや取り除かれ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神への生ける道</a:t>
            </a:r>
            <a:r>
              <a:rPr lang="en-US" altLang="ja-JP" sz="4400">
                <a:solidFill>
                  <a:srgbClr val="FFFFFF"/>
                </a:solidFill>
              </a:rPr>
              <a:t>  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　 </a:t>
            </a:r>
            <a:r>
              <a:rPr lang="ja-JP" altLang="ja-JP" sz="4400">
                <a:solidFill>
                  <a:srgbClr val="FFFFFF"/>
                </a:solidFill>
              </a:rPr>
              <a:t>永遠</a:t>
            </a:r>
            <a:r>
              <a:rPr lang="en-US" altLang="ja-JP">
                <a:solidFill>
                  <a:srgbClr val="FFFFFF"/>
                </a:solidFill>
              </a:rPr>
              <a:t>(</a:t>
            </a:r>
            <a:r>
              <a:rPr lang="ja-JP" altLang="ja-JP">
                <a:solidFill>
                  <a:srgbClr val="FFFFFF"/>
                </a:solidFill>
              </a:rPr>
              <a:t>ときわ</a:t>
            </a:r>
            <a:r>
              <a:rPr lang="en-US" altLang="ja-JP">
                <a:solidFill>
                  <a:srgbClr val="FFFFFF"/>
                </a:solidFill>
              </a:rPr>
              <a:t>)</a:t>
            </a:r>
            <a:r>
              <a:rPr lang="ja-JP" altLang="ja-JP" sz="4400">
                <a:solidFill>
                  <a:srgbClr val="FFFFFF"/>
                </a:solidFill>
              </a:rPr>
              <a:t>に開けぬ  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</a:t>
            </a:r>
            <a:r>
              <a:rPr lang="en-US" altLang="ja-JP" sz="4400">
                <a:solidFill>
                  <a:srgbClr val="FFFFFF"/>
                </a:solidFill>
              </a:rPr>
              <a:t>永遠</a:t>
            </a:r>
            <a:r>
              <a:rPr lang="ja-JP" altLang="ja-JP" sz="4400">
                <a:solidFill>
                  <a:srgbClr val="FFFFFF"/>
                </a:solidFill>
              </a:rPr>
              <a:t>に開けぬ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1">
            <a:extLst>
              <a:ext uri="{FF2B5EF4-FFF2-40B4-BE49-F238E27FC236}">
                <a16:creationId xmlns:a16="http://schemas.microsoft.com/office/drawing/2014/main" id="{777754E7-834C-5BEA-DE94-D6F1F0ABF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640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十字架につきましし</a:t>
            </a:r>
          </a:p>
        </p:txBody>
      </p:sp>
      <p:sp>
        <p:nvSpPr>
          <p:cNvPr id="106499" name="Text Box 2">
            <a:extLst>
              <a:ext uri="{FF2B5EF4-FFF2-40B4-BE49-F238E27FC236}">
                <a16:creationId xmlns:a16="http://schemas.microsoft.com/office/drawing/2014/main" id="{83821BC6-5000-E30E-E4AD-553A3A01F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3" y="260350"/>
            <a:ext cx="9144001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④仰ぎ頼らまし　十字架の小羊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御傷と血潮もて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罪より解きたもう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罪より解きたもう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1">
            <a:extLst>
              <a:ext uri="{FF2B5EF4-FFF2-40B4-BE49-F238E27FC236}">
                <a16:creationId xmlns:a16="http://schemas.microsoft.com/office/drawing/2014/main" id="{8DA9B8D4-B12D-8E0E-B33B-77EB54526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270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聖１１３　十字架にかかりし</a:t>
            </a:r>
          </a:p>
        </p:txBody>
      </p:sp>
      <p:sp>
        <p:nvSpPr>
          <p:cNvPr id="108547" name="Text Box 2">
            <a:extLst>
              <a:ext uri="{FF2B5EF4-FFF2-40B4-BE49-F238E27FC236}">
                <a16:creationId xmlns:a16="http://schemas.microsoft.com/office/drawing/2014/main" id="{FB55DC85-E21A-5F77-8453-16AA37047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9916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十字架にかかりし　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主イエスを仰げば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宝も誉れも 芥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あくた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と変わらず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1">
            <a:extLst>
              <a:ext uri="{FF2B5EF4-FFF2-40B4-BE49-F238E27FC236}">
                <a16:creationId xmlns:a16="http://schemas.microsoft.com/office/drawing/2014/main" id="{A46C7D11-5BF7-DB7F-C801-078E5C44C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0"/>
            <a:ext cx="8915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聖１１３    十字架にかかりし</a:t>
            </a:r>
          </a:p>
        </p:txBody>
      </p:sp>
      <p:sp>
        <p:nvSpPr>
          <p:cNvPr id="110595" name="Text Box 2">
            <a:extLst>
              <a:ext uri="{FF2B5EF4-FFF2-40B4-BE49-F238E27FC236}">
                <a16:creationId xmlns:a16="http://schemas.microsoft.com/office/drawing/2014/main" id="{7F7C761A-5809-E6D4-C2CB-1B404378B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96875" y="115888"/>
            <a:ext cx="8415338" cy="578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 b="1">
                <a:latin typeface="ＤＦＧ中太丸ゴシック体" pitchFamily="48" charset="0"/>
                <a:cs typeface="ＤＦＧ中太丸ゴシック体" pitchFamily="48" charset="0"/>
              </a:rPr>
              <a:t>　</a:t>
            </a:r>
            <a:r>
              <a:rPr lang="ja-JP" altLang="ja-JP" sz="4400" b="1">
                <a:solidFill>
                  <a:srgbClr val="FFFFFF"/>
                </a:solidFill>
                <a:latin typeface="ＭＳ Ｐゴシック" panose="020B0600070205080204" pitchFamily="50" charset="-128"/>
              </a:rPr>
              <a:t>②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十字架のほかには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 　誇りのあらぬ身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 　いかなるものにも　心は動かじ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  <a:cs typeface="ＤＦＧ中太丸ゴシック体" pitchFamily="48" charset="0"/>
              </a:rPr>
              <a:t>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  <a:cs typeface="ＤＦＧ中太丸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1">
            <a:extLst>
              <a:ext uri="{FF2B5EF4-FFF2-40B4-BE49-F238E27FC236}">
                <a16:creationId xmlns:a16="http://schemas.microsoft.com/office/drawing/2014/main" id="{E37F76C1-8301-FCBE-2CBB-42E5C0508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0"/>
            <a:ext cx="8915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聖１１３　十字架にかかりし</a:t>
            </a:r>
          </a:p>
        </p:txBody>
      </p:sp>
      <p:sp>
        <p:nvSpPr>
          <p:cNvPr id="112643" name="Text Box 2">
            <a:extLst>
              <a:ext uri="{FF2B5EF4-FFF2-40B4-BE49-F238E27FC236}">
                <a16:creationId xmlns:a16="http://schemas.microsoft.com/office/drawing/2014/main" id="{6534F7BF-681F-676C-271E-0E359F4A0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52525" y="23813"/>
            <a:ext cx="953135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 b="1">
                <a:latin typeface="ＤＦＧ中太丸ゴシック体" pitchFamily="48" charset="0"/>
                <a:cs typeface="ＤＦＧ中太丸ゴシック体" pitchFamily="48" charset="0"/>
              </a:rPr>
              <a:t>　　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③御頭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(みかしら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茨の　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　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冠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かむり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に輝き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　  御手足憂いと　恵みを流しつ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1">
            <a:extLst>
              <a:ext uri="{FF2B5EF4-FFF2-40B4-BE49-F238E27FC236}">
                <a16:creationId xmlns:a16="http://schemas.microsoft.com/office/drawing/2014/main" id="{02365DE7-C560-497B-36A5-FF868B4B2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0"/>
            <a:ext cx="8915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聖１１３　十字架にかかりし</a:t>
            </a:r>
          </a:p>
        </p:txBody>
      </p:sp>
      <p:sp>
        <p:nvSpPr>
          <p:cNvPr id="114691" name="Text Box 2">
            <a:extLst>
              <a:ext uri="{FF2B5EF4-FFF2-40B4-BE49-F238E27FC236}">
                <a16:creationId xmlns:a16="http://schemas.microsoft.com/office/drawing/2014/main" id="{88188E06-F10C-5B31-334B-A01659322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47700" y="0"/>
            <a:ext cx="87122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/>
          <a:lstStyle>
            <a:lvl1pPr marL="1079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90916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90916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90916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90916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90916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90916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90916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90916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7950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90916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ＤＦＧ中太丸ゴシック体" pitchFamily="48" charset="0"/>
                <a:cs typeface="ＤＦＧ中太丸ゴシック体" pitchFamily="48" charset="0"/>
              </a:rPr>
              <a:t> 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恵みに報ゆる　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術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すべ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なきこの身は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身と魂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（たま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捧げて ぬかずく他なし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1">
            <a:extLst>
              <a:ext uri="{FF2B5EF4-FFF2-40B4-BE49-F238E27FC236}">
                <a16:creationId xmlns:a16="http://schemas.microsoft.com/office/drawing/2014/main" id="{B4E6F6C8-980F-BDFF-DE98-4A4C5633B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14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　さかえの主イエスの</a:t>
            </a:r>
          </a:p>
        </p:txBody>
      </p:sp>
      <p:sp>
        <p:nvSpPr>
          <p:cNvPr id="116739" name="Text Box 2">
            <a:extLst>
              <a:ext uri="{FF2B5EF4-FFF2-40B4-BE49-F238E27FC236}">
                <a16:creationId xmlns:a16="http://schemas.microsoft.com/office/drawing/2014/main" id="{F70EFAFA-290C-D71A-64C5-D0158526F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82613" y="152400"/>
            <a:ext cx="9704388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➀栄えの主イェスの　十字架を仰げば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誉れもむなしく　宝も益なし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           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いや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➁十字架を誇りて　この世を卑しめ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いかなるものをも　喜び打ち捨てん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1">
            <a:extLst>
              <a:ext uri="{FF2B5EF4-FFF2-40B4-BE49-F238E27FC236}">
                <a16:creationId xmlns:a16="http://schemas.microsoft.com/office/drawing/2014/main" id="{5AD1086D-715A-CA89-BC2B-8CA10B164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14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　さかえの主イエスの</a:t>
            </a:r>
          </a:p>
        </p:txBody>
      </p:sp>
      <p:sp>
        <p:nvSpPr>
          <p:cNvPr id="118787" name="Text Box 2">
            <a:extLst>
              <a:ext uri="{FF2B5EF4-FFF2-40B4-BE49-F238E27FC236}">
                <a16:creationId xmlns:a16="http://schemas.microsoft.com/office/drawing/2014/main" id="{8DDE1F8F-7398-7978-A500-2C379019C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71475" y="152400"/>
            <a:ext cx="9423400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➂仰げや茨を　いいただきたもう主を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　御手より足より　血潮のしたたる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④あまりに賢き　主イェスの恵みに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身と魂ことごと　ささげてひれ伏す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1">
            <a:extLst>
              <a:ext uri="{FF2B5EF4-FFF2-40B4-BE49-F238E27FC236}">
                <a16:creationId xmlns:a16="http://schemas.microsoft.com/office/drawing/2014/main" id="{B0BD3A2F-EC1A-6BF3-30AE-19D9002A6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くらきゲッセマネ</a:t>
            </a:r>
          </a:p>
        </p:txBody>
      </p:sp>
      <p:sp>
        <p:nvSpPr>
          <p:cNvPr id="120835" name="Text Box 2">
            <a:extLst>
              <a:ext uri="{FF2B5EF4-FFF2-40B4-BE49-F238E27FC236}">
                <a16:creationId xmlns:a16="http://schemas.microsoft.com/office/drawing/2014/main" id="{4FB9B7C4-1D40-C5F7-5C74-9513C400F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85775" y="152400"/>
            <a:ext cx="9612313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➀暗きゲッセマネ　そこに汝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な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が主の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血潮流して　祈るを学べ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誘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いざの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う者に　なぶらるる者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1">
            <a:extLst>
              <a:ext uri="{FF2B5EF4-FFF2-40B4-BE49-F238E27FC236}">
                <a16:creationId xmlns:a16="http://schemas.microsoft.com/office/drawing/2014/main" id="{39622157-CFBF-BA4F-8592-BD38B3CEF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くらきゲッセマネ</a:t>
            </a:r>
          </a:p>
        </p:txBody>
      </p:sp>
      <p:sp>
        <p:nvSpPr>
          <p:cNvPr id="122883" name="Text Box 2">
            <a:extLst>
              <a:ext uri="{FF2B5EF4-FFF2-40B4-BE49-F238E27FC236}">
                <a16:creationId xmlns:a16="http://schemas.microsoft.com/office/drawing/2014/main" id="{0AB55494-F9CD-6745-C3CF-E92421DAF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76238" y="152400"/>
            <a:ext cx="8850313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➁裁きの庭に　立たされし主の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受けし嘲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あざけ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り　舐めし苦しみ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学びて荷え　十字架の汝が身に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>
            <a:extLst>
              <a:ext uri="{FF2B5EF4-FFF2-40B4-BE49-F238E27FC236}">
                <a16:creationId xmlns:a16="http://schemas.microsoft.com/office/drawing/2014/main" id="{C3B9BE5B-3AAD-B717-5646-AC270DD67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聖１００　やすらかに眠れ</a:t>
            </a:r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18366D37-AB88-2E24-287B-F36E4FE85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0075" y="117475"/>
            <a:ext cx="8415338" cy="278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暗い世界を　くまなく照らし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深い喜び　われらに給え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星がきらめく　静かな聖い夜よ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1">
            <a:extLst>
              <a:ext uri="{FF2B5EF4-FFF2-40B4-BE49-F238E27FC236}">
                <a16:creationId xmlns:a16="http://schemas.microsoft.com/office/drawing/2014/main" id="{17CE7DF9-5606-715D-F6CA-2E476A01D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くらきゲッセマネ</a:t>
            </a:r>
          </a:p>
        </p:txBody>
      </p:sp>
      <p:sp>
        <p:nvSpPr>
          <p:cNvPr id="124931" name="Text Box 2">
            <a:extLst>
              <a:ext uri="{FF2B5EF4-FFF2-40B4-BE49-F238E27FC236}">
                <a16:creationId xmlns:a16="http://schemas.microsoft.com/office/drawing/2014/main" id="{ABFC2D1E-0E43-3381-09D6-CB83B9D8B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1300" y="152400"/>
            <a:ext cx="900112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➂むごきカルバリ　そこに汝が主は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「こと終わりぬ」と　叫びて死せり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われらの罪を　贖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あがな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うために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1">
            <a:extLst>
              <a:ext uri="{FF2B5EF4-FFF2-40B4-BE49-F238E27FC236}">
                <a16:creationId xmlns:a16="http://schemas.microsoft.com/office/drawing/2014/main" id="{351722FD-AC81-04A4-67E5-DF05E4CFF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くらきゲッセマネ</a:t>
            </a:r>
          </a:p>
        </p:txBody>
      </p:sp>
      <p:sp>
        <p:nvSpPr>
          <p:cNvPr id="126979" name="Text Box 2">
            <a:extLst>
              <a:ext uri="{FF2B5EF4-FFF2-40B4-BE49-F238E27FC236}">
                <a16:creationId xmlns:a16="http://schemas.microsoft.com/office/drawing/2014/main" id="{DB8BFA54-2D16-20EF-C3B0-1A1D6378F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92150" y="152400"/>
            <a:ext cx="9275763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④十字架の上に　息絶えし主は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死に打ち勝ちて　甦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よみがえ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りたり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　主と共に死に　限りなく生きん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1">
            <a:extLst>
              <a:ext uri="{FF2B5EF4-FFF2-40B4-BE49-F238E27FC236}">
                <a16:creationId xmlns:a16="http://schemas.microsoft.com/office/drawing/2014/main" id="{31D5EAC7-399E-B775-48CE-A937DDE34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　このつみのふかい</a:t>
            </a:r>
          </a:p>
        </p:txBody>
      </p:sp>
      <p:sp>
        <p:nvSpPr>
          <p:cNvPr id="129027" name="Text Box 2">
            <a:extLst>
              <a:ext uri="{FF2B5EF4-FFF2-40B4-BE49-F238E27FC236}">
                <a16:creationId xmlns:a16="http://schemas.microsoft.com/office/drawing/2014/main" id="{44D12FDA-AC5B-D6EC-4AB2-EA15D841B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76238" y="152400"/>
            <a:ext cx="8586788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➀この罪の深い　者の為に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救い主イェスは　死なれたのか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➁十字架の刑罰　その悩みは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汚れた我が身を　救うためだ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1">
            <a:extLst>
              <a:ext uri="{FF2B5EF4-FFF2-40B4-BE49-F238E27FC236}">
                <a16:creationId xmlns:a16="http://schemas.microsoft.com/office/drawing/2014/main" id="{3E195BBD-F24C-917E-77E8-FE096763D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　このつみのふかい</a:t>
            </a:r>
          </a:p>
        </p:txBody>
      </p:sp>
      <p:sp>
        <p:nvSpPr>
          <p:cNvPr id="131075" name="Text Box 2">
            <a:extLst>
              <a:ext uri="{FF2B5EF4-FFF2-40B4-BE49-F238E27FC236}">
                <a16:creationId xmlns:a16="http://schemas.microsoft.com/office/drawing/2014/main" id="{E78DA8A3-6A0C-9B19-6FBE-59FD41C36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14350" y="152400"/>
            <a:ext cx="9215438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➂咎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とが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のない者が　死ぬのを見て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日も雲の中に　顔を隠す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④まともに見ている　ことはできぬ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心は涙で　溶けるばかり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1">
            <a:extLst>
              <a:ext uri="{FF2B5EF4-FFF2-40B4-BE49-F238E27FC236}">
                <a16:creationId xmlns:a16="http://schemas.microsoft.com/office/drawing/2014/main" id="{3F9AA1FD-E76D-19B4-3FE2-9B9721CDE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　このつみのふかい</a:t>
            </a:r>
          </a:p>
        </p:txBody>
      </p:sp>
      <p:sp>
        <p:nvSpPr>
          <p:cNvPr id="133123" name="Text Box 2">
            <a:extLst>
              <a:ext uri="{FF2B5EF4-FFF2-40B4-BE49-F238E27FC236}">
                <a16:creationId xmlns:a16="http://schemas.microsoft.com/office/drawing/2014/main" id="{9F8FDDA9-E310-3AB2-2866-017FDAEF1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74650" y="152400"/>
            <a:ext cx="8577263" cy="211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⑤恵みにどうして　こたえられよう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この身と魂　差し上げます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1">
            <a:extLst>
              <a:ext uri="{FF2B5EF4-FFF2-40B4-BE49-F238E27FC236}">
                <a16:creationId xmlns:a16="http://schemas.microsoft.com/office/drawing/2014/main" id="{D2A62F01-2B1E-E75F-C541-56937ABFE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17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　時代の廃墟に</a:t>
            </a:r>
          </a:p>
        </p:txBody>
      </p:sp>
      <p:sp>
        <p:nvSpPr>
          <p:cNvPr id="135171" name="Text Box 2">
            <a:extLst>
              <a:ext uri="{FF2B5EF4-FFF2-40B4-BE49-F238E27FC236}">
                <a16:creationId xmlns:a16="http://schemas.microsoft.com/office/drawing/2014/main" id="{C6225962-F34A-F33F-101C-9B2E55DBC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77825" y="152400"/>
            <a:ext cx="8704263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➀時代の廃墟に　仰ぐ十字架は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まことと愛とに　輝きて立つ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➁世には何一つ　頼るものなし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十字架を唯一の　望みとぞなす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1">
            <a:extLst>
              <a:ext uri="{FF2B5EF4-FFF2-40B4-BE49-F238E27FC236}">
                <a16:creationId xmlns:a16="http://schemas.microsoft.com/office/drawing/2014/main" id="{40474716-0393-477B-094D-618D5F368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17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　時代の廃墟に</a:t>
            </a:r>
          </a:p>
        </p:txBody>
      </p:sp>
      <p:sp>
        <p:nvSpPr>
          <p:cNvPr id="137219" name="Text Box 2">
            <a:extLst>
              <a:ext uri="{FF2B5EF4-FFF2-40B4-BE49-F238E27FC236}">
                <a16:creationId xmlns:a16="http://schemas.microsoft.com/office/drawing/2014/main" id="{31D0E9AE-59C3-140B-5EA2-2B2C92FF0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7850" y="152400"/>
            <a:ext cx="9385300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➂光と愛もて　踏むべき道を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教え導くは　十字架あるのみ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④十字架は涙も　喜びに変え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禍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まが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も御恵みを　得るおりとなす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1">
            <a:extLst>
              <a:ext uri="{FF2B5EF4-FFF2-40B4-BE49-F238E27FC236}">
                <a16:creationId xmlns:a16="http://schemas.microsoft.com/office/drawing/2014/main" id="{4DE46761-C2C0-3FA0-B77F-50F5F7699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聖１１８　十字架を主イエスの</a:t>
            </a:r>
            <a:r>
              <a:rPr lang="ja-JP" altLang="ja-JP" sz="2800" b="1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139267" name="Text Box 2">
            <a:extLst>
              <a:ext uri="{FF2B5EF4-FFF2-40B4-BE49-F238E27FC236}">
                <a16:creationId xmlns:a16="http://schemas.microsoft.com/office/drawing/2014/main" id="{E16D5F0B-6E12-5CAA-DCDE-8EFE311E5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766762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十字架を主イエスの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背に担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にな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わせ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指も触れざりし　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我が身なり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  <a:cs typeface="ＤＦＧ中太丸ゴシック体" pitchFamily="48" charset="0"/>
              </a:rPr>
              <a:t>き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1">
            <a:extLst>
              <a:ext uri="{FF2B5EF4-FFF2-40B4-BE49-F238E27FC236}">
                <a16:creationId xmlns:a16="http://schemas.microsoft.com/office/drawing/2014/main" id="{89E2C6B5-A093-76DC-397D-2FB9086B2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915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聖１１８　十字架を主イエスの</a:t>
            </a:r>
          </a:p>
        </p:txBody>
      </p:sp>
      <p:sp>
        <p:nvSpPr>
          <p:cNvPr id="141315" name="Text Box 2">
            <a:extLst>
              <a:ext uri="{FF2B5EF4-FFF2-40B4-BE49-F238E27FC236}">
                <a16:creationId xmlns:a16="http://schemas.microsoft.com/office/drawing/2014/main" id="{F9A32AE2-D161-FE5E-188A-8595074EF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0363" y="14288"/>
            <a:ext cx="8280401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 b="1">
                <a:latin typeface="ＤＦＧ中太丸ゴシック体" pitchFamily="48" charset="0"/>
                <a:cs typeface="ＤＦＧ中太丸ゴシック体" pitchFamily="48" charset="0"/>
              </a:rPr>
              <a:t>　</a:t>
            </a:r>
            <a:r>
              <a:rPr lang="ja-JP" altLang="ja-JP" sz="4400" b="1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その十字架は今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  我にもあり　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  喜びもて主のあと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 踏み行かん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1">
            <a:extLst>
              <a:ext uri="{FF2B5EF4-FFF2-40B4-BE49-F238E27FC236}">
                <a16:creationId xmlns:a16="http://schemas.microsoft.com/office/drawing/2014/main" id="{38C376AC-F267-A340-380E-FCBF29A8A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0"/>
            <a:ext cx="8915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聖１１８　十字架を主イエスの</a:t>
            </a:r>
          </a:p>
        </p:txBody>
      </p:sp>
      <p:sp>
        <p:nvSpPr>
          <p:cNvPr id="143363" name="Text Box 2">
            <a:extLst>
              <a:ext uri="{FF2B5EF4-FFF2-40B4-BE49-F238E27FC236}">
                <a16:creationId xmlns:a16="http://schemas.microsoft.com/office/drawing/2014/main" id="{44788BC0-B4F9-3814-FFF3-DF2FADD7B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2163" y="0"/>
            <a:ext cx="7775576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 b="1">
                <a:latin typeface="ＤＦＧ中太丸ゴシック体" pitchFamily="48" charset="0"/>
                <a:cs typeface="ＤＦＧ中太丸ゴシック体" pitchFamily="48" charset="0"/>
              </a:rPr>
              <a:t>　　</a:t>
            </a:r>
            <a:r>
              <a:rPr lang="ja-JP" altLang="ja-JP" sz="4400" b="1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身に負い行かばや　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 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笑みたたえて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   世にある限りは　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我が十字架を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>
            <a:extLst>
              <a:ext uri="{FF2B5EF4-FFF2-40B4-BE49-F238E27FC236}">
                <a16:creationId xmlns:a16="http://schemas.microsoft.com/office/drawing/2014/main" id="{34CB6847-03AB-E41E-FB95-A5BC33227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聖１０１　おやすみなさいあかごの</a:t>
            </a:r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056944A0-95C5-103B-1EBD-D7B7744C2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52400"/>
            <a:ext cx="7769225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おやすみなさい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赤子の小さいイェスよ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馬小屋の中は　寒いけれど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寒いけれど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1">
            <a:extLst>
              <a:ext uri="{FF2B5EF4-FFF2-40B4-BE49-F238E27FC236}">
                <a16:creationId xmlns:a16="http://schemas.microsoft.com/office/drawing/2014/main" id="{69888B32-E82E-D7B7-2B89-54E88C09E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0"/>
            <a:ext cx="8915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聖１１８　十字架を主イエスの</a:t>
            </a:r>
          </a:p>
        </p:txBody>
      </p:sp>
      <p:sp>
        <p:nvSpPr>
          <p:cNvPr id="145411" name="Text Box 2">
            <a:extLst>
              <a:ext uri="{FF2B5EF4-FFF2-40B4-BE49-F238E27FC236}">
                <a16:creationId xmlns:a16="http://schemas.microsoft.com/office/drawing/2014/main" id="{B279B568-F416-ECFD-0CC9-6DCC5D947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7885113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ＤＦＧ中太丸ゴシック体" pitchFamily="48" charset="0"/>
                <a:cs typeface="ＤＦＧ中太丸ゴシック体" pitchFamily="48" charset="0"/>
              </a:rPr>
              <a:t> 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御国に帰らば　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主は十字架に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代えて冠をば　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我にたまわん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1">
            <a:extLst>
              <a:ext uri="{FF2B5EF4-FFF2-40B4-BE49-F238E27FC236}">
                <a16:creationId xmlns:a16="http://schemas.microsoft.com/office/drawing/2014/main" id="{1DCE588F-40DF-6525-0636-7D13768EE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Century" panose="02040604050505020304" pitchFamily="18" charset="0"/>
                <a:ea typeface="HG丸ｺﾞｼｯｸM-PRO" panose="020F0600000000000000" pitchFamily="50" charset="-128"/>
              </a:rPr>
              <a:t>聖１１８　十字架を主イエスの</a:t>
            </a:r>
          </a:p>
        </p:txBody>
      </p:sp>
      <p:sp>
        <p:nvSpPr>
          <p:cNvPr id="147459" name="Text Box 2">
            <a:extLst>
              <a:ext uri="{FF2B5EF4-FFF2-40B4-BE49-F238E27FC236}">
                <a16:creationId xmlns:a16="http://schemas.microsoft.com/office/drawing/2014/main" id="{8162396F-7F21-FA98-5D91-EB935AD31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4213" y="34925"/>
            <a:ext cx="7885113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 b="1">
                <a:latin typeface="ＤＦＧ中太丸ゴシック体" pitchFamily="48" charset="0"/>
                <a:cs typeface="ＤＦＧ中太丸ゴシック体" pitchFamily="48" charset="0"/>
              </a:rPr>
              <a:t>　　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⑤受けし冠をも　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我投げ打ち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   御足下に伏し　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主の御名誉めん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1">
            <a:extLst>
              <a:ext uri="{FF2B5EF4-FFF2-40B4-BE49-F238E27FC236}">
                <a16:creationId xmlns:a16="http://schemas.microsoft.com/office/drawing/2014/main" id="{193C7ED5-4E6A-8042-3ABF-4D52C43D3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 　真夜中の園に</a:t>
            </a:r>
          </a:p>
        </p:txBody>
      </p:sp>
      <p:sp>
        <p:nvSpPr>
          <p:cNvPr id="149507" name="Text Box 2">
            <a:extLst>
              <a:ext uri="{FF2B5EF4-FFF2-40B4-BE49-F238E27FC236}">
                <a16:creationId xmlns:a16="http://schemas.microsoft.com/office/drawing/2014/main" id="{ECF25CAA-8C76-04E8-BA70-3D857FDED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4013" y="152400"/>
            <a:ext cx="9258301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➀真夜中の園に　ただ一人座して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主は祈りましぬ　血の汗流して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➁哀れ弟子たちは　主の御苦しみを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何とも思わず　眠りをむさぼる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1">
            <a:extLst>
              <a:ext uri="{FF2B5EF4-FFF2-40B4-BE49-F238E27FC236}">
                <a16:creationId xmlns:a16="http://schemas.microsoft.com/office/drawing/2014/main" id="{B09E3101-4D6F-C458-89C4-5E39AB195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 　真夜中の園に</a:t>
            </a:r>
          </a:p>
        </p:txBody>
      </p:sp>
      <p:sp>
        <p:nvSpPr>
          <p:cNvPr id="151555" name="Text Box 2">
            <a:extLst>
              <a:ext uri="{FF2B5EF4-FFF2-40B4-BE49-F238E27FC236}">
                <a16:creationId xmlns:a16="http://schemas.microsoft.com/office/drawing/2014/main" id="{C38817C0-14C1-EF1F-9906-301CE2AE7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25463" y="152400"/>
            <a:ext cx="9390063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➂世人の罪ゆえ　悩みたもう主を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天つ神などて　捨て去ることあらん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④天つ御使いの　歌声を聞きて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主は慰め受け　立ち上がりませり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1">
            <a:extLst>
              <a:ext uri="{FF2B5EF4-FFF2-40B4-BE49-F238E27FC236}">
                <a16:creationId xmlns:a16="http://schemas.microsoft.com/office/drawing/2014/main" id="{CCEFE44C-B682-5942-E522-6828116F5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聖１２０  罪の世のため</a:t>
            </a:r>
          </a:p>
        </p:txBody>
      </p:sp>
      <p:sp>
        <p:nvSpPr>
          <p:cNvPr id="153603" name="Text Box 2">
            <a:extLst>
              <a:ext uri="{FF2B5EF4-FFF2-40B4-BE49-F238E27FC236}">
                <a16:creationId xmlns:a16="http://schemas.microsoft.com/office/drawing/2014/main" id="{19527DAA-4C23-6B58-3C30-8719A4915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3075" y="152400"/>
            <a:ext cx="9559925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➀罪の世のため　いのちを捨てし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主は死に勝ちて　陰府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よみ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より帰る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世人よ共に　楽しき声もて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歌えハレルヤ　ハレルヤ！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1">
            <a:extLst>
              <a:ext uri="{FF2B5EF4-FFF2-40B4-BE49-F238E27FC236}">
                <a16:creationId xmlns:a16="http://schemas.microsoft.com/office/drawing/2014/main" id="{470B3DA6-EBA1-222E-03F6-B82D700AC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聖１２０  罪の世のため</a:t>
            </a:r>
          </a:p>
        </p:txBody>
      </p:sp>
      <p:sp>
        <p:nvSpPr>
          <p:cNvPr id="155651" name="Text Box 2">
            <a:extLst>
              <a:ext uri="{FF2B5EF4-FFF2-40B4-BE49-F238E27FC236}">
                <a16:creationId xmlns:a16="http://schemas.microsoft.com/office/drawing/2014/main" id="{6A3A8C7A-2F02-4F4B-EF53-56B0BB6E4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76238" y="152400"/>
            <a:ext cx="8707438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➁誰も死の針　恐ることを得じ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陰府の力に　勝つ者あらじ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やがて死の手の　身に迫り来る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世の人知るや　ハレルヤ！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1">
            <a:extLst>
              <a:ext uri="{FF2B5EF4-FFF2-40B4-BE49-F238E27FC236}">
                <a16:creationId xmlns:a16="http://schemas.microsoft.com/office/drawing/2014/main" id="{F1867AA0-1994-A7E7-91C3-7B1409145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聖１２０  罪の世のため</a:t>
            </a:r>
          </a:p>
        </p:txBody>
      </p:sp>
      <p:sp>
        <p:nvSpPr>
          <p:cNvPr id="157699" name="Text Box 2">
            <a:extLst>
              <a:ext uri="{FF2B5EF4-FFF2-40B4-BE49-F238E27FC236}">
                <a16:creationId xmlns:a16="http://schemas.microsoft.com/office/drawing/2014/main" id="{2CDDDD0D-D2F3-19E0-3279-A5D98D1DC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0350" y="152400"/>
            <a:ext cx="8815388" cy="516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➂神の子イェスは　陰府をば破り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罪の贖い　成し遂げたもう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                  いずこ           よみじ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死の針何処　黄泉路もなにかは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勝ち歌　歌わん　ハレルヤ！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  <a:cs typeface="ＤＦＧ中太丸ゴシック体" pitchFamily="4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  <a:cs typeface="ＤＦＧ中太丸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1">
            <a:extLst>
              <a:ext uri="{FF2B5EF4-FFF2-40B4-BE49-F238E27FC236}">
                <a16:creationId xmlns:a16="http://schemas.microsoft.com/office/drawing/2014/main" id="{45541462-B46E-0BF2-51A2-6F89C7EEE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聖１２０  罪の世のため</a:t>
            </a:r>
          </a:p>
        </p:txBody>
      </p:sp>
      <p:sp>
        <p:nvSpPr>
          <p:cNvPr id="159747" name="Text Box 2">
            <a:extLst>
              <a:ext uri="{FF2B5EF4-FFF2-40B4-BE49-F238E27FC236}">
                <a16:creationId xmlns:a16="http://schemas.microsoft.com/office/drawing/2014/main" id="{F49F93FE-C460-F7D1-ADA4-1E62E5269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4150" y="0"/>
            <a:ext cx="8794750" cy="595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 げ   たぐい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④実に類なき　勝ちにてありき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夜の幕消えて　朝日ぞ照らす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みふみ    しる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御文は記す　「君は死によりて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死を伏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（ふく）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しぬ」と　ハレルヤ！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1">
            <a:extLst>
              <a:ext uri="{FF2B5EF4-FFF2-40B4-BE49-F238E27FC236}">
                <a16:creationId xmlns:a16="http://schemas.microsoft.com/office/drawing/2014/main" id="{A6DB1B21-67BE-4F1A-C52D-B86BD4861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聖１２０  罪の世のため</a:t>
            </a:r>
          </a:p>
        </p:txBody>
      </p:sp>
      <p:sp>
        <p:nvSpPr>
          <p:cNvPr id="161795" name="Text Box 2">
            <a:extLst>
              <a:ext uri="{FF2B5EF4-FFF2-40B4-BE49-F238E27FC236}">
                <a16:creationId xmlns:a16="http://schemas.microsoft.com/office/drawing/2014/main" id="{7697FF67-36B6-AB66-8E5C-FB7BCA550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44538" y="152400"/>
            <a:ext cx="994410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⑤勝ちて帰りし　主ぞ世を知らす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罪咎いずこぞ　主は滅ぼしぬ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死の使者去りぬ　夜目にも明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さや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けき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君が血見ては　ハレルヤ！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  <a:cs typeface="ＤＦＧ中太丸ゴシック体" pitchFamily="4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  <a:cs typeface="ＤＦＧ中太丸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1">
            <a:extLst>
              <a:ext uri="{FF2B5EF4-FFF2-40B4-BE49-F238E27FC236}">
                <a16:creationId xmlns:a16="http://schemas.microsoft.com/office/drawing/2014/main" id="{D4F179DA-8715-89A5-5B75-96F3B689C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聖１２０  罪の世のため</a:t>
            </a:r>
          </a:p>
        </p:txBody>
      </p:sp>
      <p:sp>
        <p:nvSpPr>
          <p:cNvPr id="163843" name="Text Box 2">
            <a:extLst>
              <a:ext uri="{FF2B5EF4-FFF2-40B4-BE49-F238E27FC236}">
                <a16:creationId xmlns:a16="http://schemas.microsoft.com/office/drawing/2014/main" id="{0331644C-949A-D096-E8CB-E068D4FAC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3688" y="152400"/>
            <a:ext cx="805180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⑥良きこの朝を　われらは迎え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太陽イェスを　間近に仰ぐ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喜び叫べ　歌え高らかに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めでたきこの日　ハレルヤ！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DAD88DDC-7AE3-B835-77DE-1AA1D7D45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聖１０１　おやすみなさいあかごの</a:t>
            </a:r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3C160C44-D8E0-BAC7-FDB5-E5EAD0420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3" y="152400"/>
            <a:ext cx="7394575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②おやすみなさい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赤子の小さいイェスよ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馬槽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うまぶね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の藁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（わら）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は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堅いけれど  堅いけれど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1">
            <a:extLst>
              <a:ext uri="{FF2B5EF4-FFF2-40B4-BE49-F238E27FC236}">
                <a16:creationId xmlns:a16="http://schemas.microsoft.com/office/drawing/2014/main" id="{0885EC06-1E38-9A56-6ECE-685719AB1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聖１２０  罪の世のため</a:t>
            </a:r>
          </a:p>
        </p:txBody>
      </p:sp>
      <p:sp>
        <p:nvSpPr>
          <p:cNvPr id="165891" name="Text Box 2">
            <a:extLst>
              <a:ext uri="{FF2B5EF4-FFF2-40B4-BE49-F238E27FC236}">
                <a16:creationId xmlns:a16="http://schemas.microsoft.com/office/drawing/2014/main" id="{4B3FF3F3-75CA-78F2-3F09-172D73F4B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77825" y="152400"/>
            <a:ext cx="92900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⑦主の振る舞いは　われらをぞ待つ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古きを去りて　新たにせられん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御声聞くまま　御前に集まり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御糧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（みかて）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を食せん　ハレルヤ！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  <a:cs typeface="ＤＦＧ中太丸ゴシック体" pitchFamily="4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  <a:cs typeface="ＤＦＧ中太丸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1">
            <a:extLst>
              <a:ext uri="{FF2B5EF4-FFF2-40B4-BE49-F238E27FC236}">
                <a16:creationId xmlns:a16="http://schemas.microsoft.com/office/drawing/2014/main" id="{BCEAB775-F9DD-4184-8CF2-CD7D2B440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聖１２１　はげしきいくさに</a:t>
            </a:r>
          </a:p>
        </p:txBody>
      </p:sp>
      <p:sp>
        <p:nvSpPr>
          <p:cNvPr id="167939" name="Text Box 2">
            <a:extLst>
              <a:ext uri="{FF2B5EF4-FFF2-40B4-BE49-F238E27FC236}">
                <a16:creationId xmlns:a16="http://schemas.microsoft.com/office/drawing/2014/main" id="{1435A149-DF07-89F8-B2DA-C029A2015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73063" y="152400"/>
            <a:ext cx="9871076" cy="278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➀ハレルヤ！ハレルヤ！ハレルヤ！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激しき戦に　勝ちし勝利の主を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いざ誉め讃えよ　ハレルヤ！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1">
            <a:extLst>
              <a:ext uri="{FF2B5EF4-FFF2-40B4-BE49-F238E27FC236}">
                <a16:creationId xmlns:a16="http://schemas.microsoft.com/office/drawing/2014/main" id="{E15ECEC0-7179-CA47-F7C9-C2876E8BC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聖１２１　はげしきいくさに</a:t>
            </a:r>
          </a:p>
        </p:txBody>
      </p:sp>
      <p:sp>
        <p:nvSpPr>
          <p:cNvPr id="169987" name="Text Box 2">
            <a:extLst>
              <a:ext uri="{FF2B5EF4-FFF2-40B4-BE49-F238E27FC236}">
                <a16:creationId xmlns:a16="http://schemas.microsoft.com/office/drawing/2014/main" id="{2D17E22E-82E7-B67B-E527-D24253BCE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2425" y="152400"/>
            <a:ext cx="8772525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➁死力を尽くしし　悪魔も敗れぬ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喜び讃えよ　ハレルヤ！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➂悲しき夜は明け　栄の日は出ず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復活を寿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ことほ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げ　ハレルヤ！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1">
            <a:extLst>
              <a:ext uri="{FF2B5EF4-FFF2-40B4-BE49-F238E27FC236}">
                <a16:creationId xmlns:a16="http://schemas.microsoft.com/office/drawing/2014/main" id="{5953202E-933B-2129-1D62-A13F39F95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聖１２１　はげしきいくさに</a:t>
            </a:r>
          </a:p>
        </p:txBody>
      </p:sp>
      <p:sp>
        <p:nvSpPr>
          <p:cNvPr id="172035" name="Text Box 2">
            <a:extLst>
              <a:ext uri="{FF2B5EF4-FFF2-40B4-BE49-F238E27FC236}">
                <a16:creationId xmlns:a16="http://schemas.microsoft.com/office/drawing/2014/main" id="{985219CA-65A9-F4C3-98BB-09BC0A433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4013" y="152400"/>
            <a:ext cx="9032876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④主の死と傷にて　生かされ癒さる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御民よ讃えよ　ハレルヤ！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  <a:cs typeface="ＤＦＧ中太丸ゴシック体" pitchFamily="4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  <a:cs typeface="ＤＦＧ中太丸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1">
            <a:extLst>
              <a:ext uri="{FF2B5EF4-FFF2-40B4-BE49-F238E27FC236}">
                <a16:creationId xmlns:a16="http://schemas.microsoft.com/office/drawing/2014/main" id="{C5005533-2BFE-7F9D-8B64-FBC81B6A3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聖１２２　よみと死をうちて</a:t>
            </a:r>
          </a:p>
        </p:txBody>
      </p:sp>
      <p:sp>
        <p:nvSpPr>
          <p:cNvPr id="174083" name="Text Box 2">
            <a:extLst>
              <a:ext uri="{FF2B5EF4-FFF2-40B4-BE49-F238E27FC236}">
                <a16:creationId xmlns:a16="http://schemas.microsoft.com/office/drawing/2014/main" id="{18E7243C-283A-DEA0-CD45-50F5DDCD8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4175" y="152400"/>
            <a:ext cx="9286875" cy="394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よみ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➀陰府と死を打ちて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勝ちを得給いし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救いの君は　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墓より帰り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いのちと安きを われらに給えり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ハレルヤ！ハレルヤ！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1">
            <a:extLst>
              <a:ext uri="{FF2B5EF4-FFF2-40B4-BE49-F238E27FC236}">
                <a16:creationId xmlns:a16="http://schemas.microsoft.com/office/drawing/2014/main" id="{8C727CBE-246E-75C7-7DFA-2F29F381D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聖１２２　よみと死をうちて</a:t>
            </a:r>
          </a:p>
        </p:txBody>
      </p:sp>
      <p:sp>
        <p:nvSpPr>
          <p:cNvPr id="176131" name="Text Box 2">
            <a:extLst>
              <a:ext uri="{FF2B5EF4-FFF2-40B4-BE49-F238E27FC236}">
                <a16:creationId xmlns:a16="http://schemas.microsoft.com/office/drawing/2014/main" id="{D9AD82A0-3FF2-DA0D-0002-5EFDACED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1325" y="152400"/>
            <a:ext cx="9155113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➁神の御民をば　罪に誘いこむ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暗きの長</a:t>
            </a:r>
            <a:r>
              <a:rPr lang="en-US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おさ</a:t>
            </a:r>
            <a:r>
              <a:rPr lang="en-US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は　敗れ去りぬ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声を張り上げて　勝利の主讃えよ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ハレルヤ！ハレルヤ！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1">
            <a:extLst>
              <a:ext uri="{FF2B5EF4-FFF2-40B4-BE49-F238E27FC236}">
                <a16:creationId xmlns:a16="http://schemas.microsoft.com/office/drawing/2014/main" id="{C604788C-C881-A741-EC03-57D39E41B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聖１２２　よみと死をうちて</a:t>
            </a:r>
          </a:p>
        </p:txBody>
      </p:sp>
      <p:sp>
        <p:nvSpPr>
          <p:cNvPr id="178179" name="Text Box 2">
            <a:extLst>
              <a:ext uri="{FF2B5EF4-FFF2-40B4-BE49-F238E27FC236}">
                <a16:creationId xmlns:a16="http://schemas.microsoft.com/office/drawing/2014/main" id="{D09F1B08-0408-66B3-4A36-245D06CC5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74688" y="152400"/>
            <a:ext cx="9909176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➂いと高き神の　そばに在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ましま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世を統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(す)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べたもう　御子なるイェスに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天地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あめつち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こぞりて　ささげよ栄えを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ハレルヤ！ハレルヤ！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1">
            <a:extLst>
              <a:ext uri="{FF2B5EF4-FFF2-40B4-BE49-F238E27FC236}">
                <a16:creationId xmlns:a16="http://schemas.microsoft.com/office/drawing/2014/main" id="{9CB3013B-7F59-EF3F-4A6C-5490756DC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445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聖１２３　いざひとよ </a:t>
            </a:r>
          </a:p>
        </p:txBody>
      </p:sp>
      <p:sp>
        <p:nvSpPr>
          <p:cNvPr id="180227" name="Text Box 2">
            <a:extLst>
              <a:ext uri="{FF2B5EF4-FFF2-40B4-BE49-F238E27FC236}">
                <a16:creationId xmlns:a16="http://schemas.microsoft.com/office/drawing/2014/main" id="{FBB4ACA3-F5BF-42CA-7FB7-8D5239090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88988" y="23813"/>
            <a:ext cx="9931401" cy="442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いざ人よ誉めまつれ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甦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よみがえ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りし勝利の主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見よ墓には何もなく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ただ衣の残るのみ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いざ人よ誉めまつれ　甦りし勝利の主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1">
            <a:extLst>
              <a:ext uri="{FF2B5EF4-FFF2-40B4-BE49-F238E27FC236}">
                <a16:creationId xmlns:a16="http://schemas.microsoft.com/office/drawing/2014/main" id="{54037902-A817-B53A-FF55-5EFED09F5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35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聖１２３　いざひとよ </a:t>
            </a:r>
          </a:p>
        </p:txBody>
      </p:sp>
      <p:sp>
        <p:nvSpPr>
          <p:cNvPr id="182275" name="Text Box 2">
            <a:extLst>
              <a:ext uri="{FF2B5EF4-FFF2-40B4-BE49-F238E27FC236}">
                <a16:creationId xmlns:a16="http://schemas.microsoft.com/office/drawing/2014/main" id="{FFD92F74-1767-0570-E7FA-8E742B395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47713" y="47625"/>
            <a:ext cx="9931401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イェスは実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げ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　死に勝ちて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祓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はら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いませり黒き闇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陰府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よみ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の勝利今いずこ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死は毒針もがれたり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いざ人よ誉めまつれ　甦りし勝利の主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1">
            <a:extLst>
              <a:ext uri="{FF2B5EF4-FFF2-40B4-BE49-F238E27FC236}">
                <a16:creationId xmlns:a16="http://schemas.microsoft.com/office/drawing/2014/main" id="{CB0A5DD6-F6F7-36F6-CEBD-DD71B4285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聖１２３　いざひとよ </a:t>
            </a:r>
          </a:p>
        </p:txBody>
      </p:sp>
      <p:sp>
        <p:nvSpPr>
          <p:cNvPr id="184323" name="Text Box 2">
            <a:extLst>
              <a:ext uri="{FF2B5EF4-FFF2-40B4-BE49-F238E27FC236}">
                <a16:creationId xmlns:a16="http://schemas.microsoft.com/office/drawing/2014/main" id="{7BFB09D5-5EE3-F41E-7AEB-454C91CFD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36575" y="0"/>
            <a:ext cx="9734550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いのちの主栄えの主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讃え歌わんいざ立ちて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主に従ごう我らにも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主の如くに勝たしめよ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いざ人よ誉めまつれ 甦りし勝利の主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616C68A0-EFA4-7CE9-E425-9E61981B6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0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聖１０１　おやすみなさいあかごの</a:t>
            </a:r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6418517F-ADD4-FC31-84B1-84CFEC1A0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0013" y="117475"/>
            <a:ext cx="769778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おやすみなさい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赤子の小さいイェスよ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世の中の民は　騒ぐけれど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騒ぐけれど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Times New Roman" panose="02020603050405020304" pitchFamily="18" charset="0"/>
              <a:cs typeface="ＤＦＧ中太丸ゴシック体" pitchFamily="4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Times New Roman" panose="02020603050405020304" pitchFamily="18" charset="0"/>
              <a:cs typeface="ＤＦＧ中太丸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1">
            <a:extLst>
              <a:ext uri="{FF2B5EF4-FFF2-40B4-BE49-F238E27FC236}">
                <a16:creationId xmlns:a16="http://schemas.microsoft.com/office/drawing/2014/main" id="{BE4F84CF-E450-B4E1-7995-69AE0D02A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聖１２４　みたみようたえ</a:t>
            </a:r>
          </a:p>
        </p:txBody>
      </p:sp>
      <p:sp>
        <p:nvSpPr>
          <p:cNvPr id="186371" name="Text Box 2">
            <a:extLst>
              <a:ext uri="{FF2B5EF4-FFF2-40B4-BE49-F238E27FC236}">
                <a16:creationId xmlns:a16="http://schemas.microsoft.com/office/drawing/2014/main" id="{5807E54F-A2F8-F081-96C4-01D297870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19113" y="152400"/>
            <a:ext cx="8775701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➀御民よ歌え　喜びもて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御神は自由　与えませり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パロの軛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くびき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は　もはやあらず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その兵は波に　消え失せたり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1">
            <a:extLst>
              <a:ext uri="{FF2B5EF4-FFF2-40B4-BE49-F238E27FC236}">
                <a16:creationId xmlns:a16="http://schemas.microsoft.com/office/drawing/2014/main" id="{5EFFF7A6-5F97-5A27-FD6D-30AC04894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聖１２４　みたみようたえ</a:t>
            </a:r>
          </a:p>
        </p:txBody>
      </p:sp>
      <p:sp>
        <p:nvSpPr>
          <p:cNvPr id="188419" name="Text Box 2">
            <a:extLst>
              <a:ext uri="{FF2B5EF4-FFF2-40B4-BE49-F238E27FC236}">
                <a16:creationId xmlns:a16="http://schemas.microsoft.com/office/drawing/2014/main" id="{A61739D6-29E0-4447-1716-443CCEB15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8763" y="152400"/>
            <a:ext cx="7008813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➁こは魂の　初春なり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義の太陽ぞ　闇を破る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冷たき罪の　冬は去りて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光ぞ人に　讃えらるる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1">
            <a:extLst>
              <a:ext uri="{FF2B5EF4-FFF2-40B4-BE49-F238E27FC236}">
                <a16:creationId xmlns:a16="http://schemas.microsoft.com/office/drawing/2014/main" id="{14989BA6-53F8-C07E-45E2-9A6F41630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聖１２４　みたみようたえ</a:t>
            </a:r>
          </a:p>
        </p:txBody>
      </p:sp>
      <p:sp>
        <p:nvSpPr>
          <p:cNvPr id="190467" name="Text Box 2">
            <a:extLst>
              <a:ext uri="{FF2B5EF4-FFF2-40B4-BE49-F238E27FC236}">
                <a16:creationId xmlns:a16="http://schemas.microsoft.com/office/drawing/2014/main" id="{5321ED35-166D-8F2D-4FE7-A5A78F316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7813" y="152400"/>
            <a:ext cx="7639051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➂喜び迎えん　この祝い日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宴</a:t>
            </a:r>
            <a:r>
              <a:rPr lang="en-US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うたげ</a:t>
            </a:r>
            <a:r>
              <a:rPr lang="en-US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の中の　宴にいで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甦りたる　栄の主を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われら囲みて　御神をほむ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1">
            <a:extLst>
              <a:ext uri="{FF2B5EF4-FFF2-40B4-BE49-F238E27FC236}">
                <a16:creationId xmlns:a16="http://schemas.microsoft.com/office/drawing/2014/main" id="{FBB558C8-4DD6-8831-82F3-DB8509477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聖１２４　みたみようたえ</a:t>
            </a:r>
          </a:p>
        </p:txBody>
      </p:sp>
      <p:sp>
        <p:nvSpPr>
          <p:cNvPr id="192515" name="Text Box 2">
            <a:extLst>
              <a:ext uri="{FF2B5EF4-FFF2-40B4-BE49-F238E27FC236}">
                <a16:creationId xmlns:a16="http://schemas.microsoft.com/office/drawing/2014/main" id="{B9FE7AD9-FDD9-96BA-AB8D-2ADAC3B6A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11163" y="152400"/>
            <a:ext cx="9464676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④ハレルヤ！君は　永久</a:t>
            </a:r>
            <a:r>
              <a:rPr lang="en-US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とわ</a:t>
            </a:r>
            <a:r>
              <a:rPr lang="en-US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の主なり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破り給いし　陰府</a:t>
            </a:r>
            <a:r>
              <a:rPr lang="en-US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よみ</a:t>
            </a:r>
            <a:r>
              <a:rPr lang="en-US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の門</a:t>
            </a:r>
            <a:r>
              <a:rPr lang="en-US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かど</a:t>
            </a:r>
            <a:r>
              <a:rPr lang="en-US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閉ざし得るもの　世にはあらじ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歌え平和の　与え主を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1">
            <a:extLst>
              <a:ext uri="{FF2B5EF4-FFF2-40B4-BE49-F238E27FC236}">
                <a16:creationId xmlns:a16="http://schemas.microsoft.com/office/drawing/2014/main" id="{B3CB7259-5A03-9B80-F258-60DDA8A71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聖１２５　主のよみがえり</a:t>
            </a:r>
          </a:p>
        </p:txBody>
      </p:sp>
      <p:sp>
        <p:nvSpPr>
          <p:cNvPr id="194563" name="Text Box 2">
            <a:extLst>
              <a:ext uri="{FF2B5EF4-FFF2-40B4-BE49-F238E27FC236}">
                <a16:creationId xmlns:a16="http://schemas.microsoft.com/office/drawing/2014/main" id="{86676399-62C4-914F-DE73-21237DE79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6713" y="152400"/>
            <a:ext cx="8650288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①主の甦り　地よ寿</a:t>
            </a:r>
            <a:r>
              <a:rPr lang="en-US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ことほ</a:t>
            </a:r>
            <a:r>
              <a:rPr lang="en-US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いざ喜びの　声も高く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主は我らをば　移しませり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死よりいのちへ　地より天</a:t>
            </a:r>
            <a:r>
              <a:rPr lang="en-US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あめ</a:t>
            </a:r>
            <a:r>
              <a:rPr lang="en-US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1">
            <a:extLst>
              <a:ext uri="{FF2B5EF4-FFF2-40B4-BE49-F238E27FC236}">
                <a16:creationId xmlns:a16="http://schemas.microsoft.com/office/drawing/2014/main" id="{C3884857-2B8E-5065-4B13-1BF66ED1E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聖１２５　主のよみがえり</a:t>
            </a:r>
          </a:p>
        </p:txBody>
      </p:sp>
      <p:sp>
        <p:nvSpPr>
          <p:cNvPr id="196611" name="Text Box 2">
            <a:extLst>
              <a:ext uri="{FF2B5EF4-FFF2-40B4-BE49-F238E27FC236}">
                <a16:creationId xmlns:a16="http://schemas.microsoft.com/office/drawing/2014/main" id="{A3F23B5F-4AD7-AE3A-7582-006E70C3D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1950" y="152400"/>
            <a:ext cx="7954963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➁永久</a:t>
            </a:r>
            <a:r>
              <a:rPr lang="en-US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とわ</a:t>
            </a:r>
            <a:r>
              <a:rPr lang="en-US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の光を　認めし今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我らは悪と　手を切るを得ん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いとも清らの　天つ歌に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歌声合わせん　我らもまた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1">
            <a:extLst>
              <a:ext uri="{FF2B5EF4-FFF2-40B4-BE49-F238E27FC236}">
                <a16:creationId xmlns:a16="http://schemas.microsoft.com/office/drawing/2014/main" id="{3F02ACB8-B8DC-5B48-303B-DC06D093C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0"/>
            <a:ext cx="72390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聖１２５　主のよみがえり</a:t>
            </a:r>
          </a:p>
        </p:txBody>
      </p:sp>
      <p:sp>
        <p:nvSpPr>
          <p:cNvPr id="198659" name="Text Box 2">
            <a:extLst>
              <a:ext uri="{FF2B5EF4-FFF2-40B4-BE49-F238E27FC236}">
                <a16:creationId xmlns:a16="http://schemas.microsoft.com/office/drawing/2014/main" id="{E1C5EB1F-987B-E5BD-8D02-63F4134BD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3388" y="152400"/>
            <a:ext cx="8464551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➂主の甦</a:t>
            </a:r>
            <a:r>
              <a:rPr lang="en-US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よみがえ</a:t>
            </a:r>
            <a:r>
              <a:rPr lang="en-US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り　天よ歌え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地なる百千</a:t>
            </a:r>
            <a:r>
              <a:rPr lang="en-US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ももち</a:t>
            </a:r>
            <a:r>
              <a:rPr lang="en-US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　民も立ちて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歌声永久</a:t>
            </a:r>
            <a:r>
              <a:rPr lang="en-US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とわ</a:t>
            </a:r>
            <a:r>
              <a:rPr lang="en-US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　天に響き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喜び長く　地をば満たさん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1">
            <a:extLst>
              <a:ext uri="{FF2B5EF4-FFF2-40B4-BE49-F238E27FC236}">
                <a16:creationId xmlns:a16="http://schemas.microsoft.com/office/drawing/2014/main" id="{4F12C540-2CC6-8267-17F4-344AB400B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-19050"/>
            <a:ext cx="439261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聖１２６　よびとようたえ</a:t>
            </a:r>
          </a:p>
        </p:txBody>
      </p:sp>
      <p:sp>
        <p:nvSpPr>
          <p:cNvPr id="200707" name="Text Box 2">
            <a:extLst>
              <a:ext uri="{FF2B5EF4-FFF2-40B4-BE49-F238E27FC236}">
                <a16:creationId xmlns:a16="http://schemas.microsoft.com/office/drawing/2014/main" id="{D924C0BB-CB2E-2A1D-2B2D-E6210AFF2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839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世人よ歌え　ハレルヤ！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御使いたちも　ハレルヤ！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キリストこの日　ハレルヤ！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甦りたり　ハレルヤ！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ext Box 1">
            <a:extLst>
              <a:ext uri="{FF2B5EF4-FFF2-40B4-BE49-F238E27FC236}">
                <a16:creationId xmlns:a16="http://schemas.microsoft.com/office/drawing/2014/main" id="{14BAFC89-904C-D2F0-E6BD-1F630C1CC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-457200"/>
            <a:ext cx="4419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聖１２６　よびとようたえ</a:t>
            </a:r>
          </a:p>
        </p:txBody>
      </p:sp>
      <p:sp>
        <p:nvSpPr>
          <p:cNvPr id="202755" name="Text Box 2">
            <a:extLst>
              <a:ext uri="{FF2B5EF4-FFF2-40B4-BE49-F238E27FC236}">
                <a16:creationId xmlns:a16="http://schemas.microsoft.com/office/drawing/2014/main" id="{DFA3E107-9270-B2AD-1CB5-4C828C2AD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救い業の　ハレルヤ！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遂げられし今　ハレルヤ！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御国の門</a:t>
            </a: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(かど)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も　ハレルヤ！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広く開きたり　ハレルヤ！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1">
            <a:extLst>
              <a:ext uri="{FF2B5EF4-FFF2-40B4-BE49-F238E27FC236}">
                <a16:creationId xmlns:a16="http://schemas.microsoft.com/office/drawing/2014/main" id="{DF05ED53-EAC4-8A4E-E5FF-737E3EB46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188" y="0"/>
            <a:ext cx="457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聖１２６　よびとようたえ</a:t>
            </a:r>
          </a:p>
        </p:txBody>
      </p:sp>
      <p:sp>
        <p:nvSpPr>
          <p:cNvPr id="204803" name="Text Box 2">
            <a:extLst>
              <a:ext uri="{FF2B5EF4-FFF2-40B4-BE49-F238E27FC236}">
                <a16:creationId xmlns:a16="http://schemas.microsoft.com/office/drawing/2014/main" id="{5E554B08-23C0-0773-E4C3-D5A1D18CD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死の針いずこ　ハレルヤ！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退け陰府</a:t>
            </a: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(よみ)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よ　ハレルヤ！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君は戦に　ハレルヤ！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打ち勝ちませり　ハレルヤ！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12821</Words>
  <Application>Microsoft Office PowerPoint</Application>
  <PresentationFormat>画面に合わせる (4:3)</PresentationFormat>
  <Paragraphs>2478</Paragraphs>
  <Slides>376</Slides>
  <Notes>376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376</vt:i4>
      </vt:variant>
    </vt:vector>
  </HeadingPairs>
  <TitlesOfParts>
    <vt:vector size="388" baseType="lpstr">
      <vt:lpstr>Times New Roman</vt:lpstr>
      <vt:lpstr>ＭＳ Ｐゴシック</vt:lpstr>
      <vt:lpstr>Arial</vt:lpstr>
      <vt:lpstr>Calibri</vt:lpstr>
      <vt:lpstr>ＭＳ 明朝</vt:lpstr>
      <vt:lpstr>HG丸ｺﾞｼｯｸM-PRO</vt:lpstr>
      <vt:lpstr>ＤＦＧ中太丸ゴシック体</vt:lpstr>
      <vt:lpstr>Century</vt:lpstr>
      <vt:lpstr>ＤＦＰ特太ゴシック体</vt:lpstr>
      <vt:lpstr>游ゴシック</vt:lpstr>
      <vt:lpstr>Office テーマ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聖１０９　きよしこの夜</dc:title>
  <dc:creator>プロジェクタ</dc:creator>
  <cp:lastModifiedBy>篤 福永</cp:lastModifiedBy>
  <cp:revision>69</cp:revision>
  <cp:lastPrinted>1601-01-01T00:00:00Z</cp:lastPrinted>
  <dcterms:created xsi:type="dcterms:W3CDTF">2007-02-21T10:24:47Z</dcterms:created>
  <dcterms:modified xsi:type="dcterms:W3CDTF">2026-05-02T11:34:34Z</dcterms:modified>
</cp:coreProperties>
</file>