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8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4093" r:id="rId38"/>
    <p:sldMasterId id="2147484514" r:id="rId39"/>
  </p:sldMasterIdLst>
  <p:notesMasterIdLst>
    <p:notesMasterId r:id="rId459"/>
  </p:notes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81" r:id="rId65"/>
    <p:sldId id="282" r:id="rId66"/>
    <p:sldId id="283" r:id="rId67"/>
    <p:sldId id="284" r:id="rId68"/>
    <p:sldId id="285" r:id="rId69"/>
    <p:sldId id="286" r:id="rId70"/>
    <p:sldId id="287" r:id="rId71"/>
    <p:sldId id="288" r:id="rId72"/>
    <p:sldId id="289" r:id="rId73"/>
    <p:sldId id="290" r:id="rId74"/>
    <p:sldId id="291" r:id="rId75"/>
    <p:sldId id="292" r:id="rId76"/>
    <p:sldId id="293" r:id="rId77"/>
    <p:sldId id="294" r:id="rId78"/>
    <p:sldId id="29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308" r:id="rId92"/>
    <p:sldId id="309" r:id="rId93"/>
    <p:sldId id="310" r:id="rId94"/>
    <p:sldId id="311" r:id="rId95"/>
    <p:sldId id="312" r:id="rId96"/>
    <p:sldId id="313" r:id="rId97"/>
    <p:sldId id="314" r:id="rId98"/>
    <p:sldId id="315" r:id="rId99"/>
    <p:sldId id="316" r:id="rId100"/>
    <p:sldId id="317" r:id="rId101"/>
    <p:sldId id="318" r:id="rId102"/>
    <p:sldId id="319" r:id="rId103"/>
    <p:sldId id="320" r:id="rId104"/>
    <p:sldId id="321" r:id="rId105"/>
    <p:sldId id="322" r:id="rId106"/>
    <p:sldId id="323" r:id="rId107"/>
    <p:sldId id="324" r:id="rId108"/>
    <p:sldId id="325" r:id="rId109"/>
    <p:sldId id="326" r:id="rId110"/>
    <p:sldId id="327" r:id="rId111"/>
    <p:sldId id="328" r:id="rId112"/>
    <p:sldId id="329" r:id="rId113"/>
    <p:sldId id="330" r:id="rId114"/>
    <p:sldId id="331" r:id="rId115"/>
    <p:sldId id="332" r:id="rId116"/>
    <p:sldId id="333" r:id="rId117"/>
    <p:sldId id="334" r:id="rId118"/>
    <p:sldId id="335" r:id="rId119"/>
    <p:sldId id="336" r:id="rId120"/>
    <p:sldId id="337" r:id="rId121"/>
    <p:sldId id="338" r:id="rId122"/>
    <p:sldId id="339" r:id="rId123"/>
    <p:sldId id="340" r:id="rId124"/>
    <p:sldId id="341" r:id="rId125"/>
    <p:sldId id="342" r:id="rId126"/>
    <p:sldId id="343" r:id="rId127"/>
    <p:sldId id="344" r:id="rId128"/>
    <p:sldId id="345" r:id="rId129"/>
    <p:sldId id="346" r:id="rId130"/>
    <p:sldId id="347" r:id="rId131"/>
    <p:sldId id="348" r:id="rId132"/>
    <p:sldId id="349" r:id="rId133"/>
    <p:sldId id="350" r:id="rId134"/>
    <p:sldId id="351" r:id="rId135"/>
    <p:sldId id="352" r:id="rId136"/>
    <p:sldId id="353" r:id="rId137"/>
    <p:sldId id="354" r:id="rId138"/>
    <p:sldId id="355" r:id="rId139"/>
    <p:sldId id="356" r:id="rId140"/>
    <p:sldId id="357" r:id="rId141"/>
    <p:sldId id="358" r:id="rId142"/>
    <p:sldId id="359" r:id="rId143"/>
    <p:sldId id="360" r:id="rId144"/>
    <p:sldId id="361" r:id="rId145"/>
    <p:sldId id="362" r:id="rId146"/>
    <p:sldId id="363" r:id="rId147"/>
    <p:sldId id="364" r:id="rId148"/>
    <p:sldId id="365" r:id="rId149"/>
    <p:sldId id="366" r:id="rId150"/>
    <p:sldId id="367" r:id="rId151"/>
    <p:sldId id="368" r:id="rId152"/>
    <p:sldId id="369" r:id="rId153"/>
    <p:sldId id="370" r:id="rId154"/>
    <p:sldId id="371" r:id="rId155"/>
    <p:sldId id="372" r:id="rId156"/>
    <p:sldId id="373" r:id="rId157"/>
    <p:sldId id="374" r:id="rId158"/>
    <p:sldId id="375" r:id="rId159"/>
    <p:sldId id="376" r:id="rId160"/>
    <p:sldId id="377" r:id="rId161"/>
    <p:sldId id="378" r:id="rId162"/>
    <p:sldId id="379" r:id="rId163"/>
    <p:sldId id="380" r:id="rId164"/>
    <p:sldId id="381" r:id="rId165"/>
    <p:sldId id="382" r:id="rId166"/>
    <p:sldId id="383" r:id="rId167"/>
    <p:sldId id="384" r:id="rId168"/>
    <p:sldId id="385" r:id="rId169"/>
    <p:sldId id="386" r:id="rId170"/>
    <p:sldId id="387" r:id="rId171"/>
    <p:sldId id="388" r:id="rId172"/>
    <p:sldId id="389" r:id="rId173"/>
    <p:sldId id="390" r:id="rId174"/>
    <p:sldId id="391" r:id="rId175"/>
    <p:sldId id="392" r:id="rId176"/>
    <p:sldId id="393" r:id="rId177"/>
    <p:sldId id="394" r:id="rId178"/>
    <p:sldId id="395" r:id="rId179"/>
    <p:sldId id="396" r:id="rId180"/>
    <p:sldId id="397" r:id="rId181"/>
    <p:sldId id="398" r:id="rId182"/>
    <p:sldId id="399" r:id="rId183"/>
    <p:sldId id="400" r:id="rId184"/>
    <p:sldId id="401" r:id="rId185"/>
    <p:sldId id="402" r:id="rId186"/>
    <p:sldId id="403" r:id="rId187"/>
    <p:sldId id="404" r:id="rId188"/>
    <p:sldId id="405" r:id="rId189"/>
    <p:sldId id="406" r:id="rId190"/>
    <p:sldId id="679" r:id="rId191"/>
    <p:sldId id="408" r:id="rId192"/>
    <p:sldId id="409" r:id="rId193"/>
    <p:sldId id="410" r:id="rId194"/>
    <p:sldId id="411" r:id="rId195"/>
    <p:sldId id="412" r:id="rId196"/>
    <p:sldId id="413" r:id="rId197"/>
    <p:sldId id="414" r:id="rId198"/>
    <p:sldId id="415" r:id="rId199"/>
    <p:sldId id="416" r:id="rId200"/>
    <p:sldId id="417" r:id="rId201"/>
    <p:sldId id="418" r:id="rId202"/>
    <p:sldId id="419" r:id="rId203"/>
    <p:sldId id="420" r:id="rId204"/>
    <p:sldId id="421" r:id="rId205"/>
    <p:sldId id="422" r:id="rId206"/>
    <p:sldId id="423" r:id="rId207"/>
    <p:sldId id="424" r:id="rId208"/>
    <p:sldId id="425" r:id="rId209"/>
    <p:sldId id="426" r:id="rId210"/>
    <p:sldId id="427" r:id="rId211"/>
    <p:sldId id="428" r:id="rId212"/>
    <p:sldId id="429" r:id="rId213"/>
    <p:sldId id="430" r:id="rId214"/>
    <p:sldId id="431" r:id="rId215"/>
    <p:sldId id="432" r:id="rId216"/>
    <p:sldId id="433" r:id="rId217"/>
    <p:sldId id="434" r:id="rId218"/>
    <p:sldId id="435" r:id="rId219"/>
    <p:sldId id="436" r:id="rId220"/>
    <p:sldId id="437" r:id="rId221"/>
    <p:sldId id="438" r:id="rId222"/>
    <p:sldId id="439" r:id="rId223"/>
    <p:sldId id="440" r:id="rId224"/>
    <p:sldId id="441" r:id="rId225"/>
    <p:sldId id="442" r:id="rId226"/>
    <p:sldId id="443" r:id="rId227"/>
    <p:sldId id="444" r:id="rId228"/>
    <p:sldId id="445" r:id="rId229"/>
    <p:sldId id="446" r:id="rId230"/>
    <p:sldId id="680" r:id="rId231"/>
    <p:sldId id="681" r:id="rId232"/>
    <p:sldId id="682" r:id="rId233"/>
    <p:sldId id="683" r:id="rId234"/>
    <p:sldId id="451" r:id="rId235"/>
    <p:sldId id="452" r:id="rId236"/>
    <p:sldId id="453" r:id="rId237"/>
    <p:sldId id="454" r:id="rId238"/>
    <p:sldId id="455" r:id="rId239"/>
    <p:sldId id="456" r:id="rId240"/>
    <p:sldId id="457" r:id="rId241"/>
    <p:sldId id="458" r:id="rId242"/>
    <p:sldId id="459" r:id="rId243"/>
    <p:sldId id="460" r:id="rId244"/>
    <p:sldId id="461" r:id="rId245"/>
    <p:sldId id="462" r:id="rId246"/>
    <p:sldId id="463" r:id="rId247"/>
    <p:sldId id="464" r:id="rId248"/>
    <p:sldId id="465" r:id="rId249"/>
    <p:sldId id="466" r:id="rId250"/>
    <p:sldId id="467" r:id="rId251"/>
    <p:sldId id="468" r:id="rId252"/>
    <p:sldId id="469" r:id="rId253"/>
    <p:sldId id="470" r:id="rId254"/>
    <p:sldId id="471" r:id="rId255"/>
    <p:sldId id="472" r:id="rId256"/>
    <p:sldId id="473" r:id="rId257"/>
    <p:sldId id="474" r:id="rId258"/>
    <p:sldId id="475" r:id="rId259"/>
    <p:sldId id="476" r:id="rId260"/>
    <p:sldId id="477" r:id="rId261"/>
    <p:sldId id="478" r:id="rId262"/>
    <p:sldId id="479" r:id="rId263"/>
    <p:sldId id="480" r:id="rId264"/>
    <p:sldId id="481" r:id="rId265"/>
    <p:sldId id="482" r:id="rId266"/>
    <p:sldId id="483" r:id="rId267"/>
    <p:sldId id="484" r:id="rId268"/>
    <p:sldId id="485" r:id="rId269"/>
    <p:sldId id="486" r:id="rId270"/>
    <p:sldId id="487" r:id="rId271"/>
    <p:sldId id="488" r:id="rId272"/>
    <p:sldId id="489" r:id="rId273"/>
    <p:sldId id="490" r:id="rId274"/>
    <p:sldId id="491" r:id="rId275"/>
    <p:sldId id="492" r:id="rId276"/>
    <p:sldId id="493" r:id="rId277"/>
    <p:sldId id="494" r:id="rId278"/>
    <p:sldId id="495" r:id="rId279"/>
    <p:sldId id="496" r:id="rId280"/>
    <p:sldId id="497" r:id="rId281"/>
    <p:sldId id="498" r:id="rId282"/>
    <p:sldId id="499" r:id="rId283"/>
    <p:sldId id="500" r:id="rId284"/>
    <p:sldId id="501" r:id="rId285"/>
    <p:sldId id="502" r:id="rId286"/>
    <p:sldId id="503" r:id="rId287"/>
    <p:sldId id="504" r:id="rId288"/>
    <p:sldId id="505" r:id="rId289"/>
    <p:sldId id="506" r:id="rId290"/>
    <p:sldId id="507" r:id="rId291"/>
    <p:sldId id="508" r:id="rId292"/>
    <p:sldId id="509" r:id="rId293"/>
    <p:sldId id="510" r:id="rId294"/>
    <p:sldId id="511" r:id="rId295"/>
    <p:sldId id="512" r:id="rId296"/>
    <p:sldId id="513" r:id="rId297"/>
    <p:sldId id="514" r:id="rId298"/>
    <p:sldId id="515" r:id="rId299"/>
    <p:sldId id="516" r:id="rId300"/>
    <p:sldId id="517" r:id="rId301"/>
    <p:sldId id="518" r:id="rId302"/>
    <p:sldId id="519" r:id="rId303"/>
    <p:sldId id="520" r:id="rId304"/>
    <p:sldId id="521" r:id="rId305"/>
    <p:sldId id="522" r:id="rId306"/>
    <p:sldId id="523" r:id="rId307"/>
    <p:sldId id="524" r:id="rId308"/>
    <p:sldId id="525" r:id="rId309"/>
    <p:sldId id="526" r:id="rId310"/>
    <p:sldId id="527" r:id="rId311"/>
    <p:sldId id="528" r:id="rId312"/>
    <p:sldId id="529" r:id="rId313"/>
    <p:sldId id="530" r:id="rId314"/>
    <p:sldId id="531" r:id="rId315"/>
    <p:sldId id="532" r:id="rId316"/>
    <p:sldId id="533" r:id="rId317"/>
    <p:sldId id="534" r:id="rId318"/>
    <p:sldId id="535" r:id="rId319"/>
    <p:sldId id="536" r:id="rId320"/>
    <p:sldId id="537" r:id="rId321"/>
    <p:sldId id="538" r:id="rId322"/>
    <p:sldId id="539" r:id="rId323"/>
    <p:sldId id="540" r:id="rId324"/>
    <p:sldId id="541" r:id="rId325"/>
    <p:sldId id="542" r:id="rId326"/>
    <p:sldId id="543" r:id="rId327"/>
    <p:sldId id="544" r:id="rId328"/>
    <p:sldId id="545" r:id="rId329"/>
    <p:sldId id="546" r:id="rId330"/>
    <p:sldId id="547" r:id="rId331"/>
    <p:sldId id="548" r:id="rId332"/>
    <p:sldId id="549" r:id="rId333"/>
    <p:sldId id="550" r:id="rId334"/>
    <p:sldId id="551" r:id="rId335"/>
    <p:sldId id="552" r:id="rId336"/>
    <p:sldId id="553" r:id="rId337"/>
    <p:sldId id="554" r:id="rId338"/>
    <p:sldId id="555" r:id="rId339"/>
    <p:sldId id="556" r:id="rId340"/>
    <p:sldId id="557" r:id="rId341"/>
    <p:sldId id="558" r:id="rId342"/>
    <p:sldId id="559" r:id="rId343"/>
    <p:sldId id="560" r:id="rId344"/>
    <p:sldId id="561" r:id="rId345"/>
    <p:sldId id="562" r:id="rId346"/>
    <p:sldId id="563" r:id="rId347"/>
    <p:sldId id="564" r:id="rId348"/>
    <p:sldId id="565" r:id="rId349"/>
    <p:sldId id="566" r:id="rId350"/>
    <p:sldId id="567" r:id="rId351"/>
    <p:sldId id="568" r:id="rId352"/>
    <p:sldId id="569" r:id="rId353"/>
    <p:sldId id="570" r:id="rId354"/>
    <p:sldId id="571" r:id="rId355"/>
    <p:sldId id="572" r:id="rId356"/>
    <p:sldId id="573" r:id="rId357"/>
    <p:sldId id="574" r:id="rId358"/>
    <p:sldId id="575" r:id="rId359"/>
    <p:sldId id="576" r:id="rId360"/>
    <p:sldId id="577" r:id="rId361"/>
    <p:sldId id="578" r:id="rId362"/>
    <p:sldId id="579" r:id="rId363"/>
    <p:sldId id="580" r:id="rId364"/>
    <p:sldId id="581" r:id="rId365"/>
    <p:sldId id="582" r:id="rId366"/>
    <p:sldId id="583" r:id="rId367"/>
    <p:sldId id="584" r:id="rId368"/>
    <p:sldId id="585" r:id="rId369"/>
    <p:sldId id="586" r:id="rId370"/>
    <p:sldId id="587" r:id="rId371"/>
    <p:sldId id="588" r:id="rId372"/>
    <p:sldId id="589" r:id="rId373"/>
    <p:sldId id="590" r:id="rId374"/>
    <p:sldId id="591" r:id="rId375"/>
    <p:sldId id="592" r:id="rId376"/>
    <p:sldId id="593" r:id="rId377"/>
    <p:sldId id="594" r:id="rId378"/>
    <p:sldId id="595" r:id="rId379"/>
    <p:sldId id="596" r:id="rId380"/>
    <p:sldId id="597" r:id="rId381"/>
    <p:sldId id="598" r:id="rId382"/>
    <p:sldId id="599" r:id="rId383"/>
    <p:sldId id="600" r:id="rId384"/>
    <p:sldId id="601" r:id="rId385"/>
    <p:sldId id="602" r:id="rId386"/>
    <p:sldId id="603" r:id="rId387"/>
    <p:sldId id="604" r:id="rId388"/>
    <p:sldId id="605" r:id="rId389"/>
    <p:sldId id="606" r:id="rId390"/>
    <p:sldId id="607" r:id="rId391"/>
    <p:sldId id="608" r:id="rId392"/>
    <p:sldId id="609" r:id="rId393"/>
    <p:sldId id="610" r:id="rId394"/>
    <p:sldId id="611" r:id="rId395"/>
    <p:sldId id="612" r:id="rId396"/>
    <p:sldId id="613" r:id="rId397"/>
    <p:sldId id="614" r:id="rId398"/>
    <p:sldId id="675" r:id="rId399"/>
    <p:sldId id="676" r:id="rId400"/>
    <p:sldId id="677" r:id="rId401"/>
    <p:sldId id="678" r:id="rId402"/>
    <p:sldId id="619" r:id="rId403"/>
    <p:sldId id="620" r:id="rId404"/>
    <p:sldId id="621" r:id="rId405"/>
    <p:sldId id="622" r:id="rId406"/>
    <p:sldId id="623" r:id="rId407"/>
    <p:sldId id="624" r:id="rId408"/>
    <p:sldId id="625" r:id="rId409"/>
    <p:sldId id="626" r:id="rId410"/>
    <p:sldId id="627" r:id="rId411"/>
    <p:sldId id="628" r:id="rId412"/>
    <p:sldId id="629" r:id="rId413"/>
    <p:sldId id="630" r:id="rId414"/>
    <p:sldId id="631" r:id="rId415"/>
    <p:sldId id="632" r:id="rId416"/>
    <p:sldId id="633" r:id="rId417"/>
    <p:sldId id="634" r:id="rId418"/>
    <p:sldId id="635" r:id="rId419"/>
    <p:sldId id="636" r:id="rId420"/>
    <p:sldId id="637" r:id="rId421"/>
    <p:sldId id="638" r:id="rId422"/>
    <p:sldId id="639" r:id="rId423"/>
    <p:sldId id="640" r:id="rId424"/>
    <p:sldId id="641" r:id="rId425"/>
    <p:sldId id="642" r:id="rId426"/>
    <p:sldId id="643" r:id="rId427"/>
    <p:sldId id="644" r:id="rId428"/>
    <p:sldId id="645" r:id="rId429"/>
    <p:sldId id="646" r:id="rId430"/>
    <p:sldId id="647" r:id="rId431"/>
    <p:sldId id="648" r:id="rId432"/>
    <p:sldId id="649" r:id="rId433"/>
    <p:sldId id="650" r:id="rId434"/>
    <p:sldId id="651" r:id="rId435"/>
    <p:sldId id="652" r:id="rId436"/>
    <p:sldId id="653" r:id="rId437"/>
    <p:sldId id="654" r:id="rId438"/>
    <p:sldId id="655" r:id="rId439"/>
    <p:sldId id="656" r:id="rId440"/>
    <p:sldId id="657" r:id="rId441"/>
    <p:sldId id="658" r:id="rId442"/>
    <p:sldId id="659" r:id="rId443"/>
    <p:sldId id="660" r:id="rId444"/>
    <p:sldId id="661" r:id="rId445"/>
    <p:sldId id="662" r:id="rId446"/>
    <p:sldId id="663" r:id="rId447"/>
    <p:sldId id="664" r:id="rId448"/>
    <p:sldId id="665" r:id="rId449"/>
    <p:sldId id="666" r:id="rId450"/>
    <p:sldId id="667" r:id="rId451"/>
    <p:sldId id="668" r:id="rId452"/>
    <p:sldId id="669" r:id="rId453"/>
    <p:sldId id="670" r:id="rId454"/>
    <p:sldId id="671" r:id="rId455"/>
    <p:sldId id="672" r:id="rId456"/>
    <p:sldId id="673" r:id="rId457"/>
    <p:sldId id="674" r:id="rId45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7" autoAdjust="0"/>
    <p:restoredTop sz="94660"/>
  </p:normalViewPr>
  <p:slideViewPr>
    <p:cSldViewPr>
      <p:cViewPr varScale="1">
        <p:scale>
          <a:sx n="76" d="100"/>
          <a:sy n="76" d="100"/>
        </p:scale>
        <p:origin x="1315" y="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78.xml"/><Relationship Id="rId299" Type="http://schemas.openxmlformats.org/officeDocument/2006/relationships/slide" Target="slides/slide260.xml"/><Relationship Id="rId21" Type="http://schemas.openxmlformats.org/officeDocument/2006/relationships/slideMaster" Target="slideMasters/slideMaster21.xml"/><Relationship Id="rId63" Type="http://schemas.openxmlformats.org/officeDocument/2006/relationships/slide" Target="slides/slide24.xml"/><Relationship Id="rId159" Type="http://schemas.openxmlformats.org/officeDocument/2006/relationships/slide" Target="slides/slide120.xml"/><Relationship Id="rId324" Type="http://schemas.openxmlformats.org/officeDocument/2006/relationships/slide" Target="slides/slide285.xml"/><Relationship Id="rId366" Type="http://schemas.openxmlformats.org/officeDocument/2006/relationships/slide" Target="slides/slide327.xml"/><Relationship Id="rId170" Type="http://schemas.openxmlformats.org/officeDocument/2006/relationships/slide" Target="slides/slide131.xml"/><Relationship Id="rId226" Type="http://schemas.openxmlformats.org/officeDocument/2006/relationships/slide" Target="slides/slide187.xml"/><Relationship Id="rId433" Type="http://schemas.openxmlformats.org/officeDocument/2006/relationships/slide" Target="slides/slide394.xml"/><Relationship Id="rId268" Type="http://schemas.openxmlformats.org/officeDocument/2006/relationships/slide" Target="slides/slide229.xml"/><Relationship Id="rId32" Type="http://schemas.openxmlformats.org/officeDocument/2006/relationships/slideMaster" Target="slideMasters/slideMaster32.xml"/><Relationship Id="rId74" Type="http://schemas.openxmlformats.org/officeDocument/2006/relationships/slide" Target="slides/slide35.xml"/><Relationship Id="rId128" Type="http://schemas.openxmlformats.org/officeDocument/2006/relationships/slide" Target="slides/slide89.xml"/><Relationship Id="rId335" Type="http://schemas.openxmlformats.org/officeDocument/2006/relationships/slide" Target="slides/slide296.xml"/><Relationship Id="rId377" Type="http://schemas.openxmlformats.org/officeDocument/2006/relationships/slide" Target="slides/slide338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42.xml"/><Relationship Id="rId237" Type="http://schemas.openxmlformats.org/officeDocument/2006/relationships/slide" Target="slides/slide198.xml"/><Relationship Id="rId402" Type="http://schemas.openxmlformats.org/officeDocument/2006/relationships/slide" Target="slides/slide363.xml"/><Relationship Id="rId279" Type="http://schemas.openxmlformats.org/officeDocument/2006/relationships/slide" Target="slides/slide240.xml"/><Relationship Id="rId444" Type="http://schemas.openxmlformats.org/officeDocument/2006/relationships/slide" Target="slides/slide405.xml"/><Relationship Id="rId43" Type="http://schemas.openxmlformats.org/officeDocument/2006/relationships/slide" Target="slides/slide4.xml"/><Relationship Id="rId139" Type="http://schemas.openxmlformats.org/officeDocument/2006/relationships/slide" Target="slides/slide100.xml"/><Relationship Id="rId290" Type="http://schemas.openxmlformats.org/officeDocument/2006/relationships/slide" Target="slides/slide251.xml"/><Relationship Id="rId304" Type="http://schemas.openxmlformats.org/officeDocument/2006/relationships/slide" Target="slides/slide265.xml"/><Relationship Id="rId346" Type="http://schemas.openxmlformats.org/officeDocument/2006/relationships/slide" Target="slides/slide307.xml"/><Relationship Id="rId388" Type="http://schemas.openxmlformats.org/officeDocument/2006/relationships/slide" Target="slides/slide349.xml"/><Relationship Id="rId85" Type="http://schemas.openxmlformats.org/officeDocument/2006/relationships/slide" Target="slides/slide46.xml"/><Relationship Id="rId150" Type="http://schemas.openxmlformats.org/officeDocument/2006/relationships/slide" Target="slides/slide111.xml"/><Relationship Id="rId192" Type="http://schemas.openxmlformats.org/officeDocument/2006/relationships/slide" Target="slides/slide153.xml"/><Relationship Id="rId206" Type="http://schemas.openxmlformats.org/officeDocument/2006/relationships/slide" Target="slides/slide167.xml"/><Relationship Id="rId413" Type="http://schemas.openxmlformats.org/officeDocument/2006/relationships/slide" Target="slides/slide374.xml"/><Relationship Id="rId248" Type="http://schemas.openxmlformats.org/officeDocument/2006/relationships/slide" Target="slides/slide209.xml"/><Relationship Id="rId455" Type="http://schemas.openxmlformats.org/officeDocument/2006/relationships/slide" Target="slides/slide416.xml"/><Relationship Id="rId12" Type="http://schemas.openxmlformats.org/officeDocument/2006/relationships/slideMaster" Target="slideMasters/slideMaster12.xml"/><Relationship Id="rId108" Type="http://schemas.openxmlformats.org/officeDocument/2006/relationships/slide" Target="slides/slide69.xml"/><Relationship Id="rId315" Type="http://schemas.openxmlformats.org/officeDocument/2006/relationships/slide" Target="slides/slide276.xml"/><Relationship Id="rId357" Type="http://schemas.openxmlformats.org/officeDocument/2006/relationships/slide" Target="slides/slide318.xml"/><Relationship Id="rId54" Type="http://schemas.openxmlformats.org/officeDocument/2006/relationships/slide" Target="slides/slide15.xml"/><Relationship Id="rId96" Type="http://schemas.openxmlformats.org/officeDocument/2006/relationships/slide" Target="slides/slide57.xml"/><Relationship Id="rId161" Type="http://schemas.openxmlformats.org/officeDocument/2006/relationships/slide" Target="slides/slide122.xml"/><Relationship Id="rId217" Type="http://schemas.openxmlformats.org/officeDocument/2006/relationships/slide" Target="slides/slide178.xml"/><Relationship Id="rId399" Type="http://schemas.openxmlformats.org/officeDocument/2006/relationships/slide" Target="slides/slide360.xml"/><Relationship Id="rId259" Type="http://schemas.openxmlformats.org/officeDocument/2006/relationships/slide" Target="slides/slide220.xml"/><Relationship Id="rId424" Type="http://schemas.openxmlformats.org/officeDocument/2006/relationships/slide" Target="slides/slide385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80.xml"/><Relationship Id="rId270" Type="http://schemas.openxmlformats.org/officeDocument/2006/relationships/slide" Target="slides/slide231.xml"/><Relationship Id="rId326" Type="http://schemas.openxmlformats.org/officeDocument/2006/relationships/slide" Target="slides/slide287.xml"/><Relationship Id="rId65" Type="http://schemas.openxmlformats.org/officeDocument/2006/relationships/slide" Target="slides/slide26.xml"/><Relationship Id="rId130" Type="http://schemas.openxmlformats.org/officeDocument/2006/relationships/slide" Target="slides/slide91.xml"/><Relationship Id="rId368" Type="http://schemas.openxmlformats.org/officeDocument/2006/relationships/slide" Target="slides/slide329.xml"/><Relationship Id="rId172" Type="http://schemas.openxmlformats.org/officeDocument/2006/relationships/slide" Target="slides/slide133.xml"/><Relationship Id="rId228" Type="http://schemas.openxmlformats.org/officeDocument/2006/relationships/slide" Target="slides/slide189.xml"/><Relationship Id="rId435" Type="http://schemas.openxmlformats.org/officeDocument/2006/relationships/slide" Target="slides/slide396.xml"/><Relationship Id="rId281" Type="http://schemas.openxmlformats.org/officeDocument/2006/relationships/slide" Target="slides/slide242.xml"/><Relationship Id="rId337" Type="http://schemas.openxmlformats.org/officeDocument/2006/relationships/slide" Target="slides/slide298.xml"/><Relationship Id="rId34" Type="http://schemas.openxmlformats.org/officeDocument/2006/relationships/slideMaster" Target="slideMasters/slideMaster34.xml"/><Relationship Id="rId76" Type="http://schemas.openxmlformats.org/officeDocument/2006/relationships/slide" Target="slides/slide37.xml"/><Relationship Id="rId141" Type="http://schemas.openxmlformats.org/officeDocument/2006/relationships/slide" Target="slides/slide102.xml"/><Relationship Id="rId379" Type="http://schemas.openxmlformats.org/officeDocument/2006/relationships/slide" Target="slides/slide340.xml"/><Relationship Id="rId7" Type="http://schemas.openxmlformats.org/officeDocument/2006/relationships/slideMaster" Target="slideMasters/slideMaster7.xml"/><Relationship Id="rId183" Type="http://schemas.openxmlformats.org/officeDocument/2006/relationships/slide" Target="slides/slide144.xml"/><Relationship Id="rId239" Type="http://schemas.openxmlformats.org/officeDocument/2006/relationships/slide" Target="slides/slide200.xml"/><Relationship Id="rId390" Type="http://schemas.openxmlformats.org/officeDocument/2006/relationships/slide" Target="slides/slide351.xml"/><Relationship Id="rId404" Type="http://schemas.openxmlformats.org/officeDocument/2006/relationships/slide" Target="slides/slide365.xml"/><Relationship Id="rId446" Type="http://schemas.openxmlformats.org/officeDocument/2006/relationships/slide" Target="slides/slide407.xml"/><Relationship Id="rId250" Type="http://schemas.openxmlformats.org/officeDocument/2006/relationships/slide" Target="slides/slide211.xml"/><Relationship Id="rId292" Type="http://schemas.openxmlformats.org/officeDocument/2006/relationships/slide" Target="slides/slide253.xml"/><Relationship Id="rId306" Type="http://schemas.openxmlformats.org/officeDocument/2006/relationships/slide" Target="slides/slide267.xml"/><Relationship Id="rId45" Type="http://schemas.openxmlformats.org/officeDocument/2006/relationships/slide" Target="slides/slide6.xml"/><Relationship Id="rId87" Type="http://schemas.openxmlformats.org/officeDocument/2006/relationships/slide" Target="slides/slide48.xml"/><Relationship Id="rId110" Type="http://schemas.openxmlformats.org/officeDocument/2006/relationships/slide" Target="slides/slide71.xml"/><Relationship Id="rId348" Type="http://schemas.openxmlformats.org/officeDocument/2006/relationships/slide" Target="slides/slide309.xml"/><Relationship Id="rId152" Type="http://schemas.openxmlformats.org/officeDocument/2006/relationships/slide" Target="slides/slide113.xml"/><Relationship Id="rId194" Type="http://schemas.openxmlformats.org/officeDocument/2006/relationships/slide" Target="slides/slide155.xml"/><Relationship Id="rId208" Type="http://schemas.openxmlformats.org/officeDocument/2006/relationships/slide" Target="slides/slide169.xml"/><Relationship Id="rId415" Type="http://schemas.openxmlformats.org/officeDocument/2006/relationships/slide" Target="slides/slide376.xml"/><Relationship Id="rId457" Type="http://schemas.openxmlformats.org/officeDocument/2006/relationships/slide" Target="slides/slide418.xml"/><Relationship Id="rId261" Type="http://schemas.openxmlformats.org/officeDocument/2006/relationships/slide" Target="slides/slide222.xml"/><Relationship Id="rId14" Type="http://schemas.openxmlformats.org/officeDocument/2006/relationships/slideMaster" Target="slideMasters/slideMaster14.xml"/><Relationship Id="rId56" Type="http://schemas.openxmlformats.org/officeDocument/2006/relationships/slide" Target="slides/slide17.xml"/><Relationship Id="rId317" Type="http://schemas.openxmlformats.org/officeDocument/2006/relationships/slide" Target="slides/slide278.xml"/><Relationship Id="rId359" Type="http://schemas.openxmlformats.org/officeDocument/2006/relationships/slide" Target="slides/slide320.xml"/><Relationship Id="rId98" Type="http://schemas.openxmlformats.org/officeDocument/2006/relationships/slide" Target="slides/slide59.xml"/><Relationship Id="rId121" Type="http://schemas.openxmlformats.org/officeDocument/2006/relationships/slide" Target="slides/slide82.xml"/><Relationship Id="rId163" Type="http://schemas.openxmlformats.org/officeDocument/2006/relationships/slide" Target="slides/slide124.xml"/><Relationship Id="rId219" Type="http://schemas.openxmlformats.org/officeDocument/2006/relationships/slide" Target="slides/slide180.xml"/><Relationship Id="rId370" Type="http://schemas.openxmlformats.org/officeDocument/2006/relationships/slide" Target="slides/slide331.xml"/><Relationship Id="rId426" Type="http://schemas.openxmlformats.org/officeDocument/2006/relationships/slide" Target="slides/slide387.xml"/><Relationship Id="rId230" Type="http://schemas.openxmlformats.org/officeDocument/2006/relationships/slide" Target="slides/slide191.xml"/><Relationship Id="rId25" Type="http://schemas.openxmlformats.org/officeDocument/2006/relationships/slideMaster" Target="slideMasters/slideMaster25.xml"/><Relationship Id="rId67" Type="http://schemas.openxmlformats.org/officeDocument/2006/relationships/slide" Target="slides/slide28.xml"/><Relationship Id="rId272" Type="http://schemas.openxmlformats.org/officeDocument/2006/relationships/slide" Target="slides/slide233.xml"/><Relationship Id="rId328" Type="http://schemas.openxmlformats.org/officeDocument/2006/relationships/slide" Target="slides/slide289.xml"/><Relationship Id="rId132" Type="http://schemas.openxmlformats.org/officeDocument/2006/relationships/slide" Target="slides/slide93.xml"/><Relationship Id="rId174" Type="http://schemas.openxmlformats.org/officeDocument/2006/relationships/slide" Target="slides/slide135.xml"/><Relationship Id="rId381" Type="http://schemas.openxmlformats.org/officeDocument/2006/relationships/slide" Target="slides/slide342.xml"/><Relationship Id="rId241" Type="http://schemas.openxmlformats.org/officeDocument/2006/relationships/slide" Target="slides/slide202.xml"/><Relationship Id="rId437" Type="http://schemas.openxmlformats.org/officeDocument/2006/relationships/slide" Target="slides/slide398.xml"/><Relationship Id="rId36" Type="http://schemas.openxmlformats.org/officeDocument/2006/relationships/slideMaster" Target="slideMasters/slideMaster36.xml"/><Relationship Id="rId283" Type="http://schemas.openxmlformats.org/officeDocument/2006/relationships/slide" Target="slides/slide244.xml"/><Relationship Id="rId339" Type="http://schemas.openxmlformats.org/officeDocument/2006/relationships/slide" Target="slides/slide300.xml"/><Relationship Id="rId78" Type="http://schemas.openxmlformats.org/officeDocument/2006/relationships/slide" Target="slides/slide39.xml"/><Relationship Id="rId101" Type="http://schemas.openxmlformats.org/officeDocument/2006/relationships/slide" Target="slides/slide62.xml"/><Relationship Id="rId143" Type="http://schemas.openxmlformats.org/officeDocument/2006/relationships/slide" Target="slides/slide104.xml"/><Relationship Id="rId185" Type="http://schemas.openxmlformats.org/officeDocument/2006/relationships/slide" Target="slides/slide146.xml"/><Relationship Id="rId350" Type="http://schemas.openxmlformats.org/officeDocument/2006/relationships/slide" Target="slides/slide311.xml"/><Relationship Id="rId406" Type="http://schemas.openxmlformats.org/officeDocument/2006/relationships/slide" Target="slides/slide367.xml"/><Relationship Id="rId9" Type="http://schemas.openxmlformats.org/officeDocument/2006/relationships/slideMaster" Target="slideMasters/slideMaster9.xml"/><Relationship Id="rId210" Type="http://schemas.openxmlformats.org/officeDocument/2006/relationships/slide" Target="slides/slide171.xml"/><Relationship Id="rId392" Type="http://schemas.openxmlformats.org/officeDocument/2006/relationships/slide" Target="slides/slide353.xml"/><Relationship Id="rId448" Type="http://schemas.openxmlformats.org/officeDocument/2006/relationships/slide" Target="slides/slide409.xml"/><Relationship Id="rId252" Type="http://schemas.openxmlformats.org/officeDocument/2006/relationships/slide" Target="slides/slide213.xml"/><Relationship Id="rId294" Type="http://schemas.openxmlformats.org/officeDocument/2006/relationships/slide" Target="slides/slide255.xml"/><Relationship Id="rId308" Type="http://schemas.openxmlformats.org/officeDocument/2006/relationships/slide" Target="slides/slide269.xml"/><Relationship Id="rId47" Type="http://schemas.openxmlformats.org/officeDocument/2006/relationships/slide" Target="slides/slide8.xml"/><Relationship Id="rId89" Type="http://schemas.openxmlformats.org/officeDocument/2006/relationships/slide" Target="slides/slide50.xml"/><Relationship Id="rId112" Type="http://schemas.openxmlformats.org/officeDocument/2006/relationships/slide" Target="slides/slide73.xml"/><Relationship Id="rId154" Type="http://schemas.openxmlformats.org/officeDocument/2006/relationships/slide" Target="slides/slide115.xml"/><Relationship Id="rId361" Type="http://schemas.openxmlformats.org/officeDocument/2006/relationships/slide" Target="slides/slide322.xml"/><Relationship Id="rId196" Type="http://schemas.openxmlformats.org/officeDocument/2006/relationships/slide" Target="slides/slide157.xml"/><Relationship Id="rId417" Type="http://schemas.openxmlformats.org/officeDocument/2006/relationships/slide" Target="slides/slide378.xml"/><Relationship Id="rId45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221" Type="http://schemas.openxmlformats.org/officeDocument/2006/relationships/slide" Target="slides/slide182.xml"/><Relationship Id="rId263" Type="http://schemas.openxmlformats.org/officeDocument/2006/relationships/slide" Target="slides/slide224.xml"/><Relationship Id="rId319" Type="http://schemas.openxmlformats.org/officeDocument/2006/relationships/slide" Target="slides/slide280.xml"/><Relationship Id="rId58" Type="http://schemas.openxmlformats.org/officeDocument/2006/relationships/slide" Target="slides/slide19.xml"/><Relationship Id="rId123" Type="http://schemas.openxmlformats.org/officeDocument/2006/relationships/slide" Target="slides/slide84.xml"/><Relationship Id="rId330" Type="http://schemas.openxmlformats.org/officeDocument/2006/relationships/slide" Target="slides/slide291.xml"/><Relationship Id="rId165" Type="http://schemas.openxmlformats.org/officeDocument/2006/relationships/slide" Target="slides/slide126.xml"/><Relationship Id="rId372" Type="http://schemas.openxmlformats.org/officeDocument/2006/relationships/slide" Target="slides/slide333.xml"/><Relationship Id="rId428" Type="http://schemas.openxmlformats.org/officeDocument/2006/relationships/slide" Target="slides/slide389.xml"/><Relationship Id="rId232" Type="http://schemas.openxmlformats.org/officeDocument/2006/relationships/slide" Target="slides/slide193.xml"/><Relationship Id="rId274" Type="http://schemas.openxmlformats.org/officeDocument/2006/relationships/slide" Target="slides/slide235.xml"/><Relationship Id="rId27" Type="http://schemas.openxmlformats.org/officeDocument/2006/relationships/slideMaster" Target="slideMasters/slideMaster27.xml"/><Relationship Id="rId69" Type="http://schemas.openxmlformats.org/officeDocument/2006/relationships/slide" Target="slides/slide30.xml"/><Relationship Id="rId134" Type="http://schemas.openxmlformats.org/officeDocument/2006/relationships/slide" Target="slides/slide95.xml"/><Relationship Id="rId80" Type="http://schemas.openxmlformats.org/officeDocument/2006/relationships/slide" Target="slides/slide41.xml"/><Relationship Id="rId176" Type="http://schemas.openxmlformats.org/officeDocument/2006/relationships/slide" Target="slides/slide137.xml"/><Relationship Id="rId341" Type="http://schemas.openxmlformats.org/officeDocument/2006/relationships/slide" Target="slides/slide302.xml"/><Relationship Id="rId383" Type="http://schemas.openxmlformats.org/officeDocument/2006/relationships/slide" Target="slides/slide344.xml"/><Relationship Id="rId439" Type="http://schemas.openxmlformats.org/officeDocument/2006/relationships/slide" Target="slides/slide400.xml"/><Relationship Id="rId201" Type="http://schemas.openxmlformats.org/officeDocument/2006/relationships/slide" Target="slides/slide162.xml"/><Relationship Id="rId243" Type="http://schemas.openxmlformats.org/officeDocument/2006/relationships/slide" Target="slides/slide204.xml"/><Relationship Id="rId285" Type="http://schemas.openxmlformats.org/officeDocument/2006/relationships/slide" Target="slides/slide246.xml"/><Relationship Id="rId450" Type="http://schemas.openxmlformats.org/officeDocument/2006/relationships/slide" Target="slides/slide411.xml"/><Relationship Id="rId38" Type="http://schemas.openxmlformats.org/officeDocument/2006/relationships/slideMaster" Target="slideMasters/slideMaster38.xml"/><Relationship Id="rId103" Type="http://schemas.openxmlformats.org/officeDocument/2006/relationships/slide" Target="slides/slide64.xml"/><Relationship Id="rId310" Type="http://schemas.openxmlformats.org/officeDocument/2006/relationships/slide" Target="slides/slide271.xml"/><Relationship Id="rId91" Type="http://schemas.openxmlformats.org/officeDocument/2006/relationships/slide" Target="slides/slide52.xml"/><Relationship Id="rId145" Type="http://schemas.openxmlformats.org/officeDocument/2006/relationships/slide" Target="slides/slide106.xml"/><Relationship Id="rId187" Type="http://schemas.openxmlformats.org/officeDocument/2006/relationships/slide" Target="slides/slide148.xml"/><Relationship Id="rId352" Type="http://schemas.openxmlformats.org/officeDocument/2006/relationships/slide" Target="slides/slide313.xml"/><Relationship Id="rId394" Type="http://schemas.openxmlformats.org/officeDocument/2006/relationships/slide" Target="slides/slide355.xml"/><Relationship Id="rId408" Type="http://schemas.openxmlformats.org/officeDocument/2006/relationships/slide" Target="slides/slide369.xml"/><Relationship Id="rId212" Type="http://schemas.openxmlformats.org/officeDocument/2006/relationships/slide" Target="slides/slide173.xml"/><Relationship Id="rId254" Type="http://schemas.openxmlformats.org/officeDocument/2006/relationships/slide" Target="slides/slide215.xml"/><Relationship Id="rId49" Type="http://schemas.openxmlformats.org/officeDocument/2006/relationships/slide" Target="slides/slide10.xml"/><Relationship Id="rId114" Type="http://schemas.openxmlformats.org/officeDocument/2006/relationships/slide" Target="slides/slide75.xml"/><Relationship Id="rId296" Type="http://schemas.openxmlformats.org/officeDocument/2006/relationships/slide" Target="slides/slide257.xml"/><Relationship Id="rId461" Type="http://schemas.openxmlformats.org/officeDocument/2006/relationships/viewProps" Target="viewProps.xml"/><Relationship Id="rId60" Type="http://schemas.openxmlformats.org/officeDocument/2006/relationships/slide" Target="slides/slide21.xml"/><Relationship Id="rId156" Type="http://schemas.openxmlformats.org/officeDocument/2006/relationships/slide" Target="slides/slide117.xml"/><Relationship Id="rId198" Type="http://schemas.openxmlformats.org/officeDocument/2006/relationships/slide" Target="slides/slide159.xml"/><Relationship Id="rId321" Type="http://schemas.openxmlformats.org/officeDocument/2006/relationships/slide" Target="slides/slide282.xml"/><Relationship Id="rId363" Type="http://schemas.openxmlformats.org/officeDocument/2006/relationships/slide" Target="slides/slide324.xml"/><Relationship Id="rId419" Type="http://schemas.openxmlformats.org/officeDocument/2006/relationships/slide" Target="slides/slide380.xml"/><Relationship Id="rId223" Type="http://schemas.openxmlformats.org/officeDocument/2006/relationships/slide" Target="slides/slide184.xml"/><Relationship Id="rId430" Type="http://schemas.openxmlformats.org/officeDocument/2006/relationships/slide" Target="slides/slide391.xml"/><Relationship Id="rId18" Type="http://schemas.openxmlformats.org/officeDocument/2006/relationships/slideMaster" Target="slideMasters/slideMaster18.xml"/><Relationship Id="rId265" Type="http://schemas.openxmlformats.org/officeDocument/2006/relationships/slide" Target="slides/slide226.xml"/><Relationship Id="rId125" Type="http://schemas.openxmlformats.org/officeDocument/2006/relationships/slide" Target="slides/slide86.xml"/><Relationship Id="rId167" Type="http://schemas.openxmlformats.org/officeDocument/2006/relationships/slide" Target="slides/slide128.xml"/><Relationship Id="rId332" Type="http://schemas.openxmlformats.org/officeDocument/2006/relationships/slide" Target="slides/slide293.xml"/><Relationship Id="rId374" Type="http://schemas.openxmlformats.org/officeDocument/2006/relationships/slide" Target="slides/slide335.xml"/><Relationship Id="rId71" Type="http://schemas.openxmlformats.org/officeDocument/2006/relationships/slide" Target="slides/slide32.xml"/><Relationship Id="rId234" Type="http://schemas.openxmlformats.org/officeDocument/2006/relationships/slide" Target="slides/slide19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76" Type="http://schemas.openxmlformats.org/officeDocument/2006/relationships/slide" Target="slides/slide237.xml"/><Relationship Id="rId441" Type="http://schemas.openxmlformats.org/officeDocument/2006/relationships/slide" Target="slides/slide402.xml"/><Relationship Id="rId40" Type="http://schemas.openxmlformats.org/officeDocument/2006/relationships/slide" Target="slides/slide1.xml"/><Relationship Id="rId115" Type="http://schemas.openxmlformats.org/officeDocument/2006/relationships/slide" Target="slides/slide76.xml"/><Relationship Id="rId136" Type="http://schemas.openxmlformats.org/officeDocument/2006/relationships/slide" Target="slides/slide97.xml"/><Relationship Id="rId157" Type="http://schemas.openxmlformats.org/officeDocument/2006/relationships/slide" Target="slides/slide118.xml"/><Relationship Id="rId178" Type="http://schemas.openxmlformats.org/officeDocument/2006/relationships/slide" Target="slides/slide139.xml"/><Relationship Id="rId301" Type="http://schemas.openxmlformats.org/officeDocument/2006/relationships/slide" Target="slides/slide262.xml"/><Relationship Id="rId322" Type="http://schemas.openxmlformats.org/officeDocument/2006/relationships/slide" Target="slides/slide283.xml"/><Relationship Id="rId343" Type="http://schemas.openxmlformats.org/officeDocument/2006/relationships/slide" Target="slides/slide304.xml"/><Relationship Id="rId364" Type="http://schemas.openxmlformats.org/officeDocument/2006/relationships/slide" Target="slides/slide325.xml"/><Relationship Id="rId61" Type="http://schemas.openxmlformats.org/officeDocument/2006/relationships/slide" Target="slides/slide22.xml"/><Relationship Id="rId82" Type="http://schemas.openxmlformats.org/officeDocument/2006/relationships/slide" Target="slides/slide43.xml"/><Relationship Id="rId199" Type="http://schemas.openxmlformats.org/officeDocument/2006/relationships/slide" Target="slides/slide160.xml"/><Relationship Id="rId203" Type="http://schemas.openxmlformats.org/officeDocument/2006/relationships/slide" Target="slides/slide164.xml"/><Relationship Id="rId385" Type="http://schemas.openxmlformats.org/officeDocument/2006/relationships/slide" Target="slides/slide346.xml"/><Relationship Id="rId19" Type="http://schemas.openxmlformats.org/officeDocument/2006/relationships/slideMaster" Target="slideMasters/slideMaster19.xml"/><Relationship Id="rId224" Type="http://schemas.openxmlformats.org/officeDocument/2006/relationships/slide" Target="slides/slide185.xml"/><Relationship Id="rId245" Type="http://schemas.openxmlformats.org/officeDocument/2006/relationships/slide" Target="slides/slide206.xml"/><Relationship Id="rId266" Type="http://schemas.openxmlformats.org/officeDocument/2006/relationships/slide" Target="slides/slide227.xml"/><Relationship Id="rId287" Type="http://schemas.openxmlformats.org/officeDocument/2006/relationships/slide" Target="slides/slide248.xml"/><Relationship Id="rId410" Type="http://schemas.openxmlformats.org/officeDocument/2006/relationships/slide" Target="slides/slide371.xml"/><Relationship Id="rId431" Type="http://schemas.openxmlformats.org/officeDocument/2006/relationships/slide" Target="slides/slide392.xml"/><Relationship Id="rId452" Type="http://schemas.openxmlformats.org/officeDocument/2006/relationships/slide" Target="slides/slide413.xml"/><Relationship Id="rId30" Type="http://schemas.openxmlformats.org/officeDocument/2006/relationships/slideMaster" Target="slideMasters/slideMaster30.xml"/><Relationship Id="rId105" Type="http://schemas.openxmlformats.org/officeDocument/2006/relationships/slide" Target="slides/slide66.xml"/><Relationship Id="rId126" Type="http://schemas.openxmlformats.org/officeDocument/2006/relationships/slide" Target="slides/slide87.xml"/><Relationship Id="rId147" Type="http://schemas.openxmlformats.org/officeDocument/2006/relationships/slide" Target="slides/slide108.xml"/><Relationship Id="rId168" Type="http://schemas.openxmlformats.org/officeDocument/2006/relationships/slide" Target="slides/slide129.xml"/><Relationship Id="rId312" Type="http://schemas.openxmlformats.org/officeDocument/2006/relationships/slide" Target="slides/slide273.xml"/><Relationship Id="rId333" Type="http://schemas.openxmlformats.org/officeDocument/2006/relationships/slide" Target="slides/slide294.xml"/><Relationship Id="rId354" Type="http://schemas.openxmlformats.org/officeDocument/2006/relationships/slide" Target="slides/slide315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93" Type="http://schemas.openxmlformats.org/officeDocument/2006/relationships/slide" Target="slides/slide54.xml"/><Relationship Id="rId189" Type="http://schemas.openxmlformats.org/officeDocument/2006/relationships/slide" Target="slides/slide150.xml"/><Relationship Id="rId375" Type="http://schemas.openxmlformats.org/officeDocument/2006/relationships/slide" Target="slides/slide336.xml"/><Relationship Id="rId396" Type="http://schemas.openxmlformats.org/officeDocument/2006/relationships/slide" Target="slides/slide357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75.xml"/><Relationship Id="rId235" Type="http://schemas.openxmlformats.org/officeDocument/2006/relationships/slide" Target="slides/slide196.xml"/><Relationship Id="rId256" Type="http://schemas.openxmlformats.org/officeDocument/2006/relationships/slide" Target="slides/slide217.xml"/><Relationship Id="rId277" Type="http://schemas.openxmlformats.org/officeDocument/2006/relationships/slide" Target="slides/slide238.xml"/><Relationship Id="rId298" Type="http://schemas.openxmlformats.org/officeDocument/2006/relationships/slide" Target="slides/slide259.xml"/><Relationship Id="rId400" Type="http://schemas.openxmlformats.org/officeDocument/2006/relationships/slide" Target="slides/slide361.xml"/><Relationship Id="rId421" Type="http://schemas.openxmlformats.org/officeDocument/2006/relationships/slide" Target="slides/slide382.xml"/><Relationship Id="rId442" Type="http://schemas.openxmlformats.org/officeDocument/2006/relationships/slide" Target="slides/slide403.xml"/><Relationship Id="rId463" Type="http://schemas.openxmlformats.org/officeDocument/2006/relationships/tableStyles" Target="tableStyles.xml"/><Relationship Id="rId116" Type="http://schemas.openxmlformats.org/officeDocument/2006/relationships/slide" Target="slides/slide77.xml"/><Relationship Id="rId137" Type="http://schemas.openxmlformats.org/officeDocument/2006/relationships/slide" Target="slides/slide98.xml"/><Relationship Id="rId158" Type="http://schemas.openxmlformats.org/officeDocument/2006/relationships/slide" Target="slides/slide119.xml"/><Relationship Id="rId302" Type="http://schemas.openxmlformats.org/officeDocument/2006/relationships/slide" Target="slides/slide263.xml"/><Relationship Id="rId323" Type="http://schemas.openxmlformats.org/officeDocument/2006/relationships/slide" Target="slides/slide284.xml"/><Relationship Id="rId344" Type="http://schemas.openxmlformats.org/officeDocument/2006/relationships/slide" Target="slides/slide30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62" Type="http://schemas.openxmlformats.org/officeDocument/2006/relationships/slide" Target="slides/slide23.xml"/><Relationship Id="rId83" Type="http://schemas.openxmlformats.org/officeDocument/2006/relationships/slide" Target="slides/slide44.xml"/><Relationship Id="rId179" Type="http://schemas.openxmlformats.org/officeDocument/2006/relationships/slide" Target="slides/slide140.xml"/><Relationship Id="rId365" Type="http://schemas.openxmlformats.org/officeDocument/2006/relationships/slide" Target="slides/slide326.xml"/><Relationship Id="rId386" Type="http://schemas.openxmlformats.org/officeDocument/2006/relationships/slide" Target="slides/slide347.xml"/><Relationship Id="rId190" Type="http://schemas.openxmlformats.org/officeDocument/2006/relationships/slide" Target="slides/slide151.xml"/><Relationship Id="rId204" Type="http://schemas.openxmlformats.org/officeDocument/2006/relationships/slide" Target="slides/slide165.xml"/><Relationship Id="rId225" Type="http://schemas.openxmlformats.org/officeDocument/2006/relationships/slide" Target="slides/slide186.xml"/><Relationship Id="rId246" Type="http://schemas.openxmlformats.org/officeDocument/2006/relationships/slide" Target="slides/slide207.xml"/><Relationship Id="rId267" Type="http://schemas.openxmlformats.org/officeDocument/2006/relationships/slide" Target="slides/slide228.xml"/><Relationship Id="rId288" Type="http://schemas.openxmlformats.org/officeDocument/2006/relationships/slide" Target="slides/slide249.xml"/><Relationship Id="rId411" Type="http://schemas.openxmlformats.org/officeDocument/2006/relationships/slide" Target="slides/slide372.xml"/><Relationship Id="rId432" Type="http://schemas.openxmlformats.org/officeDocument/2006/relationships/slide" Target="slides/slide393.xml"/><Relationship Id="rId453" Type="http://schemas.openxmlformats.org/officeDocument/2006/relationships/slide" Target="slides/slide414.xml"/><Relationship Id="rId106" Type="http://schemas.openxmlformats.org/officeDocument/2006/relationships/slide" Target="slides/slide67.xml"/><Relationship Id="rId127" Type="http://schemas.openxmlformats.org/officeDocument/2006/relationships/slide" Target="slides/slide88.xml"/><Relationship Id="rId313" Type="http://schemas.openxmlformats.org/officeDocument/2006/relationships/slide" Target="slides/slide27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3.xml"/><Relationship Id="rId73" Type="http://schemas.openxmlformats.org/officeDocument/2006/relationships/slide" Target="slides/slide34.xml"/><Relationship Id="rId94" Type="http://schemas.openxmlformats.org/officeDocument/2006/relationships/slide" Target="slides/slide55.xml"/><Relationship Id="rId148" Type="http://schemas.openxmlformats.org/officeDocument/2006/relationships/slide" Target="slides/slide109.xml"/><Relationship Id="rId169" Type="http://schemas.openxmlformats.org/officeDocument/2006/relationships/slide" Target="slides/slide130.xml"/><Relationship Id="rId334" Type="http://schemas.openxmlformats.org/officeDocument/2006/relationships/slide" Target="slides/slide295.xml"/><Relationship Id="rId355" Type="http://schemas.openxmlformats.org/officeDocument/2006/relationships/slide" Target="slides/slide316.xml"/><Relationship Id="rId376" Type="http://schemas.openxmlformats.org/officeDocument/2006/relationships/slide" Target="slides/slide337.xml"/><Relationship Id="rId397" Type="http://schemas.openxmlformats.org/officeDocument/2006/relationships/slide" Target="slides/slide358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41.xml"/><Relationship Id="rId215" Type="http://schemas.openxmlformats.org/officeDocument/2006/relationships/slide" Target="slides/slide176.xml"/><Relationship Id="rId236" Type="http://schemas.openxmlformats.org/officeDocument/2006/relationships/slide" Target="slides/slide197.xml"/><Relationship Id="rId257" Type="http://schemas.openxmlformats.org/officeDocument/2006/relationships/slide" Target="slides/slide218.xml"/><Relationship Id="rId278" Type="http://schemas.openxmlformats.org/officeDocument/2006/relationships/slide" Target="slides/slide239.xml"/><Relationship Id="rId401" Type="http://schemas.openxmlformats.org/officeDocument/2006/relationships/slide" Target="slides/slide362.xml"/><Relationship Id="rId422" Type="http://schemas.openxmlformats.org/officeDocument/2006/relationships/slide" Target="slides/slide383.xml"/><Relationship Id="rId443" Type="http://schemas.openxmlformats.org/officeDocument/2006/relationships/slide" Target="slides/slide404.xml"/><Relationship Id="rId303" Type="http://schemas.openxmlformats.org/officeDocument/2006/relationships/slide" Target="slides/slide264.xml"/><Relationship Id="rId42" Type="http://schemas.openxmlformats.org/officeDocument/2006/relationships/slide" Target="slides/slide3.xml"/><Relationship Id="rId84" Type="http://schemas.openxmlformats.org/officeDocument/2006/relationships/slide" Target="slides/slide45.xml"/><Relationship Id="rId138" Type="http://schemas.openxmlformats.org/officeDocument/2006/relationships/slide" Target="slides/slide99.xml"/><Relationship Id="rId345" Type="http://schemas.openxmlformats.org/officeDocument/2006/relationships/slide" Target="slides/slide306.xml"/><Relationship Id="rId387" Type="http://schemas.openxmlformats.org/officeDocument/2006/relationships/slide" Target="slides/slide348.xml"/><Relationship Id="rId191" Type="http://schemas.openxmlformats.org/officeDocument/2006/relationships/slide" Target="slides/slide152.xml"/><Relationship Id="rId205" Type="http://schemas.openxmlformats.org/officeDocument/2006/relationships/slide" Target="slides/slide166.xml"/><Relationship Id="rId247" Type="http://schemas.openxmlformats.org/officeDocument/2006/relationships/slide" Target="slides/slide208.xml"/><Relationship Id="rId412" Type="http://schemas.openxmlformats.org/officeDocument/2006/relationships/slide" Target="slides/slide373.xml"/><Relationship Id="rId107" Type="http://schemas.openxmlformats.org/officeDocument/2006/relationships/slide" Target="slides/slide68.xml"/><Relationship Id="rId289" Type="http://schemas.openxmlformats.org/officeDocument/2006/relationships/slide" Target="slides/slide250.xml"/><Relationship Id="rId454" Type="http://schemas.openxmlformats.org/officeDocument/2006/relationships/slide" Target="slides/slide415.xml"/><Relationship Id="rId11" Type="http://schemas.openxmlformats.org/officeDocument/2006/relationships/slideMaster" Target="slideMasters/slideMaster11.xml"/><Relationship Id="rId53" Type="http://schemas.openxmlformats.org/officeDocument/2006/relationships/slide" Target="slides/slide14.xml"/><Relationship Id="rId149" Type="http://schemas.openxmlformats.org/officeDocument/2006/relationships/slide" Target="slides/slide110.xml"/><Relationship Id="rId314" Type="http://schemas.openxmlformats.org/officeDocument/2006/relationships/slide" Target="slides/slide275.xml"/><Relationship Id="rId356" Type="http://schemas.openxmlformats.org/officeDocument/2006/relationships/slide" Target="slides/slide317.xml"/><Relationship Id="rId398" Type="http://schemas.openxmlformats.org/officeDocument/2006/relationships/slide" Target="slides/slide359.xml"/><Relationship Id="rId95" Type="http://schemas.openxmlformats.org/officeDocument/2006/relationships/slide" Target="slides/slide56.xml"/><Relationship Id="rId160" Type="http://schemas.openxmlformats.org/officeDocument/2006/relationships/slide" Target="slides/slide121.xml"/><Relationship Id="rId216" Type="http://schemas.openxmlformats.org/officeDocument/2006/relationships/slide" Target="slides/slide177.xml"/><Relationship Id="rId423" Type="http://schemas.openxmlformats.org/officeDocument/2006/relationships/slide" Target="slides/slide384.xml"/><Relationship Id="rId258" Type="http://schemas.openxmlformats.org/officeDocument/2006/relationships/slide" Target="slides/slide219.xml"/><Relationship Id="rId22" Type="http://schemas.openxmlformats.org/officeDocument/2006/relationships/slideMaster" Target="slideMasters/slideMaster22.xml"/><Relationship Id="rId64" Type="http://schemas.openxmlformats.org/officeDocument/2006/relationships/slide" Target="slides/slide25.xml"/><Relationship Id="rId118" Type="http://schemas.openxmlformats.org/officeDocument/2006/relationships/slide" Target="slides/slide79.xml"/><Relationship Id="rId325" Type="http://schemas.openxmlformats.org/officeDocument/2006/relationships/slide" Target="slides/slide286.xml"/><Relationship Id="rId367" Type="http://schemas.openxmlformats.org/officeDocument/2006/relationships/slide" Target="slides/slide328.xml"/><Relationship Id="rId171" Type="http://schemas.openxmlformats.org/officeDocument/2006/relationships/slide" Target="slides/slide132.xml"/><Relationship Id="rId227" Type="http://schemas.openxmlformats.org/officeDocument/2006/relationships/slide" Target="slides/slide188.xml"/><Relationship Id="rId269" Type="http://schemas.openxmlformats.org/officeDocument/2006/relationships/slide" Target="slides/slide230.xml"/><Relationship Id="rId434" Type="http://schemas.openxmlformats.org/officeDocument/2006/relationships/slide" Target="slides/slide395.xml"/><Relationship Id="rId33" Type="http://schemas.openxmlformats.org/officeDocument/2006/relationships/slideMaster" Target="slideMasters/slideMaster33.xml"/><Relationship Id="rId129" Type="http://schemas.openxmlformats.org/officeDocument/2006/relationships/slide" Target="slides/slide90.xml"/><Relationship Id="rId280" Type="http://schemas.openxmlformats.org/officeDocument/2006/relationships/slide" Target="slides/slide241.xml"/><Relationship Id="rId336" Type="http://schemas.openxmlformats.org/officeDocument/2006/relationships/slide" Target="slides/slide297.xml"/><Relationship Id="rId75" Type="http://schemas.openxmlformats.org/officeDocument/2006/relationships/slide" Target="slides/slide36.xml"/><Relationship Id="rId140" Type="http://schemas.openxmlformats.org/officeDocument/2006/relationships/slide" Target="slides/slide101.xml"/><Relationship Id="rId182" Type="http://schemas.openxmlformats.org/officeDocument/2006/relationships/slide" Target="slides/slide143.xml"/><Relationship Id="rId378" Type="http://schemas.openxmlformats.org/officeDocument/2006/relationships/slide" Target="slides/slide339.xml"/><Relationship Id="rId403" Type="http://schemas.openxmlformats.org/officeDocument/2006/relationships/slide" Target="slides/slide364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199.xml"/><Relationship Id="rId445" Type="http://schemas.openxmlformats.org/officeDocument/2006/relationships/slide" Target="slides/slide406.xml"/><Relationship Id="rId291" Type="http://schemas.openxmlformats.org/officeDocument/2006/relationships/slide" Target="slides/slide252.xml"/><Relationship Id="rId305" Type="http://schemas.openxmlformats.org/officeDocument/2006/relationships/slide" Target="slides/slide266.xml"/><Relationship Id="rId347" Type="http://schemas.openxmlformats.org/officeDocument/2006/relationships/slide" Target="slides/slide308.xml"/><Relationship Id="rId44" Type="http://schemas.openxmlformats.org/officeDocument/2006/relationships/slide" Target="slides/slide5.xml"/><Relationship Id="rId86" Type="http://schemas.openxmlformats.org/officeDocument/2006/relationships/slide" Target="slides/slide47.xml"/><Relationship Id="rId151" Type="http://schemas.openxmlformats.org/officeDocument/2006/relationships/slide" Target="slides/slide112.xml"/><Relationship Id="rId389" Type="http://schemas.openxmlformats.org/officeDocument/2006/relationships/slide" Target="slides/slide350.xml"/><Relationship Id="rId193" Type="http://schemas.openxmlformats.org/officeDocument/2006/relationships/slide" Target="slides/slide154.xml"/><Relationship Id="rId207" Type="http://schemas.openxmlformats.org/officeDocument/2006/relationships/slide" Target="slides/slide168.xml"/><Relationship Id="rId249" Type="http://schemas.openxmlformats.org/officeDocument/2006/relationships/slide" Target="slides/slide210.xml"/><Relationship Id="rId414" Type="http://schemas.openxmlformats.org/officeDocument/2006/relationships/slide" Target="slides/slide375.xml"/><Relationship Id="rId456" Type="http://schemas.openxmlformats.org/officeDocument/2006/relationships/slide" Target="slides/slide417.xml"/><Relationship Id="rId13" Type="http://schemas.openxmlformats.org/officeDocument/2006/relationships/slideMaster" Target="slideMasters/slideMaster13.xml"/><Relationship Id="rId109" Type="http://schemas.openxmlformats.org/officeDocument/2006/relationships/slide" Target="slides/slide70.xml"/><Relationship Id="rId260" Type="http://schemas.openxmlformats.org/officeDocument/2006/relationships/slide" Target="slides/slide221.xml"/><Relationship Id="rId316" Type="http://schemas.openxmlformats.org/officeDocument/2006/relationships/slide" Target="slides/slide277.xml"/><Relationship Id="rId55" Type="http://schemas.openxmlformats.org/officeDocument/2006/relationships/slide" Target="slides/slide16.xml"/><Relationship Id="rId97" Type="http://schemas.openxmlformats.org/officeDocument/2006/relationships/slide" Target="slides/slide58.xml"/><Relationship Id="rId120" Type="http://schemas.openxmlformats.org/officeDocument/2006/relationships/slide" Target="slides/slide81.xml"/><Relationship Id="rId358" Type="http://schemas.openxmlformats.org/officeDocument/2006/relationships/slide" Target="slides/slide319.xml"/><Relationship Id="rId162" Type="http://schemas.openxmlformats.org/officeDocument/2006/relationships/slide" Target="slides/slide123.xml"/><Relationship Id="rId218" Type="http://schemas.openxmlformats.org/officeDocument/2006/relationships/slide" Target="slides/slide179.xml"/><Relationship Id="rId425" Type="http://schemas.openxmlformats.org/officeDocument/2006/relationships/slide" Target="slides/slide386.xml"/><Relationship Id="rId271" Type="http://schemas.openxmlformats.org/officeDocument/2006/relationships/slide" Target="slides/slide232.xml"/><Relationship Id="rId24" Type="http://schemas.openxmlformats.org/officeDocument/2006/relationships/slideMaster" Target="slideMasters/slideMaster24.xml"/><Relationship Id="rId66" Type="http://schemas.openxmlformats.org/officeDocument/2006/relationships/slide" Target="slides/slide27.xml"/><Relationship Id="rId131" Type="http://schemas.openxmlformats.org/officeDocument/2006/relationships/slide" Target="slides/slide92.xml"/><Relationship Id="rId327" Type="http://schemas.openxmlformats.org/officeDocument/2006/relationships/slide" Target="slides/slide288.xml"/><Relationship Id="rId369" Type="http://schemas.openxmlformats.org/officeDocument/2006/relationships/slide" Target="slides/slide330.xml"/><Relationship Id="rId173" Type="http://schemas.openxmlformats.org/officeDocument/2006/relationships/slide" Target="slides/slide134.xml"/><Relationship Id="rId229" Type="http://schemas.openxmlformats.org/officeDocument/2006/relationships/slide" Target="slides/slide190.xml"/><Relationship Id="rId380" Type="http://schemas.openxmlformats.org/officeDocument/2006/relationships/slide" Target="slides/slide341.xml"/><Relationship Id="rId436" Type="http://schemas.openxmlformats.org/officeDocument/2006/relationships/slide" Target="slides/slide397.xml"/><Relationship Id="rId240" Type="http://schemas.openxmlformats.org/officeDocument/2006/relationships/slide" Target="slides/slide201.xml"/><Relationship Id="rId35" Type="http://schemas.openxmlformats.org/officeDocument/2006/relationships/slideMaster" Target="slideMasters/slideMaster35.xml"/><Relationship Id="rId77" Type="http://schemas.openxmlformats.org/officeDocument/2006/relationships/slide" Target="slides/slide38.xml"/><Relationship Id="rId100" Type="http://schemas.openxmlformats.org/officeDocument/2006/relationships/slide" Target="slides/slide61.xml"/><Relationship Id="rId282" Type="http://schemas.openxmlformats.org/officeDocument/2006/relationships/slide" Target="slides/slide243.xml"/><Relationship Id="rId338" Type="http://schemas.openxmlformats.org/officeDocument/2006/relationships/slide" Target="slides/slide299.xml"/><Relationship Id="rId8" Type="http://schemas.openxmlformats.org/officeDocument/2006/relationships/slideMaster" Target="slideMasters/slideMaster8.xml"/><Relationship Id="rId142" Type="http://schemas.openxmlformats.org/officeDocument/2006/relationships/slide" Target="slides/slide103.xml"/><Relationship Id="rId184" Type="http://schemas.openxmlformats.org/officeDocument/2006/relationships/slide" Target="slides/slide145.xml"/><Relationship Id="rId391" Type="http://schemas.openxmlformats.org/officeDocument/2006/relationships/slide" Target="slides/slide352.xml"/><Relationship Id="rId405" Type="http://schemas.openxmlformats.org/officeDocument/2006/relationships/slide" Target="slides/slide366.xml"/><Relationship Id="rId447" Type="http://schemas.openxmlformats.org/officeDocument/2006/relationships/slide" Target="slides/slide408.xml"/><Relationship Id="rId251" Type="http://schemas.openxmlformats.org/officeDocument/2006/relationships/slide" Target="slides/slide212.xml"/><Relationship Id="rId46" Type="http://schemas.openxmlformats.org/officeDocument/2006/relationships/slide" Target="slides/slide7.xml"/><Relationship Id="rId293" Type="http://schemas.openxmlformats.org/officeDocument/2006/relationships/slide" Target="slides/slide254.xml"/><Relationship Id="rId307" Type="http://schemas.openxmlformats.org/officeDocument/2006/relationships/slide" Target="slides/slide268.xml"/><Relationship Id="rId349" Type="http://schemas.openxmlformats.org/officeDocument/2006/relationships/slide" Target="slides/slide310.xml"/><Relationship Id="rId88" Type="http://schemas.openxmlformats.org/officeDocument/2006/relationships/slide" Target="slides/slide49.xml"/><Relationship Id="rId111" Type="http://schemas.openxmlformats.org/officeDocument/2006/relationships/slide" Target="slides/slide72.xml"/><Relationship Id="rId153" Type="http://schemas.openxmlformats.org/officeDocument/2006/relationships/slide" Target="slides/slide114.xml"/><Relationship Id="rId195" Type="http://schemas.openxmlformats.org/officeDocument/2006/relationships/slide" Target="slides/slide156.xml"/><Relationship Id="rId209" Type="http://schemas.openxmlformats.org/officeDocument/2006/relationships/slide" Target="slides/slide170.xml"/><Relationship Id="rId360" Type="http://schemas.openxmlformats.org/officeDocument/2006/relationships/slide" Target="slides/slide321.xml"/><Relationship Id="rId416" Type="http://schemas.openxmlformats.org/officeDocument/2006/relationships/slide" Target="slides/slide377.xml"/><Relationship Id="rId220" Type="http://schemas.openxmlformats.org/officeDocument/2006/relationships/slide" Target="slides/slide181.xml"/><Relationship Id="rId458" Type="http://schemas.openxmlformats.org/officeDocument/2006/relationships/slide" Target="slides/slide419.xml"/><Relationship Id="rId15" Type="http://schemas.openxmlformats.org/officeDocument/2006/relationships/slideMaster" Target="slideMasters/slideMaster15.xml"/><Relationship Id="rId57" Type="http://schemas.openxmlformats.org/officeDocument/2006/relationships/slide" Target="slides/slide18.xml"/><Relationship Id="rId262" Type="http://schemas.openxmlformats.org/officeDocument/2006/relationships/slide" Target="slides/slide223.xml"/><Relationship Id="rId318" Type="http://schemas.openxmlformats.org/officeDocument/2006/relationships/slide" Target="slides/slide279.xml"/><Relationship Id="rId99" Type="http://schemas.openxmlformats.org/officeDocument/2006/relationships/slide" Target="slides/slide60.xml"/><Relationship Id="rId122" Type="http://schemas.openxmlformats.org/officeDocument/2006/relationships/slide" Target="slides/slide83.xml"/><Relationship Id="rId164" Type="http://schemas.openxmlformats.org/officeDocument/2006/relationships/slide" Target="slides/slide125.xml"/><Relationship Id="rId371" Type="http://schemas.openxmlformats.org/officeDocument/2006/relationships/slide" Target="slides/slide332.xml"/><Relationship Id="rId427" Type="http://schemas.openxmlformats.org/officeDocument/2006/relationships/slide" Target="slides/slide388.xml"/><Relationship Id="rId26" Type="http://schemas.openxmlformats.org/officeDocument/2006/relationships/slideMaster" Target="slideMasters/slideMaster26.xml"/><Relationship Id="rId231" Type="http://schemas.openxmlformats.org/officeDocument/2006/relationships/slide" Target="slides/slide192.xml"/><Relationship Id="rId273" Type="http://schemas.openxmlformats.org/officeDocument/2006/relationships/slide" Target="slides/slide234.xml"/><Relationship Id="rId329" Type="http://schemas.openxmlformats.org/officeDocument/2006/relationships/slide" Target="slides/slide290.xml"/><Relationship Id="rId68" Type="http://schemas.openxmlformats.org/officeDocument/2006/relationships/slide" Target="slides/slide29.xml"/><Relationship Id="rId133" Type="http://schemas.openxmlformats.org/officeDocument/2006/relationships/slide" Target="slides/slide94.xml"/><Relationship Id="rId175" Type="http://schemas.openxmlformats.org/officeDocument/2006/relationships/slide" Target="slides/slide136.xml"/><Relationship Id="rId340" Type="http://schemas.openxmlformats.org/officeDocument/2006/relationships/slide" Target="slides/slide301.xml"/><Relationship Id="rId200" Type="http://schemas.openxmlformats.org/officeDocument/2006/relationships/slide" Target="slides/slide161.xml"/><Relationship Id="rId382" Type="http://schemas.openxmlformats.org/officeDocument/2006/relationships/slide" Target="slides/slide343.xml"/><Relationship Id="rId438" Type="http://schemas.openxmlformats.org/officeDocument/2006/relationships/slide" Target="slides/slide399.xml"/><Relationship Id="rId242" Type="http://schemas.openxmlformats.org/officeDocument/2006/relationships/slide" Target="slides/slide203.xml"/><Relationship Id="rId284" Type="http://schemas.openxmlformats.org/officeDocument/2006/relationships/slide" Target="slides/slide245.xml"/><Relationship Id="rId37" Type="http://schemas.openxmlformats.org/officeDocument/2006/relationships/slideMaster" Target="slideMasters/slideMaster37.xml"/><Relationship Id="rId79" Type="http://schemas.openxmlformats.org/officeDocument/2006/relationships/slide" Target="slides/slide40.xml"/><Relationship Id="rId102" Type="http://schemas.openxmlformats.org/officeDocument/2006/relationships/slide" Target="slides/slide63.xml"/><Relationship Id="rId144" Type="http://schemas.openxmlformats.org/officeDocument/2006/relationships/slide" Target="slides/slide105.xml"/><Relationship Id="rId90" Type="http://schemas.openxmlformats.org/officeDocument/2006/relationships/slide" Target="slides/slide51.xml"/><Relationship Id="rId186" Type="http://schemas.openxmlformats.org/officeDocument/2006/relationships/slide" Target="slides/slide147.xml"/><Relationship Id="rId351" Type="http://schemas.openxmlformats.org/officeDocument/2006/relationships/slide" Target="slides/slide312.xml"/><Relationship Id="rId393" Type="http://schemas.openxmlformats.org/officeDocument/2006/relationships/slide" Target="slides/slide354.xml"/><Relationship Id="rId407" Type="http://schemas.openxmlformats.org/officeDocument/2006/relationships/slide" Target="slides/slide368.xml"/><Relationship Id="rId449" Type="http://schemas.openxmlformats.org/officeDocument/2006/relationships/slide" Target="slides/slide410.xml"/><Relationship Id="rId211" Type="http://schemas.openxmlformats.org/officeDocument/2006/relationships/slide" Target="slides/slide172.xml"/><Relationship Id="rId253" Type="http://schemas.openxmlformats.org/officeDocument/2006/relationships/slide" Target="slides/slide214.xml"/><Relationship Id="rId295" Type="http://schemas.openxmlformats.org/officeDocument/2006/relationships/slide" Target="slides/slide256.xml"/><Relationship Id="rId309" Type="http://schemas.openxmlformats.org/officeDocument/2006/relationships/slide" Target="slides/slide270.xml"/><Relationship Id="rId460" Type="http://schemas.openxmlformats.org/officeDocument/2006/relationships/presProps" Target="presProps.xml"/><Relationship Id="rId48" Type="http://schemas.openxmlformats.org/officeDocument/2006/relationships/slide" Target="slides/slide9.xml"/><Relationship Id="rId113" Type="http://schemas.openxmlformats.org/officeDocument/2006/relationships/slide" Target="slides/slide74.xml"/><Relationship Id="rId320" Type="http://schemas.openxmlformats.org/officeDocument/2006/relationships/slide" Target="slides/slide281.xml"/><Relationship Id="rId155" Type="http://schemas.openxmlformats.org/officeDocument/2006/relationships/slide" Target="slides/slide116.xml"/><Relationship Id="rId197" Type="http://schemas.openxmlformats.org/officeDocument/2006/relationships/slide" Target="slides/slide158.xml"/><Relationship Id="rId362" Type="http://schemas.openxmlformats.org/officeDocument/2006/relationships/slide" Target="slides/slide323.xml"/><Relationship Id="rId418" Type="http://schemas.openxmlformats.org/officeDocument/2006/relationships/slide" Target="slides/slide379.xml"/><Relationship Id="rId222" Type="http://schemas.openxmlformats.org/officeDocument/2006/relationships/slide" Target="slides/slide183.xml"/><Relationship Id="rId264" Type="http://schemas.openxmlformats.org/officeDocument/2006/relationships/slide" Target="slides/slide225.xml"/><Relationship Id="rId17" Type="http://schemas.openxmlformats.org/officeDocument/2006/relationships/slideMaster" Target="slideMasters/slideMaster17.xml"/><Relationship Id="rId59" Type="http://schemas.openxmlformats.org/officeDocument/2006/relationships/slide" Target="slides/slide20.xml"/><Relationship Id="rId124" Type="http://schemas.openxmlformats.org/officeDocument/2006/relationships/slide" Target="slides/slide85.xml"/><Relationship Id="rId70" Type="http://schemas.openxmlformats.org/officeDocument/2006/relationships/slide" Target="slides/slide31.xml"/><Relationship Id="rId166" Type="http://schemas.openxmlformats.org/officeDocument/2006/relationships/slide" Target="slides/slide127.xml"/><Relationship Id="rId331" Type="http://schemas.openxmlformats.org/officeDocument/2006/relationships/slide" Target="slides/slide292.xml"/><Relationship Id="rId373" Type="http://schemas.openxmlformats.org/officeDocument/2006/relationships/slide" Target="slides/slide334.xml"/><Relationship Id="rId429" Type="http://schemas.openxmlformats.org/officeDocument/2006/relationships/slide" Target="slides/slide390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194.xml"/><Relationship Id="rId440" Type="http://schemas.openxmlformats.org/officeDocument/2006/relationships/slide" Target="slides/slide401.xml"/><Relationship Id="rId28" Type="http://schemas.openxmlformats.org/officeDocument/2006/relationships/slideMaster" Target="slideMasters/slideMaster28.xml"/><Relationship Id="rId275" Type="http://schemas.openxmlformats.org/officeDocument/2006/relationships/slide" Target="slides/slide236.xml"/><Relationship Id="rId300" Type="http://schemas.openxmlformats.org/officeDocument/2006/relationships/slide" Target="slides/slide261.xml"/><Relationship Id="rId81" Type="http://schemas.openxmlformats.org/officeDocument/2006/relationships/slide" Target="slides/slide42.xml"/><Relationship Id="rId135" Type="http://schemas.openxmlformats.org/officeDocument/2006/relationships/slide" Target="slides/slide96.xml"/><Relationship Id="rId177" Type="http://schemas.openxmlformats.org/officeDocument/2006/relationships/slide" Target="slides/slide138.xml"/><Relationship Id="rId342" Type="http://schemas.openxmlformats.org/officeDocument/2006/relationships/slide" Target="slides/slide303.xml"/><Relationship Id="rId384" Type="http://schemas.openxmlformats.org/officeDocument/2006/relationships/slide" Target="slides/slide345.xml"/><Relationship Id="rId202" Type="http://schemas.openxmlformats.org/officeDocument/2006/relationships/slide" Target="slides/slide163.xml"/><Relationship Id="rId244" Type="http://schemas.openxmlformats.org/officeDocument/2006/relationships/slide" Target="slides/slide205.xml"/><Relationship Id="rId39" Type="http://schemas.openxmlformats.org/officeDocument/2006/relationships/slideMaster" Target="slideMasters/slideMaster39.xml"/><Relationship Id="rId286" Type="http://schemas.openxmlformats.org/officeDocument/2006/relationships/slide" Target="slides/slide247.xml"/><Relationship Id="rId451" Type="http://schemas.openxmlformats.org/officeDocument/2006/relationships/slide" Target="slides/slide412.xml"/><Relationship Id="rId50" Type="http://schemas.openxmlformats.org/officeDocument/2006/relationships/slide" Target="slides/slide11.xml"/><Relationship Id="rId104" Type="http://schemas.openxmlformats.org/officeDocument/2006/relationships/slide" Target="slides/slide65.xml"/><Relationship Id="rId146" Type="http://schemas.openxmlformats.org/officeDocument/2006/relationships/slide" Target="slides/slide107.xml"/><Relationship Id="rId188" Type="http://schemas.openxmlformats.org/officeDocument/2006/relationships/slide" Target="slides/slide149.xml"/><Relationship Id="rId311" Type="http://schemas.openxmlformats.org/officeDocument/2006/relationships/slide" Target="slides/slide272.xml"/><Relationship Id="rId353" Type="http://schemas.openxmlformats.org/officeDocument/2006/relationships/slide" Target="slides/slide314.xml"/><Relationship Id="rId395" Type="http://schemas.openxmlformats.org/officeDocument/2006/relationships/slide" Target="slides/slide356.xml"/><Relationship Id="rId409" Type="http://schemas.openxmlformats.org/officeDocument/2006/relationships/slide" Target="slides/slide370.xml"/><Relationship Id="rId92" Type="http://schemas.openxmlformats.org/officeDocument/2006/relationships/slide" Target="slides/slide53.xml"/><Relationship Id="rId213" Type="http://schemas.openxmlformats.org/officeDocument/2006/relationships/slide" Target="slides/slide174.xml"/><Relationship Id="rId420" Type="http://schemas.openxmlformats.org/officeDocument/2006/relationships/slide" Target="slides/slide381.xml"/><Relationship Id="rId255" Type="http://schemas.openxmlformats.org/officeDocument/2006/relationships/slide" Target="slides/slide216.xml"/><Relationship Id="rId297" Type="http://schemas.openxmlformats.org/officeDocument/2006/relationships/slide" Target="slides/slide258.xml"/><Relationship Id="rId46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>
            <a:extLst>
              <a:ext uri="{FF2B5EF4-FFF2-40B4-BE49-F238E27FC236}">
                <a16:creationId xmlns:a16="http://schemas.microsoft.com/office/drawing/2014/main" id="{0A832ACF-5FC6-79A9-5D31-623AF303B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63" name="AutoShape 2">
            <a:extLst>
              <a:ext uri="{FF2B5EF4-FFF2-40B4-BE49-F238E27FC236}">
                <a16:creationId xmlns:a16="http://schemas.microsoft.com/office/drawing/2014/main" id="{F1053CDB-E0DE-314A-FA51-472DF3C5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64" name="AutoShape 3">
            <a:extLst>
              <a:ext uri="{FF2B5EF4-FFF2-40B4-BE49-F238E27FC236}">
                <a16:creationId xmlns:a16="http://schemas.microsoft.com/office/drawing/2014/main" id="{343A1B43-5F06-F291-5D46-6F841973A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65" name="AutoShape 4">
            <a:extLst>
              <a:ext uri="{FF2B5EF4-FFF2-40B4-BE49-F238E27FC236}">
                <a16:creationId xmlns:a16="http://schemas.microsoft.com/office/drawing/2014/main" id="{02D7C706-3442-B66A-08A3-157A6D486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66" name="AutoShape 5">
            <a:extLst>
              <a:ext uri="{FF2B5EF4-FFF2-40B4-BE49-F238E27FC236}">
                <a16:creationId xmlns:a16="http://schemas.microsoft.com/office/drawing/2014/main" id="{15001FDD-D20C-CE9F-DCB7-CFE77657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67" name="AutoShape 6">
            <a:extLst>
              <a:ext uri="{FF2B5EF4-FFF2-40B4-BE49-F238E27FC236}">
                <a16:creationId xmlns:a16="http://schemas.microsoft.com/office/drawing/2014/main" id="{F7E34AA4-3C83-2AA0-7492-464F75CA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68" name="AutoShape 7">
            <a:extLst>
              <a:ext uri="{FF2B5EF4-FFF2-40B4-BE49-F238E27FC236}">
                <a16:creationId xmlns:a16="http://schemas.microsoft.com/office/drawing/2014/main" id="{E1475993-9303-261A-BBCE-1906A74AD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69" name="AutoShape 8">
            <a:extLst>
              <a:ext uri="{FF2B5EF4-FFF2-40B4-BE49-F238E27FC236}">
                <a16:creationId xmlns:a16="http://schemas.microsoft.com/office/drawing/2014/main" id="{FF8CE7EF-1560-13B6-4900-7839B5A50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0" name="AutoShape 9">
            <a:extLst>
              <a:ext uri="{FF2B5EF4-FFF2-40B4-BE49-F238E27FC236}">
                <a16:creationId xmlns:a16="http://schemas.microsoft.com/office/drawing/2014/main" id="{87E89D52-4626-60CF-77BB-ABCDEB4C9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1" name="AutoShape 10">
            <a:extLst>
              <a:ext uri="{FF2B5EF4-FFF2-40B4-BE49-F238E27FC236}">
                <a16:creationId xmlns:a16="http://schemas.microsoft.com/office/drawing/2014/main" id="{4836715D-2092-9DB8-AF48-34D385D79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2" name="AutoShape 11">
            <a:extLst>
              <a:ext uri="{FF2B5EF4-FFF2-40B4-BE49-F238E27FC236}">
                <a16:creationId xmlns:a16="http://schemas.microsoft.com/office/drawing/2014/main" id="{C4C4B7A5-8E4C-6AA6-50C1-B900089B4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3" name="AutoShape 12">
            <a:extLst>
              <a:ext uri="{FF2B5EF4-FFF2-40B4-BE49-F238E27FC236}">
                <a16:creationId xmlns:a16="http://schemas.microsoft.com/office/drawing/2014/main" id="{667CB84C-B370-C61D-F139-7A6FBA316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4" name="AutoShape 13">
            <a:extLst>
              <a:ext uri="{FF2B5EF4-FFF2-40B4-BE49-F238E27FC236}">
                <a16:creationId xmlns:a16="http://schemas.microsoft.com/office/drawing/2014/main" id="{B6483069-E280-7123-A191-958C6118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5" name="AutoShape 14">
            <a:extLst>
              <a:ext uri="{FF2B5EF4-FFF2-40B4-BE49-F238E27FC236}">
                <a16:creationId xmlns:a16="http://schemas.microsoft.com/office/drawing/2014/main" id="{0342BB8E-3816-DB1E-7E21-55FCCEC9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6" name="AutoShape 15">
            <a:extLst>
              <a:ext uri="{FF2B5EF4-FFF2-40B4-BE49-F238E27FC236}">
                <a16:creationId xmlns:a16="http://schemas.microsoft.com/office/drawing/2014/main" id="{E28DC648-F46E-9E90-18F8-D4F0F578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7" name="AutoShape 16">
            <a:extLst>
              <a:ext uri="{FF2B5EF4-FFF2-40B4-BE49-F238E27FC236}">
                <a16:creationId xmlns:a16="http://schemas.microsoft.com/office/drawing/2014/main" id="{73C27150-D01C-2901-665A-4C2DAC32A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8" name="AutoShape 17">
            <a:extLst>
              <a:ext uri="{FF2B5EF4-FFF2-40B4-BE49-F238E27FC236}">
                <a16:creationId xmlns:a16="http://schemas.microsoft.com/office/drawing/2014/main" id="{6D6C44D1-2538-40E0-FA22-2AA9CC983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79" name="AutoShape 18">
            <a:extLst>
              <a:ext uri="{FF2B5EF4-FFF2-40B4-BE49-F238E27FC236}">
                <a16:creationId xmlns:a16="http://schemas.microsoft.com/office/drawing/2014/main" id="{E05735BA-3FF3-1A52-A1E7-626DB6AB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80" name="AutoShape 19">
            <a:extLst>
              <a:ext uri="{FF2B5EF4-FFF2-40B4-BE49-F238E27FC236}">
                <a16:creationId xmlns:a16="http://schemas.microsoft.com/office/drawing/2014/main" id="{E568DA8F-421D-681B-D804-FA8C5FB6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>
              <a:ea typeface="游ゴシック" panose="020B0400000000000000" pitchFamily="50" charset="-128"/>
            </a:endParaRPr>
          </a:p>
        </p:txBody>
      </p:sp>
      <p:sp>
        <p:nvSpPr>
          <p:cNvPr id="40981" name="Rectangle 20">
            <a:extLst>
              <a:ext uri="{FF2B5EF4-FFF2-40B4-BE49-F238E27FC236}">
                <a16:creationId xmlns:a16="http://schemas.microsoft.com/office/drawing/2014/main" id="{C425AFAD-0D35-B833-7107-7FABC4D2C0B0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68137" cy="124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CEE3C083-EAF5-1D4D-4B36-50A9504ABFE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00F2412A-5FC6-A8D0-DC14-89DA6E94C1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379025F-2403-2A20-0B4E-5D5F31E36B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698DDE7C-6200-3051-0ECF-BC6396D6CB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7519E16-E6FB-A9B3-7828-669E453B20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>
            <a:extLst>
              <a:ext uri="{FF2B5EF4-FFF2-40B4-BE49-F238E27FC236}">
                <a16:creationId xmlns:a16="http://schemas.microsoft.com/office/drawing/2014/main" id="{9B1545B0-4BD0-2BA6-1287-A8BD16B1A1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63" name="Rectangle 2">
            <a:extLst>
              <a:ext uri="{FF2B5EF4-FFF2-40B4-BE49-F238E27FC236}">
                <a16:creationId xmlns:a16="http://schemas.microsoft.com/office/drawing/2014/main" id="{0C62294E-C925-6995-B6B9-FECD68D9AE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">
            <a:extLst>
              <a:ext uri="{FF2B5EF4-FFF2-40B4-BE49-F238E27FC236}">
                <a16:creationId xmlns:a16="http://schemas.microsoft.com/office/drawing/2014/main" id="{1F927D9E-F5D0-5C15-5392-ED2103C71D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7811" name="Rectangle 2">
            <a:extLst>
              <a:ext uri="{FF2B5EF4-FFF2-40B4-BE49-F238E27FC236}">
                <a16:creationId xmlns:a16="http://schemas.microsoft.com/office/drawing/2014/main" id="{91FAE7CF-7728-806D-CCE8-95730606B0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">
            <a:extLst>
              <a:ext uri="{FF2B5EF4-FFF2-40B4-BE49-F238E27FC236}">
                <a16:creationId xmlns:a16="http://schemas.microsoft.com/office/drawing/2014/main" id="{2CFCA5B8-54DA-6078-5727-7BE8869EA7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9859" name="Rectangle 2">
            <a:extLst>
              <a:ext uri="{FF2B5EF4-FFF2-40B4-BE49-F238E27FC236}">
                <a16:creationId xmlns:a16="http://schemas.microsoft.com/office/drawing/2014/main" id="{B7EE803F-DB8F-FE9A-EBA5-E044DAB2F0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">
            <a:extLst>
              <a:ext uri="{FF2B5EF4-FFF2-40B4-BE49-F238E27FC236}">
                <a16:creationId xmlns:a16="http://schemas.microsoft.com/office/drawing/2014/main" id="{874B58D6-FC8A-50EF-0FD4-ACC977C073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1907" name="Rectangle 2">
            <a:extLst>
              <a:ext uri="{FF2B5EF4-FFF2-40B4-BE49-F238E27FC236}">
                <a16:creationId xmlns:a16="http://schemas.microsoft.com/office/drawing/2014/main" id="{3ADE0046-D085-2782-A659-AB2A660F7D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">
            <a:extLst>
              <a:ext uri="{FF2B5EF4-FFF2-40B4-BE49-F238E27FC236}">
                <a16:creationId xmlns:a16="http://schemas.microsoft.com/office/drawing/2014/main" id="{FF734486-998C-728B-E57D-F16DEE5D30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3955" name="Rectangle 2">
            <a:extLst>
              <a:ext uri="{FF2B5EF4-FFF2-40B4-BE49-F238E27FC236}">
                <a16:creationId xmlns:a16="http://schemas.microsoft.com/office/drawing/2014/main" id="{89EA83AC-7055-0B47-907D-45FF0EEE69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">
            <a:extLst>
              <a:ext uri="{FF2B5EF4-FFF2-40B4-BE49-F238E27FC236}">
                <a16:creationId xmlns:a16="http://schemas.microsoft.com/office/drawing/2014/main" id="{1B61E6E1-9632-53AA-4C77-B65E8E86BF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03" name="Rectangle 2">
            <a:extLst>
              <a:ext uri="{FF2B5EF4-FFF2-40B4-BE49-F238E27FC236}">
                <a16:creationId xmlns:a16="http://schemas.microsoft.com/office/drawing/2014/main" id="{1A7B37E9-A0E7-C0EA-7278-1508C734CE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">
            <a:extLst>
              <a:ext uri="{FF2B5EF4-FFF2-40B4-BE49-F238E27FC236}">
                <a16:creationId xmlns:a16="http://schemas.microsoft.com/office/drawing/2014/main" id="{CB55B0CA-CE1D-73BB-D4EA-84A52DF112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8051" name="Rectangle 2">
            <a:extLst>
              <a:ext uri="{FF2B5EF4-FFF2-40B4-BE49-F238E27FC236}">
                <a16:creationId xmlns:a16="http://schemas.microsoft.com/office/drawing/2014/main" id="{7D3A0BCD-BE88-AABB-23D5-5EBEEB302B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">
            <a:extLst>
              <a:ext uri="{FF2B5EF4-FFF2-40B4-BE49-F238E27FC236}">
                <a16:creationId xmlns:a16="http://schemas.microsoft.com/office/drawing/2014/main" id="{DFFB323D-8A4E-56F3-D41D-43E6E9CF80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id="{1CF30C58-2653-D44D-7624-A6399F408F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">
            <a:extLst>
              <a:ext uri="{FF2B5EF4-FFF2-40B4-BE49-F238E27FC236}">
                <a16:creationId xmlns:a16="http://schemas.microsoft.com/office/drawing/2014/main" id="{5ABE60F4-D80E-F3B9-DDB0-C4504253D6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2147" name="Rectangle 2">
            <a:extLst>
              <a:ext uri="{FF2B5EF4-FFF2-40B4-BE49-F238E27FC236}">
                <a16:creationId xmlns:a16="http://schemas.microsoft.com/office/drawing/2014/main" id="{2186842A-0294-0287-FD56-7EE1E9B736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1">
            <a:extLst>
              <a:ext uri="{FF2B5EF4-FFF2-40B4-BE49-F238E27FC236}">
                <a16:creationId xmlns:a16="http://schemas.microsoft.com/office/drawing/2014/main" id="{70C8D2EB-79B6-6C64-240B-FDC2A6B289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553DC7BA-97C0-D94B-7F9B-24C8693B39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BF281F62-8D80-94CA-63E7-9773360794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99EDF59-6F88-8D29-6F59-D610D6C19F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1">
            <a:extLst>
              <a:ext uri="{FF2B5EF4-FFF2-40B4-BE49-F238E27FC236}">
                <a16:creationId xmlns:a16="http://schemas.microsoft.com/office/drawing/2014/main" id="{1FE8F80E-E66E-3912-0CD2-F7481353F7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43" name="Rectangle 2">
            <a:extLst>
              <a:ext uri="{FF2B5EF4-FFF2-40B4-BE49-F238E27FC236}">
                <a16:creationId xmlns:a16="http://schemas.microsoft.com/office/drawing/2014/main" id="{DC41537A-AC91-D41C-5FB4-E11D653769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1">
            <a:extLst>
              <a:ext uri="{FF2B5EF4-FFF2-40B4-BE49-F238E27FC236}">
                <a16:creationId xmlns:a16="http://schemas.microsoft.com/office/drawing/2014/main" id="{83DFD32F-8094-7C56-51CB-B3487897B1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8291" name="Rectangle 2">
            <a:extLst>
              <a:ext uri="{FF2B5EF4-FFF2-40B4-BE49-F238E27FC236}">
                <a16:creationId xmlns:a16="http://schemas.microsoft.com/office/drawing/2014/main" id="{B09583A9-B1E2-8FC8-5C57-012AB8990F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">
            <a:extLst>
              <a:ext uri="{FF2B5EF4-FFF2-40B4-BE49-F238E27FC236}">
                <a16:creationId xmlns:a16="http://schemas.microsoft.com/office/drawing/2014/main" id="{0B9FEC94-82D1-C2F5-0ACC-437F437B0A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0339" name="Rectangle 2">
            <a:extLst>
              <a:ext uri="{FF2B5EF4-FFF2-40B4-BE49-F238E27FC236}">
                <a16:creationId xmlns:a16="http://schemas.microsoft.com/office/drawing/2014/main" id="{FB778E80-2D09-60B1-B567-7C9875EABE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">
            <a:extLst>
              <a:ext uri="{FF2B5EF4-FFF2-40B4-BE49-F238E27FC236}">
                <a16:creationId xmlns:a16="http://schemas.microsoft.com/office/drawing/2014/main" id="{FFC552A4-DC07-43D2-74C7-7835A949A3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2387" name="Rectangle 2">
            <a:extLst>
              <a:ext uri="{FF2B5EF4-FFF2-40B4-BE49-F238E27FC236}">
                <a16:creationId xmlns:a16="http://schemas.microsoft.com/office/drawing/2014/main" id="{106FD785-2C8A-8E34-98FE-60637F39998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">
            <a:extLst>
              <a:ext uri="{FF2B5EF4-FFF2-40B4-BE49-F238E27FC236}">
                <a16:creationId xmlns:a16="http://schemas.microsoft.com/office/drawing/2014/main" id="{EC95EEAD-5919-28A9-7E07-E9AAD40D07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4435" name="Rectangle 2">
            <a:extLst>
              <a:ext uri="{FF2B5EF4-FFF2-40B4-BE49-F238E27FC236}">
                <a16:creationId xmlns:a16="http://schemas.microsoft.com/office/drawing/2014/main" id="{DF029CAD-CF2D-9B8B-8299-636E479557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">
            <a:extLst>
              <a:ext uri="{FF2B5EF4-FFF2-40B4-BE49-F238E27FC236}">
                <a16:creationId xmlns:a16="http://schemas.microsoft.com/office/drawing/2014/main" id="{EB6B824B-E3D2-1565-AFAF-84D2245A44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483" name="Rectangle 2">
            <a:extLst>
              <a:ext uri="{FF2B5EF4-FFF2-40B4-BE49-F238E27FC236}">
                <a16:creationId xmlns:a16="http://schemas.microsoft.com/office/drawing/2014/main" id="{12BC9BCA-4A24-79F2-567F-E9158DBE14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">
            <a:extLst>
              <a:ext uri="{FF2B5EF4-FFF2-40B4-BE49-F238E27FC236}">
                <a16:creationId xmlns:a16="http://schemas.microsoft.com/office/drawing/2014/main" id="{1EB87FC2-33CC-31B6-E1D4-72A60CC8BA0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8531" name="Rectangle 2">
            <a:extLst>
              <a:ext uri="{FF2B5EF4-FFF2-40B4-BE49-F238E27FC236}">
                <a16:creationId xmlns:a16="http://schemas.microsoft.com/office/drawing/2014/main" id="{424F75BC-BBB8-8B45-9057-6C570A5022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">
            <a:extLst>
              <a:ext uri="{FF2B5EF4-FFF2-40B4-BE49-F238E27FC236}">
                <a16:creationId xmlns:a16="http://schemas.microsoft.com/office/drawing/2014/main" id="{AACEAD70-1714-66EA-034E-DB7F62BCC0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0579" name="Rectangle 2">
            <a:extLst>
              <a:ext uri="{FF2B5EF4-FFF2-40B4-BE49-F238E27FC236}">
                <a16:creationId xmlns:a16="http://schemas.microsoft.com/office/drawing/2014/main" id="{98B4B107-4C25-CE59-3FF7-6AA283350E8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">
            <a:extLst>
              <a:ext uri="{FF2B5EF4-FFF2-40B4-BE49-F238E27FC236}">
                <a16:creationId xmlns:a16="http://schemas.microsoft.com/office/drawing/2014/main" id="{2AB1E7FF-1849-43EA-C7B1-004172468D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2627" name="Rectangle 2">
            <a:extLst>
              <a:ext uri="{FF2B5EF4-FFF2-40B4-BE49-F238E27FC236}">
                <a16:creationId xmlns:a16="http://schemas.microsoft.com/office/drawing/2014/main" id="{76556D0B-E914-325F-C13B-20186B89AB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>
            <a:extLst>
              <a:ext uri="{FF2B5EF4-FFF2-40B4-BE49-F238E27FC236}">
                <a16:creationId xmlns:a16="http://schemas.microsoft.com/office/drawing/2014/main" id="{E7687CB0-38FA-4235-6C57-09B0CAC85B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4675" name="Rectangle 2">
            <a:extLst>
              <a:ext uri="{FF2B5EF4-FFF2-40B4-BE49-F238E27FC236}">
                <a16:creationId xmlns:a16="http://schemas.microsoft.com/office/drawing/2014/main" id="{35730712-045F-B35A-FCDA-645D5428E67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109F26F1-7843-BCD4-DE44-A0310C8B89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236B039-E3BC-CA9B-F69E-8B1C351B32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">
            <a:extLst>
              <a:ext uri="{FF2B5EF4-FFF2-40B4-BE49-F238E27FC236}">
                <a16:creationId xmlns:a16="http://schemas.microsoft.com/office/drawing/2014/main" id="{577D525C-0D2B-ECD7-7673-73320130AE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23" name="Rectangle 2">
            <a:extLst>
              <a:ext uri="{FF2B5EF4-FFF2-40B4-BE49-F238E27FC236}">
                <a16:creationId xmlns:a16="http://schemas.microsoft.com/office/drawing/2014/main" id="{DC424F57-2F06-C20B-9989-50E8E039298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">
            <a:extLst>
              <a:ext uri="{FF2B5EF4-FFF2-40B4-BE49-F238E27FC236}">
                <a16:creationId xmlns:a16="http://schemas.microsoft.com/office/drawing/2014/main" id="{7BF6F3A1-68D6-0A0B-51CC-9CB8550E25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8771" name="Rectangle 2">
            <a:extLst>
              <a:ext uri="{FF2B5EF4-FFF2-40B4-BE49-F238E27FC236}">
                <a16:creationId xmlns:a16="http://schemas.microsoft.com/office/drawing/2014/main" id="{6ADB9D2A-CEAC-71DB-A8E3-97C71E2E76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>
            <a:extLst>
              <a:ext uri="{FF2B5EF4-FFF2-40B4-BE49-F238E27FC236}">
                <a16:creationId xmlns:a16="http://schemas.microsoft.com/office/drawing/2014/main" id="{BA389D2B-C05D-5463-607F-95F1B38513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0819" name="Rectangle 2">
            <a:extLst>
              <a:ext uri="{FF2B5EF4-FFF2-40B4-BE49-F238E27FC236}">
                <a16:creationId xmlns:a16="http://schemas.microsoft.com/office/drawing/2014/main" id="{EA177A52-A585-A7E9-2B26-9383E37A73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">
            <a:extLst>
              <a:ext uri="{FF2B5EF4-FFF2-40B4-BE49-F238E27FC236}">
                <a16:creationId xmlns:a16="http://schemas.microsoft.com/office/drawing/2014/main" id="{19A632FF-BA93-8457-E387-E1EA16D4A9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FE1A22FC-977D-82BF-2B91-C4A38D2701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1">
            <a:extLst>
              <a:ext uri="{FF2B5EF4-FFF2-40B4-BE49-F238E27FC236}">
                <a16:creationId xmlns:a16="http://schemas.microsoft.com/office/drawing/2014/main" id="{16A9F12A-4517-93A2-8A3D-7E1873BE5A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9C283128-441F-09F3-7214-9EB9C1944B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">
            <a:extLst>
              <a:ext uri="{FF2B5EF4-FFF2-40B4-BE49-F238E27FC236}">
                <a16:creationId xmlns:a16="http://schemas.microsoft.com/office/drawing/2014/main" id="{4598B416-908A-FADF-60E9-5E7265E390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63" name="Rectangle 2">
            <a:extLst>
              <a:ext uri="{FF2B5EF4-FFF2-40B4-BE49-F238E27FC236}">
                <a16:creationId xmlns:a16="http://schemas.microsoft.com/office/drawing/2014/main" id="{EF1C097D-207E-D9CB-D79A-7B49C605C7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1">
            <a:extLst>
              <a:ext uri="{FF2B5EF4-FFF2-40B4-BE49-F238E27FC236}">
                <a16:creationId xmlns:a16="http://schemas.microsoft.com/office/drawing/2014/main" id="{9CE8F786-8F78-4E2D-06A4-DE6F5C1D46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9011" name="Rectangle 2">
            <a:extLst>
              <a:ext uri="{FF2B5EF4-FFF2-40B4-BE49-F238E27FC236}">
                <a16:creationId xmlns:a16="http://schemas.microsoft.com/office/drawing/2014/main" id="{B5760B2B-E243-099E-3C80-906FDBFB9B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">
            <a:extLst>
              <a:ext uri="{FF2B5EF4-FFF2-40B4-BE49-F238E27FC236}">
                <a16:creationId xmlns:a16="http://schemas.microsoft.com/office/drawing/2014/main" id="{DC87E886-1087-DBAF-AFBE-4AAD2A3103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1059" name="Rectangle 2">
            <a:extLst>
              <a:ext uri="{FF2B5EF4-FFF2-40B4-BE49-F238E27FC236}">
                <a16:creationId xmlns:a16="http://schemas.microsoft.com/office/drawing/2014/main" id="{D9E41D2D-8581-C21E-D059-7E135E4AD7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">
            <a:extLst>
              <a:ext uri="{FF2B5EF4-FFF2-40B4-BE49-F238E27FC236}">
                <a16:creationId xmlns:a16="http://schemas.microsoft.com/office/drawing/2014/main" id="{ED4C6130-6851-8DBC-B6E9-6AECB33DEE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3107" name="Rectangle 2">
            <a:extLst>
              <a:ext uri="{FF2B5EF4-FFF2-40B4-BE49-F238E27FC236}">
                <a16:creationId xmlns:a16="http://schemas.microsoft.com/office/drawing/2014/main" id="{BA7B959A-D139-D1CC-F56C-160A7440D7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>
            <a:extLst>
              <a:ext uri="{FF2B5EF4-FFF2-40B4-BE49-F238E27FC236}">
                <a16:creationId xmlns:a16="http://schemas.microsoft.com/office/drawing/2014/main" id="{E8BF3F10-5C0F-96B2-CA6A-EF42FA8C18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5155" name="Rectangle 2">
            <a:extLst>
              <a:ext uri="{FF2B5EF4-FFF2-40B4-BE49-F238E27FC236}">
                <a16:creationId xmlns:a16="http://schemas.microsoft.com/office/drawing/2014/main" id="{C3B13C49-81D1-3091-4431-0871EC8076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05D4873E-C0E2-7B1D-7F5D-47FBA9674C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0F973B3-EEA2-5E98-EA9C-E9927F386B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">
            <a:extLst>
              <a:ext uri="{FF2B5EF4-FFF2-40B4-BE49-F238E27FC236}">
                <a16:creationId xmlns:a16="http://schemas.microsoft.com/office/drawing/2014/main" id="{A5D1847A-6F2C-B4AB-3657-409489E57E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03" name="Rectangle 2">
            <a:extLst>
              <a:ext uri="{FF2B5EF4-FFF2-40B4-BE49-F238E27FC236}">
                <a16:creationId xmlns:a16="http://schemas.microsoft.com/office/drawing/2014/main" id="{1E524BC7-1E32-21B5-2386-5EAF9D8665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">
            <a:extLst>
              <a:ext uri="{FF2B5EF4-FFF2-40B4-BE49-F238E27FC236}">
                <a16:creationId xmlns:a16="http://schemas.microsoft.com/office/drawing/2014/main" id="{79D418C7-857C-E4F1-7DFF-D054ED8782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9251" name="Rectangle 2">
            <a:extLst>
              <a:ext uri="{FF2B5EF4-FFF2-40B4-BE49-F238E27FC236}">
                <a16:creationId xmlns:a16="http://schemas.microsoft.com/office/drawing/2014/main" id="{51837AA0-FE7A-14AF-A3FE-85819834D7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">
            <a:extLst>
              <a:ext uri="{FF2B5EF4-FFF2-40B4-BE49-F238E27FC236}">
                <a16:creationId xmlns:a16="http://schemas.microsoft.com/office/drawing/2014/main" id="{8E2C5B0B-FF4F-1C51-9A4C-1B608618ED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1299" name="Rectangle 2">
            <a:extLst>
              <a:ext uri="{FF2B5EF4-FFF2-40B4-BE49-F238E27FC236}">
                <a16:creationId xmlns:a16="http://schemas.microsoft.com/office/drawing/2014/main" id="{BAF3E22B-A7D3-286E-BE6E-A0630881A4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">
            <a:extLst>
              <a:ext uri="{FF2B5EF4-FFF2-40B4-BE49-F238E27FC236}">
                <a16:creationId xmlns:a16="http://schemas.microsoft.com/office/drawing/2014/main" id="{6C7EB969-3324-CA46-0018-36B9D03BAE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3347" name="Rectangle 2">
            <a:extLst>
              <a:ext uri="{FF2B5EF4-FFF2-40B4-BE49-F238E27FC236}">
                <a16:creationId xmlns:a16="http://schemas.microsoft.com/office/drawing/2014/main" id="{37809AED-28BD-13B2-600A-E398DAB221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">
            <a:extLst>
              <a:ext uri="{FF2B5EF4-FFF2-40B4-BE49-F238E27FC236}">
                <a16:creationId xmlns:a16="http://schemas.microsoft.com/office/drawing/2014/main" id="{E78DEE54-FA18-01FC-0946-8541D0B126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5395" name="Rectangle 2">
            <a:extLst>
              <a:ext uri="{FF2B5EF4-FFF2-40B4-BE49-F238E27FC236}">
                <a16:creationId xmlns:a16="http://schemas.microsoft.com/office/drawing/2014/main" id="{1527D54B-DD67-7A92-5D53-DF32646B19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">
            <a:extLst>
              <a:ext uri="{FF2B5EF4-FFF2-40B4-BE49-F238E27FC236}">
                <a16:creationId xmlns:a16="http://schemas.microsoft.com/office/drawing/2014/main" id="{33F3F5FD-E609-69FE-602C-CB3D3FFDB1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43" name="Rectangle 2">
            <a:extLst>
              <a:ext uri="{FF2B5EF4-FFF2-40B4-BE49-F238E27FC236}">
                <a16:creationId xmlns:a16="http://schemas.microsoft.com/office/drawing/2014/main" id="{FC2C07AB-1822-7A9C-BF37-12B8908CF15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1">
            <a:extLst>
              <a:ext uri="{FF2B5EF4-FFF2-40B4-BE49-F238E27FC236}">
                <a16:creationId xmlns:a16="http://schemas.microsoft.com/office/drawing/2014/main" id="{05676142-5774-4BA8-C892-74B0A72021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9491" name="Rectangle 2">
            <a:extLst>
              <a:ext uri="{FF2B5EF4-FFF2-40B4-BE49-F238E27FC236}">
                <a16:creationId xmlns:a16="http://schemas.microsoft.com/office/drawing/2014/main" id="{ED38C98D-4ED9-07D9-E4D6-0CC82D2858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1">
            <a:extLst>
              <a:ext uri="{FF2B5EF4-FFF2-40B4-BE49-F238E27FC236}">
                <a16:creationId xmlns:a16="http://schemas.microsoft.com/office/drawing/2014/main" id="{3DD6C594-7352-C101-D251-9AF338D6BA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1539" name="Rectangle 2">
            <a:extLst>
              <a:ext uri="{FF2B5EF4-FFF2-40B4-BE49-F238E27FC236}">
                <a16:creationId xmlns:a16="http://schemas.microsoft.com/office/drawing/2014/main" id="{942ADB64-43E9-E9AC-013C-A398C0DFD4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1">
            <a:extLst>
              <a:ext uri="{FF2B5EF4-FFF2-40B4-BE49-F238E27FC236}">
                <a16:creationId xmlns:a16="http://schemas.microsoft.com/office/drawing/2014/main" id="{5E3C12D9-B326-2684-E323-50C8AA1801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3587" name="Rectangle 2">
            <a:extLst>
              <a:ext uri="{FF2B5EF4-FFF2-40B4-BE49-F238E27FC236}">
                <a16:creationId xmlns:a16="http://schemas.microsoft.com/office/drawing/2014/main" id="{C584173E-27D9-2C71-2FC1-AA977CF58D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1">
            <a:extLst>
              <a:ext uri="{FF2B5EF4-FFF2-40B4-BE49-F238E27FC236}">
                <a16:creationId xmlns:a16="http://schemas.microsoft.com/office/drawing/2014/main" id="{8465CB10-2F72-7178-E48C-A268826992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5635" name="Rectangle 2">
            <a:extLst>
              <a:ext uri="{FF2B5EF4-FFF2-40B4-BE49-F238E27FC236}">
                <a16:creationId xmlns:a16="http://schemas.microsoft.com/office/drawing/2014/main" id="{014848D0-D0EA-BF92-6877-C6BB037C30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02A8F6FE-4EB2-4CE5-0ECB-300CB2C516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345DD8D-66D8-5FC0-A027-37876D618F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1">
            <a:extLst>
              <a:ext uri="{FF2B5EF4-FFF2-40B4-BE49-F238E27FC236}">
                <a16:creationId xmlns:a16="http://schemas.microsoft.com/office/drawing/2014/main" id="{3436832D-CF37-2C5B-F44C-E39EAF7D85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683" name="Rectangle 2">
            <a:extLst>
              <a:ext uri="{FF2B5EF4-FFF2-40B4-BE49-F238E27FC236}">
                <a16:creationId xmlns:a16="http://schemas.microsoft.com/office/drawing/2014/main" id="{8189D2FF-8425-D0B3-7E05-E6D78DDA70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">
            <a:extLst>
              <a:ext uri="{FF2B5EF4-FFF2-40B4-BE49-F238E27FC236}">
                <a16:creationId xmlns:a16="http://schemas.microsoft.com/office/drawing/2014/main" id="{BF644B61-D58E-F4A4-CCC3-E37D2E44A7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9731" name="Rectangle 2">
            <a:extLst>
              <a:ext uri="{FF2B5EF4-FFF2-40B4-BE49-F238E27FC236}">
                <a16:creationId xmlns:a16="http://schemas.microsoft.com/office/drawing/2014/main" id="{F82904C7-0DDA-F55A-D327-E7658FB96E0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">
            <a:extLst>
              <a:ext uri="{FF2B5EF4-FFF2-40B4-BE49-F238E27FC236}">
                <a16:creationId xmlns:a16="http://schemas.microsoft.com/office/drawing/2014/main" id="{6E777D20-85DF-61AA-E3A9-1C866C768A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1779" name="Rectangle 2">
            <a:extLst>
              <a:ext uri="{FF2B5EF4-FFF2-40B4-BE49-F238E27FC236}">
                <a16:creationId xmlns:a16="http://schemas.microsoft.com/office/drawing/2014/main" id="{5D3B28AA-23CB-176D-47B0-349B474B4B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1">
            <a:extLst>
              <a:ext uri="{FF2B5EF4-FFF2-40B4-BE49-F238E27FC236}">
                <a16:creationId xmlns:a16="http://schemas.microsoft.com/office/drawing/2014/main" id="{BC54444D-F517-CCB3-DC07-1495D39271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7" name="Rectangle 2">
            <a:extLst>
              <a:ext uri="{FF2B5EF4-FFF2-40B4-BE49-F238E27FC236}">
                <a16:creationId xmlns:a16="http://schemas.microsoft.com/office/drawing/2014/main" id="{478B1B50-99D9-3C7D-AFA1-0B5740DC17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1">
            <a:extLst>
              <a:ext uri="{FF2B5EF4-FFF2-40B4-BE49-F238E27FC236}">
                <a16:creationId xmlns:a16="http://schemas.microsoft.com/office/drawing/2014/main" id="{7D214018-BCDE-F6D0-DD99-E7644A5E55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5875" name="Rectangle 2">
            <a:extLst>
              <a:ext uri="{FF2B5EF4-FFF2-40B4-BE49-F238E27FC236}">
                <a16:creationId xmlns:a16="http://schemas.microsoft.com/office/drawing/2014/main" id="{EC1A54A0-297E-6AA8-5374-306DECFE02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1">
            <a:extLst>
              <a:ext uri="{FF2B5EF4-FFF2-40B4-BE49-F238E27FC236}">
                <a16:creationId xmlns:a16="http://schemas.microsoft.com/office/drawing/2014/main" id="{371BFA2F-B6E0-0AB2-ED68-3FD91A58E4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23" name="Rectangle 2">
            <a:extLst>
              <a:ext uri="{FF2B5EF4-FFF2-40B4-BE49-F238E27FC236}">
                <a16:creationId xmlns:a16="http://schemas.microsoft.com/office/drawing/2014/main" id="{E50AA3C2-8B5D-4CB4-0FF3-5355649C9F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1">
            <a:extLst>
              <a:ext uri="{FF2B5EF4-FFF2-40B4-BE49-F238E27FC236}">
                <a16:creationId xmlns:a16="http://schemas.microsoft.com/office/drawing/2014/main" id="{F82C49D1-62F3-D221-7C74-99D668ED7F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9971" name="Rectangle 2">
            <a:extLst>
              <a:ext uri="{FF2B5EF4-FFF2-40B4-BE49-F238E27FC236}">
                <a16:creationId xmlns:a16="http://schemas.microsoft.com/office/drawing/2014/main" id="{E4B8A137-B70C-89D9-700A-D4C5ACB20E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1">
            <a:extLst>
              <a:ext uri="{FF2B5EF4-FFF2-40B4-BE49-F238E27FC236}">
                <a16:creationId xmlns:a16="http://schemas.microsoft.com/office/drawing/2014/main" id="{78CC8B8F-DDE3-98CA-F7F8-1A31835CA7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2019" name="Rectangle 2">
            <a:extLst>
              <a:ext uri="{FF2B5EF4-FFF2-40B4-BE49-F238E27FC236}">
                <a16:creationId xmlns:a16="http://schemas.microsoft.com/office/drawing/2014/main" id="{BB70D3C4-C230-44A3-5B18-285C24A06C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">
            <a:extLst>
              <a:ext uri="{FF2B5EF4-FFF2-40B4-BE49-F238E27FC236}">
                <a16:creationId xmlns:a16="http://schemas.microsoft.com/office/drawing/2014/main" id="{5DE0615C-DC65-813F-B3F3-F31D2184A4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4067" name="Rectangle 2">
            <a:extLst>
              <a:ext uri="{FF2B5EF4-FFF2-40B4-BE49-F238E27FC236}">
                <a16:creationId xmlns:a16="http://schemas.microsoft.com/office/drawing/2014/main" id="{5E98B4F1-0427-B968-E6F0-48E6C0F8B5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1">
            <a:extLst>
              <a:ext uri="{FF2B5EF4-FFF2-40B4-BE49-F238E27FC236}">
                <a16:creationId xmlns:a16="http://schemas.microsoft.com/office/drawing/2014/main" id="{79088405-8D65-4F0A-85B8-C053F78C12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6115" name="Rectangle 2">
            <a:extLst>
              <a:ext uri="{FF2B5EF4-FFF2-40B4-BE49-F238E27FC236}">
                <a16:creationId xmlns:a16="http://schemas.microsoft.com/office/drawing/2014/main" id="{A3F129D3-B1BF-65A2-C07A-0CDEF11344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F8A22384-B2CB-7861-E2EA-3B871410D2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9F606CD-536E-0566-0531-E3B0D4F13B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">
            <a:extLst>
              <a:ext uri="{FF2B5EF4-FFF2-40B4-BE49-F238E27FC236}">
                <a16:creationId xmlns:a16="http://schemas.microsoft.com/office/drawing/2014/main" id="{48138A85-C821-8939-CF08-3B02CBFEB0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8ADB2E39-935D-971C-26EF-FE1E1AB834C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1">
            <a:extLst>
              <a:ext uri="{FF2B5EF4-FFF2-40B4-BE49-F238E27FC236}">
                <a16:creationId xmlns:a16="http://schemas.microsoft.com/office/drawing/2014/main" id="{25CEA08C-82AD-D0B7-60F9-74F51ACB98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0211" name="Rectangle 2">
            <a:extLst>
              <a:ext uri="{FF2B5EF4-FFF2-40B4-BE49-F238E27FC236}">
                <a16:creationId xmlns:a16="http://schemas.microsoft.com/office/drawing/2014/main" id="{DEC422C0-0336-EF51-1316-4F8C7461E2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">
            <a:extLst>
              <a:ext uri="{FF2B5EF4-FFF2-40B4-BE49-F238E27FC236}">
                <a16:creationId xmlns:a16="http://schemas.microsoft.com/office/drawing/2014/main" id="{DF1A5E81-4CD7-ADF6-0488-FCB99D1A95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2259" name="Rectangle 2">
            <a:extLst>
              <a:ext uri="{FF2B5EF4-FFF2-40B4-BE49-F238E27FC236}">
                <a16:creationId xmlns:a16="http://schemas.microsoft.com/office/drawing/2014/main" id="{4E3F75B9-5800-7BFC-5451-13D8A7282A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1">
            <a:extLst>
              <a:ext uri="{FF2B5EF4-FFF2-40B4-BE49-F238E27FC236}">
                <a16:creationId xmlns:a16="http://schemas.microsoft.com/office/drawing/2014/main" id="{71CCE990-62C9-D242-FD5A-BDEF090F08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4307" name="Rectangle 2">
            <a:extLst>
              <a:ext uri="{FF2B5EF4-FFF2-40B4-BE49-F238E27FC236}">
                <a16:creationId xmlns:a16="http://schemas.microsoft.com/office/drawing/2014/main" id="{9EA1E3F8-8BFE-8851-488C-99A0351102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">
            <a:extLst>
              <a:ext uri="{FF2B5EF4-FFF2-40B4-BE49-F238E27FC236}">
                <a16:creationId xmlns:a16="http://schemas.microsoft.com/office/drawing/2014/main" id="{E22498F9-731B-C7C2-E905-FD5E828613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6355" name="Rectangle 2">
            <a:extLst>
              <a:ext uri="{FF2B5EF4-FFF2-40B4-BE49-F238E27FC236}">
                <a16:creationId xmlns:a16="http://schemas.microsoft.com/office/drawing/2014/main" id="{8D248CAD-4CB5-FB8E-2938-693CCB3B9F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">
            <a:extLst>
              <a:ext uri="{FF2B5EF4-FFF2-40B4-BE49-F238E27FC236}">
                <a16:creationId xmlns:a16="http://schemas.microsoft.com/office/drawing/2014/main" id="{BCD73AAF-AF33-A7B9-D597-DFD83098CB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03" name="Rectangle 2">
            <a:extLst>
              <a:ext uri="{FF2B5EF4-FFF2-40B4-BE49-F238E27FC236}">
                <a16:creationId xmlns:a16="http://schemas.microsoft.com/office/drawing/2014/main" id="{0AE58B8A-AAC0-DCA6-A2ED-B3CD80802E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1">
            <a:extLst>
              <a:ext uri="{FF2B5EF4-FFF2-40B4-BE49-F238E27FC236}">
                <a16:creationId xmlns:a16="http://schemas.microsoft.com/office/drawing/2014/main" id="{88F40D3F-399E-4A10-843E-C464B26A48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0451" name="Rectangle 2">
            <a:extLst>
              <a:ext uri="{FF2B5EF4-FFF2-40B4-BE49-F238E27FC236}">
                <a16:creationId xmlns:a16="http://schemas.microsoft.com/office/drawing/2014/main" id="{C52B62CE-CDE7-6487-AE2A-B0F9384870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1">
            <a:extLst>
              <a:ext uri="{FF2B5EF4-FFF2-40B4-BE49-F238E27FC236}">
                <a16:creationId xmlns:a16="http://schemas.microsoft.com/office/drawing/2014/main" id="{E4367D66-33F7-1F95-1D3C-DF3E8781F6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2499" name="Rectangle 2">
            <a:extLst>
              <a:ext uri="{FF2B5EF4-FFF2-40B4-BE49-F238E27FC236}">
                <a16:creationId xmlns:a16="http://schemas.microsoft.com/office/drawing/2014/main" id="{C77F12A8-878A-0D1D-8674-115212335A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">
            <a:extLst>
              <a:ext uri="{FF2B5EF4-FFF2-40B4-BE49-F238E27FC236}">
                <a16:creationId xmlns:a16="http://schemas.microsoft.com/office/drawing/2014/main" id="{17DF9108-EFB1-C92F-DA52-D3265B499B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4547" name="Rectangle 2">
            <a:extLst>
              <a:ext uri="{FF2B5EF4-FFF2-40B4-BE49-F238E27FC236}">
                <a16:creationId xmlns:a16="http://schemas.microsoft.com/office/drawing/2014/main" id="{8720FC20-5EAF-A5C0-C09C-D3FE541904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1">
            <a:extLst>
              <a:ext uri="{FF2B5EF4-FFF2-40B4-BE49-F238E27FC236}">
                <a16:creationId xmlns:a16="http://schemas.microsoft.com/office/drawing/2014/main" id="{28E9A95F-6E53-CAA7-A274-9DD13FB96A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6595" name="Rectangle 2">
            <a:extLst>
              <a:ext uri="{FF2B5EF4-FFF2-40B4-BE49-F238E27FC236}">
                <a16:creationId xmlns:a16="http://schemas.microsoft.com/office/drawing/2014/main" id="{269979E9-4C41-677A-9FDD-6F8E14F5DE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6E215B76-B9A0-D3BF-9058-477F67AC73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0EF6540-D15E-5491-643F-72BF7B2980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1">
            <a:extLst>
              <a:ext uri="{FF2B5EF4-FFF2-40B4-BE49-F238E27FC236}">
                <a16:creationId xmlns:a16="http://schemas.microsoft.com/office/drawing/2014/main" id="{8FE0853F-6006-D866-3F1D-D231C7FD72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43" name="Rectangle 2">
            <a:extLst>
              <a:ext uri="{FF2B5EF4-FFF2-40B4-BE49-F238E27FC236}">
                <a16:creationId xmlns:a16="http://schemas.microsoft.com/office/drawing/2014/main" id="{27560C0A-DF76-20EE-B1BC-628E66570A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">
            <a:extLst>
              <a:ext uri="{FF2B5EF4-FFF2-40B4-BE49-F238E27FC236}">
                <a16:creationId xmlns:a16="http://schemas.microsoft.com/office/drawing/2014/main" id="{EF737AC0-55F7-C3A9-7F18-E6B4227AE6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0691" name="Rectangle 2">
            <a:extLst>
              <a:ext uri="{FF2B5EF4-FFF2-40B4-BE49-F238E27FC236}">
                <a16:creationId xmlns:a16="http://schemas.microsoft.com/office/drawing/2014/main" id="{597DDFE6-BFAA-E58D-C47F-36FBB1F91E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">
            <a:extLst>
              <a:ext uri="{FF2B5EF4-FFF2-40B4-BE49-F238E27FC236}">
                <a16:creationId xmlns:a16="http://schemas.microsoft.com/office/drawing/2014/main" id="{AD942D0A-6A95-2A5E-C397-77E8286E7A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2739" name="Rectangle 2">
            <a:extLst>
              <a:ext uri="{FF2B5EF4-FFF2-40B4-BE49-F238E27FC236}">
                <a16:creationId xmlns:a16="http://schemas.microsoft.com/office/drawing/2014/main" id="{A898D75D-593C-DD76-EC5C-42285CCBE0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1">
            <a:extLst>
              <a:ext uri="{FF2B5EF4-FFF2-40B4-BE49-F238E27FC236}">
                <a16:creationId xmlns:a16="http://schemas.microsoft.com/office/drawing/2014/main" id="{AF489D46-9AB1-0C7C-70FC-D9D29BEBBF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4787" name="Rectangle 2">
            <a:extLst>
              <a:ext uri="{FF2B5EF4-FFF2-40B4-BE49-F238E27FC236}">
                <a16:creationId xmlns:a16="http://schemas.microsoft.com/office/drawing/2014/main" id="{51D782C9-BEB4-DD58-33BE-A2F0AF69B1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1">
            <a:extLst>
              <a:ext uri="{FF2B5EF4-FFF2-40B4-BE49-F238E27FC236}">
                <a16:creationId xmlns:a16="http://schemas.microsoft.com/office/drawing/2014/main" id="{472BC501-BD9A-57B9-BAB3-9ACDBE6EF0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6835" name="Rectangle 2">
            <a:extLst>
              <a:ext uri="{FF2B5EF4-FFF2-40B4-BE49-F238E27FC236}">
                <a16:creationId xmlns:a16="http://schemas.microsoft.com/office/drawing/2014/main" id="{99173C4F-111E-1AE2-06CA-8B4F731FA6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1">
            <a:extLst>
              <a:ext uri="{FF2B5EF4-FFF2-40B4-BE49-F238E27FC236}">
                <a16:creationId xmlns:a16="http://schemas.microsoft.com/office/drawing/2014/main" id="{90E35E4E-576A-FB85-F0C1-FBFCC779D8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883" name="Rectangle 2">
            <a:extLst>
              <a:ext uri="{FF2B5EF4-FFF2-40B4-BE49-F238E27FC236}">
                <a16:creationId xmlns:a16="http://schemas.microsoft.com/office/drawing/2014/main" id="{99E62FED-70E3-CEFF-32A3-DC1F5EF62B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1">
            <a:extLst>
              <a:ext uri="{FF2B5EF4-FFF2-40B4-BE49-F238E27FC236}">
                <a16:creationId xmlns:a16="http://schemas.microsoft.com/office/drawing/2014/main" id="{F473469B-BB72-BF80-1AFF-BF36D181E6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0931" name="Rectangle 2">
            <a:extLst>
              <a:ext uri="{FF2B5EF4-FFF2-40B4-BE49-F238E27FC236}">
                <a16:creationId xmlns:a16="http://schemas.microsoft.com/office/drawing/2014/main" id="{0664FE10-46E1-E7B6-362E-9FD086DF1A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">
            <a:extLst>
              <a:ext uri="{FF2B5EF4-FFF2-40B4-BE49-F238E27FC236}">
                <a16:creationId xmlns:a16="http://schemas.microsoft.com/office/drawing/2014/main" id="{30E7A6F3-8331-5EB4-6DF7-594AB03870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2979" name="Rectangle 2">
            <a:extLst>
              <a:ext uri="{FF2B5EF4-FFF2-40B4-BE49-F238E27FC236}">
                <a16:creationId xmlns:a16="http://schemas.microsoft.com/office/drawing/2014/main" id="{76500E4F-F9D9-9CBC-B45A-B4A260EB6C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1">
            <a:extLst>
              <a:ext uri="{FF2B5EF4-FFF2-40B4-BE49-F238E27FC236}">
                <a16:creationId xmlns:a16="http://schemas.microsoft.com/office/drawing/2014/main" id="{BFB989AB-C800-7365-21AD-304E7C1977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5027" name="Rectangle 2">
            <a:extLst>
              <a:ext uri="{FF2B5EF4-FFF2-40B4-BE49-F238E27FC236}">
                <a16:creationId xmlns:a16="http://schemas.microsoft.com/office/drawing/2014/main" id="{9D91D5D1-3739-FA3B-73E3-351FC9DE0B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1">
            <a:extLst>
              <a:ext uri="{FF2B5EF4-FFF2-40B4-BE49-F238E27FC236}">
                <a16:creationId xmlns:a16="http://schemas.microsoft.com/office/drawing/2014/main" id="{DBFEDFC4-ED70-1967-76B3-9215E6218D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7075" name="Rectangle 2">
            <a:extLst>
              <a:ext uri="{FF2B5EF4-FFF2-40B4-BE49-F238E27FC236}">
                <a16:creationId xmlns:a16="http://schemas.microsoft.com/office/drawing/2014/main" id="{88258042-916C-38BA-2602-B09C3104EC9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1FC9DF6F-FD3D-93D3-56C5-5D07A90654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9E888AE7-9D99-8D82-C121-BA3908BE9D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1">
            <a:extLst>
              <a:ext uri="{FF2B5EF4-FFF2-40B4-BE49-F238E27FC236}">
                <a16:creationId xmlns:a16="http://schemas.microsoft.com/office/drawing/2014/main" id="{CF568556-57E9-8812-8EDF-B8E28537E5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23" name="Rectangle 2">
            <a:extLst>
              <a:ext uri="{FF2B5EF4-FFF2-40B4-BE49-F238E27FC236}">
                <a16:creationId xmlns:a16="http://schemas.microsoft.com/office/drawing/2014/main" id="{E2CE27C0-883D-0470-3870-E8047FFD11A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1">
            <a:extLst>
              <a:ext uri="{FF2B5EF4-FFF2-40B4-BE49-F238E27FC236}">
                <a16:creationId xmlns:a16="http://schemas.microsoft.com/office/drawing/2014/main" id="{B0D2121A-B8B1-4154-64E4-B520C2F95E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1171" name="Rectangle 2">
            <a:extLst>
              <a:ext uri="{FF2B5EF4-FFF2-40B4-BE49-F238E27FC236}">
                <a16:creationId xmlns:a16="http://schemas.microsoft.com/office/drawing/2014/main" id="{040771EE-A790-DE2A-B732-1A3B17BE99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1">
            <a:extLst>
              <a:ext uri="{FF2B5EF4-FFF2-40B4-BE49-F238E27FC236}">
                <a16:creationId xmlns:a16="http://schemas.microsoft.com/office/drawing/2014/main" id="{3635401F-3C56-B00A-3938-F8E8FB6C5E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3219" name="Rectangle 2">
            <a:extLst>
              <a:ext uri="{FF2B5EF4-FFF2-40B4-BE49-F238E27FC236}">
                <a16:creationId xmlns:a16="http://schemas.microsoft.com/office/drawing/2014/main" id="{A5D69573-057F-75F2-3574-2ADFB663EA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">
            <a:extLst>
              <a:ext uri="{FF2B5EF4-FFF2-40B4-BE49-F238E27FC236}">
                <a16:creationId xmlns:a16="http://schemas.microsoft.com/office/drawing/2014/main" id="{30A7F719-FDEA-ABFE-EA4E-231B81E69E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5267" name="Rectangle 2">
            <a:extLst>
              <a:ext uri="{FF2B5EF4-FFF2-40B4-BE49-F238E27FC236}">
                <a16:creationId xmlns:a16="http://schemas.microsoft.com/office/drawing/2014/main" id="{0EF7B3D6-9E8F-55A3-E7F8-6A0F8640EC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">
            <a:extLst>
              <a:ext uri="{FF2B5EF4-FFF2-40B4-BE49-F238E27FC236}">
                <a16:creationId xmlns:a16="http://schemas.microsoft.com/office/drawing/2014/main" id="{744867B6-C959-8ED4-C6E5-FFA9EBE881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7315" name="Rectangle 2">
            <a:extLst>
              <a:ext uri="{FF2B5EF4-FFF2-40B4-BE49-F238E27FC236}">
                <a16:creationId xmlns:a16="http://schemas.microsoft.com/office/drawing/2014/main" id="{569C23B3-09A4-D34C-480F-45D6EC8E2F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">
            <a:extLst>
              <a:ext uri="{FF2B5EF4-FFF2-40B4-BE49-F238E27FC236}">
                <a16:creationId xmlns:a16="http://schemas.microsoft.com/office/drawing/2014/main" id="{97FCD418-933C-4A02-7A1F-2D12F6CBBF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63" name="Rectangle 2">
            <a:extLst>
              <a:ext uri="{FF2B5EF4-FFF2-40B4-BE49-F238E27FC236}">
                <a16:creationId xmlns:a16="http://schemas.microsoft.com/office/drawing/2014/main" id="{D3BFC1D8-C3D6-E93A-E056-710447E05D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">
            <a:extLst>
              <a:ext uri="{FF2B5EF4-FFF2-40B4-BE49-F238E27FC236}">
                <a16:creationId xmlns:a16="http://schemas.microsoft.com/office/drawing/2014/main" id="{6102101F-F0D8-9EF5-A3A7-F16B9F9A11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1411" name="Rectangle 2">
            <a:extLst>
              <a:ext uri="{FF2B5EF4-FFF2-40B4-BE49-F238E27FC236}">
                <a16:creationId xmlns:a16="http://schemas.microsoft.com/office/drawing/2014/main" id="{5F7EAEB4-DEAF-9BC1-12BF-B06888AC7E7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">
            <a:extLst>
              <a:ext uri="{FF2B5EF4-FFF2-40B4-BE49-F238E27FC236}">
                <a16:creationId xmlns:a16="http://schemas.microsoft.com/office/drawing/2014/main" id="{327C6CDE-E008-27D1-98CF-AFBABA3AA7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3459" name="Rectangle 2">
            <a:extLst>
              <a:ext uri="{FF2B5EF4-FFF2-40B4-BE49-F238E27FC236}">
                <a16:creationId xmlns:a16="http://schemas.microsoft.com/office/drawing/2014/main" id="{A904D897-0DAE-E1AF-0CB9-9110DC3326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1">
            <a:extLst>
              <a:ext uri="{FF2B5EF4-FFF2-40B4-BE49-F238E27FC236}">
                <a16:creationId xmlns:a16="http://schemas.microsoft.com/office/drawing/2014/main" id="{B71D938F-7C31-C9B2-2B2A-A203B51A50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5507" name="Rectangle 2">
            <a:extLst>
              <a:ext uri="{FF2B5EF4-FFF2-40B4-BE49-F238E27FC236}">
                <a16:creationId xmlns:a16="http://schemas.microsoft.com/office/drawing/2014/main" id="{25310F12-D102-ABFF-1C26-0828BE7D4E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">
            <a:extLst>
              <a:ext uri="{FF2B5EF4-FFF2-40B4-BE49-F238E27FC236}">
                <a16:creationId xmlns:a16="http://schemas.microsoft.com/office/drawing/2014/main" id="{9AE87801-756D-9F0D-2ACF-426234A329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7555" name="Rectangle 2">
            <a:extLst>
              <a:ext uri="{FF2B5EF4-FFF2-40B4-BE49-F238E27FC236}">
                <a16:creationId xmlns:a16="http://schemas.microsoft.com/office/drawing/2014/main" id="{ED00630B-BD2A-DB0E-950A-1537AA82ED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E8EAA8E2-D2AD-0733-1B52-BBB3F71DA6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6AF3DF8-27AE-568C-7E3A-220E919904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1">
            <a:extLst>
              <a:ext uri="{FF2B5EF4-FFF2-40B4-BE49-F238E27FC236}">
                <a16:creationId xmlns:a16="http://schemas.microsoft.com/office/drawing/2014/main" id="{E672CE89-AE59-04BE-CDED-B9EC13F307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03" name="Rectangle 2">
            <a:extLst>
              <a:ext uri="{FF2B5EF4-FFF2-40B4-BE49-F238E27FC236}">
                <a16:creationId xmlns:a16="http://schemas.microsoft.com/office/drawing/2014/main" id="{8EA8D368-896B-68BB-E4E8-C54C600F67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">
            <a:extLst>
              <a:ext uri="{FF2B5EF4-FFF2-40B4-BE49-F238E27FC236}">
                <a16:creationId xmlns:a16="http://schemas.microsoft.com/office/drawing/2014/main" id="{5E7B2508-B319-F760-B9FB-0F703C3BE9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1651" name="Rectangle 2">
            <a:extLst>
              <a:ext uri="{FF2B5EF4-FFF2-40B4-BE49-F238E27FC236}">
                <a16:creationId xmlns:a16="http://schemas.microsoft.com/office/drawing/2014/main" id="{B84FD8A4-21AB-B285-F44B-50383783B2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1">
            <a:extLst>
              <a:ext uri="{FF2B5EF4-FFF2-40B4-BE49-F238E27FC236}">
                <a16:creationId xmlns:a16="http://schemas.microsoft.com/office/drawing/2014/main" id="{C691164C-DB5F-C486-83E3-E916FC244F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3699" name="Rectangle 2">
            <a:extLst>
              <a:ext uri="{FF2B5EF4-FFF2-40B4-BE49-F238E27FC236}">
                <a16:creationId xmlns:a16="http://schemas.microsoft.com/office/drawing/2014/main" id="{0669AA1B-8F2C-7535-4E6E-61C5AF1871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">
            <a:extLst>
              <a:ext uri="{FF2B5EF4-FFF2-40B4-BE49-F238E27FC236}">
                <a16:creationId xmlns:a16="http://schemas.microsoft.com/office/drawing/2014/main" id="{7812CEBA-1EC8-B9C5-6BEB-ECD7F3B948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5747" name="Rectangle 2">
            <a:extLst>
              <a:ext uri="{FF2B5EF4-FFF2-40B4-BE49-F238E27FC236}">
                <a16:creationId xmlns:a16="http://schemas.microsoft.com/office/drawing/2014/main" id="{7135FF02-34FE-8408-F249-6C49FD8845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1">
            <a:extLst>
              <a:ext uri="{FF2B5EF4-FFF2-40B4-BE49-F238E27FC236}">
                <a16:creationId xmlns:a16="http://schemas.microsoft.com/office/drawing/2014/main" id="{046116B3-1219-A7C3-4918-AFC15B66D1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7795" name="Rectangle 2">
            <a:extLst>
              <a:ext uri="{FF2B5EF4-FFF2-40B4-BE49-F238E27FC236}">
                <a16:creationId xmlns:a16="http://schemas.microsoft.com/office/drawing/2014/main" id="{F214C1A7-39F9-1740-338E-54519D26FDE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1">
            <a:extLst>
              <a:ext uri="{FF2B5EF4-FFF2-40B4-BE49-F238E27FC236}">
                <a16:creationId xmlns:a16="http://schemas.microsoft.com/office/drawing/2014/main" id="{CC98590A-0D19-8F87-8D96-2EFAA054F6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43" name="Rectangle 2">
            <a:extLst>
              <a:ext uri="{FF2B5EF4-FFF2-40B4-BE49-F238E27FC236}">
                <a16:creationId xmlns:a16="http://schemas.microsoft.com/office/drawing/2014/main" id="{5F627B22-6416-7D29-75DF-03209F987D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">
            <a:extLst>
              <a:ext uri="{FF2B5EF4-FFF2-40B4-BE49-F238E27FC236}">
                <a16:creationId xmlns:a16="http://schemas.microsoft.com/office/drawing/2014/main" id="{3184EA79-D839-2F29-30D2-79CDBA7519F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1891" name="Rectangle 2">
            <a:extLst>
              <a:ext uri="{FF2B5EF4-FFF2-40B4-BE49-F238E27FC236}">
                <a16:creationId xmlns:a16="http://schemas.microsoft.com/office/drawing/2014/main" id="{069105CA-F673-85C8-A039-BAE5EF8412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">
            <a:extLst>
              <a:ext uri="{FF2B5EF4-FFF2-40B4-BE49-F238E27FC236}">
                <a16:creationId xmlns:a16="http://schemas.microsoft.com/office/drawing/2014/main" id="{2CA01BBE-6C36-897B-BED7-5E038E077C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3939" name="Rectangle 2">
            <a:extLst>
              <a:ext uri="{FF2B5EF4-FFF2-40B4-BE49-F238E27FC236}">
                <a16:creationId xmlns:a16="http://schemas.microsoft.com/office/drawing/2014/main" id="{E8971A79-909A-AB6A-AF72-52B0B6186C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">
            <a:extLst>
              <a:ext uri="{FF2B5EF4-FFF2-40B4-BE49-F238E27FC236}">
                <a16:creationId xmlns:a16="http://schemas.microsoft.com/office/drawing/2014/main" id="{947137D8-CA08-0283-C30C-E317E67F00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5987" name="Rectangle 2">
            <a:extLst>
              <a:ext uri="{FF2B5EF4-FFF2-40B4-BE49-F238E27FC236}">
                <a16:creationId xmlns:a16="http://schemas.microsoft.com/office/drawing/2014/main" id="{506612B7-AC3B-F918-A428-74D912A12C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">
            <a:extLst>
              <a:ext uri="{FF2B5EF4-FFF2-40B4-BE49-F238E27FC236}">
                <a16:creationId xmlns:a16="http://schemas.microsoft.com/office/drawing/2014/main" id="{5873C871-D09A-4E96-2F3C-2DA7D3F594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28035" name="Rectangle 2">
            <a:extLst>
              <a:ext uri="{FF2B5EF4-FFF2-40B4-BE49-F238E27FC236}">
                <a16:creationId xmlns:a16="http://schemas.microsoft.com/office/drawing/2014/main" id="{FAE3A827-2638-B670-FA82-A9DCADBAAD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372FC21E-3D2B-0FF4-1CCC-E2C338609E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35534D14-07CB-6DD0-49DA-D7679E6E4B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1">
            <a:extLst>
              <a:ext uri="{FF2B5EF4-FFF2-40B4-BE49-F238E27FC236}">
                <a16:creationId xmlns:a16="http://schemas.microsoft.com/office/drawing/2014/main" id="{D3B6A0C5-7F9B-F786-9B96-810FE262F1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083" name="Rectangle 2">
            <a:extLst>
              <a:ext uri="{FF2B5EF4-FFF2-40B4-BE49-F238E27FC236}">
                <a16:creationId xmlns:a16="http://schemas.microsoft.com/office/drawing/2014/main" id="{5DF21D49-108D-E753-4882-010ACDCD61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">
            <a:extLst>
              <a:ext uri="{FF2B5EF4-FFF2-40B4-BE49-F238E27FC236}">
                <a16:creationId xmlns:a16="http://schemas.microsoft.com/office/drawing/2014/main" id="{A867387F-A094-C01D-CC81-AAE46A1982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2131" name="Rectangle 2">
            <a:extLst>
              <a:ext uri="{FF2B5EF4-FFF2-40B4-BE49-F238E27FC236}">
                <a16:creationId xmlns:a16="http://schemas.microsoft.com/office/drawing/2014/main" id="{D8BA741D-E18B-8F84-B4A0-CB97683192A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">
            <a:extLst>
              <a:ext uri="{FF2B5EF4-FFF2-40B4-BE49-F238E27FC236}">
                <a16:creationId xmlns:a16="http://schemas.microsoft.com/office/drawing/2014/main" id="{502A6E08-61BD-E5B9-1C54-F14D7BDA3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4179" name="Rectangle 2">
            <a:extLst>
              <a:ext uri="{FF2B5EF4-FFF2-40B4-BE49-F238E27FC236}">
                <a16:creationId xmlns:a16="http://schemas.microsoft.com/office/drawing/2014/main" id="{87672748-29C6-406F-0698-13B5C5A11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1">
            <a:extLst>
              <a:ext uri="{FF2B5EF4-FFF2-40B4-BE49-F238E27FC236}">
                <a16:creationId xmlns:a16="http://schemas.microsoft.com/office/drawing/2014/main" id="{F562BA8F-2097-637E-F7B5-DC265C52B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6227" name="Rectangle 2">
            <a:extLst>
              <a:ext uri="{FF2B5EF4-FFF2-40B4-BE49-F238E27FC236}">
                <a16:creationId xmlns:a16="http://schemas.microsoft.com/office/drawing/2014/main" id="{772F78AA-CC54-7A2F-9FE4-92DA867B4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">
            <a:extLst>
              <a:ext uri="{FF2B5EF4-FFF2-40B4-BE49-F238E27FC236}">
                <a16:creationId xmlns:a16="http://schemas.microsoft.com/office/drawing/2014/main" id="{C56C90C4-0633-D704-586D-FA7506D83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8275" name="Rectangle 2">
            <a:extLst>
              <a:ext uri="{FF2B5EF4-FFF2-40B4-BE49-F238E27FC236}">
                <a16:creationId xmlns:a16="http://schemas.microsoft.com/office/drawing/2014/main" id="{92B0C15A-1FF3-DA9A-5B01-96FA2B07D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1">
            <a:extLst>
              <a:ext uri="{FF2B5EF4-FFF2-40B4-BE49-F238E27FC236}">
                <a16:creationId xmlns:a16="http://schemas.microsoft.com/office/drawing/2014/main" id="{4CB826C2-F317-A27A-4F2C-A590FA4A5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5413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23" name="Rectangle 2">
            <a:extLst>
              <a:ext uri="{FF2B5EF4-FFF2-40B4-BE49-F238E27FC236}">
                <a16:creationId xmlns:a16="http://schemas.microsoft.com/office/drawing/2014/main" id="{8F51925A-2FE7-0434-0C8A-9852E0726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">
            <a:extLst>
              <a:ext uri="{FF2B5EF4-FFF2-40B4-BE49-F238E27FC236}">
                <a16:creationId xmlns:a16="http://schemas.microsoft.com/office/drawing/2014/main" id="{D51C92D6-C654-48A8-B063-AC29C1062D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1" name="Rectangle 2">
            <a:extLst>
              <a:ext uri="{FF2B5EF4-FFF2-40B4-BE49-F238E27FC236}">
                <a16:creationId xmlns:a16="http://schemas.microsoft.com/office/drawing/2014/main" id="{265F1049-DF36-4223-1FD5-536F210978A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1">
            <a:extLst>
              <a:ext uri="{FF2B5EF4-FFF2-40B4-BE49-F238E27FC236}">
                <a16:creationId xmlns:a16="http://schemas.microsoft.com/office/drawing/2014/main" id="{7C224EF7-4284-9666-52D3-4BDB611F11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4419" name="Rectangle 2">
            <a:extLst>
              <a:ext uri="{FF2B5EF4-FFF2-40B4-BE49-F238E27FC236}">
                <a16:creationId xmlns:a16="http://schemas.microsoft.com/office/drawing/2014/main" id="{EBE7FA9C-6FD7-C050-EE40-8E658EBE6C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">
            <a:extLst>
              <a:ext uri="{FF2B5EF4-FFF2-40B4-BE49-F238E27FC236}">
                <a16:creationId xmlns:a16="http://schemas.microsoft.com/office/drawing/2014/main" id="{FBC9611D-E0FB-48B8-D712-F8386CC325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6467" name="Rectangle 2">
            <a:extLst>
              <a:ext uri="{FF2B5EF4-FFF2-40B4-BE49-F238E27FC236}">
                <a16:creationId xmlns:a16="http://schemas.microsoft.com/office/drawing/2014/main" id="{5EA18414-EDDB-F790-FD3D-97D9D0DCBC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">
            <a:extLst>
              <a:ext uri="{FF2B5EF4-FFF2-40B4-BE49-F238E27FC236}">
                <a16:creationId xmlns:a16="http://schemas.microsoft.com/office/drawing/2014/main" id="{FFE2A490-D0DD-3BA6-3774-A61ADC5D73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8515" name="Rectangle 2">
            <a:extLst>
              <a:ext uri="{FF2B5EF4-FFF2-40B4-BE49-F238E27FC236}">
                <a16:creationId xmlns:a16="http://schemas.microsoft.com/office/drawing/2014/main" id="{B35D4777-6FEB-F138-AF8E-E2BD2106C4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F4B7226E-2EA3-2F57-3FEF-01849E3E15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1A5907C-2EF5-D496-A2BF-186C759BE6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05EAA3AD-F3DF-FEF4-AED3-BDD858D95F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BAEDC3A2-DC24-E1A2-98E3-0ADB88A0E6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">
            <a:extLst>
              <a:ext uri="{FF2B5EF4-FFF2-40B4-BE49-F238E27FC236}">
                <a16:creationId xmlns:a16="http://schemas.microsoft.com/office/drawing/2014/main" id="{F4F001D7-016C-7D66-9117-AF594239E7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63" name="Rectangle 2">
            <a:extLst>
              <a:ext uri="{FF2B5EF4-FFF2-40B4-BE49-F238E27FC236}">
                <a16:creationId xmlns:a16="http://schemas.microsoft.com/office/drawing/2014/main" id="{19AE8D72-C05E-DFFD-F298-4D0C9189B5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1">
            <a:extLst>
              <a:ext uri="{FF2B5EF4-FFF2-40B4-BE49-F238E27FC236}">
                <a16:creationId xmlns:a16="http://schemas.microsoft.com/office/drawing/2014/main" id="{4D49F239-EFE0-5A5F-55D2-257DA0F590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2611" name="Rectangle 2">
            <a:extLst>
              <a:ext uri="{FF2B5EF4-FFF2-40B4-BE49-F238E27FC236}">
                <a16:creationId xmlns:a16="http://schemas.microsoft.com/office/drawing/2014/main" id="{C76D4DC1-CF7C-3167-30F5-551DA6B3F9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">
            <a:extLst>
              <a:ext uri="{FF2B5EF4-FFF2-40B4-BE49-F238E27FC236}">
                <a16:creationId xmlns:a16="http://schemas.microsoft.com/office/drawing/2014/main" id="{8C2C8511-4B9B-1F29-23C9-152073F211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4659" name="Rectangle 2">
            <a:extLst>
              <a:ext uri="{FF2B5EF4-FFF2-40B4-BE49-F238E27FC236}">
                <a16:creationId xmlns:a16="http://schemas.microsoft.com/office/drawing/2014/main" id="{2B260425-80EA-7AE4-7F72-5A82DCEE97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1">
            <a:extLst>
              <a:ext uri="{FF2B5EF4-FFF2-40B4-BE49-F238E27FC236}">
                <a16:creationId xmlns:a16="http://schemas.microsoft.com/office/drawing/2014/main" id="{F9AB751D-6B2D-A510-D679-E5262F89D3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6707" name="Rectangle 2">
            <a:extLst>
              <a:ext uri="{FF2B5EF4-FFF2-40B4-BE49-F238E27FC236}">
                <a16:creationId xmlns:a16="http://schemas.microsoft.com/office/drawing/2014/main" id="{78582C46-D6B3-FCB2-CBC7-A941903F80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1">
            <a:extLst>
              <a:ext uri="{FF2B5EF4-FFF2-40B4-BE49-F238E27FC236}">
                <a16:creationId xmlns:a16="http://schemas.microsoft.com/office/drawing/2014/main" id="{B9368E29-64A7-3B43-06FA-0E5CBBEEBE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8755" name="Rectangle 2">
            <a:extLst>
              <a:ext uri="{FF2B5EF4-FFF2-40B4-BE49-F238E27FC236}">
                <a16:creationId xmlns:a16="http://schemas.microsoft.com/office/drawing/2014/main" id="{E222DD53-8479-6191-3A25-12AC647A35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1">
            <a:extLst>
              <a:ext uri="{FF2B5EF4-FFF2-40B4-BE49-F238E27FC236}">
                <a16:creationId xmlns:a16="http://schemas.microsoft.com/office/drawing/2014/main" id="{E131127E-5BE0-FCD4-8C90-F9138A0434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03" name="Rectangle 2">
            <a:extLst>
              <a:ext uri="{FF2B5EF4-FFF2-40B4-BE49-F238E27FC236}">
                <a16:creationId xmlns:a16="http://schemas.microsoft.com/office/drawing/2014/main" id="{CEE711C8-800C-249C-3C6F-952DDDE9FD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">
            <a:extLst>
              <a:ext uri="{FF2B5EF4-FFF2-40B4-BE49-F238E27FC236}">
                <a16:creationId xmlns:a16="http://schemas.microsoft.com/office/drawing/2014/main" id="{63882C71-A147-29C8-E340-4379355EBE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2851" name="Rectangle 2">
            <a:extLst>
              <a:ext uri="{FF2B5EF4-FFF2-40B4-BE49-F238E27FC236}">
                <a16:creationId xmlns:a16="http://schemas.microsoft.com/office/drawing/2014/main" id="{3AC840CB-51CF-0FAA-979E-8AA7308D72C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">
            <a:extLst>
              <a:ext uri="{FF2B5EF4-FFF2-40B4-BE49-F238E27FC236}">
                <a16:creationId xmlns:a16="http://schemas.microsoft.com/office/drawing/2014/main" id="{C1209098-7362-543B-56F6-9BAAB0893D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4899" name="Rectangle 2">
            <a:extLst>
              <a:ext uri="{FF2B5EF4-FFF2-40B4-BE49-F238E27FC236}">
                <a16:creationId xmlns:a16="http://schemas.microsoft.com/office/drawing/2014/main" id="{93968174-F738-6962-948B-2D7C604BA5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">
            <a:extLst>
              <a:ext uri="{FF2B5EF4-FFF2-40B4-BE49-F238E27FC236}">
                <a16:creationId xmlns:a16="http://schemas.microsoft.com/office/drawing/2014/main" id="{ED9AA6F1-73AB-3185-FC94-BBB30DC78B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6947" name="Rectangle 2">
            <a:extLst>
              <a:ext uri="{FF2B5EF4-FFF2-40B4-BE49-F238E27FC236}">
                <a16:creationId xmlns:a16="http://schemas.microsoft.com/office/drawing/2014/main" id="{86004FB0-859D-869B-9184-A951511BB4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">
            <a:extLst>
              <a:ext uri="{FF2B5EF4-FFF2-40B4-BE49-F238E27FC236}">
                <a16:creationId xmlns:a16="http://schemas.microsoft.com/office/drawing/2014/main" id="{CFCF50E9-A5F9-D2BF-F6BF-A51E486B08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8995" name="Rectangle 2">
            <a:extLst>
              <a:ext uri="{FF2B5EF4-FFF2-40B4-BE49-F238E27FC236}">
                <a16:creationId xmlns:a16="http://schemas.microsoft.com/office/drawing/2014/main" id="{9E5D456C-C07F-3C67-97B1-CDC2A30153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6EA4679A-B2A3-B4A3-44F9-CC0CDBFFA5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FFA49C6-EF1A-DD0C-D8C5-70B5AC2883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">
            <a:extLst>
              <a:ext uri="{FF2B5EF4-FFF2-40B4-BE49-F238E27FC236}">
                <a16:creationId xmlns:a16="http://schemas.microsoft.com/office/drawing/2014/main" id="{A9C4C552-38DD-665B-D4ED-65B88CB559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43" name="Rectangle 2">
            <a:extLst>
              <a:ext uri="{FF2B5EF4-FFF2-40B4-BE49-F238E27FC236}">
                <a16:creationId xmlns:a16="http://schemas.microsoft.com/office/drawing/2014/main" id="{4F43B588-9075-D06E-D5BE-A49FC30F33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">
            <a:extLst>
              <a:ext uri="{FF2B5EF4-FFF2-40B4-BE49-F238E27FC236}">
                <a16:creationId xmlns:a16="http://schemas.microsoft.com/office/drawing/2014/main" id="{3B654813-B43C-5413-236D-AE0ADE2ADB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3091" name="Rectangle 2">
            <a:extLst>
              <a:ext uri="{FF2B5EF4-FFF2-40B4-BE49-F238E27FC236}">
                <a16:creationId xmlns:a16="http://schemas.microsoft.com/office/drawing/2014/main" id="{3783B1B5-FBEB-B5C5-EEC4-0FBF5E6150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">
            <a:extLst>
              <a:ext uri="{FF2B5EF4-FFF2-40B4-BE49-F238E27FC236}">
                <a16:creationId xmlns:a16="http://schemas.microsoft.com/office/drawing/2014/main" id="{DA5F2CE1-B089-C069-B5A6-B656DE9BF1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5139" name="Rectangle 2">
            <a:extLst>
              <a:ext uri="{FF2B5EF4-FFF2-40B4-BE49-F238E27FC236}">
                <a16:creationId xmlns:a16="http://schemas.microsoft.com/office/drawing/2014/main" id="{37052187-B330-F620-E29B-4F67179EE3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">
            <a:extLst>
              <a:ext uri="{FF2B5EF4-FFF2-40B4-BE49-F238E27FC236}">
                <a16:creationId xmlns:a16="http://schemas.microsoft.com/office/drawing/2014/main" id="{F007C80B-A4D0-E412-401C-40E1D5CEF6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7187" name="Rectangle 2">
            <a:extLst>
              <a:ext uri="{FF2B5EF4-FFF2-40B4-BE49-F238E27FC236}">
                <a16:creationId xmlns:a16="http://schemas.microsoft.com/office/drawing/2014/main" id="{6DEB9F4F-BC80-AEFC-53BD-E0CC03ED2C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1">
            <a:extLst>
              <a:ext uri="{FF2B5EF4-FFF2-40B4-BE49-F238E27FC236}">
                <a16:creationId xmlns:a16="http://schemas.microsoft.com/office/drawing/2014/main" id="{EBFA665A-6ED7-6779-AB48-4DE75F69E9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9235" name="Rectangle 2">
            <a:extLst>
              <a:ext uri="{FF2B5EF4-FFF2-40B4-BE49-F238E27FC236}">
                <a16:creationId xmlns:a16="http://schemas.microsoft.com/office/drawing/2014/main" id="{537CD87E-87E2-E170-CBC1-765E23F34F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">
            <a:extLst>
              <a:ext uri="{FF2B5EF4-FFF2-40B4-BE49-F238E27FC236}">
                <a16:creationId xmlns:a16="http://schemas.microsoft.com/office/drawing/2014/main" id="{E9BAE6A8-4B76-FDA0-0437-077742A068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283" name="Rectangle 2">
            <a:extLst>
              <a:ext uri="{FF2B5EF4-FFF2-40B4-BE49-F238E27FC236}">
                <a16:creationId xmlns:a16="http://schemas.microsoft.com/office/drawing/2014/main" id="{3F98BFF1-9580-6A3E-E69A-66F288DEAE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">
            <a:extLst>
              <a:ext uri="{FF2B5EF4-FFF2-40B4-BE49-F238E27FC236}">
                <a16:creationId xmlns:a16="http://schemas.microsoft.com/office/drawing/2014/main" id="{54A008A1-0999-6ECA-E6F7-4B8CD475B4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3331" name="Rectangle 2">
            <a:extLst>
              <a:ext uri="{FF2B5EF4-FFF2-40B4-BE49-F238E27FC236}">
                <a16:creationId xmlns:a16="http://schemas.microsoft.com/office/drawing/2014/main" id="{0B2338F2-D1FD-AC0B-C541-962E6DEF74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">
            <a:extLst>
              <a:ext uri="{FF2B5EF4-FFF2-40B4-BE49-F238E27FC236}">
                <a16:creationId xmlns:a16="http://schemas.microsoft.com/office/drawing/2014/main" id="{24DDF063-CC85-AC5C-4BAB-C5DC819D64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5379" name="Rectangle 2">
            <a:extLst>
              <a:ext uri="{FF2B5EF4-FFF2-40B4-BE49-F238E27FC236}">
                <a16:creationId xmlns:a16="http://schemas.microsoft.com/office/drawing/2014/main" id="{4BF37017-D178-DA21-A5BD-FED8AA8F87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1">
            <a:extLst>
              <a:ext uri="{FF2B5EF4-FFF2-40B4-BE49-F238E27FC236}">
                <a16:creationId xmlns:a16="http://schemas.microsoft.com/office/drawing/2014/main" id="{53E12F0A-1997-56D4-CDB1-5F187FC0E2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7427" name="Rectangle 2">
            <a:extLst>
              <a:ext uri="{FF2B5EF4-FFF2-40B4-BE49-F238E27FC236}">
                <a16:creationId xmlns:a16="http://schemas.microsoft.com/office/drawing/2014/main" id="{809CE975-C79A-18E4-2704-00BA20D08B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1">
            <a:extLst>
              <a:ext uri="{FF2B5EF4-FFF2-40B4-BE49-F238E27FC236}">
                <a16:creationId xmlns:a16="http://schemas.microsoft.com/office/drawing/2014/main" id="{B4201083-2CF9-3367-0445-16A8C51C47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9475" name="Rectangle 2">
            <a:extLst>
              <a:ext uri="{FF2B5EF4-FFF2-40B4-BE49-F238E27FC236}">
                <a16:creationId xmlns:a16="http://schemas.microsoft.com/office/drawing/2014/main" id="{151D7468-3846-675B-1F3E-87D10A3DAD9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7F6B9876-9502-306D-41E6-DB1C484224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CFF3AB4-7658-F926-E12E-6FC20A704E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">
            <a:extLst>
              <a:ext uri="{FF2B5EF4-FFF2-40B4-BE49-F238E27FC236}">
                <a16:creationId xmlns:a16="http://schemas.microsoft.com/office/drawing/2014/main" id="{96194EEF-326A-CA99-4448-447CC920D2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23" name="Rectangle 2">
            <a:extLst>
              <a:ext uri="{FF2B5EF4-FFF2-40B4-BE49-F238E27FC236}">
                <a16:creationId xmlns:a16="http://schemas.microsoft.com/office/drawing/2014/main" id="{D38A4A69-6C2F-9816-A738-77520DA538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1">
            <a:extLst>
              <a:ext uri="{FF2B5EF4-FFF2-40B4-BE49-F238E27FC236}">
                <a16:creationId xmlns:a16="http://schemas.microsoft.com/office/drawing/2014/main" id="{E7C1EF59-7FD0-7111-75BB-B6E7980318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3571" name="Rectangle 2">
            <a:extLst>
              <a:ext uri="{FF2B5EF4-FFF2-40B4-BE49-F238E27FC236}">
                <a16:creationId xmlns:a16="http://schemas.microsoft.com/office/drawing/2014/main" id="{79CC2959-70AE-F699-C22C-7E9EBDD5AB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1">
            <a:extLst>
              <a:ext uri="{FF2B5EF4-FFF2-40B4-BE49-F238E27FC236}">
                <a16:creationId xmlns:a16="http://schemas.microsoft.com/office/drawing/2014/main" id="{DC071EAC-8589-3D84-69AE-8DD42C459C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5619" name="Rectangle 2">
            <a:extLst>
              <a:ext uri="{FF2B5EF4-FFF2-40B4-BE49-F238E27FC236}">
                <a16:creationId xmlns:a16="http://schemas.microsoft.com/office/drawing/2014/main" id="{F75C255E-8CF8-E2B6-1B68-3AF37EA9CD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">
            <a:extLst>
              <a:ext uri="{FF2B5EF4-FFF2-40B4-BE49-F238E27FC236}">
                <a16:creationId xmlns:a16="http://schemas.microsoft.com/office/drawing/2014/main" id="{7C65E9A7-50FD-E497-72D2-5C033C1FD3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7667" name="Rectangle 2">
            <a:extLst>
              <a:ext uri="{FF2B5EF4-FFF2-40B4-BE49-F238E27FC236}">
                <a16:creationId xmlns:a16="http://schemas.microsoft.com/office/drawing/2014/main" id="{9C8FF5F0-D6BE-966B-BEAD-C15B6760F5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1">
            <a:extLst>
              <a:ext uri="{FF2B5EF4-FFF2-40B4-BE49-F238E27FC236}">
                <a16:creationId xmlns:a16="http://schemas.microsoft.com/office/drawing/2014/main" id="{37A27090-CAD3-B3B0-C628-9C2E73E6B1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9715" name="Rectangle 2">
            <a:extLst>
              <a:ext uri="{FF2B5EF4-FFF2-40B4-BE49-F238E27FC236}">
                <a16:creationId xmlns:a16="http://schemas.microsoft.com/office/drawing/2014/main" id="{03F72253-849B-D7E6-4B58-5EBEE44C46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1">
            <a:extLst>
              <a:ext uri="{FF2B5EF4-FFF2-40B4-BE49-F238E27FC236}">
                <a16:creationId xmlns:a16="http://schemas.microsoft.com/office/drawing/2014/main" id="{A3DBF05A-182F-0F99-6879-6D7F8F7406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63" name="Rectangle 2">
            <a:extLst>
              <a:ext uri="{FF2B5EF4-FFF2-40B4-BE49-F238E27FC236}">
                <a16:creationId xmlns:a16="http://schemas.microsoft.com/office/drawing/2014/main" id="{BB741652-9098-6471-C6F5-CEE094DABC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">
            <a:extLst>
              <a:ext uri="{FF2B5EF4-FFF2-40B4-BE49-F238E27FC236}">
                <a16:creationId xmlns:a16="http://schemas.microsoft.com/office/drawing/2014/main" id="{C03559E4-1E98-02C2-C99D-A3FE5515BD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3811" name="Rectangle 2">
            <a:extLst>
              <a:ext uri="{FF2B5EF4-FFF2-40B4-BE49-F238E27FC236}">
                <a16:creationId xmlns:a16="http://schemas.microsoft.com/office/drawing/2014/main" id="{76917E9F-7AA5-7B51-4141-AFC3966A55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">
            <a:extLst>
              <a:ext uri="{FF2B5EF4-FFF2-40B4-BE49-F238E27FC236}">
                <a16:creationId xmlns:a16="http://schemas.microsoft.com/office/drawing/2014/main" id="{54813B72-F951-73D7-24A6-E99ECBE6E0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5859" name="Rectangle 2">
            <a:extLst>
              <a:ext uri="{FF2B5EF4-FFF2-40B4-BE49-F238E27FC236}">
                <a16:creationId xmlns:a16="http://schemas.microsoft.com/office/drawing/2014/main" id="{498664D8-9A2D-F44C-9C00-8378A3802B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1">
            <a:extLst>
              <a:ext uri="{FF2B5EF4-FFF2-40B4-BE49-F238E27FC236}">
                <a16:creationId xmlns:a16="http://schemas.microsoft.com/office/drawing/2014/main" id="{650BF720-BA16-56D2-70F9-15B9EA4D13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7907" name="Rectangle 2">
            <a:extLst>
              <a:ext uri="{FF2B5EF4-FFF2-40B4-BE49-F238E27FC236}">
                <a16:creationId xmlns:a16="http://schemas.microsoft.com/office/drawing/2014/main" id="{DE508081-B4C9-CBD2-A171-8F80CFA7988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1">
            <a:extLst>
              <a:ext uri="{FF2B5EF4-FFF2-40B4-BE49-F238E27FC236}">
                <a16:creationId xmlns:a16="http://schemas.microsoft.com/office/drawing/2014/main" id="{31E117ED-67AD-D200-6B47-6393A603622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9955" name="Rectangle 2">
            <a:extLst>
              <a:ext uri="{FF2B5EF4-FFF2-40B4-BE49-F238E27FC236}">
                <a16:creationId xmlns:a16="http://schemas.microsoft.com/office/drawing/2014/main" id="{935E7FAC-931B-2351-D8B3-69D5CAF675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032EBC8E-01BA-6D3A-685D-965962E9D7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A78F83F-DAAC-58F1-724C-A0ECEE66DD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1">
            <a:extLst>
              <a:ext uri="{FF2B5EF4-FFF2-40B4-BE49-F238E27FC236}">
                <a16:creationId xmlns:a16="http://schemas.microsoft.com/office/drawing/2014/main" id="{D5AABD8C-F922-0FF2-DA86-2AFFBA97E9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03" name="Rectangle 2">
            <a:extLst>
              <a:ext uri="{FF2B5EF4-FFF2-40B4-BE49-F238E27FC236}">
                <a16:creationId xmlns:a16="http://schemas.microsoft.com/office/drawing/2014/main" id="{5C6E68D0-4424-5243-8758-03389337A7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1">
            <a:extLst>
              <a:ext uri="{FF2B5EF4-FFF2-40B4-BE49-F238E27FC236}">
                <a16:creationId xmlns:a16="http://schemas.microsoft.com/office/drawing/2014/main" id="{2087A636-2F8E-0AF9-956D-4D563CC8BD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4051" name="Rectangle 2">
            <a:extLst>
              <a:ext uri="{FF2B5EF4-FFF2-40B4-BE49-F238E27FC236}">
                <a16:creationId xmlns:a16="http://schemas.microsoft.com/office/drawing/2014/main" id="{9E59A63D-521B-7296-0D19-07D4C8297E3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1">
            <a:extLst>
              <a:ext uri="{FF2B5EF4-FFF2-40B4-BE49-F238E27FC236}">
                <a16:creationId xmlns:a16="http://schemas.microsoft.com/office/drawing/2014/main" id="{C0BC7815-FA7D-8A6B-ADE0-9E381D0E75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6099" name="Rectangle 2">
            <a:extLst>
              <a:ext uri="{FF2B5EF4-FFF2-40B4-BE49-F238E27FC236}">
                <a16:creationId xmlns:a16="http://schemas.microsoft.com/office/drawing/2014/main" id="{413A9F66-2477-28A7-C964-5A929D88DC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1">
            <a:extLst>
              <a:ext uri="{FF2B5EF4-FFF2-40B4-BE49-F238E27FC236}">
                <a16:creationId xmlns:a16="http://schemas.microsoft.com/office/drawing/2014/main" id="{144E76A4-C9B7-EC13-132B-487315CF47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8147" name="Rectangle 2">
            <a:extLst>
              <a:ext uri="{FF2B5EF4-FFF2-40B4-BE49-F238E27FC236}">
                <a16:creationId xmlns:a16="http://schemas.microsoft.com/office/drawing/2014/main" id="{0D584DE1-05F6-6546-52F4-29D55C40A1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1">
            <a:extLst>
              <a:ext uri="{FF2B5EF4-FFF2-40B4-BE49-F238E27FC236}">
                <a16:creationId xmlns:a16="http://schemas.microsoft.com/office/drawing/2014/main" id="{B3B945B1-79EF-313B-6F04-FA0AF2671F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0195" name="Rectangle 2">
            <a:extLst>
              <a:ext uri="{FF2B5EF4-FFF2-40B4-BE49-F238E27FC236}">
                <a16:creationId xmlns:a16="http://schemas.microsoft.com/office/drawing/2014/main" id="{8477FFEF-75EA-8E0A-753B-9A899EBDE9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1">
            <a:extLst>
              <a:ext uri="{FF2B5EF4-FFF2-40B4-BE49-F238E27FC236}">
                <a16:creationId xmlns:a16="http://schemas.microsoft.com/office/drawing/2014/main" id="{7C94B4FA-7BFD-8346-5160-3DE7F3DD46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43" name="Rectangle 2">
            <a:extLst>
              <a:ext uri="{FF2B5EF4-FFF2-40B4-BE49-F238E27FC236}">
                <a16:creationId xmlns:a16="http://schemas.microsoft.com/office/drawing/2014/main" id="{C0F83DE9-390C-9000-8274-E54137D59C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1">
            <a:extLst>
              <a:ext uri="{FF2B5EF4-FFF2-40B4-BE49-F238E27FC236}">
                <a16:creationId xmlns:a16="http://schemas.microsoft.com/office/drawing/2014/main" id="{E0A62072-6D79-6EF2-3CBC-BA6D0F6B10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4291" name="Rectangle 2">
            <a:extLst>
              <a:ext uri="{FF2B5EF4-FFF2-40B4-BE49-F238E27FC236}">
                <a16:creationId xmlns:a16="http://schemas.microsoft.com/office/drawing/2014/main" id="{FE6226DF-2E25-FCF0-8733-E850E775FC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">
            <a:extLst>
              <a:ext uri="{FF2B5EF4-FFF2-40B4-BE49-F238E27FC236}">
                <a16:creationId xmlns:a16="http://schemas.microsoft.com/office/drawing/2014/main" id="{AB5F5B2F-E027-3255-A783-7AFEADE674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6339" name="Rectangle 2">
            <a:extLst>
              <a:ext uri="{FF2B5EF4-FFF2-40B4-BE49-F238E27FC236}">
                <a16:creationId xmlns:a16="http://schemas.microsoft.com/office/drawing/2014/main" id="{13F2BF81-EA3F-9900-BFD7-1886F02831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1">
            <a:extLst>
              <a:ext uri="{FF2B5EF4-FFF2-40B4-BE49-F238E27FC236}">
                <a16:creationId xmlns:a16="http://schemas.microsoft.com/office/drawing/2014/main" id="{D118AD12-6FEE-D5C7-6F45-A5A345FB7B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8387" name="Rectangle 2">
            <a:extLst>
              <a:ext uri="{FF2B5EF4-FFF2-40B4-BE49-F238E27FC236}">
                <a16:creationId xmlns:a16="http://schemas.microsoft.com/office/drawing/2014/main" id="{5310CAFC-838A-8930-79E2-6BE01665F1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">
            <a:extLst>
              <a:ext uri="{FF2B5EF4-FFF2-40B4-BE49-F238E27FC236}">
                <a16:creationId xmlns:a16="http://schemas.microsoft.com/office/drawing/2014/main" id="{E2E1B81C-B836-CBCF-236C-1C3B671EB0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0435" name="Rectangle 2">
            <a:extLst>
              <a:ext uri="{FF2B5EF4-FFF2-40B4-BE49-F238E27FC236}">
                <a16:creationId xmlns:a16="http://schemas.microsoft.com/office/drawing/2014/main" id="{EE604A2C-20B1-7ADB-97AA-237B61E238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E5DBCCED-ECEC-1557-7EB6-59FE1957FE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7C9DCE6C-31D0-845B-F4F4-9DF4100B49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1">
            <a:extLst>
              <a:ext uri="{FF2B5EF4-FFF2-40B4-BE49-F238E27FC236}">
                <a16:creationId xmlns:a16="http://schemas.microsoft.com/office/drawing/2014/main" id="{00DC670C-413F-8729-2FB1-12D5F20AD4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483" name="Rectangle 2">
            <a:extLst>
              <a:ext uri="{FF2B5EF4-FFF2-40B4-BE49-F238E27FC236}">
                <a16:creationId xmlns:a16="http://schemas.microsoft.com/office/drawing/2014/main" id="{25329403-6A5A-3C1F-88E1-FAFC5C8590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1">
            <a:extLst>
              <a:ext uri="{FF2B5EF4-FFF2-40B4-BE49-F238E27FC236}">
                <a16:creationId xmlns:a16="http://schemas.microsoft.com/office/drawing/2014/main" id="{CD30B537-AA91-DA8B-2E6E-A7627E4854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4531" name="Rectangle 2">
            <a:extLst>
              <a:ext uri="{FF2B5EF4-FFF2-40B4-BE49-F238E27FC236}">
                <a16:creationId xmlns:a16="http://schemas.microsoft.com/office/drawing/2014/main" id="{20E6C289-EF09-9BD7-CD4A-B743851D64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1">
            <a:extLst>
              <a:ext uri="{FF2B5EF4-FFF2-40B4-BE49-F238E27FC236}">
                <a16:creationId xmlns:a16="http://schemas.microsoft.com/office/drawing/2014/main" id="{E0578D73-51EB-5DA8-95E6-64F0AF88A2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6579" name="Rectangle 2">
            <a:extLst>
              <a:ext uri="{FF2B5EF4-FFF2-40B4-BE49-F238E27FC236}">
                <a16:creationId xmlns:a16="http://schemas.microsoft.com/office/drawing/2014/main" id="{B8AD9A49-2CB9-B40A-81D4-4AB77B893A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1">
            <a:extLst>
              <a:ext uri="{FF2B5EF4-FFF2-40B4-BE49-F238E27FC236}">
                <a16:creationId xmlns:a16="http://schemas.microsoft.com/office/drawing/2014/main" id="{0507D602-10D0-367A-7F29-E915834801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8627" name="Rectangle 2">
            <a:extLst>
              <a:ext uri="{FF2B5EF4-FFF2-40B4-BE49-F238E27FC236}">
                <a16:creationId xmlns:a16="http://schemas.microsoft.com/office/drawing/2014/main" id="{2C84BA13-3DFA-11C1-B80E-D6623C8403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1">
            <a:extLst>
              <a:ext uri="{FF2B5EF4-FFF2-40B4-BE49-F238E27FC236}">
                <a16:creationId xmlns:a16="http://schemas.microsoft.com/office/drawing/2014/main" id="{B4654677-5E0F-D078-2883-1132216BE7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0675" name="Rectangle 2">
            <a:extLst>
              <a:ext uri="{FF2B5EF4-FFF2-40B4-BE49-F238E27FC236}">
                <a16:creationId xmlns:a16="http://schemas.microsoft.com/office/drawing/2014/main" id="{E05AC4BA-B196-B0C2-AFCF-C76AE84D0E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">
            <a:extLst>
              <a:ext uri="{FF2B5EF4-FFF2-40B4-BE49-F238E27FC236}">
                <a16:creationId xmlns:a16="http://schemas.microsoft.com/office/drawing/2014/main" id="{A2BFF2FB-B1F1-55D2-6856-D6D94FE2A8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23" name="Rectangle 2">
            <a:extLst>
              <a:ext uri="{FF2B5EF4-FFF2-40B4-BE49-F238E27FC236}">
                <a16:creationId xmlns:a16="http://schemas.microsoft.com/office/drawing/2014/main" id="{150034A0-6A93-C73C-7CFC-BF2570952A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1">
            <a:extLst>
              <a:ext uri="{FF2B5EF4-FFF2-40B4-BE49-F238E27FC236}">
                <a16:creationId xmlns:a16="http://schemas.microsoft.com/office/drawing/2014/main" id="{85629780-BFD7-DEFA-276C-DD7ABAF170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4771" name="Rectangle 2">
            <a:extLst>
              <a:ext uri="{FF2B5EF4-FFF2-40B4-BE49-F238E27FC236}">
                <a16:creationId xmlns:a16="http://schemas.microsoft.com/office/drawing/2014/main" id="{0BD0635A-FAEC-1062-78AB-DA6620AFE9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1">
            <a:extLst>
              <a:ext uri="{FF2B5EF4-FFF2-40B4-BE49-F238E27FC236}">
                <a16:creationId xmlns:a16="http://schemas.microsoft.com/office/drawing/2014/main" id="{6C0B583E-F7AC-7254-8A7A-C267586EA3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6819" name="Rectangle 2">
            <a:extLst>
              <a:ext uri="{FF2B5EF4-FFF2-40B4-BE49-F238E27FC236}">
                <a16:creationId xmlns:a16="http://schemas.microsoft.com/office/drawing/2014/main" id="{AA50815B-03B5-68C7-64B6-CD79DC24ED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1">
            <a:extLst>
              <a:ext uri="{FF2B5EF4-FFF2-40B4-BE49-F238E27FC236}">
                <a16:creationId xmlns:a16="http://schemas.microsoft.com/office/drawing/2014/main" id="{66483F92-D3A0-89DF-6F99-930956E54B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8867" name="Rectangle 2">
            <a:extLst>
              <a:ext uri="{FF2B5EF4-FFF2-40B4-BE49-F238E27FC236}">
                <a16:creationId xmlns:a16="http://schemas.microsoft.com/office/drawing/2014/main" id="{924F87DE-0F61-F26D-D20B-9D4F4906BBB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1">
            <a:extLst>
              <a:ext uri="{FF2B5EF4-FFF2-40B4-BE49-F238E27FC236}">
                <a16:creationId xmlns:a16="http://schemas.microsoft.com/office/drawing/2014/main" id="{F2E23F72-B7C0-A568-61B3-0C4A314596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0915" name="Rectangle 2">
            <a:extLst>
              <a:ext uri="{FF2B5EF4-FFF2-40B4-BE49-F238E27FC236}">
                <a16:creationId xmlns:a16="http://schemas.microsoft.com/office/drawing/2014/main" id="{94A16F6E-AB0C-139F-01C4-6D1C2C5A4C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36EEC8AF-6046-1AE5-A540-34349803BF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508412FF-02AA-54B7-8D32-0B0E5073D2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1">
            <a:extLst>
              <a:ext uri="{FF2B5EF4-FFF2-40B4-BE49-F238E27FC236}">
                <a16:creationId xmlns:a16="http://schemas.microsoft.com/office/drawing/2014/main" id="{A600CDAA-743A-A88A-2B5C-DB274BEEAD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63" name="Rectangle 2">
            <a:extLst>
              <a:ext uri="{FF2B5EF4-FFF2-40B4-BE49-F238E27FC236}">
                <a16:creationId xmlns:a16="http://schemas.microsoft.com/office/drawing/2014/main" id="{869C1744-DA9C-B63B-7977-4309A8C8D9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1">
            <a:extLst>
              <a:ext uri="{FF2B5EF4-FFF2-40B4-BE49-F238E27FC236}">
                <a16:creationId xmlns:a16="http://schemas.microsoft.com/office/drawing/2014/main" id="{07BD1707-1B27-22D3-D17D-26C697D4F3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5011" name="Rectangle 2">
            <a:extLst>
              <a:ext uri="{FF2B5EF4-FFF2-40B4-BE49-F238E27FC236}">
                <a16:creationId xmlns:a16="http://schemas.microsoft.com/office/drawing/2014/main" id="{BC259BEC-D78A-22CB-6FF0-8FEA9B6505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">
            <a:extLst>
              <a:ext uri="{FF2B5EF4-FFF2-40B4-BE49-F238E27FC236}">
                <a16:creationId xmlns:a16="http://schemas.microsoft.com/office/drawing/2014/main" id="{2ABA51C3-2607-74D0-539C-7D618873B6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7059" name="Rectangle 2">
            <a:extLst>
              <a:ext uri="{FF2B5EF4-FFF2-40B4-BE49-F238E27FC236}">
                <a16:creationId xmlns:a16="http://schemas.microsoft.com/office/drawing/2014/main" id="{EE0F8825-5006-6595-B311-7055DEE8C5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1">
            <a:extLst>
              <a:ext uri="{FF2B5EF4-FFF2-40B4-BE49-F238E27FC236}">
                <a16:creationId xmlns:a16="http://schemas.microsoft.com/office/drawing/2014/main" id="{6D029D23-FDCF-763C-EA91-264C69592A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9107" name="Rectangle 2">
            <a:extLst>
              <a:ext uri="{FF2B5EF4-FFF2-40B4-BE49-F238E27FC236}">
                <a16:creationId xmlns:a16="http://schemas.microsoft.com/office/drawing/2014/main" id="{58B5ABAF-BED7-9C64-ED01-9205A1DA4AA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">
            <a:extLst>
              <a:ext uri="{FF2B5EF4-FFF2-40B4-BE49-F238E27FC236}">
                <a16:creationId xmlns:a16="http://schemas.microsoft.com/office/drawing/2014/main" id="{315A0C7C-A53E-ABE3-BC2A-9CE94E1698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1155" name="Rectangle 2">
            <a:extLst>
              <a:ext uri="{FF2B5EF4-FFF2-40B4-BE49-F238E27FC236}">
                <a16:creationId xmlns:a16="http://schemas.microsoft.com/office/drawing/2014/main" id="{93043B81-09B2-FDB7-8A9E-7BDC47F020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">
            <a:extLst>
              <a:ext uri="{FF2B5EF4-FFF2-40B4-BE49-F238E27FC236}">
                <a16:creationId xmlns:a16="http://schemas.microsoft.com/office/drawing/2014/main" id="{6D20AD26-E61E-6932-37DB-24514892C7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03" name="Rectangle 2">
            <a:extLst>
              <a:ext uri="{FF2B5EF4-FFF2-40B4-BE49-F238E27FC236}">
                <a16:creationId xmlns:a16="http://schemas.microsoft.com/office/drawing/2014/main" id="{C472F017-690C-B5E0-EC90-8DC7DF96D02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">
            <a:extLst>
              <a:ext uri="{FF2B5EF4-FFF2-40B4-BE49-F238E27FC236}">
                <a16:creationId xmlns:a16="http://schemas.microsoft.com/office/drawing/2014/main" id="{5D441DBF-C464-851F-FFA1-D7C51156B7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5251" name="Rectangle 2">
            <a:extLst>
              <a:ext uri="{FF2B5EF4-FFF2-40B4-BE49-F238E27FC236}">
                <a16:creationId xmlns:a16="http://schemas.microsoft.com/office/drawing/2014/main" id="{60E390CD-554F-357E-AC48-EF15CE6E29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1">
            <a:extLst>
              <a:ext uri="{FF2B5EF4-FFF2-40B4-BE49-F238E27FC236}">
                <a16:creationId xmlns:a16="http://schemas.microsoft.com/office/drawing/2014/main" id="{A6AE6EEC-95EB-BD7E-8128-9BD82A88DF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7299" name="Rectangle 2">
            <a:extLst>
              <a:ext uri="{FF2B5EF4-FFF2-40B4-BE49-F238E27FC236}">
                <a16:creationId xmlns:a16="http://schemas.microsoft.com/office/drawing/2014/main" id="{2E409297-F357-6D68-3286-F00702AEBF0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1">
            <a:extLst>
              <a:ext uri="{FF2B5EF4-FFF2-40B4-BE49-F238E27FC236}">
                <a16:creationId xmlns:a16="http://schemas.microsoft.com/office/drawing/2014/main" id="{8E7677A9-AD0C-CD05-A1DF-69D2B6D1A0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9347" name="Rectangle 2">
            <a:extLst>
              <a:ext uri="{FF2B5EF4-FFF2-40B4-BE49-F238E27FC236}">
                <a16:creationId xmlns:a16="http://schemas.microsoft.com/office/drawing/2014/main" id="{81CD6723-23F5-01C3-EDDA-FA91A62622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1">
            <a:extLst>
              <a:ext uri="{FF2B5EF4-FFF2-40B4-BE49-F238E27FC236}">
                <a16:creationId xmlns:a16="http://schemas.microsoft.com/office/drawing/2014/main" id="{10DA89BF-C954-A570-E375-6A6A77139A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1395" name="Rectangle 2">
            <a:extLst>
              <a:ext uri="{FF2B5EF4-FFF2-40B4-BE49-F238E27FC236}">
                <a16:creationId xmlns:a16="http://schemas.microsoft.com/office/drawing/2014/main" id="{4F1FC30C-E85E-9EED-CADF-2A021465D8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C64C8B46-BC22-9552-51DB-087EEC7004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D2A8458-6600-1843-09BC-3AD1B2DFBB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1">
            <a:extLst>
              <a:ext uri="{FF2B5EF4-FFF2-40B4-BE49-F238E27FC236}">
                <a16:creationId xmlns:a16="http://schemas.microsoft.com/office/drawing/2014/main" id="{1D27129D-E288-22E9-28B0-71751F8560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43" name="Rectangle 2">
            <a:extLst>
              <a:ext uri="{FF2B5EF4-FFF2-40B4-BE49-F238E27FC236}">
                <a16:creationId xmlns:a16="http://schemas.microsoft.com/office/drawing/2014/main" id="{6C3D5BB2-A304-2F04-EA59-5437E8D1F0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">
            <a:extLst>
              <a:ext uri="{FF2B5EF4-FFF2-40B4-BE49-F238E27FC236}">
                <a16:creationId xmlns:a16="http://schemas.microsoft.com/office/drawing/2014/main" id="{AED28B91-BE20-33E1-03C7-783A61A0DB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5491" name="Rectangle 2">
            <a:extLst>
              <a:ext uri="{FF2B5EF4-FFF2-40B4-BE49-F238E27FC236}">
                <a16:creationId xmlns:a16="http://schemas.microsoft.com/office/drawing/2014/main" id="{717B8AD2-A3BF-A698-0E3D-85DDA4B075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1">
            <a:extLst>
              <a:ext uri="{FF2B5EF4-FFF2-40B4-BE49-F238E27FC236}">
                <a16:creationId xmlns:a16="http://schemas.microsoft.com/office/drawing/2014/main" id="{F3575FB9-8D9D-F6DA-5DE6-723DE0AEA8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7539" name="Rectangle 2">
            <a:extLst>
              <a:ext uri="{FF2B5EF4-FFF2-40B4-BE49-F238E27FC236}">
                <a16:creationId xmlns:a16="http://schemas.microsoft.com/office/drawing/2014/main" id="{4597E0BF-C5C7-356A-3C6B-2B9AD5B2B1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">
            <a:extLst>
              <a:ext uri="{FF2B5EF4-FFF2-40B4-BE49-F238E27FC236}">
                <a16:creationId xmlns:a16="http://schemas.microsoft.com/office/drawing/2014/main" id="{8E35E5E9-F4CA-3C4A-CB09-FC4AFEB69C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9587" name="Rectangle 2">
            <a:extLst>
              <a:ext uri="{FF2B5EF4-FFF2-40B4-BE49-F238E27FC236}">
                <a16:creationId xmlns:a16="http://schemas.microsoft.com/office/drawing/2014/main" id="{3CDAE897-EB96-6033-498C-DED31009D4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1">
            <a:extLst>
              <a:ext uri="{FF2B5EF4-FFF2-40B4-BE49-F238E27FC236}">
                <a16:creationId xmlns:a16="http://schemas.microsoft.com/office/drawing/2014/main" id="{8EB58C55-D1AC-2B74-1CBD-6F1F912456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1635" name="Rectangle 2">
            <a:extLst>
              <a:ext uri="{FF2B5EF4-FFF2-40B4-BE49-F238E27FC236}">
                <a16:creationId xmlns:a16="http://schemas.microsoft.com/office/drawing/2014/main" id="{01682BF5-A0E2-6581-96F0-0784627765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1">
            <a:extLst>
              <a:ext uri="{FF2B5EF4-FFF2-40B4-BE49-F238E27FC236}">
                <a16:creationId xmlns:a16="http://schemas.microsoft.com/office/drawing/2014/main" id="{EB13C08A-EDE1-EDA7-33B4-5A87378AA0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683" name="Rectangle 2">
            <a:extLst>
              <a:ext uri="{FF2B5EF4-FFF2-40B4-BE49-F238E27FC236}">
                <a16:creationId xmlns:a16="http://schemas.microsoft.com/office/drawing/2014/main" id="{BA82ABDB-AF2E-F39A-2E00-68BC8CB8DCA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1">
            <a:extLst>
              <a:ext uri="{FF2B5EF4-FFF2-40B4-BE49-F238E27FC236}">
                <a16:creationId xmlns:a16="http://schemas.microsoft.com/office/drawing/2014/main" id="{8B35C4CF-1547-743B-F14A-2DFB953048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5731" name="Rectangle 2">
            <a:extLst>
              <a:ext uri="{FF2B5EF4-FFF2-40B4-BE49-F238E27FC236}">
                <a16:creationId xmlns:a16="http://schemas.microsoft.com/office/drawing/2014/main" id="{215380CB-F527-F920-18FE-AC978871ED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">
            <a:extLst>
              <a:ext uri="{FF2B5EF4-FFF2-40B4-BE49-F238E27FC236}">
                <a16:creationId xmlns:a16="http://schemas.microsoft.com/office/drawing/2014/main" id="{CAEC8473-A5E0-386E-91EA-4300FC4336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7779" name="Rectangle 2">
            <a:extLst>
              <a:ext uri="{FF2B5EF4-FFF2-40B4-BE49-F238E27FC236}">
                <a16:creationId xmlns:a16="http://schemas.microsoft.com/office/drawing/2014/main" id="{16DBDF96-09CC-6327-F3DE-780C659E23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">
            <a:extLst>
              <a:ext uri="{FF2B5EF4-FFF2-40B4-BE49-F238E27FC236}">
                <a16:creationId xmlns:a16="http://schemas.microsoft.com/office/drawing/2014/main" id="{71675D3E-C07E-89D7-799F-7762652171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9827" name="Rectangle 2">
            <a:extLst>
              <a:ext uri="{FF2B5EF4-FFF2-40B4-BE49-F238E27FC236}">
                <a16:creationId xmlns:a16="http://schemas.microsoft.com/office/drawing/2014/main" id="{92EA9A02-C34C-314F-22AD-CA677FC4266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1">
            <a:extLst>
              <a:ext uri="{FF2B5EF4-FFF2-40B4-BE49-F238E27FC236}">
                <a16:creationId xmlns:a16="http://schemas.microsoft.com/office/drawing/2014/main" id="{A06FC1BC-2523-5192-7910-FB370779AF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1875" name="Rectangle 2">
            <a:extLst>
              <a:ext uri="{FF2B5EF4-FFF2-40B4-BE49-F238E27FC236}">
                <a16:creationId xmlns:a16="http://schemas.microsoft.com/office/drawing/2014/main" id="{D74E2E83-3E52-FA03-5734-982C08B2343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>
            <a:extLst>
              <a:ext uri="{FF2B5EF4-FFF2-40B4-BE49-F238E27FC236}">
                <a16:creationId xmlns:a16="http://schemas.microsoft.com/office/drawing/2014/main" id="{F5469131-78AF-2FF4-F1E4-754D519C1B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DA65C71A-8EF2-63B3-12CD-D89DF03D33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">
            <a:extLst>
              <a:ext uri="{FF2B5EF4-FFF2-40B4-BE49-F238E27FC236}">
                <a16:creationId xmlns:a16="http://schemas.microsoft.com/office/drawing/2014/main" id="{1404BDA6-F70A-156F-E100-9D85EF54C8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23" name="Rectangle 2">
            <a:extLst>
              <a:ext uri="{FF2B5EF4-FFF2-40B4-BE49-F238E27FC236}">
                <a16:creationId xmlns:a16="http://schemas.microsoft.com/office/drawing/2014/main" id="{A430126F-5D3D-2AE0-8CE8-D51FC72A7B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">
            <a:extLst>
              <a:ext uri="{FF2B5EF4-FFF2-40B4-BE49-F238E27FC236}">
                <a16:creationId xmlns:a16="http://schemas.microsoft.com/office/drawing/2014/main" id="{97CB6709-2473-1B24-1D3A-027E8DF442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5971" name="Rectangle 2">
            <a:extLst>
              <a:ext uri="{FF2B5EF4-FFF2-40B4-BE49-F238E27FC236}">
                <a16:creationId xmlns:a16="http://schemas.microsoft.com/office/drawing/2014/main" id="{E906B555-4301-A004-6A43-218A7F4098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">
            <a:extLst>
              <a:ext uri="{FF2B5EF4-FFF2-40B4-BE49-F238E27FC236}">
                <a16:creationId xmlns:a16="http://schemas.microsoft.com/office/drawing/2014/main" id="{80FBB569-387A-53B2-DE6B-EDC5AD97DC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8019" name="Rectangle 2">
            <a:extLst>
              <a:ext uri="{FF2B5EF4-FFF2-40B4-BE49-F238E27FC236}">
                <a16:creationId xmlns:a16="http://schemas.microsoft.com/office/drawing/2014/main" id="{0F730A8F-630C-9BC1-C530-AF04C01676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1">
            <a:extLst>
              <a:ext uri="{FF2B5EF4-FFF2-40B4-BE49-F238E27FC236}">
                <a16:creationId xmlns:a16="http://schemas.microsoft.com/office/drawing/2014/main" id="{360C1F94-233E-4D2F-4659-AE882F856C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0067" name="Rectangle 2">
            <a:extLst>
              <a:ext uri="{FF2B5EF4-FFF2-40B4-BE49-F238E27FC236}">
                <a16:creationId xmlns:a16="http://schemas.microsoft.com/office/drawing/2014/main" id="{E19C5AA0-E0DF-69C8-CFDA-AF7FC289A6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1">
            <a:extLst>
              <a:ext uri="{FF2B5EF4-FFF2-40B4-BE49-F238E27FC236}">
                <a16:creationId xmlns:a16="http://schemas.microsoft.com/office/drawing/2014/main" id="{8316875D-DCA6-7E24-3D4D-43E25368BB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2115" name="Rectangle 2">
            <a:extLst>
              <a:ext uri="{FF2B5EF4-FFF2-40B4-BE49-F238E27FC236}">
                <a16:creationId xmlns:a16="http://schemas.microsoft.com/office/drawing/2014/main" id="{501D8D44-D5A9-477D-23BA-E980D2BFE6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1">
            <a:extLst>
              <a:ext uri="{FF2B5EF4-FFF2-40B4-BE49-F238E27FC236}">
                <a16:creationId xmlns:a16="http://schemas.microsoft.com/office/drawing/2014/main" id="{53C98C31-5ABB-60B6-73B2-7D55754588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63" name="Rectangle 2">
            <a:extLst>
              <a:ext uri="{FF2B5EF4-FFF2-40B4-BE49-F238E27FC236}">
                <a16:creationId xmlns:a16="http://schemas.microsoft.com/office/drawing/2014/main" id="{3BA469DB-F2D8-B08E-D82F-AAAAAC1DD6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1">
            <a:extLst>
              <a:ext uri="{FF2B5EF4-FFF2-40B4-BE49-F238E27FC236}">
                <a16:creationId xmlns:a16="http://schemas.microsoft.com/office/drawing/2014/main" id="{AEF96BC2-17A4-7E74-5CB9-E8852A0060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6211" name="Rectangle 2">
            <a:extLst>
              <a:ext uri="{FF2B5EF4-FFF2-40B4-BE49-F238E27FC236}">
                <a16:creationId xmlns:a16="http://schemas.microsoft.com/office/drawing/2014/main" id="{8E264FD8-C1A1-C646-BF69-1F475FD5D9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1">
            <a:extLst>
              <a:ext uri="{FF2B5EF4-FFF2-40B4-BE49-F238E27FC236}">
                <a16:creationId xmlns:a16="http://schemas.microsoft.com/office/drawing/2014/main" id="{29459C26-82F0-09DC-6595-E0636F8241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8259" name="Rectangle 2">
            <a:extLst>
              <a:ext uri="{FF2B5EF4-FFF2-40B4-BE49-F238E27FC236}">
                <a16:creationId xmlns:a16="http://schemas.microsoft.com/office/drawing/2014/main" id="{2F6A16EB-2DDC-6AAB-5206-976330A023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1">
            <a:extLst>
              <a:ext uri="{FF2B5EF4-FFF2-40B4-BE49-F238E27FC236}">
                <a16:creationId xmlns:a16="http://schemas.microsoft.com/office/drawing/2014/main" id="{95886AF4-CD80-8953-C704-F019B036D6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0307" name="Rectangle 2">
            <a:extLst>
              <a:ext uri="{FF2B5EF4-FFF2-40B4-BE49-F238E27FC236}">
                <a16:creationId xmlns:a16="http://schemas.microsoft.com/office/drawing/2014/main" id="{C9EF1450-F8F0-5E90-17B7-A928A99D41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1">
            <a:extLst>
              <a:ext uri="{FF2B5EF4-FFF2-40B4-BE49-F238E27FC236}">
                <a16:creationId xmlns:a16="http://schemas.microsoft.com/office/drawing/2014/main" id="{9F3BAFCD-C771-A6FF-807C-87E5649BB2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2355" name="Rectangle 2">
            <a:extLst>
              <a:ext uri="{FF2B5EF4-FFF2-40B4-BE49-F238E27FC236}">
                <a16:creationId xmlns:a16="http://schemas.microsoft.com/office/drawing/2014/main" id="{82A345B5-181E-FE11-502B-547ED36E590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524D4DA8-9157-4190-23AA-1F6F4D8604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7AFAB377-B0B4-39C7-A912-672ACF7946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">
            <a:extLst>
              <a:ext uri="{FF2B5EF4-FFF2-40B4-BE49-F238E27FC236}">
                <a16:creationId xmlns:a16="http://schemas.microsoft.com/office/drawing/2014/main" id="{F3F0CD84-9E13-0AF7-EBA5-6DAF1F4641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03" name="Rectangle 2">
            <a:extLst>
              <a:ext uri="{FF2B5EF4-FFF2-40B4-BE49-F238E27FC236}">
                <a16:creationId xmlns:a16="http://schemas.microsoft.com/office/drawing/2014/main" id="{8669E187-692C-CD29-BEDC-E8DD0DAA60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">
            <a:extLst>
              <a:ext uri="{FF2B5EF4-FFF2-40B4-BE49-F238E27FC236}">
                <a16:creationId xmlns:a16="http://schemas.microsoft.com/office/drawing/2014/main" id="{A6D8EC4C-CEBB-0220-3332-774C0FE8C2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6451" name="Rectangle 2">
            <a:extLst>
              <a:ext uri="{FF2B5EF4-FFF2-40B4-BE49-F238E27FC236}">
                <a16:creationId xmlns:a16="http://schemas.microsoft.com/office/drawing/2014/main" id="{AE99E130-443E-2C9E-17C5-54CE5AF0B6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">
            <a:extLst>
              <a:ext uri="{FF2B5EF4-FFF2-40B4-BE49-F238E27FC236}">
                <a16:creationId xmlns:a16="http://schemas.microsoft.com/office/drawing/2014/main" id="{D0A6E69F-DC90-0705-B1DD-A401D01542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8499" name="Rectangle 2">
            <a:extLst>
              <a:ext uri="{FF2B5EF4-FFF2-40B4-BE49-F238E27FC236}">
                <a16:creationId xmlns:a16="http://schemas.microsoft.com/office/drawing/2014/main" id="{88077E1F-2798-3C2C-E3F7-5210CF6FA20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1">
            <a:extLst>
              <a:ext uri="{FF2B5EF4-FFF2-40B4-BE49-F238E27FC236}">
                <a16:creationId xmlns:a16="http://schemas.microsoft.com/office/drawing/2014/main" id="{65F0927B-6D35-EE39-86B1-FEBDA8C922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0547" name="Rectangle 2">
            <a:extLst>
              <a:ext uri="{FF2B5EF4-FFF2-40B4-BE49-F238E27FC236}">
                <a16:creationId xmlns:a16="http://schemas.microsoft.com/office/drawing/2014/main" id="{CC2483E9-8232-D63C-882F-D775D80394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">
            <a:extLst>
              <a:ext uri="{FF2B5EF4-FFF2-40B4-BE49-F238E27FC236}">
                <a16:creationId xmlns:a16="http://schemas.microsoft.com/office/drawing/2014/main" id="{BE2AEE19-3AB4-EBF4-5684-673A73A43F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2595" name="Rectangle 2">
            <a:extLst>
              <a:ext uri="{FF2B5EF4-FFF2-40B4-BE49-F238E27FC236}">
                <a16:creationId xmlns:a16="http://schemas.microsoft.com/office/drawing/2014/main" id="{D979D350-54E9-5E20-C838-B6F02187FA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">
            <a:extLst>
              <a:ext uri="{FF2B5EF4-FFF2-40B4-BE49-F238E27FC236}">
                <a16:creationId xmlns:a16="http://schemas.microsoft.com/office/drawing/2014/main" id="{08A803A7-234E-83FA-76EC-CD083A533B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43" name="Rectangle 2">
            <a:extLst>
              <a:ext uri="{FF2B5EF4-FFF2-40B4-BE49-F238E27FC236}">
                <a16:creationId xmlns:a16="http://schemas.microsoft.com/office/drawing/2014/main" id="{57982C79-6414-7055-B030-F220CB92F7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">
            <a:extLst>
              <a:ext uri="{FF2B5EF4-FFF2-40B4-BE49-F238E27FC236}">
                <a16:creationId xmlns:a16="http://schemas.microsoft.com/office/drawing/2014/main" id="{CD894338-2FE2-249E-846C-4E4782D18C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6691" name="Rectangle 2">
            <a:extLst>
              <a:ext uri="{FF2B5EF4-FFF2-40B4-BE49-F238E27FC236}">
                <a16:creationId xmlns:a16="http://schemas.microsoft.com/office/drawing/2014/main" id="{AA83ED6C-EFC5-E1FC-EA32-68D4818AEA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">
            <a:extLst>
              <a:ext uri="{FF2B5EF4-FFF2-40B4-BE49-F238E27FC236}">
                <a16:creationId xmlns:a16="http://schemas.microsoft.com/office/drawing/2014/main" id="{4BC2694F-6548-0098-CBC0-7E8647670A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8739" name="Rectangle 2">
            <a:extLst>
              <a:ext uri="{FF2B5EF4-FFF2-40B4-BE49-F238E27FC236}">
                <a16:creationId xmlns:a16="http://schemas.microsoft.com/office/drawing/2014/main" id="{EF9ECCF4-A257-707C-01C0-75DBE66877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1">
            <a:extLst>
              <a:ext uri="{FF2B5EF4-FFF2-40B4-BE49-F238E27FC236}">
                <a16:creationId xmlns:a16="http://schemas.microsoft.com/office/drawing/2014/main" id="{4D1037CD-646F-234C-E6AB-D73CBBDB6E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0787" name="Rectangle 2">
            <a:extLst>
              <a:ext uri="{FF2B5EF4-FFF2-40B4-BE49-F238E27FC236}">
                <a16:creationId xmlns:a16="http://schemas.microsoft.com/office/drawing/2014/main" id="{E9CAE9C5-79D7-1BD3-A117-44DEA04FC6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">
            <a:extLst>
              <a:ext uri="{FF2B5EF4-FFF2-40B4-BE49-F238E27FC236}">
                <a16:creationId xmlns:a16="http://schemas.microsoft.com/office/drawing/2014/main" id="{F1CF291A-FCC8-6974-EA62-DCEC9E3862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2835" name="Rectangle 2">
            <a:extLst>
              <a:ext uri="{FF2B5EF4-FFF2-40B4-BE49-F238E27FC236}">
                <a16:creationId xmlns:a16="http://schemas.microsoft.com/office/drawing/2014/main" id="{5E154A06-5C98-CBA8-F2D5-7037EC1D59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6362505B-E5BA-AA90-6957-AA2CBFDE88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6AB4683D-C633-A3F8-AADE-12FAD47800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">
            <a:extLst>
              <a:ext uri="{FF2B5EF4-FFF2-40B4-BE49-F238E27FC236}">
                <a16:creationId xmlns:a16="http://schemas.microsoft.com/office/drawing/2014/main" id="{04180F69-5555-EB8C-93A8-373839EDC5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883" name="Rectangle 2">
            <a:extLst>
              <a:ext uri="{FF2B5EF4-FFF2-40B4-BE49-F238E27FC236}">
                <a16:creationId xmlns:a16="http://schemas.microsoft.com/office/drawing/2014/main" id="{4597D77E-E09D-62C8-A12B-31B8828EB9A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1">
            <a:extLst>
              <a:ext uri="{FF2B5EF4-FFF2-40B4-BE49-F238E27FC236}">
                <a16:creationId xmlns:a16="http://schemas.microsoft.com/office/drawing/2014/main" id="{19DB278B-BF5F-5491-6C52-CABA8BE548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6931" name="Rectangle 2">
            <a:extLst>
              <a:ext uri="{FF2B5EF4-FFF2-40B4-BE49-F238E27FC236}">
                <a16:creationId xmlns:a16="http://schemas.microsoft.com/office/drawing/2014/main" id="{814AC2CD-66A8-BB28-2C8C-7843095C57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1">
            <a:extLst>
              <a:ext uri="{FF2B5EF4-FFF2-40B4-BE49-F238E27FC236}">
                <a16:creationId xmlns:a16="http://schemas.microsoft.com/office/drawing/2014/main" id="{56826149-10C1-CEEB-D468-54147A8CF6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8979" name="Rectangle 2">
            <a:extLst>
              <a:ext uri="{FF2B5EF4-FFF2-40B4-BE49-F238E27FC236}">
                <a16:creationId xmlns:a16="http://schemas.microsoft.com/office/drawing/2014/main" id="{01236D05-636F-84A0-6849-E75588C337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1">
            <a:extLst>
              <a:ext uri="{FF2B5EF4-FFF2-40B4-BE49-F238E27FC236}">
                <a16:creationId xmlns:a16="http://schemas.microsoft.com/office/drawing/2014/main" id="{3318589B-13D7-D80B-1A7F-F13E36D610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1027" name="Rectangle 2">
            <a:extLst>
              <a:ext uri="{FF2B5EF4-FFF2-40B4-BE49-F238E27FC236}">
                <a16:creationId xmlns:a16="http://schemas.microsoft.com/office/drawing/2014/main" id="{E478CB09-402D-0152-2654-4F46BD9699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">
            <a:extLst>
              <a:ext uri="{FF2B5EF4-FFF2-40B4-BE49-F238E27FC236}">
                <a16:creationId xmlns:a16="http://schemas.microsoft.com/office/drawing/2014/main" id="{4BC52EB0-15C4-C3D5-808C-B6BF0D1A40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3075" name="Rectangle 2">
            <a:extLst>
              <a:ext uri="{FF2B5EF4-FFF2-40B4-BE49-F238E27FC236}">
                <a16:creationId xmlns:a16="http://schemas.microsoft.com/office/drawing/2014/main" id="{B138C8AF-12BA-CBA9-D9CE-AB4CF952A2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">
            <a:extLst>
              <a:ext uri="{FF2B5EF4-FFF2-40B4-BE49-F238E27FC236}">
                <a16:creationId xmlns:a16="http://schemas.microsoft.com/office/drawing/2014/main" id="{1B5E3928-811E-ED7D-D3FF-90AFF805AF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23" name="Rectangle 2">
            <a:extLst>
              <a:ext uri="{FF2B5EF4-FFF2-40B4-BE49-F238E27FC236}">
                <a16:creationId xmlns:a16="http://schemas.microsoft.com/office/drawing/2014/main" id="{3EFD8301-1326-E111-0D15-3F75949DE1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">
            <a:extLst>
              <a:ext uri="{FF2B5EF4-FFF2-40B4-BE49-F238E27FC236}">
                <a16:creationId xmlns:a16="http://schemas.microsoft.com/office/drawing/2014/main" id="{E0157568-D517-6FF7-CA28-5C1899B81B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7171" name="Rectangle 2">
            <a:extLst>
              <a:ext uri="{FF2B5EF4-FFF2-40B4-BE49-F238E27FC236}">
                <a16:creationId xmlns:a16="http://schemas.microsoft.com/office/drawing/2014/main" id="{E70D0B9D-2D65-9BCE-D87B-FF2EA41622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">
            <a:extLst>
              <a:ext uri="{FF2B5EF4-FFF2-40B4-BE49-F238E27FC236}">
                <a16:creationId xmlns:a16="http://schemas.microsoft.com/office/drawing/2014/main" id="{B091E5A2-82CC-9E43-6951-9B432B88B4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9219" name="Rectangle 2">
            <a:extLst>
              <a:ext uri="{FF2B5EF4-FFF2-40B4-BE49-F238E27FC236}">
                <a16:creationId xmlns:a16="http://schemas.microsoft.com/office/drawing/2014/main" id="{EC47B7C9-1BB7-9249-9E4C-36AD5955B2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1">
            <a:extLst>
              <a:ext uri="{FF2B5EF4-FFF2-40B4-BE49-F238E27FC236}">
                <a16:creationId xmlns:a16="http://schemas.microsoft.com/office/drawing/2014/main" id="{06A7490A-A5B7-6912-4278-D750BE468DF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1267" name="Rectangle 2">
            <a:extLst>
              <a:ext uri="{FF2B5EF4-FFF2-40B4-BE49-F238E27FC236}">
                <a16:creationId xmlns:a16="http://schemas.microsoft.com/office/drawing/2014/main" id="{78E7D3CE-816D-3EB7-0052-3B3C8858C5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1">
            <a:extLst>
              <a:ext uri="{FF2B5EF4-FFF2-40B4-BE49-F238E27FC236}">
                <a16:creationId xmlns:a16="http://schemas.microsoft.com/office/drawing/2014/main" id="{1DFCCCEC-BDDC-B7E3-4B9F-F3D7A60912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3315" name="Rectangle 2">
            <a:extLst>
              <a:ext uri="{FF2B5EF4-FFF2-40B4-BE49-F238E27FC236}">
                <a16:creationId xmlns:a16="http://schemas.microsoft.com/office/drawing/2014/main" id="{E32C1B65-4DC6-8677-FA51-840A8D2633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A22555C4-8BF6-0FFD-6067-D20C9C418C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1850C4A-1A45-E592-543F-34E12528E9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>
            <a:extLst>
              <a:ext uri="{FF2B5EF4-FFF2-40B4-BE49-F238E27FC236}">
                <a16:creationId xmlns:a16="http://schemas.microsoft.com/office/drawing/2014/main" id="{C6D1D6E8-21CD-917E-9D6E-DFE57460B6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A46A551C-2608-4DD7-4A50-DDF40DF2AD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1">
            <a:extLst>
              <a:ext uri="{FF2B5EF4-FFF2-40B4-BE49-F238E27FC236}">
                <a16:creationId xmlns:a16="http://schemas.microsoft.com/office/drawing/2014/main" id="{4F91231D-2992-558E-E4FD-3EF9B021DD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63" name="Rectangle 2">
            <a:extLst>
              <a:ext uri="{FF2B5EF4-FFF2-40B4-BE49-F238E27FC236}">
                <a16:creationId xmlns:a16="http://schemas.microsoft.com/office/drawing/2014/main" id="{EF5B9A15-7C0E-B16F-7DB8-5217138BC3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">
            <a:extLst>
              <a:ext uri="{FF2B5EF4-FFF2-40B4-BE49-F238E27FC236}">
                <a16:creationId xmlns:a16="http://schemas.microsoft.com/office/drawing/2014/main" id="{EF4851B3-F9C0-7860-388A-E460E97E7D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7411" name="Rectangle 2">
            <a:extLst>
              <a:ext uri="{FF2B5EF4-FFF2-40B4-BE49-F238E27FC236}">
                <a16:creationId xmlns:a16="http://schemas.microsoft.com/office/drawing/2014/main" id="{95ECE904-5D9D-4FDF-B6BD-20A98ADCD4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">
            <a:extLst>
              <a:ext uri="{FF2B5EF4-FFF2-40B4-BE49-F238E27FC236}">
                <a16:creationId xmlns:a16="http://schemas.microsoft.com/office/drawing/2014/main" id="{3BAECDD4-57D8-0483-5DFC-B19F731805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9459" name="Rectangle 2">
            <a:extLst>
              <a:ext uri="{FF2B5EF4-FFF2-40B4-BE49-F238E27FC236}">
                <a16:creationId xmlns:a16="http://schemas.microsoft.com/office/drawing/2014/main" id="{A9E93913-C823-CAC7-7A73-6D0C9DD46E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1">
            <a:extLst>
              <a:ext uri="{FF2B5EF4-FFF2-40B4-BE49-F238E27FC236}">
                <a16:creationId xmlns:a16="http://schemas.microsoft.com/office/drawing/2014/main" id="{E5036CAD-45A5-420E-FC75-9BEF5EBF01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1507" name="Rectangle 2">
            <a:extLst>
              <a:ext uri="{FF2B5EF4-FFF2-40B4-BE49-F238E27FC236}">
                <a16:creationId xmlns:a16="http://schemas.microsoft.com/office/drawing/2014/main" id="{11E7FFC7-9FF6-260F-C941-1A9343A20E9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1">
            <a:extLst>
              <a:ext uri="{FF2B5EF4-FFF2-40B4-BE49-F238E27FC236}">
                <a16:creationId xmlns:a16="http://schemas.microsoft.com/office/drawing/2014/main" id="{232D67F4-596D-A380-CF72-384848091C7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3555" name="Rectangle 2">
            <a:extLst>
              <a:ext uri="{FF2B5EF4-FFF2-40B4-BE49-F238E27FC236}">
                <a16:creationId xmlns:a16="http://schemas.microsoft.com/office/drawing/2014/main" id="{4FCA26D9-8DC1-670A-F5A7-D14B8FB3D3D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1">
            <a:extLst>
              <a:ext uri="{FF2B5EF4-FFF2-40B4-BE49-F238E27FC236}">
                <a16:creationId xmlns:a16="http://schemas.microsoft.com/office/drawing/2014/main" id="{67D84148-5B58-DC22-31F0-E9416A40B2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03" name="Rectangle 2">
            <a:extLst>
              <a:ext uri="{FF2B5EF4-FFF2-40B4-BE49-F238E27FC236}">
                <a16:creationId xmlns:a16="http://schemas.microsoft.com/office/drawing/2014/main" id="{A8948491-2546-02BC-0F70-BFC9F2699F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1">
            <a:extLst>
              <a:ext uri="{FF2B5EF4-FFF2-40B4-BE49-F238E27FC236}">
                <a16:creationId xmlns:a16="http://schemas.microsoft.com/office/drawing/2014/main" id="{2C01480A-D13B-12CA-86C9-DD70E47197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7651" name="Rectangle 2">
            <a:extLst>
              <a:ext uri="{FF2B5EF4-FFF2-40B4-BE49-F238E27FC236}">
                <a16:creationId xmlns:a16="http://schemas.microsoft.com/office/drawing/2014/main" id="{FEF951FE-0265-0F02-DA6F-0D44923D18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1">
            <a:extLst>
              <a:ext uri="{FF2B5EF4-FFF2-40B4-BE49-F238E27FC236}">
                <a16:creationId xmlns:a16="http://schemas.microsoft.com/office/drawing/2014/main" id="{2A633D59-E87D-87A2-164A-018058C804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9699" name="Rectangle 2">
            <a:extLst>
              <a:ext uri="{FF2B5EF4-FFF2-40B4-BE49-F238E27FC236}">
                <a16:creationId xmlns:a16="http://schemas.microsoft.com/office/drawing/2014/main" id="{53C6F458-2D0B-C2B4-AAAB-07C8141C3B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1">
            <a:extLst>
              <a:ext uri="{FF2B5EF4-FFF2-40B4-BE49-F238E27FC236}">
                <a16:creationId xmlns:a16="http://schemas.microsoft.com/office/drawing/2014/main" id="{3C3FEB5C-ADDE-07FD-5D42-218B9346AC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1747" name="Rectangle 2">
            <a:extLst>
              <a:ext uri="{FF2B5EF4-FFF2-40B4-BE49-F238E27FC236}">
                <a16:creationId xmlns:a16="http://schemas.microsoft.com/office/drawing/2014/main" id="{8E92B7BA-7206-014E-C1D0-E328653C21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1">
            <a:extLst>
              <a:ext uri="{FF2B5EF4-FFF2-40B4-BE49-F238E27FC236}">
                <a16:creationId xmlns:a16="http://schemas.microsoft.com/office/drawing/2014/main" id="{9FA741BA-FD7E-332A-FE51-028FFB759B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3795" name="Rectangle 2">
            <a:extLst>
              <a:ext uri="{FF2B5EF4-FFF2-40B4-BE49-F238E27FC236}">
                <a16:creationId xmlns:a16="http://schemas.microsoft.com/office/drawing/2014/main" id="{C438B25D-DC35-5F9C-0A5C-E124D15857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>
            <a:extLst>
              <a:ext uri="{FF2B5EF4-FFF2-40B4-BE49-F238E27FC236}">
                <a16:creationId xmlns:a16="http://schemas.microsoft.com/office/drawing/2014/main" id="{1471919E-4774-B92A-B209-2C13A84AD3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50FB9540-F8E9-5C32-7B0E-AF24EEBF03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">
            <a:extLst>
              <a:ext uri="{FF2B5EF4-FFF2-40B4-BE49-F238E27FC236}">
                <a16:creationId xmlns:a16="http://schemas.microsoft.com/office/drawing/2014/main" id="{EB0831AB-7241-4AC6-CF61-0B1075DC6E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43" name="Rectangle 2">
            <a:extLst>
              <a:ext uri="{FF2B5EF4-FFF2-40B4-BE49-F238E27FC236}">
                <a16:creationId xmlns:a16="http://schemas.microsoft.com/office/drawing/2014/main" id="{17FE4134-C521-6484-6B85-8E6164080BA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1">
            <a:extLst>
              <a:ext uri="{FF2B5EF4-FFF2-40B4-BE49-F238E27FC236}">
                <a16:creationId xmlns:a16="http://schemas.microsoft.com/office/drawing/2014/main" id="{7FB876A8-383B-7619-E2BA-649CB399D8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7891" name="Rectangle 2">
            <a:extLst>
              <a:ext uri="{FF2B5EF4-FFF2-40B4-BE49-F238E27FC236}">
                <a16:creationId xmlns:a16="http://schemas.microsoft.com/office/drawing/2014/main" id="{0129DDD9-5ECA-2B4A-49BF-AAFA79E0EFE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1">
            <a:extLst>
              <a:ext uri="{FF2B5EF4-FFF2-40B4-BE49-F238E27FC236}">
                <a16:creationId xmlns:a16="http://schemas.microsoft.com/office/drawing/2014/main" id="{0BB94F0C-2D23-CED4-DB4E-55BBF0BFE2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9939" name="Rectangle 2">
            <a:extLst>
              <a:ext uri="{FF2B5EF4-FFF2-40B4-BE49-F238E27FC236}">
                <a16:creationId xmlns:a16="http://schemas.microsoft.com/office/drawing/2014/main" id="{956D4206-4E43-58F3-F157-3BD1BB9A14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1">
            <a:extLst>
              <a:ext uri="{FF2B5EF4-FFF2-40B4-BE49-F238E27FC236}">
                <a16:creationId xmlns:a16="http://schemas.microsoft.com/office/drawing/2014/main" id="{7F582DDF-5AAA-28D1-7DB3-7D36BF727C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1987" name="Rectangle 2">
            <a:extLst>
              <a:ext uri="{FF2B5EF4-FFF2-40B4-BE49-F238E27FC236}">
                <a16:creationId xmlns:a16="http://schemas.microsoft.com/office/drawing/2014/main" id="{6B62B707-E64E-F9DB-03E5-A681B7DDD9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">
            <a:extLst>
              <a:ext uri="{FF2B5EF4-FFF2-40B4-BE49-F238E27FC236}">
                <a16:creationId xmlns:a16="http://schemas.microsoft.com/office/drawing/2014/main" id="{BF3968F2-268A-13BF-F12E-689C836F3F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4035" name="Rectangle 2">
            <a:extLst>
              <a:ext uri="{FF2B5EF4-FFF2-40B4-BE49-F238E27FC236}">
                <a16:creationId xmlns:a16="http://schemas.microsoft.com/office/drawing/2014/main" id="{7EFCEF00-4E69-6BA7-3DF5-7EC589D03C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">
            <a:extLst>
              <a:ext uri="{FF2B5EF4-FFF2-40B4-BE49-F238E27FC236}">
                <a16:creationId xmlns:a16="http://schemas.microsoft.com/office/drawing/2014/main" id="{B833116F-0F0F-B1F1-8773-3ED9BED43B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083" name="Rectangle 2">
            <a:extLst>
              <a:ext uri="{FF2B5EF4-FFF2-40B4-BE49-F238E27FC236}">
                <a16:creationId xmlns:a16="http://schemas.microsoft.com/office/drawing/2014/main" id="{DD572715-AFA5-E27C-E5CD-416044515BF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1">
            <a:extLst>
              <a:ext uri="{FF2B5EF4-FFF2-40B4-BE49-F238E27FC236}">
                <a16:creationId xmlns:a16="http://schemas.microsoft.com/office/drawing/2014/main" id="{3B83FE44-5DD8-BE88-E838-87E67B3067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8131" name="Rectangle 2">
            <a:extLst>
              <a:ext uri="{FF2B5EF4-FFF2-40B4-BE49-F238E27FC236}">
                <a16:creationId xmlns:a16="http://schemas.microsoft.com/office/drawing/2014/main" id="{2A54CF44-0BA6-CB31-4F0E-E78B3221A1A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1">
            <a:extLst>
              <a:ext uri="{FF2B5EF4-FFF2-40B4-BE49-F238E27FC236}">
                <a16:creationId xmlns:a16="http://schemas.microsoft.com/office/drawing/2014/main" id="{C17C7096-CD81-181C-CB5D-ED1AF9B11F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0179" name="Rectangle 2">
            <a:extLst>
              <a:ext uri="{FF2B5EF4-FFF2-40B4-BE49-F238E27FC236}">
                <a16:creationId xmlns:a16="http://schemas.microsoft.com/office/drawing/2014/main" id="{0E67E3F6-4E0C-BB2F-9734-4F20A50D39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1">
            <a:extLst>
              <a:ext uri="{FF2B5EF4-FFF2-40B4-BE49-F238E27FC236}">
                <a16:creationId xmlns:a16="http://schemas.microsoft.com/office/drawing/2014/main" id="{EC658882-C5BE-0095-BA55-134FF0D115E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2227" name="Rectangle 2">
            <a:extLst>
              <a:ext uri="{FF2B5EF4-FFF2-40B4-BE49-F238E27FC236}">
                <a16:creationId xmlns:a16="http://schemas.microsoft.com/office/drawing/2014/main" id="{70F4CDFE-5460-0E86-EFE8-11813A4C78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1">
            <a:extLst>
              <a:ext uri="{FF2B5EF4-FFF2-40B4-BE49-F238E27FC236}">
                <a16:creationId xmlns:a16="http://schemas.microsoft.com/office/drawing/2014/main" id="{4EBD2DFB-93A1-F28C-5AAC-5CDF7ABC0D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4275" name="Rectangle 2">
            <a:extLst>
              <a:ext uri="{FF2B5EF4-FFF2-40B4-BE49-F238E27FC236}">
                <a16:creationId xmlns:a16="http://schemas.microsoft.com/office/drawing/2014/main" id="{FF25FD3A-D0E6-B3AD-C2C3-C65EB55ECA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>
            <a:extLst>
              <a:ext uri="{FF2B5EF4-FFF2-40B4-BE49-F238E27FC236}">
                <a16:creationId xmlns:a16="http://schemas.microsoft.com/office/drawing/2014/main" id="{6ACB879A-2846-870C-C699-24DD68FE7D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ECC940EE-6A56-B441-9C9C-0FBB82B47A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1">
            <a:extLst>
              <a:ext uri="{FF2B5EF4-FFF2-40B4-BE49-F238E27FC236}">
                <a16:creationId xmlns:a16="http://schemas.microsoft.com/office/drawing/2014/main" id="{E979BF4A-10AE-8992-B54C-FB00ED0B49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23" name="Rectangle 2">
            <a:extLst>
              <a:ext uri="{FF2B5EF4-FFF2-40B4-BE49-F238E27FC236}">
                <a16:creationId xmlns:a16="http://schemas.microsoft.com/office/drawing/2014/main" id="{70BB80DC-3B16-D439-7B13-9878CCF451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1">
            <a:extLst>
              <a:ext uri="{FF2B5EF4-FFF2-40B4-BE49-F238E27FC236}">
                <a16:creationId xmlns:a16="http://schemas.microsoft.com/office/drawing/2014/main" id="{D3B103F9-06D6-717D-EDD1-E321621E91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8371" name="Rectangle 2">
            <a:extLst>
              <a:ext uri="{FF2B5EF4-FFF2-40B4-BE49-F238E27FC236}">
                <a16:creationId xmlns:a16="http://schemas.microsoft.com/office/drawing/2014/main" id="{89AA34D4-7151-E3C0-FC33-47CDA91B309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1">
            <a:extLst>
              <a:ext uri="{FF2B5EF4-FFF2-40B4-BE49-F238E27FC236}">
                <a16:creationId xmlns:a16="http://schemas.microsoft.com/office/drawing/2014/main" id="{B0ACA0BC-43E9-6C9D-CE6B-7649AFF667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0419" name="Rectangle 2">
            <a:extLst>
              <a:ext uri="{FF2B5EF4-FFF2-40B4-BE49-F238E27FC236}">
                <a16:creationId xmlns:a16="http://schemas.microsoft.com/office/drawing/2014/main" id="{7A841E89-F06B-66B4-7EA0-89F7C8D894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1">
            <a:extLst>
              <a:ext uri="{FF2B5EF4-FFF2-40B4-BE49-F238E27FC236}">
                <a16:creationId xmlns:a16="http://schemas.microsoft.com/office/drawing/2014/main" id="{8CBB0667-9298-44CC-5500-EAF2DFD7BB7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2467" name="Rectangle 2">
            <a:extLst>
              <a:ext uri="{FF2B5EF4-FFF2-40B4-BE49-F238E27FC236}">
                <a16:creationId xmlns:a16="http://schemas.microsoft.com/office/drawing/2014/main" id="{BC282FC9-CCE6-A761-AB96-A15083EC2C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1">
            <a:extLst>
              <a:ext uri="{FF2B5EF4-FFF2-40B4-BE49-F238E27FC236}">
                <a16:creationId xmlns:a16="http://schemas.microsoft.com/office/drawing/2014/main" id="{D20C3E2A-A875-53C6-CD64-4EBFC09E4A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4515" name="Rectangle 2">
            <a:extLst>
              <a:ext uri="{FF2B5EF4-FFF2-40B4-BE49-F238E27FC236}">
                <a16:creationId xmlns:a16="http://schemas.microsoft.com/office/drawing/2014/main" id="{AB13E325-8454-58F9-D397-147296CE3E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1">
            <a:extLst>
              <a:ext uri="{FF2B5EF4-FFF2-40B4-BE49-F238E27FC236}">
                <a16:creationId xmlns:a16="http://schemas.microsoft.com/office/drawing/2014/main" id="{3B84D2EF-A1CE-DD27-F89B-C50645CF4D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63" name="Rectangle 2">
            <a:extLst>
              <a:ext uri="{FF2B5EF4-FFF2-40B4-BE49-F238E27FC236}">
                <a16:creationId xmlns:a16="http://schemas.microsoft.com/office/drawing/2014/main" id="{A9637DD9-3FD5-E38C-F254-EDD2808912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1">
            <a:extLst>
              <a:ext uri="{FF2B5EF4-FFF2-40B4-BE49-F238E27FC236}">
                <a16:creationId xmlns:a16="http://schemas.microsoft.com/office/drawing/2014/main" id="{EB3F5B46-4755-63A1-114B-25B2636A51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8611" name="Rectangle 2">
            <a:extLst>
              <a:ext uri="{FF2B5EF4-FFF2-40B4-BE49-F238E27FC236}">
                <a16:creationId xmlns:a16="http://schemas.microsoft.com/office/drawing/2014/main" id="{D5E4AF2A-C925-D521-8A2C-C768E304D5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1">
            <a:extLst>
              <a:ext uri="{FF2B5EF4-FFF2-40B4-BE49-F238E27FC236}">
                <a16:creationId xmlns:a16="http://schemas.microsoft.com/office/drawing/2014/main" id="{69B66B5B-6C29-FCC6-A4F7-8E6A090450E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0659" name="Rectangle 2">
            <a:extLst>
              <a:ext uri="{FF2B5EF4-FFF2-40B4-BE49-F238E27FC236}">
                <a16:creationId xmlns:a16="http://schemas.microsoft.com/office/drawing/2014/main" id="{58B0139E-A2A1-CFB9-6C3E-4CC213C41FB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1">
            <a:extLst>
              <a:ext uri="{FF2B5EF4-FFF2-40B4-BE49-F238E27FC236}">
                <a16:creationId xmlns:a16="http://schemas.microsoft.com/office/drawing/2014/main" id="{E04239EE-8F48-759C-4AFE-0B3BB5E494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2707" name="Rectangle 2">
            <a:extLst>
              <a:ext uri="{FF2B5EF4-FFF2-40B4-BE49-F238E27FC236}">
                <a16:creationId xmlns:a16="http://schemas.microsoft.com/office/drawing/2014/main" id="{6EF42F80-6737-6DD5-00B4-58EE0647F8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1">
            <a:extLst>
              <a:ext uri="{FF2B5EF4-FFF2-40B4-BE49-F238E27FC236}">
                <a16:creationId xmlns:a16="http://schemas.microsoft.com/office/drawing/2014/main" id="{4E3A8E4F-EDF0-CB84-5A9A-0ABC2AB3CC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4755" name="Rectangle 2">
            <a:extLst>
              <a:ext uri="{FF2B5EF4-FFF2-40B4-BE49-F238E27FC236}">
                <a16:creationId xmlns:a16="http://schemas.microsoft.com/office/drawing/2014/main" id="{C1D51E6F-8D2D-FB95-9442-1039A519AB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>
            <a:extLst>
              <a:ext uri="{FF2B5EF4-FFF2-40B4-BE49-F238E27FC236}">
                <a16:creationId xmlns:a16="http://schemas.microsoft.com/office/drawing/2014/main" id="{203FD64C-89BC-36B3-3A2B-6A19EFED4E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76B9B215-8D24-952D-38C3-0FA494A1687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1">
            <a:extLst>
              <a:ext uri="{FF2B5EF4-FFF2-40B4-BE49-F238E27FC236}">
                <a16:creationId xmlns:a16="http://schemas.microsoft.com/office/drawing/2014/main" id="{5D09E3AB-5594-888B-0378-B50F529FCF1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03" name="Rectangle 2">
            <a:extLst>
              <a:ext uri="{FF2B5EF4-FFF2-40B4-BE49-F238E27FC236}">
                <a16:creationId xmlns:a16="http://schemas.microsoft.com/office/drawing/2014/main" id="{D97AB4C6-BCA3-D909-7321-37D20838FDD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1">
            <a:extLst>
              <a:ext uri="{FF2B5EF4-FFF2-40B4-BE49-F238E27FC236}">
                <a16:creationId xmlns:a16="http://schemas.microsoft.com/office/drawing/2014/main" id="{5A260B05-A2B2-7166-CDCC-F2EDD69231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8851" name="Rectangle 2">
            <a:extLst>
              <a:ext uri="{FF2B5EF4-FFF2-40B4-BE49-F238E27FC236}">
                <a16:creationId xmlns:a16="http://schemas.microsoft.com/office/drawing/2014/main" id="{20B1C71E-7F20-9E1B-221B-AD8E5074F7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">
            <a:extLst>
              <a:ext uri="{FF2B5EF4-FFF2-40B4-BE49-F238E27FC236}">
                <a16:creationId xmlns:a16="http://schemas.microsoft.com/office/drawing/2014/main" id="{D30738AC-ECB1-93C9-9421-B1379E0A8C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0899" name="Rectangle 2">
            <a:extLst>
              <a:ext uri="{FF2B5EF4-FFF2-40B4-BE49-F238E27FC236}">
                <a16:creationId xmlns:a16="http://schemas.microsoft.com/office/drawing/2014/main" id="{EBBE9237-A70D-905A-A05F-D90E258EB2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1">
            <a:extLst>
              <a:ext uri="{FF2B5EF4-FFF2-40B4-BE49-F238E27FC236}">
                <a16:creationId xmlns:a16="http://schemas.microsoft.com/office/drawing/2014/main" id="{21FB38EA-1882-3C19-83FE-2ED07DD8FA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2947" name="Rectangle 2">
            <a:extLst>
              <a:ext uri="{FF2B5EF4-FFF2-40B4-BE49-F238E27FC236}">
                <a16:creationId xmlns:a16="http://schemas.microsoft.com/office/drawing/2014/main" id="{15E7CFCB-37FB-A8A6-524C-BA151E04C4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1">
            <a:extLst>
              <a:ext uri="{FF2B5EF4-FFF2-40B4-BE49-F238E27FC236}">
                <a16:creationId xmlns:a16="http://schemas.microsoft.com/office/drawing/2014/main" id="{CEB08AC1-B9B3-DC42-4114-4A0D19908E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4995" name="Rectangle 2">
            <a:extLst>
              <a:ext uri="{FF2B5EF4-FFF2-40B4-BE49-F238E27FC236}">
                <a16:creationId xmlns:a16="http://schemas.microsoft.com/office/drawing/2014/main" id="{34E23EF7-E5FF-2920-2DF1-232A3DD514C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1">
            <a:extLst>
              <a:ext uri="{FF2B5EF4-FFF2-40B4-BE49-F238E27FC236}">
                <a16:creationId xmlns:a16="http://schemas.microsoft.com/office/drawing/2014/main" id="{AE271A35-EEC6-0B3E-BFBD-76CCEDF845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43" name="Rectangle 2">
            <a:extLst>
              <a:ext uri="{FF2B5EF4-FFF2-40B4-BE49-F238E27FC236}">
                <a16:creationId xmlns:a16="http://schemas.microsoft.com/office/drawing/2014/main" id="{F7ACDAE2-031B-6011-1ECA-DB95DBAC7F4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1">
            <a:extLst>
              <a:ext uri="{FF2B5EF4-FFF2-40B4-BE49-F238E27FC236}">
                <a16:creationId xmlns:a16="http://schemas.microsoft.com/office/drawing/2014/main" id="{A3D48622-ED78-C739-348A-97C509FE01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9091" name="Rectangle 2">
            <a:extLst>
              <a:ext uri="{FF2B5EF4-FFF2-40B4-BE49-F238E27FC236}">
                <a16:creationId xmlns:a16="http://schemas.microsoft.com/office/drawing/2014/main" id="{CB122BF4-F56A-FFEC-E858-7FE372A234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1">
            <a:extLst>
              <a:ext uri="{FF2B5EF4-FFF2-40B4-BE49-F238E27FC236}">
                <a16:creationId xmlns:a16="http://schemas.microsoft.com/office/drawing/2014/main" id="{FED06BE9-1E4A-5B01-F843-9D5CEBEBBB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1139" name="Rectangle 2">
            <a:extLst>
              <a:ext uri="{FF2B5EF4-FFF2-40B4-BE49-F238E27FC236}">
                <a16:creationId xmlns:a16="http://schemas.microsoft.com/office/drawing/2014/main" id="{A8FB2B28-99E3-17F3-F9F8-10C137E6B9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1">
            <a:extLst>
              <a:ext uri="{FF2B5EF4-FFF2-40B4-BE49-F238E27FC236}">
                <a16:creationId xmlns:a16="http://schemas.microsoft.com/office/drawing/2014/main" id="{71049F67-0ACE-33D9-ECC2-B6BF5531AA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3187" name="Rectangle 2">
            <a:extLst>
              <a:ext uri="{FF2B5EF4-FFF2-40B4-BE49-F238E27FC236}">
                <a16:creationId xmlns:a16="http://schemas.microsoft.com/office/drawing/2014/main" id="{959663FB-1A49-3268-8E28-E71D94B08E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1">
            <a:extLst>
              <a:ext uri="{FF2B5EF4-FFF2-40B4-BE49-F238E27FC236}">
                <a16:creationId xmlns:a16="http://schemas.microsoft.com/office/drawing/2014/main" id="{7E4C82AF-6F46-923C-3886-ADD99562A9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5235" name="Rectangle 2">
            <a:extLst>
              <a:ext uri="{FF2B5EF4-FFF2-40B4-BE49-F238E27FC236}">
                <a16:creationId xmlns:a16="http://schemas.microsoft.com/office/drawing/2014/main" id="{BDCA7D8C-C88B-BA33-1DB5-53795D2FE4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>
            <a:extLst>
              <a:ext uri="{FF2B5EF4-FFF2-40B4-BE49-F238E27FC236}">
                <a16:creationId xmlns:a16="http://schemas.microsoft.com/office/drawing/2014/main" id="{A6B0BD0A-D47F-AD61-807F-558DEEB2DB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396B0BB-9103-8C6D-9E5F-6D8B9957E74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1">
            <a:extLst>
              <a:ext uri="{FF2B5EF4-FFF2-40B4-BE49-F238E27FC236}">
                <a16:creationId xmlns:a16="http://schemas.microsoft.com/office/drawing/2014/main" id="{6250C877-3B37-2AF2-B55A-F1611C9D65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283" name="Rectangle 2">
            <a:extLst>
              <a:ext uri="{FF2B5EF4-FFF2-40B4-BE49-F238E27FC236}">
                <a16:creationId xmlns:a16="http://schemas.microsoft.com/office/drawing/2014/main" id="{F2EE3A5D-F629-78B2-4B28-927FD96032E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1">
            <a:extLst>
              <a:ext uri="{FF2B5EF4-FFF2-40B4-BE49-F238E27FC236}">
                <a16:creationId xmlns:a16="http://schemas.microsoft.com/office/drawing/2014/main" id="{D9DE61CF-3A01-3FD7-E6E2-431350BCC6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9331" name="Rectangle 2">
            <a:extLst>
              <a:ext uri="{FF2B5EF4-FFF2-40B4-BE49-F238E27FC236}">
                <a16:creationId xmlns:a16="http://schemas.microsoft.com/office/drawing/2014/main" id="{0E8A3302-1476-53F8-DC22-3499F74F383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1">
            <a:extLst>
              <a:ext uri="{FF2B5EF4-FFF2-40B4-BE49-F238E27FC236}">
                <a16:creationId xmlns:a16="http://schemas.microsoft.com/office/drawing/2014/main" id="{98AAB327-E866-6CED-AA4C-05FB0F4707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1379" name="Rectangle 2">
            <a:extLst>
              <a:ext uri="{FF2B5EF4-FFF2-40B4-BE49-F238E27FC236}">
                <a16:creationId xmlns:a16="http://schemas.microsoft.com/office/drawing/2014/main" id="{C38024B8-2D08-6AB6-4F77-6B5FCD1EC7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1">
            <a:extLst>
              <a:ext uri="{FF2B5EF4-FFF2-40B4-BE49-F238E27FC236}">
                <a16:creationId xmlns:a16="http://schemas.microsoft.com/office/drawing/2014/main" id="{EA462E26-06ED-A232-6BCC-A985D44E4F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3427" name="Rectangle 2">
            <a:extLst>
              <a:ext uri="{FF2B5EF4-FFF2-40B4-BE49-F238E27FC236}">
                <a16:creationId xmlns:a16="http://schemas.microsoft.com/office/drawing/2014/main" id="{9EF33F0B-27AA-7511-D425-27CD8E592C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1">
            <a:extLst>
              <a:ext uri="{FF2B5EF4-FFF2-40B4-BE49-F238E27FC236}">
                <a16:creationId xmlns:a16="http://schemas.microsoft.com/office/drawing/2014/main" id="{562F0CDB-B9A2-D17D-EAEE-856E9D636E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5475" name="Rectangle 2">
            <a:extLst>
              <a:ext uri="{FF2B5EF4-FFF2-40B4-BE49-F238E27FC236}">
                <a16:creationId xmlns:a16="http://schemas.microsoft.com/office/drawing/2014/main" id="{C5C29877-B13B-449B-26C7-E58ACC9010D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1">
            <a:extLst>
              <a:ext uri="{FF2B5EF4-FFF2-40B4-BE49-F238E27FC236}">
                <a16:creationId xmlns:a16="http://schemas.microsoft.com/office/drawing/2014/main" id="{E840FD44-5778-FFB7-1790-988DEE2F74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23" name="Rectangle 2">
            <a:extLst>
              <a:ext uri="{FF2B5EF4-FFF2-40B4-BE49-F238E27FC236}">
                <a16:creationId xmlns:a16="http://schemas.microsoft.com/office/drawing/2014/main" id="{78FF1902-296C-4E4B-393B-77306EC113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1">
            <a:extLst>
              <a:ext uri="{FF2B5EF4-FFF2-40B4-BE49-F238E27FC236}">
                <a16:creationId xmlns:a16="http://schemas.microsoft.com/office/drawing/2014/main" id="{6EBB24AB-6C94-D517-FD83-33A6EDEBD8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9571" name="Rectangle 2">
            <a:extLst>
              <a:ext uri="{FF2B5EF4-FFF2-40B4-BE49-F238E27FC236}">
                <a16:creationId xmlns:a16="http://schemas.microsoft.com/office/drawing/2014/main" id="{06DF79D5-C26F-E449-26BF-B5250A58D63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1">
            <a:extLst>
              <a:ext uri="{FF2B5EF4-FFF2-40B4-BE49-F238E27FC236}">
                <a16:creationId xmlns:a16="http://schemas.microsoft.com/office/drawing/2014/main" id="{8B70694E-C839-F933-3E78-3C45E610E7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1619" name="Rectangle 2">
            <a:extLst>
              <a:ext uri="{FF2B5EF4-FFF2-40B4-BE49-F238E27FC236}">
                <a16:creationId xmlns:a16="http://schemas.microsoft.com/office/drawing/2014/main" id="{C862109E-3BCB-9F1D-2EAF-70E428C0C5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">
            <a:extLst>
              <a:ext uri="{FF2B5EF4-FFF2-40B4-BE49-F238E27FC236}">
                <a16:creationId xmlns:a16="http://schemas.microsoft.com/office/drawing/2014/main" id="{F11B2ADA-DC4F-C4F7-87A7-5FEF19528A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3667" name="Rectangle 2">
            <a:extLst>
              <a:ext uri="{FF2B5EF4-FFF2-40B4-BE49-F238E27FC236}">
                <a16:creationId xmlns:a16="http://schemas.microsoft.com/office/drawing/2014/main" id="{6DDBC16A-5C30-302E-05B4-B8439033D4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1">
            <a:extLst>
              <a:ext uri="{FF2B5EF4-FFF2-40B4-BE49-F238E27FC236}">
                <a16:creationId xmlns:a16="http://schemas.microsoft.com/office/drawing/2014/main" id="{42FA310C-B533-EB70-28C5-138DA3A514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5715" name="Rectangle 2">
            <a:extLst>
              <a:ext uri="{FF2B5EF4-FFF2-40B4-BE49-F238E27FC236}">
                <a16:creationId xmlns:a16="http://schemas.microsoft.com/office/drawing/2014/main" id="{111B9A8C-BA8F-2ACE-56FE-4384D6AEA2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428141D0-3802-1A0D-02A8-DB1E786091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F23C3BA0-7563-470F-2C1A-9E6D96C1D1F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1">
            <a:extLst>
              <a:ext uri="{FF2B5EF4-FFF2-40B4-BE49-F238E27FC236}">
                <a16:creationId xmlns:a16="http://schemas.microsoft.com/office/drawing/2014/main" id="{91C4CE68-68DF-D9DF-B7BE-54EA76A4F3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63" name="Rectangle 2">
            <a:extLst>
              <a:ext uri="{FF2B5EF4-FFF2-40B4-BE49-F238E27FC236}">
                <a16:creationId xmlns:a16="http://schemas.microsoft.com/office/drawing/2014/main" id="{EC6BDBE1-B8F7-390C-467C-DBBA57B242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1">
            <a:extLst>
              <a:ext uri="{FF2B5EF4-FFF2-40B4-BE49-F238E27FC236}">
                <a16:creationId xmlns:a16="http://schemas.microsoft.com/office/drawing/2014/main" id="{9741C9F9-3A45-4C9D-198A-E372DE3BD4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9811" name="Rectangle 2">
            <a:extLst>
              <a:ext uri="{FF2B5EF4-FFF2-40B4-BE49-F238E27FC236}">
                <a16:creationId xmlns:a16="http://schemas.microsoft.com/office/drawing/2014/main" id="{8F0D76E8-8B26-9DE4-88CF-A744588469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1">
            <a:extLst>
              <a:ext uri="{FF2B5EF4-FFF2-40B4-BE49-F238E27FC236}">
                <a16:creationId xmlns:a16="http://schemas.microsoft.com/office/drawing/2014/main" id="{F7D82466-5F90-58AD-768D-3E8EBE8DF7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1859" name="Rectangle 2">
            <a:extLst>
              <a:ext uri="{FF2B5EF4-FFF2-40B4-BE49-F238E27FC236}">
                <a16:creationId xmlns:a16="http://schemas.microsoft.com/office/drawing/2014/main" id="{EB788928-6E60-4505-D4E0-4C923E956E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1">
            <a:extLst>
              <a:ext uri="{FF2B5EF4-FFF2-40B4-BE49-F238E27FC236}">
                <a16:creationId xmlns:a16="http://schemas.microsoft.com/office/drawing/2014/main" id="{3CBEAEB0-D16C-D820-FEEE-1E1C03B151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3907" name="Rectangle 2">
            <a:extLst>
              <a:ext uri="{FF2B5EF4-FFF2-40B4-BE49-F238E27FC236}">
                <a16:creationId xmlns:a16="http://schemas.microsoft.com/office/drawing/2014/main" id="{5DBD088D-F8BB-9BC8-CE63-653B3C5A3B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1">
            <a:extLst>
              <a:ext uri="{FF2B5EF4-FFF2-40B4-BE49-F238E27FC236}">
                <a16:creationId xmlns:a16="http://schemas.microsoft.com/office/drawing/2014/main" id="{F3AF11EF-C0C8-5630-77EA-6965039AA6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5955" name="Rectangle 2">
            <a:extLst>
              <a:ext uri="{FF2B5EF4-FFF2-40B4-BE49-F238E27FC236}">
                <a16:creationId xmlns:a16="http://schemas.microsoft.com/office/drawing/2014/main" id="{17B04AD9-C62D-E074-C554-6E5B218077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">
            <a:extLst>
              <a:ext uri="{FF2B5EF4-FFF2-40B4-BE49-F238E27FC236}">
                <a16:creationId xmlns:a16="http://schemas.microsoft.com/office/drawing/2014/main" id="{E8050D28-2E1E-51DC-6C54-652959001B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03" name="Rectangle 2">
            <a:extLst>
              <a:ext uri="{FF2B5EF4-FFF2-40B4-BE49-F238E27FC236}">
                <a16:creationId xmlns:a16="http://schemas.microsoft.com/office/drawing/2014/main" id="{D3DB36C5-7B35-11A3-AD3D-C320B6DD8A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1">
            <a:extLst>
              <a:ext uri="{FF2B5EF4-FFF2-40B4-BE49-F238E27FC236}">
                <a16:creationId xmlns:a16="http://schemas.microsoft.com/office/drawing/2014/main" id="{AC46B716-4CE6-253F-2F96-EFD9CDA2189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0051" name="Rectangle 2">
            <a:extLst>
              <a:ext uri="{FF2B5EF4-FFF2-40B4-BE49-F238E27FC236}">
                <a16:creationId xmlns:a16="http://schemas.microsoft.com/office/drawing/2014/main" id="{7FA1A2EC-A178-90CC-8568-6ECBFB43AA2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1">
            <a:extLst>
              <a:ext uri="{FF2B5EF4-FFF2-40B4-BE49-F238E27FC236}">
                <a16:creationId xmlns:a16="http://schemas.microsoft.com/office/drawing/2014/main" id="{8AF1B066-58CB-BC95-75CB-613D3B9117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2099" name="Rectangle 2">
            <a:extLst>
              <a:ext uri="{FF2B5EF4-FFF2-40B4-BE49-F238E27FC236}">
                <a16:creationId xmlns:a16="http://schemas.microsoft.com/office/drawing/2014/main" id="{7AEE852A-CAC4-318A-950B-126778159D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1">
            <a:extLst>
              <a:ext uri="{FF2B5EF4-FFF2-40B4-BE49-F238E27FC236}">
                <a16:creationId xmlns:a16="http://schemas.microsoft.com/office/drawing/2014/main" id="{0E8FDB26-79DB-EA31-D1C6-92461F03F0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4147" name="Rectangle 2">
            <a:extLst>
              <a:ext uri="{FF2B5EF4-FFF2-40B4-BE49-F238E27FC236}">
                <a16:creationId xmlns:a16="http://schemas.microsoft.com/office/drawing/2014/main" id="{37965DD8-C0DD-E864-B112-22170940F3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1">
            <a:extLst>
              <a:ext uri="{FF2B5EF4-FFF2-40B4-BE49-F238E27FC236}">
                <a16:creationId xmlns:a16="http://schemas.microsoft.com/office/drawing/2014/main" id="{4EFAEF52-570F-B526-1D04-BD04222CC5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6195" name="Rectangle 2">
            <a:extLst>
              <a:ext uri="{FF2B5EF4-FFF2-40B4-BE49-F238E27FC236}">
                <a16:creationId xmlns:a16="http://schemas.microsoft.com/office/drawing/2014/main" id="{C2CB2B99-E449-3AAF-6DB5-C3927BF7DF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>
            <a:extLst>
              <a:ext uri="{FF2B5EF4-FFF2-40B4-BE49-F238E27FC236}">
                <a16:creationId xmlns:a16="http://schemas.microsoft.com/office/drawing/2014/main" id="{45E670D7-6455-8A34-D269-E0651E9AF8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80A3761-7DF7-B24C-B1E4-01C7D6E4416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1">
            <a:extLst>
              <a:ext uri="{FF2B5EF4-FFF2-40B4-BE49-F238E27FC236}">
                <a16:creationId xmlns:a16="http://schemas.microsoft.com/office/drawing/2014/main" id="{256E00AD-CEC4-CAC0-1D16-579C610D5D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43" name="Rectangle 2">
            <a:extLst>
              <a:ext uri="{FF2B5EF4-FFF2-40B4-BE49-F238E27FC236}">
                <a16:creationId xmlns:a16="http://schemas.microsoft.com/office/drawing/2014/main" id="{72FBC09A-58BD-9877-CC65-6DAC047344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1">
            <a:extLst>
              <a:ext uri="{FF2B5EF4-FFF2-40B4-BE49-F238E27FC236}">
                <a16:creationId xmlns:a16="http://schemas.microsoft.com/office/drawing/2014/main" id="{EEF6FB95-1878-1207-761F-4A152F13A2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0291" name="Rectangle 2">
            <a:extLst>
              <a:ext uri="{FF2B5EF4-FFF2-40B4-BE49-F238E27FC236}">
                <a16:creationId xmlns:a16="http://schemas.microsoft.com/office/drawing/2014/main" id="{53C99C43-FB82-3AB1-0766-E9891303BE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">
            <a:extLst>
              <a:ext uri="{FF2B5EF4-FFF2-40B4-BE49-F238E27FC236}">
                <a16:creationId xmlns:a16="http://schemas.microsoft.com/office/drawing/2014/main" id="{16C7F537-0001-5156-77C1-4302FFB12F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2339" name="Rectangle 2">
            <a:extLst>
              <a:ext uri="{FF2B5EF4-FFF2-40B4-BE49-F238E27FC236}">
                <a16:creationId xmlns:a16="http://schemas.microsoft.com/office/drawing/2014/main" id="{70B130E5-E6B8-A18F-A80C-FD4C9F355C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1">
            <a:extLst>
              <a:ext uri="{FF2B5EF4-FFF2-40B4-BE49-F238E27FC236}">
                <a16:creationId xmlns:a16="http://schemas.microsoft.com/office/drawing/2014/main" id="{4452A4CF-173C-315A-54DB-5B49B35D70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4387" name="Rectangle 2">
            <a:extLst>
              <a:ext uri="{FF2B5EF4-FFF2-40B4-BE49-F238E27FC236}">
                <a16:creationId xmlns:a16="http://schemas.microsoft.com/office/drawing/2014/main" id="{0BBD9A05-F76A-C4E8-CB6A-CE8B4A22B5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1">
            <a:extLst>
              <a:ext uri="{FF2B5EF4-FFF2-40B4-BE49-F238E27FC236}">
                <a16:creationId xmlns:a16="http://schemas.microsoft.com/office/drawing/2014/main" id="{F4B51C5B-200D-AAD8-063C-BB571D5862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6435" name="Rectangle 2">
            <a:extLst>
              <a:ext uri="{FF2B5EF4-FFF2-40B4-BE49-F238E27FC236}">
                <a16:creationId xmlns:a16="http://schemas.microsoft.com/office/drawing/2014/main" id="{1BB3D349-2903-587E-D7FB-57499B6135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1">
            <a:extLst>
              <a:ext uri="{FF2B5EF4-FFF2-40B4-BE49-F238E27FC236}">
                <a16:creationId xmlns:a16="http://schemas.microsoft.com/office/drawing/2014/main" id="{32BC3880-8408-EE27-1938-07A74761E4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483" name="Rectangle 2">
            <a:extLst>
              <a:ext uri="{FF2B5EF4-FFF2-40B4-BE49-F238E27FC236}">
                <a16:creationId xmlns:a16="http://schemas.microsoft.com/office/drawing/2014/main" id="{69C3E25B-D393-E3AC-4C03-3B1F087AB2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1">
            <a:extLst>
              <a:ext uri="{FF2B5EF4-FFF2-40B4-BE49-F238E27FC236}">
                <a16:creationId xmlns:a16="http://schemas.microsoft.com/office/drawing/2014/main" id="{E90BDAB4-3A8F-A553-C5D2-B07C74057F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0531" name="Rectangle 2">
            <a:extLst>
              <a:ext uri="{FF2B5EF4-FFF2-40B4-BE49-F238E27FC236}">
                <a16:creationId xmlns:a16="http://schemas.microsoft.com/office/drawing/2014/main" id="{6BA6BFBE-93FB-B766-13F9-F1EA9941C8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1">
            <a:extLst>
              <a:ext uri="{FF2B5EF4-FFF2-40B4-BE49-F238E27FC236}">
                <a16:creationId xmlns:a16="http://schemas.microsoft.com/office/drawing/2014/main" id="{E68B4F5F-F834-E8D8-87F9-4AEDDBFDE6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2579" name="Rectangle 2">
            <a:extLst>
              <a:ext uri="{FF2B5EF4-FFF2-40B4-BE49-F238E27FC236}">
                <a16:creationId xmlns:a16="http://schemas.microsoft.com/office/drawing/2014/main" id="{01463341-89B6-EFC5-C568-3C05EDA983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1">
            <a:extLst>
              <a:ext uri="{FF2B5EF4-FFF2-40B4-BE49-F238E27FC236}">
                <a16:creationId xmlns:a16="http://schemas.microsoft.com/office/drawing/2014/main" id="{D95275DC-CAAF-AFC3-C084-968D1B2EB8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4627" name="Rectangle 2">
            <a:extLst>
              <a:ext uri="{FF2B5EF4-FFF2-40B4-BE49-F238E27FC236}">
                <a16:creationId xmlns:a16="http://schemas.microsoft.com/office/drawing/2014/main" id="{F16FBD5D-06DE-CBFA-3CCC-767A8AD38B9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1">
            <a:extLst>
              <a:ext uri="{FF2B5EF4-FFF2-40B4-BE49-F238E27FC236}">
                <a16:creationId xmlns:a16="http://schemas.microsoft.com/office/drawing/2014/main" id="{E4785810-CD74-0419-E6E6-225FB16BD9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6675" name="Rectangle 2">
            <a:extLst>
              <a:ext uri="{FF2B5EF4-FFF2-40B4-BE49-F238E27FC236}">
                <a16:creationId xmlns:a16="http://schemas.microsoft.com/office/drawing/2014/main" id="{E376D7C9-8E1A-DCC3-FA6E-E32C1B8EC4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>
            <a:extLst>
              <a:ext uri="{FF2B5EF4-FFF2-40B4-BE49-F238E27FC236}">
                <a16:creationId xmlns:a16="http://schemas.microsoft.com/office/drawing/2014/main" id="{212CCC2A-9E63-87EA-D76E-17AB3021F5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29BF74C3-AD29-8F71-571E-9D5D0AEDB8B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1">
            <a:extLst>
              <a:ext uri="{FF2B5EF4-FFF2-40B4-BE49-F238E27FC236}">
                <a16:creationId xmlns:a16="http://schemas.microsoft.com/office/drawing/2014/main" id="{624D1486-D174-B369-5B88-8AC763A3C7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23" name="Rectangle 2">
            <a:extLst>
              <a:ext uri="{FF2B5EF4-FFF2-40B4-BE49-F238E27FC236}">
                <a16:creationId xmlns:a16="http://schemas.microsoft.com/office/drawing/2014/main" id="{1289789B-9738-4823-13FF-BF3003E5C6F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1">
            <a:extLst>
              <a:ext uri="{FF2B5EF4-FFF2-40B4-BE49-F238E27FC236}">
                <a16:creationId xmlns:a16="http://schemas.microsoft.com/office/drawing/2014/main" id="{4F2D8079-5316-4F4E-1BCF-6ADB855AAE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0771" name="Rectangle 2">
            <a:extLst>
              <a:ext uri="{FF2B5EF4-FFF2-40B4-BE49-F238E27FC236}">
                <a16:creationId xmlns:a16="http://schemas.microsoft.com/office/drawing/2014/main" id="{C30CF851-24CD-C728-7CB0-2D9CAC0760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1">
            <a:extLst>
              <a:ext uri="{FF2B5EF4-FFF2-40B4-BE49-F238E27FC236}">
                <a16:creationId xmlns:a16="http://schemas.microsoft.com/office/drawing/2014/main" id="{97D0902A-67EE-4200-6AC6-48E5261C30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2819" name="Rectangle 2">
            <a:extLst>
              <a:ext uri="{FF2B5EF4-FFF2-40B4-BE49-F238E27FC236}">
                <a16:creationId xmlns:a16="http://schemas.microsoft.com/office/drawing/2014/main" id="{45C3F855-A537-0C70-FC3A-5AE659FE29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1">
            <a:extLst>
              <a:ext uri="{FF2B5EF4-FFF2-40B4-BE49-F238E27FC236}">
                <a16:creationId xmlns:a16="http://schemas.microsoft.com/office/drawing/2014/main" id="{EE1949D1-062A-7FBA-4AE8-D4B8BD868E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4867" name="Rectangle 2">
            <a:extLst>
              <a:ext uri="{FF2B5EF4-FFF2-40B4-BE49-F238E27FC236}">
                <a16:creationId xmlns:a16="http://schemas.microsoft.com/office/drawing/2014/main" id="{8AEC66B2-F016-A4EA-A739-994655BEF5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1">
            <a:extLst>
              <a:ext uri="{FF2B5EF4-FFF2-40B4-BE49-F238E27FC236}">
                <a16:creationId xmlns:a16="http://schemas.microsoft.com/office/drawing/2014/main" id="{8D9E1FB5-4540-614F-2EB8-7D7D1C638A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6915" name="Rectangle 2">
            <a:extLst>
              <a:ext uri="{FF2B5EF4-FFF2-40B4-BE49-F238E27FC236}">
                <a16:creationId xmlns:a16="http://schemas.microsoft.com/office/drawing/2014/main" id="{FBBF67A7-427C-1400-917D-31F487B4F1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1">
            <a:extLst>
              <a:ext uri="{FF2B5EF4-FFF2-40B4-BE49-F238E27FC236}">
                <a16:creationId xmlns:a16="http://schemas.microsoft.com/office/drawing/2014/main" id="{B85F578E-3165-04DB-A37F-62376C9E15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63" name="Rectangle 2">
            <a:extLst>
              <a:ext uri="{FF2B5EF4-FFF2-40B4-BE49-F238E27FC236}">
                <a16:creationId xmlns:a16="http://schemas.microsoft.com/office/drawing/2014/main" id="{71629600-B231-D86F-A154-1600FD51F2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1">
            <a:extLst>
              <a:ext uri="{FF2B5EF4-FFF2-40B4-BE49-F238E27FC236}">
                <a16:creationId xmlns:a16="http://schemas.microsoft.com/office/drawing/2014/main" id="{B8448601-F324-4945-574E-5B362E33E9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1011" name="Rectangle 2">
            <a:extLst>
              <a:ext uri="{FF2B5EF4-FFF2-40B4-BE49-F238E27FC236}">
                <a16:creationId xmlns:a16="http://schemas.microsoft.com/office/drawing/2014/main" id="{2860F289-6BAE-688A-E780-A733EA4CBD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1">
            <a:extLst>
              <a:ext uri="{FF2B5EF4-FFF2-40B4-BE49-F238E27FC236}">
                <a16:creationId xmlns:a16="http://schemas.microsoft.com/office/drawing/2014/main" id="{70E80157-5E2C-48BB-49B8-DBD24EEC5E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3059" name="Rectangle 2">
            <a:extLst>
              <a:ext uri="{FF2B5EF4-FFF2-40B4-BE49-F238E27FC236}">
                <a16:creationId xmlns:a16="http://schemas.microsoft.com/office/drawing/2014/main" id="{6B12C7EC-546F-98CC-70CB-3048325CC9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1">
            <a:extLst>
              <a:ext uri="{FF2B5EF4-FFF2-40B4-BE49-F238E27FC236}">
                <a16:creationId xmlns:a16="http://schemas.microsoft.com/office/drawing/2014/main" id="{5CE4F35A-1C3C-BE45-AD5F-A1F74207CA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5107" name="Rectangle 2">
            <a:extLst>
              <a:ext uri="{FF2B5EF4-FFF2-40B4-BE49-F238E27FC236}">
                <a16:creationId xmlns:a16="http://schemas.microsoft.com/office/drawing/2014/main" id="{3163B889-B4F7-1FAA-89B9-FC41BB9C9BB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1">
            <a:extLst>
              <a:ext uri="{FF2B5EF4-FFF2-40B4-BE49-F238E27FC236}">
                <a16:creationId xmlns:a16="http://schemas.microsoft.com/office/drawing/2014/main" id="{F51E3FD6-EF55-E68C-CAB3-96B15E264F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7155" name="Rectangle 2">
            <a:extLst>
              <a:ext uri="{FF2B5EF4-FFF2-40B4-BE49-F238E27FC236}">
                <a16:creationId xmlns:a16="http://schemas.microsoft.com/office/drawing/2014/main" id="{9662C52C-B917-AE91-B835-45C59EAE1D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>
            <a:extLst>
              <a:ext uri="{FF2B5EF4-FFF2-40B4-BE49-F238E27FC236}">
                <a16:creationId xmlns:a16="http://schemas.microsoft.com/office/drawing/2014/main" id="{EFB733BC-FDA2-D602-CB7C-94946B8905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64936AAB-3A9F-21A4-71DF-FE8C9A66D8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1">
            <a:extLst>
              <a:ext uri="{FF2B5EF4-FFF2-40B4-BE49-F238E27FC236}">
                <a16:creationId xmlns:a16="http://schemas.microsoft.com/office/drawing/2014/main" id="{B164282E-BB79-A366-64E8-EF753D573D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03" name="Rectangle 2">
            <a:extLst>
              <a:ext uri="{FF2B5EF4-FFF2-40B4-BE49-F238E27FC236}">
                <a16:creationId xmlns:a16="http://schemas.microsoft.com/office/drawing/2014/main" id="{BFEC4A60-4EA9-DAC2-4EB2-2EEAC8B6D3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1">
            <a:extLst>
              <a:ext uri="{FF2B5EF4-FFF2-40B4-BE49-F238E27FC236}">
                <a16:creationId xmlns:a16="http://schemas.microsoft.com/office/drawing/2014/main" id="{67DA4572-73B5-B42D-E95A-DFB14135B4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1251" name="Rectangle 2">
            <a:extLst>
              <a:ext uri="{FF2B5EF4-FFF2-40B4-BE49-F238E27FC236}">
                <a16:creationId xmlns:a16="http://schemas.microsoft.com/office/drawing/2014/main" id="{4B88899A-6A1B-9108-F1F2-2D0780157A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1">
            <a:extLst>
              <a:ext uri="{FF2B5EF4-FFF2-40B4-BE49-F238E27FC236}">
                <a16:creationId xmlns:a16="http://schemas.microsoft.com/office/drawing/2014/main" id="{D861D8D4-8B43-44B7-6492-D308368251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3299" name="Rectangle 2">
            <a:extLst>
              <a:ext uri="{FF2B5EF4-FFF2-40B4-BE49-F238E27FC236}">
                <a16:creationId xmlns:a16="http://schemas.microsoft.com/office/drawing/2014/main" id="{98F35ED0-2ED4-4AEF-481F-17D3E70401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1">
            <a:extLst>
              <a:ext uri="{FF2B5EF4-FFF2-40B4-BE49-F238E27FC236}">
                <a16:creationId xmlns:a16="http://schemas.microsoft.com/office/drawing/2014/main" id="{4252535A-4FD3-0CF3-96E0-ADDE9A3231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5347" name="Rectangle 2">
            <a:extLst>
              <a:ext uri="{FF2B5EF4-FFF2-40B4-BE49-F238E27FC236}">
                <a16:creationId xmlns:a16="http://schemas.microsoft.com/office/drawing/2014/main" id="{A0648DC3-CA84-EE52-FFEB-39CF9493654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1">
            <a:extLst>
              <a:ext uri="{FF2B5EF4-FFF2-40B4-BE49-F238E27FC236}">
                <a16:creationId xmlns:a16="http://schemas.microsoft.com/office/drawing/2014/main" id="{61839832-81FD-376A-87F8-35690E2812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7395" name="Rectangle 2">
            <a:extLst>
              <a:ext uri="{FF2B5EF4-FFF2-40B4-BE49-F238E27FC236}">
                <a16:creationId xmlns:a16="http://schemas.microsoft.com/office/drawing/2014/main" id="{96A17C60-7BBC-E5CF-075A-7040A40C05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1">
            <a:extLst>
              <a:ext uri="{FF2B5EF4-FFF2-40B4-BE49-F238E27FC236}">
                <a16:creationId xmlns:a16="http://schemas.microsoft.com/office/drawing/2014/main" id="{160C91FE-5FD7-798B-66E4-27301FA170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43" name="Rectangle 2">
            <a:extLst>
              <a:ext uri="{FF2B5EF4-FFF2-40B4-BE49-F238E27FC236}">
                <a16:creationId xmlns:a16="http://schemas.microsoft.com/office/drawing/2014/main" id="{73E7FB29-9BD5-38F7-8301-F5580E6D5A1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1">
            <a:extLst>
              <a:ext uri="{FF2B5EF4-FFF2-40B4-BE49-F238E27FC236}">
                <a16:creationId xmlns:a16="http://schemas.microsoft.com/office/drawing/2014/main" id="{B151C6DE-8FC6-739F-D40C-AD9B40884C5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1491" name="Rectangle 2">
            <a:extLst>
              <a:ext uri="{FF2B5EF4-FFF2-40B4-BE49-F238E27FC236}">
                <a16:creationId xmlns:a16="http://schemas.microsoft.com/office/drawing/2014/main" id="{F51E85B8-30BB-6C41-5FE3-E035803577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1">
            <a:extLst>
              <a:ext uri="{FF2B5EF4-FFF2-40B4-BE49-F238E27FC236}">
                <a16:creationId xmlns:a16="http://schemas.microsoft.com/office/drawing/2014/main" id="{E96314EC-2F07-8420-C9A8-B2AB9569752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3539" name="Rectangle 2">
            <a:extLst>
              <a:ext uri="{FF2B5EF4-FFF2-40B4-BE49-F238E27FC236}">
                <a16:creationId xmlns:a16="http://schemas.microsoft.com/office/drawing/2014/main" id="{B5123FCB-FF36-0069-F9C4-7D54A11CEE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1">
            <a:extLst>
              <a:ext uri="{FF2B5EF4-FFF2-40B4-BE49-F238E27FC236}">
                <a16:creationId xmlns:a16="http://schemas.microsoft.com/office/drawing/2014/main" id="{F132EE5F-25CE-08D9-3009-1EEF485CBA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5587" name="Rectangle 2">
            <a:extLst>
              <a:ext uri="{FF2B5EF4-FFF2-40B4-BE49-F238E27FC236}">
                <a16:creationId xmlns:a16="http://schemas.microsoft.com/office/drawing/2014/main" id="{17FD5FBF-85CE-4052-6E2F-1B27E09BBCD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1">
            <a:extLst>
              <a:ext uri="{FF2B5EF4-FFF2-40B4-BE49-F238E27FC236}">
                <a16:creationId xmlns:a16="http://schemas.microsoft.com/office/drawing/2014/main" id="{96320CEE-BFE8-DC92-B012-E0A443042B2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7635" name="Rectangle 2">
            <a:extLst>
              <a:ext uri="{FF2B5EF4-FFF2-40B4-BE49-F238E27FC236}">
                <a16:creationId xmlns:a16="http://schemas.microsoft.com/office/drawing/2014/main" id="{F980A3FC-494A-1ADB-8861-10816FEAA08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>
            <a:extLst>
              <a:ext uri="{FF2B5EF4-FFF2-40B4-BE49-F238E27FC236}">
                <a16:creationId xmlns:a16="http://schemas.microsoft.com/office/drawing/2014/main" id="{4FB2C8FD-0C22-713D-CA60-DC4FACF84F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111DA37-79BC-E55B-1750-2CAD177F3F5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1">
            <a:extLst>
              <a:ext uri="{FF2B5EF4-FFF2-40B4-BE49-F238E27FC236}">
                <a16:creationId xmlns:a16="http://schemas.microsoft.com/office/drawing/2014/main" id="{18ABC798-39F1-A72B-3847-93259AB234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683" name="Rectangle 2">
            <a:extLst>
              <a:ext uri="{FF2B5EF4-FFF2-40B4-BE49-F238E27FC236}">
                <a16:creationId xmlns:a16="http://schemas.microsoft.com/office/drawing/2014/main" id="{8D85EEB9-5A98-2303-54B5-79BEF1E2AD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1">
            <a:extLst>
              <a:ext uri="{FF2B5EF4-FFF2-40B4-BE49-F238E27FC236}">
                <a16:creationId xmlns:a16="http://schemas.microsoft.com/office/drawing/2014/main" id="{FC117278-97F1-A642-3211-30DE36733B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1731" name="Rectangle 2">
            <a:extLst>
              <a:ext uri="{FF2B5EF4-FFF2-40B4-BE49-F238E27FC236}">
                <a16:creationId xmlns:a16="http://schemas.microsoft.com/office/drawing/2014/main" id="{39F4C8F8-A4F4-0480-A521-57C328A143C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1">
            <a:extLst>
              <a:ext uri="{FF2B5EF4-FFF2-40B4-BE49-F238E27FC236}">
                <a16:creationId xmlns:a16="http://schemas.microsoft.com/office/drawing/2014/main" id="{705533B1-DE9E-4F6A-CE01-179C8AEB1B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3779" name="Rectangle 2">
            <a:extLst>
              <a:ext uri="{FF2B5EF4-FFF2-40B4-BE49-F238E27FC236}">
                <a16:creationId xmlns:a16="http://schemas.microsoft.com/office/drawing/2014/main" id="{E0A1BF45-8EDC-3FD4-8ED9-F60A705786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1">
            <a:extLst>
              <a:ext uri="{FF2B5EF4-FFF2-40B4-BE49-F238E27FC236}">
                <a16:creationId xmlns:a16="http://schemas.microsoft.com/office/drawing/2014/main" id="{F3508F47-F471-9AF6-3FB3-3F3545B31D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5827" name="Rectangle 2">
            <a:extLst>
              <a:ext uri="{FF2B5EF4-FFF2-40B4-BE49-F238E27FC236}">
                <a16:creationId xmlns:a16="http://schemas.microsoft.com/office/drawing/2014/main" id="{A40A7B5B-F7DF-5199-E62C-92CABDF970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1">
            <a:extLst>
              <a:ext uri="{FF2B5EF4-FFF2-40B4-BE49-F238E27FC236}">
                <a16:creationId xmlns:a16="http://schemas.microsoft.com/office/drawing/2014/main" id="{4A28309B-500E-BE4A-1113-51532B9677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7875" name="Rectangle 2">
            <a:extLst>
              <a:ext uri="{FF2B5EF4-FFF2-40B4-BE49-F238E27FC236}">
                <a16:creationId xmlns:a16="http://schemas.microsoft.com/office/drawing/2014/main" id="{4918B3ED-FFE6-4A48-D074-B71A768E98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1">
            <a:extLst>
              <a:ext uri="{FF2B5EF4-FFF2-40B4-BE49-F238E27FC236}">
                <a16:creationId xmlns:a16="http://schemas.microsoft.com/office/drawing/2014/main" id="{2A14922D-0569-B701-9CDA-125D56F304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23" name="Rectangle 2">
            <a:extLst>
              <a:ext uri="{FF2B5EF4-FFF2-40B4-BE49-F238E27FC236}">
                <a16:creationId xmlns:a16="http://schemas.microsoft.com/office/drawing/2014/main" id="{58DFADDA-858D-005A-C76D-A3BFFDF728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1">
            <a:extLst>
              <a:ext uri="{FF2B5EF4-FFF2-40B4-BE49-F238E27FC236}">
                <a16:creationId xmlns:a16="http://schemas.microsoft.com/office/drawing/2014/main" id="{332C9752-1027-7308-104F-7A4229CDF6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1971" name="Rectangle 2">
            <a:extLst>
              <a:ext uri="{FF2B5EF4-FFF2-40B4-BE49-F238E27FC236}">
                <a16:creationId xmlns:a16="http://schemas.microsoft.com/office/drawing/2014/main" id="{40D3309D-B74F-4A81-D625-86517078D4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1">
            <a:extLst>
              <a:ext uri="{FF2B5EF4-FFF2-40B4-BE49-F238E27FC236}">
                <a16:creationId xmlns:a16="http://schemas.microsoft.com/office/drawing/2014/main" id="{DF66DB18-9907-9036-0932-EED34369B3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4019" name="Rectangle 2">
            <a:extLst>
              <a:ext uri="{FF2B5EF4-FFF2-40B4-BE49-F238E27FC236}">
                <a16:creationId xmlns:a16="http://schemas.microsoft.com/office/drawing/2014/main" id="{7FC93ADC-BE7B-FFD2-0281-7199B2566AB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1">
            <a:extLst>
              <a:ext uri="{FF2B5EF4-FFF2-40B4-BE49-F238E27FC236}">
                <a16:creationId xmlns:a16="http://schemas.microsoft.com/office/drawing/2014/main" id="{A7826E73-31F2-035D-F74C-60B31208EE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6067" name="Rectangle 2">
            <a:extLst>
              <a:ext uri="{FF2B5EF4-FFF2-40B4-BE49-F238E27FC236}">
                <a16:creationId xmlns:a16="http://schemas.microsoft.com/office/drawing/2014/main" id="{1EE26808-18A1-447F-012F-C5157E7723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1">
            <a:extLst>
              <a:ext uri="{FF2B5EF4-FFF2-40B4-BE49-F238E27FC236}">
                <a16:creationId xmlns:a16="http://schemas.microsoft.com/office/drawing/2014/main" id="{D444F9E7-A1AF-158D-5708-3EBFEA1ABD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58115" name="Rectangle 2">
            <a:extLst>
              <a:ext uri="{FF2B5EF4-FFF2-40B4-BE49-F238E27FC236}">
                <a16:creationId xmlns:a16="http://schemas.microsoft.com/office/drawing/2014/main" id="{A0CCE906-AC3F-ABB9-3589-4058C3402C5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FBED00D1-E6F5-D34D-9100-FCC005F508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4B887E1-F33C-CC10-BDBF-3ABCCC8CD7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>
            <a:extLst>
              <a:ext uri="{FF2B5EF4-FFF2-40B4-BE49-F238E27FC236}">
                <a16:creationId xmlns:a16="http://schemas.microsoft.com/office/drawing/2014/main" id="{37AE3C4D-000C-676A-17A5-261B67B3C0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5F680117-AAD5-3074-8787-E36947CC74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1">
            <a:extLst>
              <a:ext uri="{FF2B5EF4-FFF2-40B4-BE49-F238E27FC236}">
                <a16:creationId xmlns:a16="http://schemas.microsoft.com/office/drawing/2014/main" id="{CCDF128F-082F-1087-4F93-F59DA7EC52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63" name="Rectangle 2">
            <a:extLst>
              <a:ext uri="{FF2B5EF4-FFF2-40B4-BE49-F238E27FC236}">
                <a16:creationId xmlns:a16="http://schemas.microsoft.com/office/drawing/2014/main" id="{16AF20B8-AF5E-C456-5E47-E32D7AFB743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1">
            <a:extLst>
              <a:ext uri="{FF2B5EF4-FFF2-40B4-BE49-F238E27FC236}">
                <a16:creationId xmlns:a16="http://schemas.microsoft.com/office/drawing/2014/main" id="{89DB246A-B8B7-99ED-16E5-332D6C5898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2211" name="Rectangle 2">
            <a:extLst>
              <a:ext uri="{FF2B5EF4-FFF2-40B4-BE49-F238E27FC236}">
                <a16:creationId xmlns:a16="http://schemas.microsoft.com/office/drawing/2014/main" id="{D78CA55C-4890-85B6-27DD-DAAAA10EC5C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1">
            <a:extLst>
              <a:ext uri="{FF2B5EF4-FFF2-40B4-BE49-F238E27FC236}">
                <a16:creationId xmlns:a16="http://schemas.microsoft.com/office/drawing/2014/main" id="{76DBE510-A071-60C2-F6CF-6E8E72A811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4259" name="Rectangle 2">
            <a:extLst>
              <a:ext uri="{FF2B5EF4-FFF2-40B4-BE49-F238E27FC236}">
                <a16:creationId xmlns:a16="http://schemas.microsoft.com/office/drawing/2014/main" id="{E057F57D-4584-1665-2EA6-75DA8A9B76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1">
            <a:extLst>
              <a:ext uri="{FF2B5EF4-FFF2-40B4-BE49-F238E27FC236}">
                <a16:creationId xmlns:a16="http://schemas.microsoft.com/office/drawing/2014/main" id="{B61D27B7-912A-EFC5-2347-97907CCFB7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6307" name="Rectangle 2">
            <a:extLst>
              <a:ext uri="{FF2B5EF4-FFF2-40B4-BE49-F238E27FC236}">
                <a16:creationId xmlns:a16="http://schemas.microsoft.com/office/drawing/2014/main" id="{0B799478-3120-C57E-7DAA-A5C76E5FCC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1">
            <a:extLst>
              <a:ext uri="{FF2B5EF4-FFF2-40B4-BE49-F238E27FC236}">
                <a16:creationId xmlns:a16="http://schemas.microsoft.com/office/drawing/2014/main" id="{DCD8F6D1-BF28-CED9-0EC5-ABD35EFFD1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8355" name="Rectangle 2">
            <a:extLst>
              <a:ext uri="{FF2B5EF4-FFF2-40B4-BE49-F238E27FC236}">
                <a16:creationId xmlns:a16="http://schemas.microsoft.com/office/drawing/2014/main" id="{942F30F3-3F30-DF7B-1028-C8FA1F4A5F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1">
            <a:extLst>
              <a:ext uri="{FF2B5EF4-FFF2-40B4-BE49-F238E27FC236}">
                <a16:creationId xmlns:a16="http://schemas.microsoft.com/office/drawing/2014/main" id="{BCF19525-8CBD-9241-F9B8-1CCE3CB3D5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03" name="Rectangle 2">
            <a:extLst>
              <a:ext uri="{FF2B5EF4-FFF2-40B4-BE49-F238E27FC236}">
                <a16:creationId xmlns:a16="http://schemas.microsoft.com/office/drawing/2014/main" id="{C8D762B5-B497-E6A7-0199-387864EDFD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1">
            <a:extLst>
              <a:ext uri="{FF2B5EF4-FFF2-40B4-BE49-F238E27FC236}">
                <a16:creationId xmlns:a16="http://schemas.microsoft.com/office/drawing/2014/main" id="{DE0B8BA7-83E2-27AD-34AA-030EC1A977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2451" name="Rectangle 2">
            <a:extLst>
              <a:ext uri="{FF2B5EF4-FFF2-40B4-BE49-F238E27FC236}">
                <a16:creationId xmlns:a16="http://schemas.microsoft.com/office/drawing/2014/main" id="{1FAA690F-E851-3143-A84B-61FD33771F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1">
            <a:extLst>
              <a:ext uri="{FF2B5EF4-FFF2-40B4-BE49-F238E27FC236}">
                <a16:creationId xmlns:a16="http://schemas.microsoft.com/office/drawing/2014/main" id="{D60A8E6B-140E-4396-22AF-ACE5991A69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4499" name="Rectangle 2">
            <a:extLst>
              <a:ext uri="{FF2B5EF4-FFF2-40B4-BE49-F238E27FC236}">
                <a16:creationId xmlns:a16="http://schemas.microsoft.com/office/drawing/2014/main" id="{B5450D9C-2B02-8D32-87B5-6D98BE566F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1">
            <a:extLst>
              <a:ext uri="{FF2B5EF4-FFF2-40B4-BE49-F238E27FC236}">
                <a16:creationId xmlns:a16="http://schemas.microsoft.com/office/drawing/2014/main" id="{32EE3349-1C97-E667-BBC5-9B768C75DE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6547" name="Rectangle 2">
            <a:extLst>
              <a:ext uri="{FF2B5EF4-FFF2-40B4-BE49-F238E27FC236}">
                <a16:creationId xmlns:a16="http://schemas.microsoft.com/office/drawing/2014/main" id="{B29DE77D-462E-8ED7-A1EB-B970CE12106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1">
            <a:extLst>
              <a:ext uri="{FF2B5EF4-FFF2-40B4-BE49-F238E27FC236}">
                <a16:creationId xmlns:a16="http://schemas.microsoft.com/office/drawing/2014/main" id="{603F9ED2-47A8-6164-348B-1C24003FF5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8595" name="Rectangle 2">
            <a:extLst>
              <a:ext uri="{FF2B5EF4-FFF2-40B4-BE49-F238E27FC236}">
                <a16:creationId xmlns:a16="http://schemas.microsoft.com/office/drawing/2014/main" id="{9D2EBFFF-EA1F-303D-D987-D8D29F1DCE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>
            <a:extLst>
              <a:ext uri="{FF2B5EF4-FFF2-40B4-BE49-F238E27FC236}">
                <a16:creationId xmlns:a16="http://schemas.microsoft.com/office/drawing/2014/main" id="{37A15A16-6DED-EBF7-1E34-6F65308217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CE615223-B77E-6715-FFE2-F4F0DF41062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1">
            <a:extLst>
              <a:ext uri="{FF2B5EF4-FFF2-40B4-BE49-F238E27FC236}">
                <a16:creationId xmlns:a16="http://schemas.microsoft.com/office/drawing/2014/main" id="{1B45A9A4-1BFB-7832-D68C-F68E653D3E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43" name="Rectangle 2">
            <a:extLst>
              <a:ext uri="{FF2B5EF4-FFF2-40B4-BE49-F238E27FC236}">
                <a16:creationId xmlns:a16="http://schemas.microsoft.com/office/drawing/2014/main" id="{DAC60D9E-68A5-B76C-84F4-8F4FF718557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1">
            <a:extLst>
              <a:ext uri="{FF2B5EF4-FFF2-40B4-BE49-F238E27FC236}">
                <a16:creationId xmlns:a16="http://schemas.microsoft.com/office/drawing/2014/main" id="{74DC3024-E4B4-CCFD-3ACF-79F4433A7D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2691" name="Rectangle 2">
            <a:extLst>
              <a:ext uri="{FF2B5EF4-FFF2-40B4-BE49-F238E27FC236}">
                <a16:creationId xmlns:a16="http://schemas.microsoft.com/office/drawing/2014/main" id="{21E6FBFB-E26A-3C3C-2C2C-47F12A5CD9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1">
            <a:extLst>
              <a:ext uri="{FF2B5EF4-FFF2-40B4-BE49-F238E27FC236}">
                <a16:creationId xmlns:a16="http://schemas.microsoft.com/office/drawing/2014/main" id="{281611F5-99E0-21E5-A457-03D83406F7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4739" name="Rectangle 2">
            <a:extLst>
              <a:ext uri="{FF2B5EF4-FFF2-40B4-BE49-F238E27FC236}">
                <a16:creationId xmlns:a16="http://schemas.microsoft.com/office/drawing/2014/main" id="{267A2A23-CED7-33EA-5DAB-F4A16123F2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1">
            <a:extLst>
              <a:ext uri="{FF2B5EF4-FFF2-40B4-BE49-F238E27FC236}">
                <a16:creationId xmlns:a16="http://schemas.microsoft.com/office/drawing/2014/main" id="{11372FB1-7729-F391-B077-C377365971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6787" name="Rectangle 2">
            <a:extLst>
              <a:ext uri="{FF2B5EF4-FFF2-40B4-BE49-F238E27FC236}">
                <a16:creationId xmlns:a16="http://schemas.microsoft.com/office/drawing/2014/main" id="{D16D58E3-78FE-F8C5-AC3D-1B861D55B9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1">
            <a:extLst>
              <a:ext uri="{FF2B5EF4-FFF2-40B4-BE49-F238E27FC236}">
                <a16:creationId xmlns:a16="http://schemas.microsoft.com/office/drawing/2014/main" id="{767A3E0B-C88D-E287-7F16-59F14444FC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8835" name="Rectangle 2">
            <a:extLst>
              <a:ext uri="{FF2B5EF4-FFF2-40B4-BE49-F238E27FC236}">
                <a16:creationId xmlns:a16="http://schemas.microsoft.com/office/drawing/2014/main" id="{863ADCE6-80BE-2AF6-0CFC-D426B48405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1">
            <a:extLst>
              <a:ext uri="{FF2B5EF4-FFF2-40B4-BE49-F238E27FC236}">
                <a16:creationId xmlns:a16="http://schemas.microsoft.com/office/drawing/2014/main" id="{C3B5A2FE-A6BD-262F-D3FE-F90B96DC18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883" name="Rectangle 2">
            <a:extLst>
              <a:ext uri="{FF2B5EF4-FFF2-40B4-BE49-F238E27FC236}">
                <a16:creationId xmlns:a16="http://schemas.microsoft.com/office/drawing/2014/main" id="{181BAA8F-BE25-8BB4-E017-43E8EBFBA2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1">
            <a:extLst>
              <a:ext uri="{FF2B5EF4-FFF2-40B4-BE49-F238E27FC236}">
                <a16:creationId xmlns:a16="http://schemas.microsoft.com/office/drawing/2014/main" id="{1EE7D133-CA60-8D98-45A8-9A94F5619A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2931" name="Rectangle 2">
            <a:extLst>
              <a:ext uri="{FF2B5EF4-FFF2-40B4-BE49-F238E27FC236}">
                <a16:creationId xmlns:a16="http://schemas.microsoft.com/office/drawing/2014/main" id="{3DE95E57-C448-C509-251B-9C6FC47330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1">
            <a:extLst>
              <a:ext uri="{FF2B5EF4-FFF2-40B4-BE49-F238E27FC236}">
                <a16:creationId xmlns:a16="http://schemas.microsoft.com/office/drawing/2014/main" id="{7E84D675-4B23-5037-1810-1048BEC211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4979" name="Rectangle 2">
            <a:extLst>
              <a:ext uri="{FF2B5EF4-FFF2-40B4-BE49-F238E27FC236}">
                <a16:creationId xmlns:a16="http://schemas.microsoft.com/office/drawing/2014/main" id="{9C2DD4EF-D8E9-B5B5-EB3E-706E3A9DD70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1">
            <a:extLst>
              <a:ext uri="{FF2B5EF4-FFF2-40B4-BE49-F238E27FC236}">
                <a16:creationId xmlns:a16="http://schemas.microsoft.com/office/drawing/2014/main" id="{0FBBDEB4-DF74-1B0D-CAC2-1E63A601ED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7027" name="Rectangle 2">
            <a:extLst>
              <a:ext uri="{FF2B5EF4-FFF2-40B4-BE49-F238E27FC236}">
                <a16:creationId xmlns:a16="http://schemas.microsoft.com/office/drawing/2014/main" id="{9BD75EDD-18CC-3905-7342-E63B928358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1">
            <a:extLst>
              <a:ext uri="{FF2B5EF4-FFF2-40B4-BE49-F238E27FC236}">
                <a16:creationId xmlns:a16="http://schemas.microsoft.com/office/drawing/2014/main" id="{3D4B6345-2858-D9E8-5C40-A8B4059FC6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9075" name="Rectangle 2">
            <a:extLst>
              <a:ext uri="{FF2B5EF4-FFF2-40B4-BE49-F238E27FC236}">
                <a16:creationId xmlns:a16="http://schemas.microsoft.com/office/drawing/2014/main" id="{D6B125DF-293D-CC2B-ACDD-29536AE25A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>
            <a:extLst>
              <a:ext uri="{FF2B5EF4-FFF2-40B4-BE49-F238E27FC236}">
                <a16:creationId xmlns:a16="http://schemas.microsoft.com/office/drawing/2014/main" id="{DF7646CE-AB8A-DF9D-BC9A-4BFEEB159C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635186DE-E9B4-93A9-7C08-9942B033DB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>
            <a:extLst>
              <a:ext uri="{FF2B5EF4-FFF2-40B4-BE49-F238E27FC236}">
                <a16:creationId xmlns:a16="http://schemas.microsoft.com/office/drawing/2014/main" id="{C60B5A05-5A95-E009-ACDC-4F8D60DCA9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F096C85B-6DFB-1AC2-4C0D-74D2A8FD831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>
            <a:extLst>
              <a:ext uri="{FF2B5EF4-FFF2-40B4-BE49-F238E27FC236}">
                <a16:creationId xmlns:a16="http://schemas.microsoft.com/office/drawing/2014/main" id="{277C6159-0105-CFDA-B47E-0D5D13E368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73A97497-66BB-810C-38F6-347331965D9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>
            <a:extLst>
              <a:ext uri="{FF2B5EF4-FFF2-40B4-BE49-F238E27FC236}">
                <a16:creationId xmlns:a16="http://schemas.microsoft.com/office/drawing/2014/main" id="{145B06D9-BCC0-ABBF-7EE4-F6593A691D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C520C302-3267-3D73-8FBD-EFCCAAD65B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>
            <a:extLst>
              <a:ext uri="{FF2B5EF4-FFF2-40B4-BE49-F238E27FC236}">
                <a16:creationId xmlns:a16="http://schemas.microsoft.com/office/drawing/2014/main" id="{AAD8E2C6-71F0-6B1F-EFF3-377D613EFE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A2575BEA-FFDA-8CA2-BE8F-AE2BE3EAB0A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>
            <a:extLst>
              <a:ext uri="{FF2B5EF4-FFF2-40B4-BE49-F238E27FC236}">
                <a16:creationId xmlns:a16="http://schemas.microsoft.com/office/drawing/2014/main" id="{48C9633A-2F24-7545-931E-B6CCCE03B5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5F84EE33-76A5-CF4E-98F1-9173C6215E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624DCF2D-B1BF-3283-B668-76E0234A2B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55EF1AB6-5C17-62E3-932D-592C5E974A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>
            <a:extLst>
              <a:ext uri="{FF2B5EF4-FFF2-40B4-BE49-F238E27FC236}">
                <a16:creationId xmlns:a16="http://schemas.microsoft.com/office/drawing/2014/main" id="{B20C4CFB-5F2B-DC04-64AA-1BA79B2B5B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A50EF7C-BDFE-D846-1233-375E778C51E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EA105089-806C-6A5C-B739-CFC4D0A4FD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13E4134-1C98-4AAE-7C48-E10371217E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>
            <a:extLst>
              <a:ext uri="{FF2B5EF4-FFF2-40B4-BE49-F238E27FC236}">
                <a16:creationId xmlns:a16="http://schemas.microsoft.com/office/drawing/2014/main" id="{D8D93C0B-F150-995C-7BB4-9FC8C4D55B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E76A1618-F911-3E57-D8DE-906864CD64D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>
            <a:extLst>
              <a:ext uri="{FF2B5EF4-FFF2-40B4-BE49-F238E27FC236}">
                <a16:creationId xmlns:a16="http://schemas.microsoft.com/office/drawing/2014/main" id="{18D19259-AEC8-6F1D-9FD2-E86166F89F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7443EB0B-09B7-4B8A-FB6E-E17743CECE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>
            <a:extLst>
              <a:ext uri="{FF2B5EF4-FFF2-40B4-BE49-F238E27FC236}">
                <a16:creationId xmlns:a16="http://schemas.microsoft.com/office/drawing/2014/main" id="{CB68BD1C-5D27-24FF-1054-8B0C3B4BE5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F12684A3-E61F-5B60-4E36-4313E868A5E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>
            <a:extLst>
              <a:ext uri="{FF2B5EF4-FFF2-40B4-BE49-F238E27FC236}">
                <a16:creationId xmlns:a16="http://schemas.microsoft.com/office/drawing/2014/main" id="{626DA230-23C3-1F02-C3A9-21AC043ADE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CC8BC0A-0106-E1D4-007D-BE32AA1D48E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>
            <a:extLst>
              <a:ext uri="{FF2B5EF4-FFF2-40B4-BE49-F238E27FC236}">
                <a16:creationId xmlns:a16="http://schemas.microsoft.com/office/drawing/2014/main" id="{828B3914-1243-E45E-A76F-4EEE43C77F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F73CCA0E-70CF-AF15-0A4F-DAF25EFB89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>
            <a:extLst>
              <a:ext uri="{FF2B5EF4-FFF2-40B4-BE49-F238E27FC236}">
                <a16:creationId xmlns:a16="http://schemas.microsoft.com/office/drawing/2014/main" id="{CEA95F5F-AC2F-826C-7A90-E05B856B9B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95011FE9-CA75-15B6-38BC-C1B56FCD72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07D2B438-2C2E-6C36-7D5E-AD0C5C2E2B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4A316D7A-F250-A115-646C-AEFD270B3B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>
            <a:extLst>
              <a:ext uri="{FF2B5EF4-FFF2-40B4-BE49-F238E27FC236}">
                <a16:creationId xmlns:a16="http://schemas.microsoft.com/office/drawing/2014/main" id="{4BEDF871-6977-D48A-2B96-F569AA28EF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6EB7775D-8AAB-CC13-39DC-4F2FF4B705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>
            <a:extLst>
              <a:ext uri="{FF2B5EF4-FFF2-40B4-BE49-F238E27FC236}">
                <a16:creationId xmlns:a16="http://schemas.microsoft.com/office/drawing/2014/main" id="{70B8EE37-056A-BF34-5433-850E62A864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6A9D22AA-819B-A7C3-ACF3-23DB917DCB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>
            <a:extLst>
              <a:ext uri="{FF2B5EF4-FFF2-40B4-BE49-F238E27FC236}">
                <a16:creationId xmlns:a16="http://schemas.microsoft.com/office/drawing/2014/main" id="{0064ADEA-452D-6291-B6A7-DB48077AF71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9787F645-AD25-7E8C-9A96-1FFF2A4F49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A35DCC7B-1718-11F8-34C4-D8D4043842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A706750-CD6A-F369-B995-4FAD775D5C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>
            <a:extLst>
              <a:ext uri="{FF2B5EF4-FFF2-40B4-BE49-F238E27FC236}">
                <a16:creationId xmlns:a16="http://schemas.microsoft.com/office/drawing/2014/main" id="{EDFA3631-A7EB-F195-1007-9F3BF658EC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396584F9-FC34-37A5-9F7E-73F1498DD96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>
            <a:extLst>
              <a:ext uri="{FF2B5EF4-FFF2-40B4-BE49-F238E27FC236}">
                <a16:creationId xmlns:a16="http://schemas.microsoft.com/office/drawing/2014/main" id="{5FFB3E36-267F-540E-CED9-876B283632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04B67C15-9246-7361-305D-3C0FE2A1B6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>
            <a:extLst>
              <a:ext uri="{FF2B5EF4-FFF2-40B4-BE49-F238E27FC236}">
                <a16:creationId xmlns:a16="http://schemas.microsoft.com/office/drawing/2014/main" id="{7613A2DF-D02A-03FB-6A9B-A76A314007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F7DC1459-6BBC-5A30-1AD6-B76820823F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>
            <a:extLst>
              <a:ext uri="{FF2B5EF4-FFF2-40B4-BE49-F238E27FC236}">
                <a16:creationId xmlns:a16="http://schemas.microsoft.com/office/drawing/2014/main" id="{2B3C4904-DFD3-E538-5304-EA4972D0A3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308FC354-02E7-259B-BA25-FF67998934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>
            <a:extLst>
              <a:ext uri="{FF2B5EF4-FFF2-40B4-BE49-F238E27FC236}">
                <a16:creationId xmlns:a16="http://schemas.microsoft.com/office/drawing/2014/main" id="{7B79713D-B013-AED3-7896-51B0539CEE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AB1D347A-0D71-6D1E-57D6-96FF0BCF978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075C6D34-B1E6-E49E-9402-9A484CA2DB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71EA1C1E-6118-A19E-700C-692E55CFC3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id="{DB0B485C-BC25-F3E0-EB7F-B9B4DF7FAD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D59ED628-1826-FDC3-E0F2-EA67BF6316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>
            <a:extLst>
              <a:ext uri="{FF2B5EF4-FFF2-40B4-BE49-F238E27FC236}">
                <a16:creationId xmlns:a16="http://schemas.microsoft.com/office/drawing/2014/main" id="{EDE2D0AE-6C1C-C072-E4EA-E45BCF92FD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57129E46-BC35-6F01-38C3-83FDC74246F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">
            <a:extLst>
              <a:ext uri="{FF2B5EF4-FFF2-40B4-BE49-F238E27FC236}">
                <a16:creationId xmlns:a16="http://schemas.microsoft.com/office/drawing/2014/main" id="{45DD8113-055B-B475-2320-12FEEB982F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CE5614C1-1263-4F32-B0B8-A148879CF5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">
            <a:extLst>
              <a:ext uri="{FF2B5EF4-FFF2-40B4-BE49-F238E27FC236}">
                <a16:creationId xmlns:a16="http://schemas.microsoft.com/office/drawing/2014/main" id="{CFA62634-8122-C984-41D0-C602507C3D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267355DC-7D21-8D50-924C-E3767E6BAE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D5430E45-741B-197D-E902-BB056F3214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634CF0A-0A8C-B507-D705-C0AFA40022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">
            <a:extLst>
              <a:ext uri="{FF2B5EF4-FFF2-40B4-BE49-F238E27FC236}">
                <a16:creationId xmlns:a16="http://schemas.microsoft.com/office/drawing/2014/main" id="{9BBDC4DA-0A89-62AF-4312-33E075A052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84EF140E-3C21-9F37-6FA0-4202BFBB4B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>
            <a:extLst>
              <a:ext uri="{FF2B5EF4-FFF2-40B4-BE49-F238E27FC236}">
                <a16:creationId xmlns:a16="http://schemas.microsoft.com/office/drawing/2014/main" id="{C97C9279-5AA7-F058-B03F-C0FFE32F914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DD92BB62-6B81-439E-A2FB-FE83CCD6A1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>
            <a:extLst>
              <a:ext uri="{FF2B5EF4-FFF2-40B4-BE49-F238E27FC236}">
                <a16:creationId xmlns:a16="http://schemas.microsoft.com/office/drawing/2014/main" id="{7B7C14F0-03BD-5F71-C0E3-12AF36BF92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BFCBDDD2-D9A2-997C-EF31-A0F995EB8F1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">
            <a:extLst>
              <a:ext uri="{FF2B5EF4-FFF2-40B4-BE49-F238E27FC236}">
                <a16:creationId xmlns:a16="http://schemas.microsoft.com/office/drawing/2014/main" id="{B22A3DFD-065A-5EF9-12AA-909EC349C8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618F8180-8A49-327B-E44B-6DD7F6EFDD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>
            <a:extLst>
              <a:ext uri="{FF2B5EF4-FFF2-40B4-BE49-F238E27FC236}">
                <a16:creationId xmlns:a16="http://schemas.microsoft.com/office/drawing/2014/main" id="{C58A7FE9-ADAE-9B46-5F91-B2683CD288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7072C84A-62A4-27EF-E90D-4FB85B2F57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>
            <a:extLst>
              <a:ext uri="{FF2B5EF4-FFF2-40B4-BE49-F238E27FC236}">
                <a16:creationId xmlns:a16="http://schemas.microsoft.com/office/drawing/2014/main" id="{944CAF9A-9197-559C-DCF5-EB6616FAEC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2155FC3C-85C5-6B29-C1C9-465C608E30A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>
            <a:extLst>
              <a:ext uri="{FF2B5EF4-FFF2-40B4-BE49-F238E27FC236}">
                <a16:creationId xmlns:a16="http://schemas.microsoft.com/office/drawing/2014/main" id="{65920D8E-8F5D-2320-D3BE-1649A91B4B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82EB8A97-0E7D-D3A6-DCE1-55D37A7560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>
            <a:extLst>
              <a:ext uri="{FF2B5EF4-FFF2-40B4-BE49-F238E27FC236}">
                <a16:creationId xmlns:a16="http://schemas.microsoft.com/office/drawing/2014/main" id="{003EF482-EB06-0C80-704C-9A34394DDD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FEED25CD-8595-6C20-5FF4-D653312068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">
            <a:extLst>
              <a:ext uri="{FF2B5EF4-FFF2-40B4-BE49-F238E27FC236}">
                <a16:creationId xmlns:a16="http://schemas.microsoft.com/office/drawing/2014/main" id="{59F63CEA-1BA6-79BF-72B1-14E3B4B357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2304696C-F6C5-2171-C1C7-8373AF9C0C2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">
            <a:extLst>
              <a:ext uri="{FF2B5EF4-FFF2-40B4-BE49-F238E27FC236}">
                <a16:creationId xmlns:a16="http://schemas.microsoft.com/office/drawing/2014/main" id="{DC241637-CC77-B125-73DB-F37258C086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9F5ECA07-FA06-94D0-CFC5-51E1932FACC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E16427A0-9D20-AA85-6F47-DB6FA7029B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0207CFF-08C3-B9C8-2E4F-64A590E6F4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1">
            <a:extLst>
              <a:ext uri="{FF2B5EF4-FFF2-40B4-BE49-F238E27FC236}">
                <a16:creationId xmlns:a16="http://schemas.microsoft.com/office/drawing/2014/main" id="{11E75B5C-80FE-C964-40E6-3DC5C83CE4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8B35A079-B18B-D1B4-665B-5B91C66966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">
            <a:extLst>
              <a:ext uri="{FF2B5EF4-FFF2-40B4-BE49-F238E27FC236}">
                <a16:creationId xmlns:a16="http://schemas.microsoft.com/office/drawing/2014/main" id="{B9AE1E9C-42D7-AB0B-CC72-36ECF70B77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44A86811-8A3A-7AD6-4CDD-0D6FE43772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>
            <a:extLst>
              <a:ext uri="{FF2B5EF4-FFF2-40B4-BE49-F238E27FC236}">
                <a16:creationId xmlns:a16="http://schemas.microsoft.com/office/drawing/2014/main" id="{929D67B7-E416-9CA8-982D-D53CE74257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2E0A6BB1-8E42-7F3D-230A-7B7844ECFBA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">
            <a:extLst>
              <a:ext uri="{FF2B5EF4-FFF2-40B4-BE49-F238E27FC236}">
                <a16:creationId xmlns:a16="http://schemas.microsoft.com/office/drawing/2014/main" id="{C5C75CCD-5190-FE14-DA0C-B01DACA83E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DF13A619-FDDF-D68D-56A7-CAD9CE6432D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">
            <a:extLst>
              <a:ext uri="{FF2B5EF4-FFF2-40B4-BE49-F238E27FC236}">
                <a16:creationId xmlns:a16="http://schemas.microsoft.com/office/drawing/2014/main" id="{75A9830D-977B-EFF8-A31C-E4375F3443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030DDA37-5222-F158-974D-8C56051BA73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">
            <a:extLst>
              <a:ext uri="{FF2B5EF4-FFF2-40B4-BE49-F238E27FC236}">
                <a16:creationId xmlns:a16="http://schemas.microsoft.com/office/drawing/2014/main" id="{D32272DF-C1D3-16F6-ED3D-BAB9A4F21C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842513D8-9BA7-F866-E191-8340FCA753D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>
            <a:extLst>
              <a:ext uri="{FF2B5EF4-FFF2-40B4-BE49-F238E27FC236}">
                <a16:creationId xmlns:a16="http://schemas.microsoft.com/office/drawing/2014/main" id="{6E9DD5D3-BA7A-C567-F10E-4A44F306F0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9DE9CB20-E00E-C1DF-706E-2965AF4B273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>
            <a:extLst>
              <a:ext uri="{FF2B5EF4-FFF2-40B4-BE49-F238E27FC236}">
                <a16:creationId xmlns:a16="http://schemas.microsoft.com/office/drawing/2014/main" id="{870CD21D-8F90-2DED-0FA4-9433F8CBE9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857676B7-0B7F-B138-0016-16C57EA161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>
            <a:extLst>
              <a:ext uri="{FF2B5EF4-FFF2-40B4-BE49-F238E27FC236}">
                <a16:creationId xmlns:a16="http://schemas.microsoft.com/office/drawing/2014/main" id="{4C958BE0-6BB2-2E42-3A59-A70E865607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F7154163-0D59-492C-6C5E-7F34622E0B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">
            <a:extLst>
              <a:ext uri="{FF2B5EF4-FFF2-40B4-BE49-F238E27FC236}">
                <a16:creationId xmlns:a16="http://schemas.microsoft.com/office/drawing/2014/main" id="{FA81FEC9-86D8-B4B4-0911-A3ECA8896A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57AB77ED-24F5-9F65-2F06-3BA6C5B2EF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EE61CF37-5631-A6AD-9408-16C24E83C6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1B77ECE-0B2C-1EED-D7A5-29F0AEB4DC7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">
            <a:extLst>
              <a:ext uri="{FF2B5EF4-FFF2-40B4-BE49-F238E27FC236}">
                <a16:creationId xmlns:a16="http://schemas.microsoft.com/office/drawing/2014/main" id="{90644297-A43F-C855-090B-73D6644600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B6C4C719-E288-B594-6A26-8D8C051039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">
            <a:extLst>
              <a:ext uri="{FF2B5EF4-FFF2-40B4-BE49-F238E27FC236}">
                <a16:creationId xmlns:a16="http://schemas.microsoft.com/office/drawing/2014/main" id="{0C7013DA-249F-DF12-ADB0-9674881770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7331" name="Rectangle 2">
            <a:extLst>
              <a:ext uri="{FF2B5EF4-FFF2-40B4-BE49-F238E27FC236}">
                <a16:creationId xmlns:a16="http://schemas.microsoft.com/office/drawing/2014/main" id="{92848F4D-CE3B-0C5C-C865-9F38B8490C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">
            <a:extLst>
              <a:ext uri="{FF2B5EF4-FFF2-40B4-BE49-F238E27FC236}">
                <a16:creationId xmlns:a16="http://schemas.microsoft.com/office/drawing/2014/main" id="{74BE6CAE-EC47-C89F-63FA-E96A132B56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79" name="Rectangle 2">
            <a:extLst>
              <a:ext uri="{FF2B5EF4-FFF2-40B4-BE49-F238E27FC236}">
                <a16:creationId xmlns:a16="http://schemas.microsoft.com/office/drawing/2014/main" id="{FDD0A0C1-C661-6C50-4AAC-8AA783EC57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">
            <a:extLst>
              <a:ext uri="{FF2B5EF4-FFF2-40B4-BE49-F238E27FC236}">
                <a16:creationId xmlns:a16="http://schemas.microsoft.com/office/drawing/2014/main" id="{C3E0A1C1-2FED-FA24-3870-6EF5C15D55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5778E874-2E81-1E7C-AC52-CE6034968A8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">
            <a:extLst>
              <a:ext uri="{FF2B5EF4-FFF2-40B4-BE49-F238E27FC236}">
                <a16:creationId xmlns:a16="http://schemas.microsoft.com/office/drawing/2014/main" id="{A1284CB2-2BC5-92C4-86C8-23F8339256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34CF9640-E36A-6EEC-D13D-914EA2C1CD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>
            <a:extLst>
              <a:ext uri="{FF2B5EF4-FFF2-40B4-BE49-F238E27FC236}">
                <a16:creationId xmlns:a16="http://schemas.microsoft.com/office/drawing/2014/main" id="{249905A9-AE60-7329-8C29-C6CFFDFDBC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10BE2ABA-6D07-6775-096C-6CA00B42FD4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">
            <a:extLst>
              <a:ext uri="{FF2B5EF4-FFF2-40B4-BE49-F238E27FC236}">
                <a16:creationId xmlns:a16="http://schemas.microsoft.com/office/drawing/2014/main" id="{2F243F0A-7E2B-0031-CCC1-E8C32F7820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CCFBAA43-466D-C7F5-1A6F-ADEEC0B31E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">
            <a:extLst>
              <a:ext uri="{FF2B5EF4-FFF2-40B4-BE49-F238E27FC236}">
                <a16:creationId xmlns:a16="http://schemas.microsoft.com/office/drawing/2014/main" id="{0548CA08-BED3-5CA5-2CAC-AEBA446684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9619" name="Rectangle 2">
            <a:extLst>
              <a:ext uri="{FF2B5EF4-FFF2-40B4-BE49-F238E27FC236}">
                <a16:creationId xmlns:a16="http://schemas.microsoft.com/office/drawing/2014/main" id="{64ACA797-A957-25F9-9C5E-DEFE3958454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>
            <a:extLst>
              <a:ext uri="{FF2B5EF4-FFF2-40B4-BE49-F238E27FC236}">
                <a16:creationId xmlns:a16="http://schemas.microsoft.com/office/drawing/2014/main" id="{4DBF6228-E342-E216-AD39-47A07E96E0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1667" name="Rectangle 2">
            <a:extLst>
              <a:ext uri="{FF2B5EF4-FFF2-40B4-BE49-F238E27FC236}">
                <a16:creationId xmlns:a16="http://schemas.microsoft.com/office/drawing/2014/main" id="{EA32B147-4138-0572-C5E5-3464FD27A5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>
            <a:extLst>
              <a:ext uri="{FF2B5EF4-FFF2-40B4-BE49-F238E27FC236}">
                <a16:creationId xmlns:a16="http://schemas.microsoft.com/office/drawing/2014/main" id="{7A5D0262-8D3B-34F8-6E5C-A82A1D072A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-11798300" y="-11796713"/>
            <a:ext cx="11784012" cy="124777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3715" name="Rectangle 2">
            <a:extLst>
              <a:ext uri="{FF2B5EF4-FFF2-40B4-BE49-F238E27FC236}">
                <a16:creationId xmlns:a16="http://schemas.microsoft.com/office/drawing/2014/main" id="{AE65F621-43D3-1DD8-556F-1492B85C3D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12F8C0-6A12-2815-A04A-D81AA9BAC2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805B-6C56-470F-814A-D43CF9F5CD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4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D4CC2B-47D7-59FC-2416-9D89C50FFE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38AF-0068-4196-9B5E-2798F5BB96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7305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38791E-A3B9-6B64-D3FE-EB410BF65E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26EB-0850-4369-AF38-AF4ED0C922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16450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4C486B-0851-92AD-9C4C-E746F8C36A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39A7-D2FA-4CE9-BD53-14337B8AA3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12918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074AB9-76B2-3927-4627-37F6921BE2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5285-D061-434B-B504-E7A371AC9A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45155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4E07A2-64C2-7618-6B4F-CD31B64DE4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CD5E-A0CA-4341-AC29-7184A09ABB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10012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F55F22-287C-699B-BFCD-DD30A83656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DE24-7DBD-4930-A287-B2714F3219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23605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065F340-DEFA-344C-AC7A-D583036219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906D-0E29-40B5-9E4D-C30195AE52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7861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9F9D25-DBCE-02ED-3FCF-EF2C9E5201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0817-0129-432D-B090-EAB0EFF243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75898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1C717C7-0B1B-B601-EF47-62777C18D1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AF830-DA0E-439D-ACA2-DCF1C360B5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13236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CC725C-A880-C0D3-9F66-AB687E4BC0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E731-BFF1-4D68-90C9-A7F4D0FB85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86320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345C2C-EF7F-6FB1-EC3C-EB3C5D6370C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BE67-E1F8-4199-9D9E-0BE643E10C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563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361D0B-0A7F-A155-7322-65B37BFFF9A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E3727-43E5-43A7-AF4E-1F96A69098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32379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425F2B-8BD5-3389-B8D0-BB5BFCD813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4D73C-CEC2-484B-9387-108C285E8A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40943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C535-6103-5D97-FE40-4AC4D68FFD4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785A-6100-48D8-A540-60D0748A7B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18199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159CF4-630B-B9F7-86D4-602AE8FB17E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3287-91EB-4920-AD7B-42919D5656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12044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CE4ED0-3455-3A99-B94F-5FF3F0ED0EB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8A4F-2E9A-48C4-9BDA-17B05AD602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25164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28492A-022B-55D8-DB9C-AB5E28510F5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1FE4-8702-435F-BB62-E7CA828AA2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97373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B48CC7-14E8-7313-7B94-239E947BBEE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65E8-D09B-4AB9-9A62-F8CE98EAAF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34388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57F4726-4C42-95BD-A967-9281ADD9F5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237CD-C9B3-4552-8FBC-0E6E70A07E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2883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3108FD-645B-71EB-AF1B-A8838FFA25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4A6E-9EF4-4EE5-9507-D15B9E067C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327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7EEDCE-BD31-C263-3730-2420765F1A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0DCF0-3696-4BBD-9775-A05675E0C3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60702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EA00C-0386-5E65-4AA5-9E10872E06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DC653-752A-40CC-9981-E7AEC019A5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216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40650" cy="11112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BB721A-56C7-89B8-5ED8-1F95704FF3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1BA5-070C-4AB4-B54A-CF0084A6F7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48858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77AE29-3D20-38CC-52AF-DA248EB53A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497F-87FE-482D-B89F-FAA34EDFFE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58374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94F512-03EF-A118-9B5A-E7B2080F83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B92C-E3BE-4EF2-AD67-01615539C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09044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949BBC-1BAD-663C-9459-F24CFA0F6C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73F0-130E-40EA-86EA-F2D71F79C1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4189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7235ED-D148-F451-E487-9AFFB77EB1A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5083-2F3A-42D1-A014-FC146EB4E9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1829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9FADDA-F36B-7D04-02CB-451F2D9C293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98B4-EE98-4D34-B8DA-2AB8375600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90605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0E0C49-1DAF-CBC6-E9E8-7176800DDA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6AD2-6A23-4974-95EB-EA703ADBB9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89636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C1CC53-6B95-578E-A196-49BA0C00AC7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3A5B-3646-45E8-90A5-CC9ABBA475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21488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F42909-71F9-4F0C-C06F-32BD52D5600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EA63-CB8C-44AC-A413-1CE5751F3F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17774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62BEA7-DA94-A980-2384-718A31D732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19AD-CC38-4F5D-BAB1-53BB192079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9647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F49932A-1316-1E1B-DA69-12CD17F73A1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74B1-0EEE-4156-B04D-269D5367A3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297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CA13214-21AD-B6A0-9E2C-B9071B6EE5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5DC4-7182-422B-A04F-4774BEA74F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86211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523E09-7623-D2CA-6CD6-AF2CF00801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4FB4-5929-434E-893F-68BF892A1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5133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2A49A-BB80-7A88-E6B0-FA7366BF86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72CB-E497-4269-891C-87D2DFC3CD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26065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BE6A6E-E066-2440-21F9-60BD30A0776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9507-86C8-4683-8BA2-FA1FC86319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0200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00703A-B292-49D6-6CE3-CDA54099986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CCE0-A9AC-4B31-A541-C5B476EF2C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9211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A84E80-85ED-806D-E124-2128B520A81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409B-0DD7-44BB-B6C6-AB7F4E423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76098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EED8E4-80AB-87AE-BA24-41CCE0DE67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7CA39-2485-43C4-A03D-C7BD763F2D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6707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CB38F1-C3A5-6C2A-9F45-16B9EF5AEC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874ED-B6F1-478A-B3FC-2F4CD255A0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4550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3F3556-AD94-40BF-DD5D-ED0705B16C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133F-CDDC-4573-AE2C-89B3A123C4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22320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A2BB858-EC14-64AC-A3A0-F4D4940ABC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EC389-5808-47E1-B8C6-2CCE431D69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28840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C47ADA-BD83-192D-9B24-1E51A56E2CA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A3DC-1080-42C2-91ED-0A16B05491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59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38A347-4C77-B2CA-019F-6F261EEF9A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5C13B-359F-4264-A731-8B7AE53BA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58642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14205F3-5DFC-0005-C032-85D72DD6F4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56C5-4126-4DCD-851A-B07A3840AA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57216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31D9FF-8CE9-9388-E3FA-D5C347ACFB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407A-5733-43EC-AECA-54E3598AD0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00646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28D87-EC35-80BD-59C0-3008EEA34A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EE54C-3A7F-4BAC-A7DE-D699C357F3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63905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B7388F-39C5-1569-BC68-8AB305E2DED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00D2-136C-4702-8E38-6ED7765F76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79807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D75B6D-1BD8-DA5A-3272-6955604B26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0F51-2947-458B-B6F1-DF3842142D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56213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BC6627-9B02-780B-664E-CFB11BAA29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DD26-8F64-444D-B0C2-A7E2126FF8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16431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114A0F-B514-48CA-FD23-E1FE40AC9E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AAC0-1A06-47B5-9ADE-D2D143F674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75629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10AC54-C56A-9EA9-A83D-71E3B43C619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4B87-E79A-4A1F-B5B5-BA5261A89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82251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8F53DA-E72A-12D7-BD14-66DBC93560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8C044-9548-43F2-ADFD-046B1D8695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01335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95A538B-AE9A-0FC7-A926-CABBF47D95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3216-88AE-4917-97B2-B178A827C6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26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827C9E-88B7-1180-1F22-534A5A498E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315D-6A16-4F6C-9B54-2FDA2B73F0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10541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919926-6A52-FC3E-4664-9C7C30C1CD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3FEB-7FD2-4248-BD9E-F13A4B730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49282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FFCB8DB-B8DF-EDCA-E7C5-44B8952AD0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C181-0AEA-4CB2-94BB-D5E85DF10E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8957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B7F74-2C44-C3B4-DEC9-005DEEB300E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3677E-136A-4583-9477-6071E1050C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28266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EA4036-9FFF-5385-75B0-07F647369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ED4C-AFDF-408F-A1C5-1C758E6291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5843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6377D2-2C84-FC21-E0F6-F617BC371F6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AA959-FB88-4E1B-8C2B-F3CC6D7723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29521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9EE75F-79D8-0A7C-5D55-EB2165D6CA6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6DE8-45A4-4D9B-BF81-DBCFBF8B75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28146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AEA8BF-C8E1-0B57-DEDB-3B2A0F9815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9295-2738-47F6-8FB5-15BB521345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43350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2438E-BDCF-1660-1FAD-BCE1FC7E85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FD9A-DDDB-4CF5-8EA8-5B6C79C964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63219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8445C7-05D0-0B09-221E-76EB7BA0D7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4253A-0155-4E5D-B98D-B21162DE70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84216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484DCC-DC38-BC02-6AB4-38322A43D7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598E-D0C8-429C-9F8A-33A187E70D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4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3228B1-D970-C062-E4EC-E11C7293458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F85F1-B630-474C-B645-0F74581438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2861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A8C916-B8C2-C974-8F36-25E684B043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8F15-E004-472D-9A81-FF1DBA50EC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42414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A43D40-BD92-2C67-0A49-A02F145425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A287-56E8-488E-B9D1-5140356B2D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89838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B99F249-7AF9-BAE1-4DB9-61EA8EA68AF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C3ED-004A-483D-922E-7F6ACFFBEE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32325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8337CE-7D8F-A2B0-D85B-FA3C96E3E9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3A54-8A3D-4AF0-ACC5-34B14AAE98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63839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337FEC-5149-8133-87AF-6279F8F675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2DDC-C5F6-44E6-8F49-DB935CB8CE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41329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33F2F-1498-D950-1D9B-C2B4150692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A9A6-FA3B-4855-8B3D-0947B895BB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431212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853BEF-8259-33D2-87B7-6D8E6E229A5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DEDCC-29C0-4A64-AE37-F03287F96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96316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EEBEE5-8121-F7DE-359D-99B54D9D88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72F9-200F-420F-8112-8E61BA37F7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5455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4C4FC4-9497-BF96-96CA-985929EA7C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8822C-9FC7-4D88-BF6A-6444BFF998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61950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F66BB-7BB5-4061-7743-79759A6E658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8760-F9B3-4BFA-95F2-C87B68C4E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873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1217177-4412-D2A1-74FC-502C4132CD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974A-D4E2-43D6-9DAA-806BE5774E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38928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3E611-5A78-8D02-2D8A-24083806E37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57BD-E8A2-41D9-B34B-93609F5B3C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06093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8816DB-0922-A8D3-AC35-BDF88C1924D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DC7A4-9F17-40AA-ADDA-661B16C686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56789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59CFB-CEF9-9D41-1577-1706F215AC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F16E-3AE2-459B-BA1D-B80D3FC7DC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86174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CE310E6-88D6-AB7A-1309-3EAEFC5ED7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BB6F-0CB9-46E0-B850-D6747B360E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492455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50D4B5-5A28-12F5-AD77-554E374CE1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6793-6499-41C4-B804-69EF09555F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4870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6ED08D-E8AA-7E9A-560F-C23066986FC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CBD3-13A7-4B56-80E7-A9F962134C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85054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74FEC3-8BEA-A1C9-FFAF-58CD1B1425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6D47-BAEC-4961-BC84-F565D4D62A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67463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8E5E67-D0F5-FE39-613D-616E33CFC1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FF93-3274-410C-A789-055263268F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38677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55DAE5-FF2B-765B-D360-240B7570F1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E4DA-CE48-4A0C-8A91-42A03C5DD5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22606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5D307C-482A-02E3-FEFA-DE72E98742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57284-B3F1-4EFC-99FF-EC1766F6B3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985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E88CC8-F723-81D6-78DB-8208DF8414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670F-490F-44FC-BB89-88B0690980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32059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DFAF45-FA9B-FB23-633F-746BB0D492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3C846-91FB-41FC-8F32-3EA6C9AB13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84440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43D26-BD42-0ABB-0542-1AE4D892048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F6D9A-298A-4AB0-B4C9-B053954B19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138087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EF52ED-C04A-CA11-F931-BADCEDBDC23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CF277-1B09-4E02-944B-4E4E4EC8ED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55914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ED2717-CD42-732C-2B45-5B6DF85D70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456C-877D-4E41-ADEF-9938C59A42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46526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7620DA7-72D8-A695-8C81-4D486A6253D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97C7-5D09-4D16-992C-34CA000C62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3597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994BBA-5C5B-E384-CBFF-0E4F9CD2BC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CA2A-E181-4921-97BB-03A3AE2C3A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627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B31E5-4447-B8CE-04DA-7661E9C5D2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DAFD-7E35-4DE9-AFF2-1F7EB9D5BA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88984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1A4D1B-F000-5DBF-1C2F-632EEB3B2F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29A72-E519-45E0-BFF8-8865173CBF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75290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850D6D-1608-91C8-B06F-7251D2698D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1E3A-108B-4778-8D75-53C24BB2B2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191190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4CA9F3-2E64-E1CB-0994-6FACB7EC3B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83101-F8CB-48B8-AF26-13EFFCCC84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620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A6E299F-BAFC-5D94-9340-0A0F0A29B90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019B3-1133-42C0-8AFC-253A4CA71B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92516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4E40E5-5E9D-9330-0FB1-671746AE3A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CD8B-E251-40CC-8357-9288AB2A98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86103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DABC1A-4A42-5695-4A39-4503183A8D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C2272-7063-4046-AD6A-C8C4F85EC4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94177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BB0552-BE67-F3AA-C911-1BA19BA94C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E78F-24CA-4E05-8B41-31A388C095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635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003DF8-E338-7A33-5C2E-0E16B44E4D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635A-BC26-42C8-B54D-54C51CC94B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40858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37EA90-C95D-241C-61C0-C2DF87E853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F26-D5CE-4DF2-A651-68D6E6BB03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516098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5C46B8C-F59D-8949-CE49-EABD4B120B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66572-7816-4AA6-A118-03BC97E239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44467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270EB0-D07A-F910-42AC-B46C482AD1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D098-D608-441D-B58A-C587713DE1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96720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E1A3F8-2641-2E02-F3FD-4F5EC5C6750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E1F8-075E-4369-A8ED-009772D05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23601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3D7B33-C4ED-4F5B-DE12-70EBFAACDF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0DCEF-C2BC-4D02-A3B9-463D1178B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94489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485F78-A7DA-269A-5215-AE397E4B3E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CF6A-B940-4268-BB38-29568109DE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0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E87861-3CE1-FB7B-8809-29364600EA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9959-31CA-44F8-A841-9238A37D00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2371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32E915-4A39-810B-4B16-0BB4439BAE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6288F-E880-49C4-8C44-B7BD600AFD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08511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60921E-685C-CB2B-2FF4-142853F53DD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5CCB-9120-4D38-A34B-AA02976363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92656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6DBE49-E625-F387-6024-A0E87F38BA7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357C-8B51-4CDD-AE7C-6B9F4F0BCC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1800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53FF5B-06F4-EEDD-F4BD-986BF89F53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3105-2326-4ECC-BB17-9C96127AB4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55113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AFBF1-5674-6EFA-DD25-2C1B0369714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644FD-C0C8-4186-883B-C40D5EFCE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79893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E87187-8A33-55B7-C48E-F6122A9325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4232A-E186-4271-A3F2-10B73C9401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929036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ACA2C0-F423-6488-5CCB-6041EBE9B58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9484C-7639-449A-BFBF-4C8A4821F7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63991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CBEA465-578B-917A-ED21-5702FDBFF5D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A505-36AA-4C1A-AD1E-B69F743DB8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19258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D21125-BE8A-8CC8-7CF7-FE98F33F96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FD37-34B8-46C4-8DDF-6E29CD6007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85926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19F2A-17B0-A85A-3A91-AF1298E6A9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5947-D4A7-48C9-B3F5-24D80CFBAC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1239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35D15-A31E-966C-9369-176831C8A47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1EC8-00F1-461D-86A0-8C8B54B34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28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A2AEA-43E3-7B01-9846-B5BAFC683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DDD5-5FB3-4132-B0D7-916A9C0222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25248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3E17E8-378A-4B1C-AAAA-5096D0772C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3F8-2965-4C34-AF1C-DCF8398CC6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45777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8BE70A-5207-9B85-DBF7-94C86D9F5E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2922-1F9A-40A0-B6E6-4E7D64CF88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26770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40400E-E766-4829-4D0C-5BAB78CB57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A017-03A1-43A0-A830-55D3A19807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35278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A0C882-5666-EB18-7F37-EBD43C0637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9273B-96C6-4FEC-B41B-D5828BADA1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78237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6D0BF0-F27B-CA98-54F5-197A76710BE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7112-9961-4028-8450-7AE4491BFC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472990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D521A25-5E29-FB84-299A-74C36B56F9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0F18-53D5-4A50-AEC7-C8A790064D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9801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1EDEEA-53F2-696E-FB19-342835ADF3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25B6-EF16-4C68-A313-326F29F868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10869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6FCAFC9-6FDF-D183-C55B-13B75C3C421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C204-5C6E-4179-9156-32BD356EB7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0524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825E91-C028-69EB-17BB-8AF16F8DCFB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7495-6E8D-4FA7-B9DB-D91AD0579E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49298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01FB2E-75B9-5666-A0EA-9850ADA2A4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BB7C-0671-4433-AF60-3D4C320928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5034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35A51F-C060-C3AB-6B2F-D5F8222DAE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FF35-2A2A-44B1-B3D2-506A924333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44914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EFB7B5-B3C9-3CE4-819E-792B3E4CAA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2A01-FEB2-4169-9AB8-0EE090ECFE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1460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8D8511-25F0-3DC3-24CE-0EC3ADA3EFA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D3CA-CAE9-4C4C-86C1-D2959C4263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06045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1DB54A-DBDD-BE4C-C4AF-6C7746D366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02646-C3DA-4C2F-827C-9774AB112C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275838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D25AAE-9422-D2B1-1D60-AFECF1A3D0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80B2-667E-4257-ACAD-2463CC8E8C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06008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C3E233-2D8F-C13B-23EA-FED5359B11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C712-897E-44E3-A8A2-8C6B49F68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04993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7D6E8-AEB5-A5AC-75D8-B2341B941C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A5C9F-335C-4926-AFEB-A9EF9557D1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90601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8DBEFC-785D-D465-57DC-379FAFBC8B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00FDB-8145-4C87-B6D8-FA0B2A8500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226062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B83F84-A001-002C-FC6E-28A080AC7E6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92E60-186A-4F3D-ABF2-B046D500B3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861643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C5292E3-9EFE-7DB2-D4F8-0AE1041D5A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68E1-B596-4B1D-8D14-25D4695F9A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90963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5AE342-8BBD-670E-1A16-024507F677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080A-681C-4F89-88BA-1684BB6779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561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A1481E-BC7C-417B-E843-3DA3E214A3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186AD-FAF6-4CDB-90B6-30DD1932D3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46649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B682F-8112-65AB-B505-1D411BE2CB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A6B8-F8B8-44D0-9580-B96646B8A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877054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D1762-4A2E-5373-ADFF-16E1B30D227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EBE46-72EA-4A37-A118-8A29239210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17354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E946D8-515F-D080-7006-AE55D9FD410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C8CE-2B4E-4522-B8A8-12DCE285A6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71868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7FBE4C-2021-7B9D-FB19-1120F7088D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DF5B-CCDC-4882-A82C-0BA082F043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35435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4DAD10-842F-FE54-FF54-637F90C5AD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0083B-61B4-49EA-8D77-5C2E5682B6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07858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0147D8-A712-79F4-9EC2-31465261B7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2A2D-770C-44D1-A8FA-F88099AB3A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75305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B3B35-E49E-5AAE-8406-A69255A2E8B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E99A-2646-4DF7-8A97-9779AD058D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5499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E8027D-B9C8-B715-E48B-EBC5D899EC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E6534-77D4-4C48-AE54-9D6FB131D7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21708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73E27E-D2FE-6A16-C968-5190C54E455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FD569-9ADA-4F73-8746-2BE7D8B590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4935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349DA6C-9B5E-2B2B-CBB8-BE5533A456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8D71-D5C3-4832-8416-533D332690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886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C9EC62-24AE-9EEE-3B0E-54B40FECB4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C694-D8CC-4F9F-A5DB-FB810576CD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576796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D3A5E1-5F31-0D25-322A-01917C14B5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D531-F83A-4632-BBE4-0968303FD5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986728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6EEAEC-C1FD-48DA-4A77-8379F9DFFD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75EB-95C8-4EEF-BB11-14B95251F9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686144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3FFB6A-ED2E-FAB3-1CD6-B3D2190AA6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9A936-1AD9-4856-AB63-861B2FA4E2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20550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F5C941-8319-E14E-5FCD-DC55155DCB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98382-F8A6-468B-AE0D-A430199E1E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868626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26EC84-B813-BB09-944F-F9218CAC0E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977D-29C3-4010-8D18-088A7FA489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4212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313025-3DFB-B611-7707-C0BF2D33E38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43104-0537-4A38-A1A0-8E51290D94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506302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697BBF-5AC3-2DB5-89F9-233575707C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25BE3-6573-4271-AD8F-6616574646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70417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2BD2AA-B337-4A37-FDA0-A59B7C94EE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852D-CD87-4D68-995A-E5A505EB3D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07575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6532391-AD4C-6363-9EBD-0A0C6C8EA8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849E-92A8-4DC4-AE9F-7BD967354B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0430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96288E-37CF-BDBC-1529-7B320EB2AD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1743-441C-4EA3-9674-66E31D91F2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0062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337C54-D97B-0671-CBE7-ECC899ABB6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64387-2E24-438B-B91B-59FC66209D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055484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EA53CB4-7A98-4BBC-9A06-51DD5ADA3E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AFEF-0DE8-48CD-A7D8-945316D4EB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316119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B489D-5864-4D96-6899-A62F1AB890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79E5-FC12-46DC-9AED-7BF3A8AAC5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943547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D8D063-55D1-C51F-D666-A5F01EDFE53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44C4D-56F1-42B5-8A9D-F222081CDD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68221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C38403-36CD-E784-531B-E19B115C8A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6D8A-6AB6-42A0-B011-10778D8648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150770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99E6C2-B235-C058-B24C-D6E6F52BF5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192B-06E5-43F2-B803-C54E1065C7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420325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3A154E-B0EF-F140-AFAD-FB94257F89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816E-E8F7-4E8B-BBA9-8E47050CE1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97031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2B2363-D3AE-F1D1-9FFE-DAC086ED635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148D-71F0-46FA-AB36-1F08C8C9CC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91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E3E358-7908-F61F-E340-6D0183C21B2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918D-248A-40EF-8504-E2DCEDC2DD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538494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9475AC-2C08-96C5-EBB4-3D52C3ABC1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2BFC-A3E2-491A-AE5D-989C574CF5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570091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98FB1F1-BD44-1942-D06B-1ACC3FF1E6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2B22-D40C-4A08-8FFF-48B98D2E3E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5080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D819C6-7A93-4F90-461E-4DA3C09B792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EA68-3020-4A10-84C0-D16F5B698E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771075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E6DF52-125E-7221-92BD-E7C2D4B32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32E4-B903-42B1-91CD-A7447EBEE8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82092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3C4821A-5539-4BEA-2FB7-8EC560F137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DC580-2324-4E13-9D81-6C108B1A2C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299485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533D26-1B2D-5622-3762-6A5E6675567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D307-CBE7-46C3-BB0E-C52E28858A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545790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5E6BDA-7FB9-A642-F04E-6C6A7CCE0A6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8990-B5E7-4881-9876-C59470740C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41339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5CBEA7-3DD8-8D07-446C-302140A33D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E3C7-61DF-49BB-B821-C8D17FA714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581137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A92555-9D0E-55DD-8317-CE7A6E20495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955C3-CE98-4F78-9820-6332478957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9253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759883-645D-EAD4-43AE-C0F89E1064F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DDDA-A0C7-497D-9993-2B190045B5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3094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3A2F83-AE18-6A4F-EFBE-ED81BB6F06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2325-CD66-4CDD-ADFE-60BC52BAEE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060441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8B7FCA-0B39-9F19-55A6-B8D847F406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3E7C-480D-4D9B-9847-30C257A18C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396059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360B8-7196-AD98-8092-9C48D996E3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A6D5-D553-463F-A6CA-683FC364E1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2674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6B9CB-7F73-8AED-1275-BF140C4C77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0DF5A-328E-4CFE-BD71-E0D23CD181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922278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7C25C3B-130B-6B53-6EF8-BC73ED821D3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EFCD3-F124-4073-A88F-241D5E56FF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249108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3FD008-0DE3-10AF-9E31-8D25CCF75B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A88C-BF9B-4747-9B3E-39F9ECC214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534752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2CB1D53-B3E6-8E5F-CE06-6F6748B000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16-BA8D-440F-9DAE-17B545E267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85644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1A082A-DD03-8B93-AB58-81CCF113B08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02395-901A-47BC-B3F4-CC2F68A13B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83045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B3B4B5-6F5D-800E-32CB-F5F2B84A78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8ED0-C234-4082-82C7-F2230D49E8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699570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B65AB3-CA08-F13A-1DCA-040CBAF4175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CA15-CC17-4A59-AEC6-69D9B91F39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953953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D8B61F-CB59-CEBB-4D4F-4A69A3C830A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35F8-52BD-47BE-9D46-FA2075DE30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360588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2EABA8-0181-F44A-7BD8-56AD032803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3FBF-1DB1-47E2-B435-6B50B04A4D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553995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E8913-48E7-F888-59E2-F753A3278C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1854-954C-4864-AC1A-4507CDE38C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306383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3A2F3D-8077-343D-2FF7-0B995A16817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4205-27C8-4888-AD17-90D053AA15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7915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B695E3-3D9A-E655-AFA4-9E6DEE263CC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2AF5-2577-45CC-8DD3-6960C9086B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27954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988CEA-ADB3-2992-C84D-679EF818ED8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AB12-4C24-40CB-83D1-CBF886629B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34397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613559-9A64-603A-8051-EC0D4BACC2B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1610-EEED-413B-8174-7D8FC6EDA9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29026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C1B5A5-D028-2B04-B24A-D32F9D1E8DF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BD50-992A-40BF-BAAE-0BA99691AF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794376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DE8997C-6C9F-FB08-DC6E-D26D50F7CD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2D9D-50F4-4170-8A6A-8EB2B93B94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832639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2DF6E-5C33-B5E3-506F-C55D2A0B34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A5FD-6AF7-4574-803C-E8B70809AC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510696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C550CC-E14D-DBF9-26B6-2D764D04E82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DE38D-04CF-4713-A6A6-6594AC2EFB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495321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AD78D5-307E-451D-3A99-0457AB2D4AF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976E-C510-456B-B515-6E986DB117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976789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B76188-8FE6-ADD0-11E1-0BEC01E7077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FD54-9A76-4A0B-91F2-00DE1494CA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537709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EE4A5-BC72-B837-564D-BA807AC37F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884EB-6D6F-6687-B1F4-5169DC6F1D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3B8C7-D02D-470E-9067-DFB882DC169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6886415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6F76F-5E6C-6B93-550A-55A119AFF7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896270-4967-1CD0-1C09-D978C3CA71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0ED49-08DA-4858-B854-524E6C4F3E5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43672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2978D9-C45D-F23F-322B-F587448E4C0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A99B7-8A8E-4456-838B-039431F3B2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82502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7BE1C1-70B6-2FE6-5E8B-332AD86509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A1C854-AF86-7F5D-3FD4-100F80DC27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EDDC-9BD1-4780-B5C4-51A89286550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729775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1CEF09-E934-BC6C-C00D-B5C3C131DB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44969-7A10-2F31-C9C4-1B83DD695E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13F3F-AFC4-40CF-A803-319A91DA8F0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4767054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B2C50-8408-ADA8-5520-DBE79D22A0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87E278-A0EC-CAE3-9605-4308108BE5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0B52-D1A5-423E-9972-2968BFC9E46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018227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CC01D2-30D3-AAC9-9E86-1C303212C6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B19B7B-E02F-9BA1-57BF-E46ACDB47AA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03B7-6A89-430E-9B04-4E103E777F5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329382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1F05818-BEF2-4D29-6890-92FE4414F1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E835C7-E135-01BB-861E-BD23E12747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C029-E575-473C-861E-5599678123B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0050031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571D7E-0B2B-ACAF-0CFB-01ED2E162B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60ACF4-7A47-84A9-CE29-BB31666F7F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B75A-3A46-48BC-82CF-1C7B10DE56F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5526832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1CF043-8601-6EA6-1BED-AA0512DAEA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BBF73-9E98-D4D9-88BB-83DC6A2FE4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0D96-8DFB-4D17-BB74-E06CEE13E1A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8410097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AF5F6-F49D-5BE0-EED9-A64E723147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30C6A4-7D7E-5F2F-C535-9304118CEF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6288-1327-4B96-87F8-226BD11A0FB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2140760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36D3D-7D58-D17D-2209-21B79683A3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F1235-442A-5230-890C-1388FEE5B7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BDF1-9A26-428B-830B-7E0C39EC3E1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72495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9BDCF4-C184-7478-754D-BDB6ECE53F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A991EA-2543-B267-E5D8-CF57A6093B6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5AEE6-29BD-401D-8B20-DCE54F6CCE5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97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269EFE-9865-7335-6489-0804844ED07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EB67-E623-4F35-A884-2D95D1215B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4652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80DF8AE-943F-B856-B371-D6DBAFA467A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1B8A-B77A-42C4-81CD-1AF0869A0F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81715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297FD-C11B-C288-9540-9E8F4064AA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47C94-C42A-EAA2-0532-CBED9C2258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A5A9-C8B7-44E7-9B0B-48D7B174AFE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70721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78132-1705-E27B-BFD5-A225F4925A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3720A-9818-3AEE-E736-757F3F346B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31C0-9DDD-44F5-BFE9-B9ED327F911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1131598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77A2BB-9C67-A352-B54B-3A37FE3A09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BB39CB-1347-50D7-ABAD-0C3DCE7E863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3327-4D97-47B9-96D1-C04C837BB87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7759139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7A745EC-3BB9-219B-32C6-C5B3E18BF1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88E3FD-ABB5-EB3F-667C-FD27988FE2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EDFC7-AD02-4C3D-BA57-08665F540FB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3531770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1F7FBD2-A3F9-B46E-9A64-1BFB94989B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5F544D-4731-0D7E-442D-3DD6D73D2DF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96C01-74F8-4043-A601-E2C8C1DBE71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6827522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36E5A49-23CA-E8D1-4550-AD3480C85B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B15EC5-AF27-AC87-BEC4-C8BACC2946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6DE0-BFAA-4D2F-8CC5-05CDD3A07A7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30961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F8BA63-5B72-186B-D960-1EB5AC14A1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A7F5B-2A94-8034-B002-C2643B5B95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3630-8AFF-4E53-BC51-80EB44CB07C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0108248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69EAF7-6B57-DFED-1779-4E0B300E86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E02F1-C440-41B6-7BCE-563D5B4924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557A7-ABB3-4939-AAB7-9FB7493B844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072125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3FA04-4479-83CE-B96E-A165EB6DBF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792B46-E6C0-C778-51D6-77A1A7ECDD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7651E-4BA1-4D94-ADA1-4D7C3C2E41C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6847101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A729A-D2BB-AF80-FFE0-34A3C972A1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8C20E1-90DF-02EF-F3CA-84ED15115D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674C-E751-4236-9501-277ADC1441D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39050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729590-376F-BB82-A74A-FAA51C5A3D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05707-D779-4ABA-A3A9-AAD65E1D44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289166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368F4-EAFC-565E-D5F5-9479B0122F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A9FD3-842F-0537-7814-5FEB9AC0B4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AD83-ABED-4939-9E2E-5C311B35529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8973543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D0545-45E4-C847-DEEE-05E848E5D6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BDA44-1C28-5C9A-B2A4-2C1E094651B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43EDD-0C4A-4D20-8EBC-0E79BCB4E64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5885431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B152FB-BEDD-BFD8-273F-C6FCF060F6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BE884E-F6DF-D66A-5D5B-4F3F551338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5A4A-08A8-42AC-BBF5-A321BEBF22F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9062094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F77E65-9C94-D556-4BA7-7E57F90B3C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87011-58B7-CB0A-944F-7351C1DDC68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16D8-26B9-4837-8A31-C6F2DCF539D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3583181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963CB5C-B2F3-ACBD-57AF-23C88BE8DC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88E55F-3C13-C5E5-B61A-862ABE3E6D6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908C-1C08-481A-8287-7936E7ACCC7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3308807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6411114-8AB0-C3C9-E417-FF8557BF79D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4CB8A-2D6F-8FDD-3DA3-EDE1D87717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9F11-DF65-4402-9FCA-37BF5168D27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018178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C3D9A33-F0C5-AB68-CA68-1D4863E6FD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B537A3-F21D-B1A9-7BBC-C1D00A0CAF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018A3-B92A-47DA-93A5-CDA1A19411A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492886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D41C6F-2ED4-FE22-95BB-34F9EB02F1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DF03D-8551-5794-9B19-C78DFFD3AD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9ABE7-E536-4040-8E26-7A5AE63481C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6842183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690F94-3F76-8BC3-9EF5-9368B7E73D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19F34-6926-2C06-8A6F-67CE06A418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A76B-FD98-43F7-84F2-3D6E0DCE34C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2021474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D15BDB-B689-104F-F99B-D9D4B9CDF0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DCF799-3401-2E2F-3FF5-8E52F9E92B9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1664-977F-4D92-A266-AAA1107844C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715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2C47B4-4A24-233A-867C-AA9711921C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80D4-AD64-4B75-A254-AB06A632EA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2089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225E6-80EA-70A2-EA8B-871058B3A5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DD6D5-2815-1500-18F5-0E4A68728D4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486-C9F3-46CA-86DE-C75A4E687DA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9922810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C64FAB-B7FD-7500-64BB-E899019A65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2EB0F-EA28-0729-69D7-6FE1050BAB5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89201-AEE5-4CDD-8DB9-C7DE8803953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2692391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DE7D5-C223-8785-0C55-A68A5694C0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8BE957-CC65-CB35-F9F0-FCD1F25C38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69A4E-E116-4FE6-9FED-5D4813B9776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9808340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A23F4-873C-C523-E7DE-7D095EE7CC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FA8E2B-46AD-6D76-C3D2-A653677D51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D510-C04A-48DF-AB3B-E10A58BC586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260710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F10CB19-7949-0598-BB62-70953C6B3E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E6578F-C562-BDD5-D2D1-25E7648DC59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2D7E-8B3C-40AD-B130-E6FE0FA83D3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002561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8C10CC-078F-D502-67E6-46E4C18E32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0F9CE1-29EC-3FBF-B261-85E80B9675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933C-9022-4903-9116-07769362005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9773612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18F7B1-730C-E7C5-10F0-9464AFA545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C1F24C-B744-A151-7017-B6ACE1DEB16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6E06-05D2-4DD2-B10B-60707F72CF8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904659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03FD3FD-BF47-5AC2-6404-060B813A4E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533CD-0D07-7FB6-A616-03FE6F741E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BB0-1858-4ECF-9415-76FA9EEDCB0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1462330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A7C6E2-B869-E9AA-A45E-D86BBEBB25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DCA68D-DAEE-0A71-F5BF-9E74DAA29D5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BCE2-CCEE-43C2-92DB-2D4C0F18BE6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903959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33204F-51EA-333C-ABC7-D04477A81F3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AEF21-97C2-3086-3C4B-D5ACA7018F7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484F-D2EC-46D8-85CE-C42B7B0473B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0923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D54AEC-E1F6-23D7-2398-E5AA37325D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5665-968C-4C5A-BFBF-C29C28B1AC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196128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1B14D-8F46-5ABB-9AAF-13D72D9AB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E01E67-6FD0-11AB-ACA4-87249150E4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B274-4935-4A51-AAF9-704B5378B46E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6134171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6C77F-C948-A330-13B9-4DF4A153A4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E5DB25-0C94-72B6-D030-F00D0A3A65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9344-951E-4784-A182-4055369F48F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9575604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20BFE4-D400-8C04-A510-FBEA5E66E2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07336-4D77-8D1E-C4A4-649AF9ADC7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886F7-9B12-4DE5-9AF2-E35D3DFB2E1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6776609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13061-4A79-C295-3BFE-2E731929CC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D8C277-0CC2-E56F-CB54-9A4E664A52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7AA2-7DC7-4D9A-80A4-C048E3BA743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5983397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C5CEA-E055-8A59-2DD0-B16307E99B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B07884-5E06-8699-D93F-CEDA0F183E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C7E4-7237-4FD2-BD27-8DE6E7EF542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5561114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460EA2-D49F-9CA8-904D-7E69152F0A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CB167C-1C6A-A74C-DE61-00972B42174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F3DF-6A15-48A2-A02F-1D6D0160C40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33309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7A3FFE-E180-D048-A823-B26C101B88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BCF2AE-0EF6-83D0-25F2-121941DDCD3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C7111-501D-4051-8B53-B690802A8B5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248677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9865C41-F818-F8A0-107B-CA3F2959C1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737F58-B9F8-DECA-4517-3C4B5FF2E5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EB6D0-BD6C-4B5F-AAA6-D9DCDCD116E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883705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F3CC4DD-D4BE-DAC2-EE95-59D7A6C5B0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B6C33F-4104-0393-445B-CA594E1DBC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BDEFC-B2B3-4F9C-8D42-031FB18E97F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6847960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E847CC7-6F49-4508-3415-548563E5C0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9A699-A420-5B5A-976A-C09C468F13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E7D92-BF7C-475A-A357-D31D015AB72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58308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4D93B2-7149-ABD9-6E53-15E7ECF365B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4A49-3A92-45F6-8EBF-9DFFAB1164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51666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D52C7C-3317-3BA2-3168-1C7C2DB4E1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F3819-7931-AB17-990D-5F332BBD64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BAB8-D595-401C-8AD1-51D174B1480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4981615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8E858-6E5C-AC45-7099-D519923F2D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E1493-E961-4852-E7AF-65F434CD6CA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45B9-B6A0-4576-BF96-A6E01766D12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0511044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323E6-6B39-E557-5088-D0936B2752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17DA1-8AD0-E60B-CE12-F81D4912C1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7E02-3777-42DA-8EFE-4F729188CA7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952614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C805F0-EE9A-05B6-89EA-82B5B28E53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7AD294-697C-554C-CC92-D548B6A7BC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B624-13D2-49F5-B32E-98E1250D199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2079431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FDEA1-9A19-2554-42A8-9C6BD87676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6DEAD-BF7F-E3C6-0091-833D7B463F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F570A-96A6-49CB-92FC-DDCABD0AB5E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6344620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D287C-6D7A-BA21-27C3-4B21102FCC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F57BCF-C607-29B4-EBB2-8ED010F1FF5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24F5B-0B26-481E-9AFA-08CC985686D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1257733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94C5ED-0127-13B6-BE2B-2DECEA64A8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7991B-38FF-B899-6E28-663860F160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1295-563D-43FF-83F6-A7C4E21F014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0761601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5039A2-C2DC-F6B1-92DC-A3F1709DEB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751FB3-873F-4DF0-D45D-A19C2024F77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576E-CF84-41A3-992E-EB2F0E28DBF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2130458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87A93F3-391A-38BF-E4CF-4FF6ED8084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D940E1-FFC5-2DD4-E5AF-D9A99823D8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48F1-1A34-4323-9877-91D48FF4988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7763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CFA13EF-E2F1-302E-857A-1BD2C203DB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456DCD-45FB-6F0A-1CE5-C8343F520C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054F-50DC-481F-9AD3-68F18467CFF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69724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1890410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DFA5-C740-2E02-F96B-260C926C37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0FC33-8B6F-5FE7-7F25-DF20726BC2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8141-9AB8-4257-9818-17C3148887C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819268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30CD2B7-DD5F-984C-1191-9C8B268A08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14444-4D5B-66CA-F5EC-6C7F28E3E26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45C1-E755-46B5-A311-406BEE8E9C9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597261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779B8-ACEB-E433-700A-EAF74429BF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753784-1775-9F76-F8EE-64033091DB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D693-8F43-4733-B4DA-443E5746D43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3156173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3B25D-75AF-5A12-8B16-D07A160771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7AA00-A1BC-AA99-5DBE-5CF6DB82E63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CAF1-1845-4304-8AB3-93321BCCEED5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406687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0DCCD-346A-B8A9-E572-4E5CF76349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810A8-FE0B-4DDC-01C0-23B184C03A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8984-9D11-49F2-B597-D6A94D2D11B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4516691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BD2F66-9C72-48EB-BC9A-03036F9141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F0667-89C3-F52C-FA70-C32ED30BC2A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BF0E7-4AEE-43AF-8073-5E4FC8D209A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8909179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271BBE-5B02-5F7B-A904-58EDAB134E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3F959-07BC-D8D8-D7B1-298C41C296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E926-75FC-47B9-94C1-A58CFFFE9CA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5434789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EBE21F-03AB-C9CF-19B9-0E04387D4F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EFA66-B2EC-F0DE-823C-6E75B353B6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3A4CD-098B-48E1-BCA2-DEF5136D9D2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260036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1EE10F-727A-47D6-5C21-A11D72183F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18607D-1229-BF50-0207-231ED8AABE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D356F-E18F-4722-89FB-93F13289F92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503831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8CF635D-F932-2866-7A20-5E107A622A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21BE9B-4260-57B4-8FE2-DAEB05219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EF70-A4F9-4C1F-BA78-BE4203ED439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52447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01598508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7F6E776-2DE5-E44E-31FB-0F3CF61940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B28A72-1809-72AB-602A-7D726ED9A2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E5B6F-F14D-4D5E-888B-569E28C0923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041761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B4A520-CF12-190B-8620-A5A12135B9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76BD82-0C7C-9FAD-01BD-660D2A2FDF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A6C69-ECB6-4C6F-925A-F877975BCA6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138980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87B2A30-2597-A8BC-D17F-E291A251E0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3D65F-BCD9-EEDE-2344-72E1E7FDAD1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5FCD-BAC9-4B1B-A55B-05F0B00F5E2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378882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FB5E0-B77B-9D9B-D433-C1F3FBD31B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0BE9D4-5E8C-4395-C243-71AF0B83D5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1247D-C199-4CDC-AA0E-97CDDC5FDCC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117086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C22FAA-3B24-98AB-09DA-B40DD37419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C8CD8E-A874-68DC-FA12-E6130375D39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1908-89EB-477B-A1BB-3F6DDA32A30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345285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64670D-1DD4-8070-4ED4-672EFCBBA2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6F8B3-063A-4109-75CA-40442587F10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5764-3E81-4C58-A3D1-EA240A71D43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1698871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4BFF8C-8446-4453-7456-0C987A9A99D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896EF3-08B9-78A0-9B71-AF03A10706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B1C9-DF3B-4CB6-9DEE-A323EC92445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8763544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21AF8-5263-434F-88CD-F56C01B970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50D14D-D2D8-7894-26E4-367A23EAD3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88203-E5BD-45AF-9E5D-7B47580E659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8609516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CECB845-DFC1-2F31-1FAF-774EDA15C6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F6E5E-4A0E-270E-6AF3-AD0C1109D2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69C3-9142-4FAD-AECE-E716894BE68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182925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DB6FBB-29F6-3A2D-1FCB-EC52751F6D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525F62-4E10-214A-4864-EAEA20F194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501-51A4-4044-BBEF-EFB51A02B8E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48718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8787840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BB7EB3-7004-E941-ACDE-2836F76870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47AEF6-7383-20FC-F502-A5B3EBB959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5392-BAFB-4397-AD56-E1819672EAB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4605256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E0E4A1D-DA50-7CFE-4D9D-B99DBDB763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FF19B7-114B-128D-CA89-9ACB6549E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5751-E753-428E-8933-F01F1E9DAD0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5463212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7A5712-F3A8-0C18-51AA-32961B2406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84975-DC05-6B86-290A-966BF49B30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9893-DA48-40D9-9FEF-D11BC18597D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77170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EC7C65-F3C7-4B13-942E-234363B665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1E148-4E2F-DBCD-128A-429635BB83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9B1F-0820-4A58-8AEB-42423BE8BF3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6570367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77DB09-FDC4-3DA8-764D-76999CC0A4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0829B5-B298-FCF5-DDEB-0D7C55A76EE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C7806-0A67-43C4-AE3F-C4E4BEFAE1D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1773867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6F17C-AB05-20AB-2274-A43E895348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6C61BC-9095-08D8-DBC8-E4F19EEB16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7299-7D68-4812-B958-0C74B133336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4515998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8560F-84CA-C1E3-9E30-E6DE779304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C65295-7646-34FC-4FA8-84468B5896E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1049-983B-43E3-BB53-00B3E28F142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149861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B8FBB-223F-9737-3BDC-CA635DD2E8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0C4965-DEF7-8A04-B451-3E4E96EA06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639F-95D9-41A9-BAE8-EC849093A83B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320359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E6E386-0FA6-2CBC-6599-72C29E5FCB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1B5296-781B-B486-2F34-54BA8047D4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19E12-3828-4B6A-B730-A96D7505D94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3331653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F511D0-B47A-DFEA-0A0D-AF09BBDAE0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09F53B-CE36-A135-DE3E-065F26B384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2D99-AAF9-424E-B69F-32996C7F34B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49816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6741899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9B821F-0F95-179E-C07D-7774210A2C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BC8B5C-4946-EB4D-EF42-E52F92482F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9CEB-3854-4E04-8400-DD89B9267AF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793478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3CB0961-5991-1313-3ECC-BA874BA1028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C6F09F-36B8-8201-95D6-3F31C0F213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29B3-E38D-473B-A4F4-F9CD3014BB3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1360436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CD90A1F-1A1E-A377-E14A-4ABD7E8794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2F285D-C566-5CE2-DE80-F1798ADE52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005BA-68F0-430C-9A0D-9C9E3B71400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7610971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1BDB87-1BA4-0C40-C71F-8C10C09AB2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D3869-7722-5A7C-7EAD-5EE3A26408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6668-2564-4009-AFC8-23DDA88BA9BF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671163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24D797-25AB-09E8-3ED9-37DEBA9A2D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C8DB2-6C84-B358-8D3C-366EDC5971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2277-6BEF-45CD-BB29-5C13CE945A8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2973603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15449-D9F2-EAE1-AFDE-EDA22D3C43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EB9E2-E535-CFD8-CB5C-6B1BFC2845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D877E-F3B6-4CFC-93B2-0D700E70E89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390119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95076-3337-B9A4-12BC-8463FE39A5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B0F2BE-FB54-9301-52E6-E48210A9D8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32F09-501D-4835-8C9B-792EA8B69CB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4955490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C18245-BED4-C9FF-5FDA-771216462D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ED7688-1CA9-1958-4EDE-F155C7570F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40D3-EF48-4A14-AB82-2AA5D980041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29334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5E2E67-8F71-5335-0473-6173094EE5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ACC754-DF0E-9DF4-773A-2DB499FE3B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8CBD-7283-4EF0-BE4F-2339F1CE10E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88037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B8ABF-4C9D-DC80-D675-65E500E90B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F20D7-81AC-99CE-A3AC-D801CCC411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7BA9-9891-4748-8285-51A40E9E65F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31643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4241780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99526C-A57F-1EEA-4B08-93FD4B4179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846CE6-5D3A-1A52-AAEA-BB2688E67F0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23A6-D1E7-4345-A3D7-E8ADA486B14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8137550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70E3E96-16C8-9D83-F53A-C022D4772D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1FFA56-DAA5-0914-41C5-287351A533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46D1-FBE4-4277-8CC8-1784FD51545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7912566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3745A9-5A37-CE74-DC7A-BA499B0EEF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78919D-D77E-E870-04F5-5FA9F82B8A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FCE9-01D5-4C95-AA27-BF2EE234537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227499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6C0345A-23A5-F0DF-ADFE-6E01621DF1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9C7D85-E56C-0DB2-D42B-04A39B5A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47D2-9EF4-466F-BBE0-3B64F2D94D6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3422708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2332BA-7A81-45C7-967D-E75BF863BD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5BA42-256B-C5B2-8C47-1B8A58FE0F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155D-BDC7-463E-93E7-E3D2870D605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6908843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542B23-AF7F-2784-C33F-BCE6029A40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A68D4-FAD2-BB6F-BBEB-3F51C109DD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754E-B669-4FF9-8E9B-81CA1D7450C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9511393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60468-2183-7C9F-2F66-EF88606C5A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32E8E-9A71-94AA-5037-6ED72F9483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F09F-40A2-4B3A-8161-69872A14159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0952910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4ACEB-6EC7-49D9-6AF9-F57D2D1789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A2036-A542-542F-598C-892B1116D4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6CD1-E05D-494B-9AA8-EB7DAEF3B5B0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937187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BC207-309E-DF14-D229-34E17B513D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B724CA-4912-5E23-00C3-AD6C9701CA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57A1-5267-447B-AAE1-57F18066B77C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83689288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8AD89-E033-44AA-CF3A-F2DE937F5E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815F0-584C-1DDC-C7E2-D2C1A52351C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24933-57DA-43CF-93EB-4486658B7C58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4508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816915-E9A3-CB5D-EF23-D7574A97F60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F0791-5300-41CF-A562-61780CC4DA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1294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4366400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C88909-011F-C491-250B-F33B947524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FBF6D-16A9-20DF-5712-6A00D9E6ED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09EE-E5FC-481D-9710-BF9793B4F3C7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3330068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3438" y="1052513"/>
            <a:ext cx="4022725" cy="44942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1E488F-C0CA-E147-5BF1-DDE8E254CC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57176E-416E-9424-6958-563C9C64D4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1FC40-7F04-40D4-827D-122FB03CA6E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5675236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FF32D8-1562-031A-A868-DAEC83AC1B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9569A-4290-B09B-833D-53363A54C9C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FA3F4-8347-4354-95F7-EFE379C10E4D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6391390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E2CB8EC-F949-37F7-AEF2-D272307AC7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BBB1BC-3E76-AB65-8006-E38BCC90C3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8FEEF-92C2-42F4-BA69-159FE599A32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3142776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227AF35-FCB8-C9D9-0C85-0F74669C85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3AF2CE-C1F9-DB6E-0F77-ECEDB51554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FC255-8D78-40FD-9A30-D8EA3BC920B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2769495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EA7D52-5CBE-6A28-509D-C78EFEFD6A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37943-AE81-B0B5-C6E9-75F029DA89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DA5AE-B7D0-4686-8AEF-1E26535B571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8065898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FB1585-1AA9-CC6A-8C85-4826A46B14E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E8708-B62A-6E0F-0B24-FE2BBFDE9C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BB81-E10C-4562-A041-BFD21272B24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3702607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A14E0-0C60-0376-768B-2C04FB4890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A03E13-77B9-8A74-55AC-034E881DD8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CEEB-7165-40C3-B78D-DB635F54F1C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9382548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F7D072-CE1E-C5B9-BAAA-AA0C351CC5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109DB-4AAD-6951-22B9-C6D77706C1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56ECA-6D75-4E72-BD09-2123D7460309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799772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1" cy="2387601"/>
          </a:xfrm>
        </p:spPr>
        <p:txBody>
          <a:bodyPr anchor="b"/>
          <a:lstStyle>
            <a:lvl1pPr algn="ctr">
              <a:defRPr sz="5317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1" cy="1655761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162" indent="0" algn="ctr">
              <a:buNone/>
              <a:defRPr sz="1773"/>
            </a:lvl2pPr>
            <a:lvl3pPr marL="810325" indent="0" algn="ctr">
              <a:buNone/>
              <a:defRPr sz="1595"/>
            </a:lvl3pPr>
            <a:lvl4pPr marL="1215487" indent="0" algn="ctr">
              <a:buNone/>
              <a:defRPr sz="1418"/>
            </a:lvl4pPr>
            <a:lvl5pPr marL="1620649" indent="0" algn="ctr">
              <a:buNone/>
              <a:defRPr sz="1418"/>
            </a:lvl5pPr>
            <a:lvl6pPr marL="2025812" indent="0" algn="ctr">
              <a:buNone/>
              <a:defRPr sz="1418"/>
            </a:lvl6pPr>
            <a:lvl7pPr marL="2430974" indent="0" algn="ctr">
              <a:buNone/>
              <a:defRPr sz="1418"/>
            </a:lvl7pPr>
            <a:lvl8pPr marL="2836136" indent="0" algn="ctr">
              <a:buNone/>
              <a:defRPr sz="1418"/>
            </a:lvl8pPr>
            <a:lvl9pPr marL="3241299" indent="0" algn="ctr">
              <a:buNone/>
              <a:defRPr sz="1418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A3EDE9-D8F7-3F8A-8E3D-47C97D252A9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1A4F-E04F-46A9-819F-48ABA50FFA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4074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98951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9BEFD2-5FEE-5CBC-2BC2-C6931965D90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4860-6F1C-4B91-8EA6-6CBB612CA6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824334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5317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126"/>
            </a:lvl1pPr>
            <a:lvl2pPr marL="405162" indent="0">
              <a:buNone/>
              <a:defRPr sz="1773"/>
            </a:lvl2pPr>
            <a:lvl3pPr marL="810325" indent="0">
              <a:buNone/>
              <a:defRPr sz="1595"/>
            </a:lvl3pPr>
            <a:lvl4pPr marL="1215487" indent="0">
              <a:buNone/>
              <a:defRPr sz="1418"/>
            </a:lvl4pPr>
            <a:lvl5pPr marL="1620649" indent="0">
              <a:buNone/>
              <a:defRPr sz="1418"/>
            </a:lvl5pPr>
            <a:lvl6pPr marL="2025812" indent="0">
              <a:buNone/>
              <a:defRPr sz="1418"/>
            </a:lvl6pPr>
            <a:lvl7pPr marL="2430974" indent="0">
              <a:buNone/>
              <a:defRPr sz="1418"/>
            </a:lvl7pPr>
            <a:lvl8pPr marL="2836136" indent="0">
              <a:buNone/>
              <a:defRPr sz="1418"/>
            </a:lvl8pPr>
            <a:lvl9pPr marL="3241299" indent="0">
              <a:buNone/>
              <a:defRPr sz="14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D28F3E-F925-9FCE-42B0-2EC05B6A97D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50D6-9233-4EF3-9317-21FB8F00BD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3741115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1" y="1981201"/>
            <a:ext cx="3794125" cy="408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1"/>
            <a:ext cx="3794125" cy="408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65E1E2-CB4D-F1F8-DFB4-A847D6F6D3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60A7-F7EA-4DF1-AE1A-A26B64511E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89644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40" y="1681165"/>
            <a:ext cx="3868737" cy="82391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162" indent="0">
              <a:buNone/>
              <a:defRPr sz="1773" b="1"/>
            </a:lvl2pPr>
            <a:lvl3pPr marL="810325" indent="0">
              <a:buNone/>
              <a:defRPr sz="1595" b="1"/>
            </a:lvl3pPr>
            <a:lvl4pPr marL="1215487" indent="0">
              <a:buNone/>
              <a:defRPr sz="1418" b="1"/>
            </a:lvl4pPr>
            <a:lvl5pPr marL="1620649" indent="0">
              <a:buNone/>
              <a:defRPr sz="1418" b="1"/>
            </a:lvl5pPr>
            <a:lvl6pPr marL="2025812" indent="0">
              <a:buNone/>
              <a:defRPr sz="1418" b="1"/>
            </a:lvl6pPr>
            <a:lvl7pPr marL="2430974" indent="0">
              <a:buNone/>
              <a:defRPr sz="1418" b="1"/>
            </a:lvl7pPr>
            <a:lvl8pPr marL="2836136" indent="0">
              <a:buNone/>
              <a:defRPr sz="1418" b="1"/>
            </a:lvl8pPr>
            <a:lvl9pPr marL="3241299" indent="0">
              <a:buNone/>
              <a:defRPr sz="141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2" y="1681165"/>
            <a:ext cx="3887787" cy="823911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162" indent="0">
              <a:buNone/>
              <a:defRPr sz="1773" b="1"/>
            </a:lvl2pPr>
            <a:lvl3pPr marL="810325" indent="0">
              <a:buNone/>
              <a:defRPr sz="1595" b="1"/>
            </a:lvl3pPr>
            <a:lvl4pPr marL="1215487" indent="0">
              <a:buNone/>
              <a:defRPr sz="1418" b="1"/>
            </a:lvl4pPr>
            <a:lvl5pPr marL="1620649" indent="0">
              <a:buNone/>
              <a:defRPr sz="1418" b="1"/>
            </a:lvl5pPr>
            <a:lvl6pPr marL="2025812" indent="0">
              <a:buNone/>
              <a:defRPr sz="1418" b="1"/>
            </a:lvl6pPr>
            <a:lvl7pPr marL="2430974" indent="0">
              <a:buNone/>
              <a:defRPr sz="1418" b="1"/>
            </a:lvl7pPr>
            <a:lvl8pPr marL="2836136" indent="0">
              <a:buNone/>
              <a:defRPr sz="1418" b="1"/>
            </a:lvl8pPr>
            <a:lvl9pPr marL="3241299" indent="0">
              <a:buNone/>
              <a:defRPr sz="141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787" cy="36845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A49612-8D8E-E959-DC09-381D598572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E1438-297E-4CE1-8172-9D97D070E0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073033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C1EDDD-F363-BE02-4DAE-941ECAC45E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E682-25E9-4147-BEDE-6FC8F8215C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5304590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C1EA9F7-1970-9BF9-D9C3-949435F3883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4C9E-2698-4488-AFAA-E73AE99594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00545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457199"/>
            <a:ext cx="2949575" cy="1600201"/>
          </a:xfrm>
        </p:spPr>
        <p:txBody>
          <a:bodyPr anchor="b"/>
          <a:lstStyle>
            <a:lvl1pPr>
              <a:defRPr sz="283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1" cy="4873624"/>
          </a:xfrm>
        </p:spPr>
        <p:txBody>
          <a:bodyPr/>
          <a:lstStyle>
            <a:lvl1pPr>
              <a:defRPr sz="2836"/>
            </a:lvl1pPr>
            <a:lvl2pPr>
              <a:defRPr sz="2481"/>
            </a:lvl2pPr>
            <a:lvl3pPr>
              <a:defRPr sz="2126"/>
            </a:lvl3pPr>
            <a:lvl4pPr>
              <a:defRPr sz="1773"/>
            </a:lvl4pPr>
            <a:lvl5pPr>
              <a:defRPr sz="1773"/>
            </a:lvl5pPr>
            <a:lvl6pPr>
              <a:defRPr sz="1773"/>
            </a:lvl6pPr>
            <a:lvl7pPr>
              <a:defRPr sz="1773"/>
            </a:lvl7pPr>
            <a:lvl8pPr>
              <a:defRPr sz="1773"/>
            </a:lvl8pPr>
            <a:lvl9pPr>
              <a:defRPr sz="177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418"/>
            </a:lvl1pPr>
            <a:lvl2pPr marL="405162" indent="0">
              <a:buNone/>
              <a:defRPr sz="1241"/>
            </a:lvl2pPr>
            <a:lvl3pPr marL="810325" indent="0">
              <a:buNone/>
              <a:defRPr sz="1063"/>
            </a:lvl3pPr>
            <a:lvl4pPr marL="1215487" indent="0">
              <a:buNone/>
              <a:defRPr sz="887"/>
            </a:lvl4pPr>
            <a:lvl5pPr marL="1620649" indent="0">
              <a:buNone/>
              <a:defRPr sz="887"/>
            </a:lvl5pPr>
            <a:lvl6pPr marL="2025812" indent="0">
              <a:buNone/>
              <a:defRPr sz="887"/>
            </a:lvl6pPr>
            <a:lvl7pPr marL="2430974" indent="0">
              <a:buNone/>
              <a:defRPr sz="887"/>
            </a:lvl7pPr>
            <a:lvl8pPr marL="2836136" indent="0">
              <a:buNone/>
              <a:defRPr sz="887"/>
            </a:lvl8pPr>
            <a:lvl9pPr marL="3241299" indent="0">
              <a:buNone/>
              <a:defRPr sz="8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4B6C34-F9D1-146F-D9EE-CB452442A39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5A0F-3B43-4CAD-8332-013107598C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702268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457199"/>
            <a:ext cx="2949575" cy="1600201"/>
          </a:xfrm>
        </p:spPr>
        <p:txBody>
          <a:bodyPr anchor="b"/>
          <a:lstStyle>
            <a:lvl1pPr>
              <a:defRPr sz="2836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1" cy="4873624"/>
          </a:xfrm>
        </p:spPr>
        <p:txBody>
          <a:bodyPr/>
          <a:lstStyle>
            <a:lvl1pPr marL="0" indent="0">
              <a:buNone/>
              <a:defRPr sz="2836"/>
            </a:lvl1pPr>
            <a:lvl2pPr marL="405162" indent="0">
              <a:buNone/>
              <a:defRPr sz="2481"/>
            </a:lvl2pPr>
            <a:lvl3pPr marL="810325" indent="0">
              <a:buNone/>
              <a:defRPr sz="2126"/>
            </a:lvl3pPr>
            <a:lvl4pPr marL="1215487" indent="0">
              <a:buNone/>
              <a:defRPr sz="1773"/>
            </a:lvl4pPr>
            <a:lvl5pPr marL="1620649" indent="0">
              <a:buNone/>
              <a:defRPr sz="1773"/>
            </a:lvl5pPr>
            <a:lvl6pPr marL="2025812" indent="0">
              <a:buNone/>
              <a:defRPr sz="1773"/>
            </a:lvl6pPr>
            <a:lvl7pPr marL="2430974" indent="0">
              <a:buNone/>
              <a:defRPr sz="1773"/>
            </a:lvl7pPr>
            <a:lvl8pPr marL="2836136" indent="0">
              <a:buNone/>
              <a:defRPr sz="1773"/>
            </a:lvl8pPr>
            <a:lvl9pPr marL="3241299" indent="0">
              <a:buNone/>
              <a:defRPr sz="1773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418"/>
            </a:lvl1pPr>
            <a:lvl2pPr marL="405162" indent="0">
              <a:buNone/>
              <a:defRPr sz="1241"/>
            </a:lvl2pPr>
            <a:lvl3pPr marL="810325" indent="0">
              <a:buNone/>
              <a:defRPr sz="1063"/>
            </a:lvl3pPr>
            <a:lvl4pPr marL="1215487" indent="0">
              <a:buNone/>
              <a:defRPr sz="887"/>
            </a:lvl4pPr>
            <a:lvl5pPr marL="1620649" indent="0">
              <a:buNone/>
              <a:defRPr sz="887"/>
            </a:lvl5pPr>
            <a:lvl6pPr marL="2025812" indent="0">
              <a:buNone/>
              <a:defRPr sz="887"/>
            </a:lvl6pPr>
            <a:lvl7pPr marL="2430974" indent="0">
              <a:buNone/>
              <a:defRPr sz="887"/>
            </a:lvl7pPr>
            <a:lvl8pPr marL="2836136" indent="0">
              <a:buNone/>
              <a:defRPr sz="887"/>
            </a:lvl8pPr>
            <a:lvl9pPr marL="3241299" indent="0">
              <a:buNone/>
              <a:defRPr sz="8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056359-3796-0445-60A1-8B6A4BF16F5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3536-33EB-4013-81A3-7A16F620EE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560495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30722C-A9E2-040F-BB22-1A724B2C43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94B9-5545-4D7F-838F-C7B6F0A2E3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525076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1"/>
            <a:ext cx="1935163" cy="545464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1"/>
            <a:ext cx="5653088" cy="545464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DE8D3E-D9B1-6F3C-4EAC-5B31E7E5640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7604-B443-4D80-A264-417B832046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53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6130546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7740651" cy="111124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A2023-3D59-F6CA-FC99-53E132EF9B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EC8E0-1A4A-47D6-9284-672DC61289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98046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65261B-59E4-763C-BDFC-78AF2344DD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29C6-587E-4859-A53F-B7900A52E3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056300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466994-785F-5F44-FF07-2479AEF17AF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0323F-177B-4855-8824-F4AF32F094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1836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2F6AA5-45E3-8BE5-E1E0-A3C374B2BE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2638-7226-45F6-A5A4-7BB3A81EE7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722898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B5CD88-7894-4760-3345-97AFB37B60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C651-529F-40BF-AC18-F1C9F5BE28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90951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1A2C31-81C7-EC15-C1D4-838F1D40C8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C2449-9B74-46BE-98E0-92779A950F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3759899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0E2026-9D17-B5B4-A720-09E1889EEA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FBF5-DCA0-4698-9499-B83A537580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79889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C6701F-8ECD-4116-3831-AD3124DABE1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2FA0-4C43-409D-A190-9DD92995B9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9333221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A98E9-E7CF-2B6C-706D-E4EB32FC26B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C6DE-1D32-4F49-9802-1D6C6DA96F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56406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E643E-D266-7990-7341-906C1F68654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D886-423C-4E91-AE63-8D2B06CB7C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2308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3413041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EED7DB-70B2-0B90-3770-746F60AC505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8F48B-2AFF-41AD-B24A-44112BC7BC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990656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B09E81-7398-E173-DFAD-F34D5FBA910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995B4-4A54-42F0-9195-56F7BE7E04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0953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93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78638" y="115888"/>
            <a:ext cx="2136775" cy="54308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257925" cy="5430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19218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286F2F-F969-2273-33BE-8344899E1A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A3014-E673-452B-A32E-37D6C2FB2D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0050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C2EAD5-7B6D-A348-9270-689E9C05C4C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0E82-09F1-42B7-8123-19200325CB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3445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55D3C4-A9B8-0E03-0D70-E7C43B5591A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AB610-C1BE-483C-8B00-FB5962C669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4848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9A118-93E3-6035-7137-AD4531F9434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D4216-5055-4C0C-9DFA-F6CF2374BD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15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2C8AC81-C3CB-5169-6852-C0055C4259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386C-3209-4C23-8508-FC4889F6CB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62188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BBEF7F-1B6A-EB53-503C-EC3B8186944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B2E2-6FB1-4E70-8856-A57D172D43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0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3DFC71-F1AB-C621-9659-F94088FC15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6169-DDBC-4DDB-A304-F4C830EE2A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0350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DC3E728-0B9C-9F77-1FF2-EF898B05C0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077C-F486-4C08-839E-1C5DD82E7F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4450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32EDCA-E11A-89F1-077C-9932B4EC440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5134-273E-4519-BB38-8C07E3FCA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1985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DE024F-9337-03BB-0356-84D07C912C3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8DAD-8237-4B6E-A201-23617CA1F8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3045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1B47B0-28CF-6242-0D3E-4D940F2D568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D3F7-F5D8-48B5-BCC7-57AB36C3C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7218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A64C21-34A5-51A7-C66C-AFC80FF984B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CB10-FC92-4F51-A977-DF2B9C3958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2907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FEDA4E-4FE9-DABE-485A-0B609A6734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1B26-35C8-405C-A4A5-D07A31FA8E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9828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3FB1C-41A5-9DD9-40DA-464CEAB2A7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EFEFF-A01E-4B2F-8C97-EA77B62C7A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1386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08BBE-6055-981B-DCCC-E5E8FA1C41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DFFF-35D7-46BE-8B0F-A1E105D812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784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B1BDF1-B461-AF22-E9D8-38C99617A0C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6FDE-5A61-4CE1-A8A1-433950078F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2266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70503-28A2-CB49-D7C4-ACDD4F5B3D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68AE-0A86-4A6A-9D8D-62F6698389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2022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EB03CDB-6AAA-47CB-E6FB-23444383F9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02A1F-A6B7-4DEC-9FF1-86057E5E74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3166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DF0063-DAF0-7AD4-0DF2-B083A4E434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F5681-2420-497B-BE90-FF64365251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9460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4506365-7424-177A-C17C-DD80CA0635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8E7F-85E4-475F-A85F-45551F7E7C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4559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BA5A48-0DFD-DE7C-34C7-F5BE866837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1704-D8A0-44E2-AD3A-4A8D2B0791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8872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3C2A2C-F5EB-1CD8-A6BD-500ACB16BEF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FFE7-E630-425D-A42D-30F39D1973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6948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C35E37-F3B3-3796-230C-16F4C23BCC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9B8-EEEF-4057-832D-965ABFAEF7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4371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F5E795-9F4D-8649-C0CB-95E3B9358D9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90FC-CCF0-4693-BE2B-3283A1F099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6828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B3AF68-5846-E99C-40A7-C2DF773110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1C26-3314-4E52-A3D6-6809F05C03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715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6312AE-F3B0-1E3F-E3D3-62CA894ADA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768C-F85F-4226-BBE8-BDAA3D35AC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54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840AF5E-9152-CD66-0992-9DD111C584A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F42CD-5C90-4822-BE7D-885BC163B7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40377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EC4C50-6099-F31A-E260-A172D9DABBD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F3B8D-9F03-478E-9F9C-69109D3BA5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5893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E3DA94-B9A8-D8FF-AD71-EE2FC25F44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EC0B-E945-4567-915E-02C529714B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5978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6707BF-5BB6-0A51-7469-16D0F9B9D46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90F0-C010-4126-A948-7E8413F329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54125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73175B-8FD9-740B-D21B-EB1FA50ABD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D7DBC-8CFF-4551-ABBC-3BCC3DB284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3037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66B693B-FE5A-8C37-BBBD-0032A59FDB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B4A9-3E24-4832-84FC-00B5D503B6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95419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975337-1C0F-E45F-79D7-DE3A37819E2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BBE0-7072-4675-98D3-F93741A6C2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4148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75A50-B11F-AFF2-1E14-180A5FBB75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0690-7AC1-44CB-A2AA-A21D2D5DBA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3694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4F1891-1CBB-A1C8-630A-DE8084D78A1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44F-B967-43B6-9276-D5DC83EBD6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5802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F8BAC-D69A-2B99-3874-16B574F561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E677-AB5B-49BF-AD1C-7F425271EA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31174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82E6A6-0214-C8FB-F55D-F8332CC2593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7B1F-8633-4216-A9F9-5D98B9F766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42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9C3E6-799A-BF7D-3943-D7A8124FA1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601D-5727-48EC-B207-D15EF072F3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55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7EA12B-BC0A-8ECD-926C-9C594D9E87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D2899-5C28-4821-A66B-76C5A7ECBB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1081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EEDDB8-8D0F-2774-1555-DE9A2EC1DDD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EAC9-BCB8-49CF-B4BA-2BB5DBE8A4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48020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3B908-D6B9-236F-536D-2D92863B0E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C3C2-8791-4DEE-824D-AE9ED21C01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74609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78EC9D-EEE4-8CF9-C093-F9E160C90D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DAF9-61DB-4E7F-B4E6-97E006C4FE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48168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ACB703-91A9-59A6-8D35-6111A9DDBB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CD41-1AB9-4D63-BB3D-4FF4CCA09F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0712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F4092C-33A1-4DF8-E060-C42CDE42D60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CD72-3BB4-4009-BA56-610C429C5E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56054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4119C1-6BBB-85A5-408F-B0754A3A94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C851-C348-4E73-B20E-CFA71ED099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9937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22E50F-9FD9-2115-9083-E2EEE7478CC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CFD2-86C4-4922-BB63-B93E7391E4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45593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755B9B-574B-1323-4E85-5689EFF3BA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9113-5968-4522-86A0-4F4241FDE9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12521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91288" y="609600"/>
            <a:ext cx="1935162" cy="54546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53088" cy="54546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0B51AD-30E6-8DF1-38EC-9E41D46A795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6891-F061-4DA8-81B4-FACF94B9DE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365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20916-3B35-A447-F158-414E9386814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6CAB-378F-411E-A8BF-90B31B06DA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0938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DD27A6-A0A0-6A00-9785-D79A1EDAC15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0E1A-D986-47AA-8BC0-5519F2C00A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85435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F8F37B-8678-C5A5-E411-702FCA591AF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61327-DC3F-4D62-A586-5EBA55F17A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91351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38329D-3E1A-D37C-9FF5-3C0AEB1274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C320-4289-4346-8186-5D537C87AF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55100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32325" y="1981200"/>
            <a:ext cx="3794125" cy="40830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32C9F2-919C-EA7D-E8BC-48CF67634DB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4ACE-A314-4CC7-A2E1-F7CD0DB553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6648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1D95D9-56B4-2948-3135-53571E4E295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4246-8B1F-4DB3-9E48-4252EAB463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7159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AA5F4C-F034-A2A0-144A-888C340EEC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BD67-7C2B-47FE-BD56-7E24C3C6DF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77419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A6C304F-55D8-9117-3AEA-65BB00687D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22CF-AB2C-4B87-82FB-5D2D6BAC28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79205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379F5-3406-9466-C610-0C8828A2EB1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24BA-A9FC-44D4-9503-9A06BE92F7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77202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28E9D-BBA5-06A9-625F-1670D31D474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A569-52CE-4DC6-B885-FBA65F1DE9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9656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9773F7-78E4-6003-A819-60333D4BFC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B49D-33FB-4B95-805B-82D8728227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818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8F2908F-4970-9EEE-BCA1-3810ECA7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11A4093-95F9-D3DC-551F-07D97ECA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66227706-9540-2C92-97DB-92578823F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3CCCD76C-11B2-1004-F45E-54DB8404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6EF04AC-C9E5-A1C2-9069-4AAA6EBB10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3A812FCA-0042-43B4-B58A-92309E042C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  <p:sldLayoutId id="2147484526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E52117C2-1D45-3FA2-8CA4-E7D15FADB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846C934-342B-5CB6-EA02-2064F0AA9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60EA34AA-BA14-BFAF-3033-8FE7299FC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116890C-E0A3-98B9-765B-718FAB5D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6DCAB57-2676-0DC1-D847-20EB855676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3580E822-2262-4D83-8448-68F79AFCD3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6CD65D7-F7FC-EA53-E5D5-BE6A02A6C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1362A5F-9D7D-E9D6-5475-6BDC00678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006FAD83-6D24-947C-DA9F-4ED0038B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14F1DE46-4FA7-2FDC-64CF-581C94D4C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DAB0E7A-4077-411A-BD88-84A2BAC74A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D6E757FC-E774-4CEB-87E1-CB64EA6C0B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E2651ADA-56A1-C000-268B-9505CA441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53AD2CE-2A03-2BE4-6E81-4323712CC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0D7BEC4F-1EEF-8B6E-683D-C2BA0F664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CE746DA6-AB9E-2911-AE87-EE973B3C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111B78C-C6B0-AD43-AE5D-BD3378DD13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EA2ABCE7-7F82-467D-95D6-D0C87EBBCF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6FB3CDF-370D-DFB7-6796-64C986377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6191A44-E536-D9CC-2400-960F9F808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0DDC0ECC-135D-81A2-4C1E-5E22F28C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D56805E5-4833-B165-ED76-FC1BFF5D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0188E63-1858-CB3A-CF27-84E4B93078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AFB09CCD-82B1-430D-8DC7-C6F2DC61AA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E346F410-F699-ADCB-1666-C368679DD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75FDAD7-0AC3-9D41-8FB5-7FF63C461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628B0B98-049D-DA01-9D64-3E004DBBD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9FD98758-F1D0-915A-4441-FB2179AD6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E0D5522-2FC6-0D20-2D64-3B85D9AD98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C2097BF7-CA38-4078-BA2A-9BD71015B7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C379C4C7-CCEC-D999-2E72-63B14470B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F43CF97-1439-FDDF-2DE1-E08B0BA5D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34236F9A-82D6-4E78-9EC8-3CF62918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77FB7815-A234-03FE-A90F-9B95688C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FF0D742-9C17-685E-7C4F-2AC0245A88B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C7972E4C-FD13-400A-B668-52508AF6CE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9CDE7262-DC78-0A8E-0343-0393744CF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ACA6E86-FA50-F4C5-72DC-CAEA6F0B6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EF02C7E9-0A79-5BF8-69C3-EC09D6D37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B5117614-7E22-AA5E-1A48-D49754951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647629A-DE49-02A5-DE40-0EFC6EBCFCF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F1CA8823-DBA4-488F-B6FE-12F02B7A56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28AA2419-D1C6-A8A0-D2AC-10D71B1D0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E3756CF-AC49-1F75-7C2E-415C12210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1F7EC07D-80EE-4F9D-6284-B6A1FFBAF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1EC28E62-C7C5-585C-1575-98994362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7D41A80-2A11-C0BF-65F8-5BC430E714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9045F041-5B7E-451C-AC5B-9578A9E634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F9BFCB08-119B-1AC3-AC3C-7725BF2AE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4681799-FD59-C414-B01B-0E18856B0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6EF4C31C-F147-54F1-596A-51D14203E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03B5C8E-FADE-A591-F8A3-FDF942E07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FAE9C5B-8F52-8870-70E0-5342E62234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3A5F641F-2DB1-48DB-B1D4-B8885A7995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83542166-D8BD-B805-A6A6-137800C09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27E304B-D0E2-A0A8-86C9-ED763B65C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0E2F6761-8D08-CED6-FCE3-3B3087FDF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29803E82-B2DB-CCAA-653B-632BA1ABD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BB46A9D-8C1F-75B9-5DF1-537DAB26E2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420708B7-1608-468B-84DA-A7577852B8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6A6C2F3B-17E2-D782-45C1-307C0B15C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2C455203-0D12-09CA-A450-DF3AB6EAC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385AF3F5-05F7-C936-4FC1-B1ED6643C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B43BFC1E-D3C8-13B0-8879-254BEB52F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8761DD4-3A64-8438-4751-143C01C689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7DAAC7E6-5956-4BC1-AF95-2E4AF6DC23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03145A0-BBCA-6310-DD6F-ECE2F32D2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2951BA3-DA19-8836-507F-CDF875CA9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20DD4E95-84A4-8C80-8854-B6E34A32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EE12EA-7A8A-0821-70B9-A8EF0965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D67EE0C-6881-8035-FF2E-5052542F7B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DBD6431D-CC34-479A-B3B9-0EF783B39F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EFA1CA60-FD73-263E-F51E-D7F4A5BD2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877DF99-891D-7018-2300-758F3835F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59B72DA2-49B0-EFF5-1401-62EDEF39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D46E30F6-8E3C-E2BF-BC05-E0F560C7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63DF128-932F-8CA2-AAB9-BF2E48986B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5F7398C2-3411-40B2-9A47-8579E0202A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6426ECC5-3092-2059-719C-E8B9D3E32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464FAF4-7021-C239-34BC-364269DEF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78B859BF-D010-5A8D-88CA-981FF6F85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3BA81B2E-DA3E-2162-5305-38A3B95E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1FA753-0E2F-F446-895A-A932C91409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FEAA225D-83FC-4700-A633-94BA20E999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0471A167-DC89-1CEC-D26E-868035510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D37B9F4-CB87-88E4-1363-5C6FF2E0A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3D8BC18B-8329-CB47-8091-0B51D34A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A433835-8612-7026-9A28-5A0A4998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FF95E7B-0900-CAD0-49DE-4B56132F1E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23478820-DC5E-4440-94C1-D5121BDD3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  <p:sldLayoutId id="2147484766" r:id="rId9"/>
    <p:sldLayoutId id="2147484767" r:id="rId10"/>
    <p:sldLayoutId id="214748476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A1BBE2B4-F3EB-A65C-5E96-71F018F99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17F41FF-53B8-7C78-E418-A0559350E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A9642D9B-5F03-95AF-BF2F-26AA72DD6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784A0B01-D0BD-346A-4A8E-A58461FA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B66482B-27A1-8563-285F-80F817CAA13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90EF20D0-F36A-4B1B-BC32-1160208046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F08702DF-F7DC-D865-0DA8-856AE3044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192943-CFE5-DC4C-A166-2EE8AABBA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09FDE4E5-2B05-7C66-9725-837733F6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8B75C2E5-0E7E-8FFE-FC7F-6175FDA2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1EF678E-99B6-A060-86D9-4B86A7E86E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0CECF1C3-64D5-42A1-96B3-8C219D1061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13DF37B5-416A-1280-8D2A-87789331B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E1F4431-3B99-8C0D-0AE8-E08BA32AF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1F6D1CD3-3687-C1C2-47F8-7650CDE80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41F576DA-51EA-2E94-AAFB-F6B15230B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B537DE7-22FE-4B7D-EA0C-0E2181FD9E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A6070CEC-D73D-45A4-800E-5EA36524EE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DF51AFE4-2B30-B0FA-BC94-7E7940164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33597D5-34B2-D726-AD38-A48990F1E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F712104-2366-12FD-46E2-4FB8EC70172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C723392D-BA57-4BB3-46A9-C448BED8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855D61-9D65-68D1-BBDD-C855D258AD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CD1E3EC5-AEF1-4845-8504-574A3BAC2EA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378C45CA-7A4E-7973-29E9-1F9958BA4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33C73E3-F7E0-E22D-F067-0CDD7DDAA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4A88A2D-CB61-DAD7-0CB0-479062CA544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ECE4A9AA-10C7-58A2-1540-BB1DE6F4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199157-B7EA-74AE-40BC-DDD447FE33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5564CC55-294C-4EB1-9968-AD74014567E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  <p:sldLayoutId id="2147484820" r:id="rId8"/>
    <p:sldLayoutId id="2147484821" r:id="rId9"/>
    <p:sldLayoutId id="2147484822" r:id="rId10"/>
    <p:sldLayoutId id="214748482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358667B0-893F-164A-128E-3FB5AA3E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783EC0F-2ADA-8910-4E40-F486A920E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667D1B7-28C5-C974-7390-248562C0E27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FD61EDB2-A2CD-4EF7-7E58-F5DD00C2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E35D1D-D962-72ED-5148-0B705DF1394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7ACB946D-657F-4CF0-B349-0F67CD000A4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4" r:id="rId1"/>
    <p:sldLayoutId id="2147484825" r:id="rId2"/>
    <p:sldLayoutId id="2147484826" r:id="rId3"/>
    <p:sldLayoutId id="2147484827" r:id="rId4"/>
    <p:sldLayoutId id="2147484828" r:id="rId5"/>
    <p:sldLayoutId id="2147484829" r:id="rId6"/>
    <p:sldLayoutId id="2147484830" r:id="rId7"/>
    <p:sldLayoutId id="2147484831" r:id="rId8"/>
    <p:sldLayoutId id="2147484832" r:id="rId9"/>
    <p:sldLayoutId id="2147484833" r:id="rId10"/>
    <p:sldLayoutId id="214748483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D632A66C-FDD7-C046-A785-AA7B38615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474DB36-67D4-91FE-F61A-4511D0E3D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BB2CBF90-5FD3-C3D5-1531-C364F7FC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95CF0C2F-031B-F40B-1C56-83E988AD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3B0163A9-8C3E-C168-9348-A860859482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BA15360B-58C7-41FF-9FDF-60D9C34B23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0F58F0A7-6487-8ECC-CBBE-336182961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911E0C6-66ED-2ABE-29D7-FFEE33228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23F58C0-7F19-653F-EE1D-4B7CF7B1018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A1C997C-EF4B-4755-9524-45BADCCE5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09F370-AA52-26F2-3FC5-06E94C91EC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A1A3C96F-DBD5-4FE2-8EFB-75A95006D3E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B8090484-8D58-BEB5-EED8-F9094A0E8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D6A96C4-DE42-6FFF-CE71-9F904D72B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89DEBAF-2317-9AD1-5E5E-8179BC68BD3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B3801B5D-4F52-470C-A94F-A35861CFD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6A33BB-C2D2-049B-D351-712387F0097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C0B3DA2D-F248-447A-8B97-B4CB6DE7BE83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809F0D7-EEA3-6EA4-58AC-AC188487E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1B285CC-0171-55EA-D8EE-D99A554A7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351D946-C471-B0EE-77B4-9841439023F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9721E821-81B0-6B41-9DC1-4A7AD0F97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7D421D-6B3C-C8D1-2522-E3F7B54349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15B9C8F7-BACD-4A36-867B-6E5EF4F40D64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1F95687B-52FD-D574-D0D1-0154BFB4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EE257A8-2B86-4B3F-0778-031C6EF82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15F259F-FDE4-ACE1-40F8-F6844811C8F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662960BB-49BE-C6F3-74C0-3B59E5AD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E10098-535A-FD91-4A57-9F710647C9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F7DB319A-4DFF-47D7-862C-26E03D66615A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1E08F5D7-002D-1A30-BD18-9DC28C19F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FC19301-13B4-257D-2834-B024B04D7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EC765F-164D-E97D-BA46-A46EDA7B6E6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DF61B84A-C98D-6183-A076-C95847194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D4FEC4-46D0-0B79-C1C7-A134E9DD5B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27BA0902-9672-463E-B7B4-E0A4564C487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2F3DB14B-AF7D-C431-AAD6-30320055B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7D6E964-3C77-8A0E-3579-DD8D5F321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72C3F05-E69D-9520-3E79-BC51EA7760E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988279B1-4024-C18D-3072-65B03491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29EB9F-3790-8EF8-9AB0-A789F668CC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965F7D87-0A2D-4340-AF25-4323CE0921C2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E3364012-9B5C-FF2D-A28B-02A6803A8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4E4BCD6-05EA-2F6F-AA99-E3F69C81F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D0B5F3E-1EC8-9E60-D27F-B15C39C2533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D33B4A18-4DD6-6052-DD85-E1C6435E5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D9D2D6-54F7-C222-D28C-9CE0448790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249BF66F-7768-4371-9186-A728758A0121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C257B2CC-09C2-CD95-6E4C-7AF3873EA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729895F-4DC4-B9D0-D0EE-AAF75DAF7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39C766F-3EAC-E11E-46C6-158D8837E6C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B5F13139-F67A-A8EB-B1E1-7153FEA1C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5D9478-8B92-9BC9-5B09-0F61049D41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018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latin typeface="+mn-lt"/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7AFFC1C5-CDBC-4C59-8FD7-FF87ABC79AD6}" type="slidenum">
              <a:rPr lang="ja-JP" altLang="ja-JP"/>
              <a:pPr>
                <a:defRPr/>
              </a:pPr>
              <a:t>‹#›</a:t>
            </a:fld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C35D1887-D1C0-B5B9-734C-3E414E4BB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01D780F-1518-D748-1A5C-181B56E4A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7DFDAFF1-1CCD-D783-3332-DB545981D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ts val="1461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151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243ACE6C-5B8D-087E-CE79-7592DC309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ts val="1461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ja-JP" altLang="en-US" sz="1151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0F84016-9F1F-87DC-F9BC-27173431E2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 sz="1241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F5D06994-4F1A-4558-95EE-EB7552307F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  <p:sldLayoutId id="2147484934" r:id="rId12"/>
  </p:sldLayoutIdLst>
  <p:txStyles>
    <p:titleStyle>
      <a:lvl1pPr algn="ct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3968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228392" indent="-202580" algn="ct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99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633554" indent="-202580" algn="ct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99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038717" indent="-202580" algn="ct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99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443879" indent="-202580" algn="ctr" defTabSz="39812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99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03213" indent="-303213" algn="l" defTabSz="396875" rtl="0" eaLnBrk="0" fontAlgn="base" hangingPunct="0">
        <a:spcBef>
          <a:spcPts val="7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57225" indent="-252413" algn="l" defTabSz="396875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012825" indent="-201613" algn="l" defTabSz="396875" rtl="0" eaLnBrk="0" fontAlgn="base" hangingPunct="0"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417638" indent="-201613" algn="l" defTabSz="396875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2450" indent="-201613" algn="l" defTabSz="396875" rtl="0" eaLnBrk="0" fontAlgn="base" hangingPunct="0">
        <a:spcBef>
          <a:spcPts val="4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228392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3554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8717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3879" indent="-202580" algn="l" defTabSz="810325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162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325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487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649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812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974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6136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1299" algn="l" defTabSz="810325" rtl="0" eaLnBrk="1" latinLnBrk="0" hangingPunct="1">
        <a:defRPr kumimoji="1"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B6242E64-D681-0BA2-A199-70BE1D793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2F6FDEC-C928-9629-64FC-05FF9D698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43E93517-C62E-F371-5B44-1700D267F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33D524D7-DA15-CA84-1A8D-BFB957D4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7BB2BE5-F342-790B-A207-F71B75E611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ＭＳ 明朝" panose="02020609040205080304" pitchFamily="17" charset="-128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077066A2-46A8-4813-9ED8-874F587E89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FED8D273-0885-758E-7B01-D066DB1F4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115888"/>
            <a:ext cx="46593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32989A4-F231-9D61-A9F3-F13635275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19785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FFFF00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3C0F813-4E42-784C-1072-C1B4C293E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6A3AFCF-05DD-14B6-7CF0-047B1254B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913A9EE6-4906-BFF9-892E-BA20268A6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C098CA54-67F1-1D6C-2173-4A1A1F8E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CE158A3-AF12-DF46-7553-7C8440AD12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A9021D9D-780A-4423-A7E7-49E5A292A8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31B1D31-B0DB-A2F9-7658-66F3C8F93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0B09CD4-2C32-99AE-D39C-A74821A06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AB8DA688-C74A-FC38-7837-83F6069A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F2931525-3754-CD1F-BF1E-B4FD5AD3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710E57D-3B77-1462-3511-C5DE66A171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FD2AC2C3-9099-4DAB-9E1D-046FEAC4A5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  <p:sldLayoutId id="2147484579" r:id="rId9"/>
    <p:sldLayoutId id="2147484580" r:id="rId10"/>
    <p:sldLayoutId id="21474845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EAF3763-3003-A912-D9D8-4BCDE901B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93521D-6A79-078D-E7E7-8CE3E2652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436B12F5-61C6-41DB-93B7-7AE358E41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1830979F-3334-DF2F-754B-73F91B7C8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C23ADEF-582C-FDB1-6A3C-36ECFE9DFB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C44C514D-814E-427A-964E-4DBE345C9C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2D789822-C726-6801-87E6-055B2EEF7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F26A507-E74C-D0A6-CCDD-88B9BB9B1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6198D513-6023-53CA-6895-0C8204DE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39BB2B6B-87B5-52DC-ACC3-45C1D1B5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43DE5BA-EA2B-8619-2CD3-CB8B1897FB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857A705F-91AB-4FA2-8BFA-01CC59D94A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C1C3EFD6-7A5E-A07F-425C-1BC8BEE43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40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3965FB7-2455-5C39-1B8F-A3A026EC2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40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7B8226C3-1A0F-1276-0B6E-FED5FD7BA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9AFE1A93-AA13-AA67-1700-5133129A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94A27F26-D284-F7DB-96E8-17E224058E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732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525"/>
              </a:spcBef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ＤＦＧ中太丸ゴシック体" pitchFamily="48" charset="0"/>
              </a:defRPr>
            </a:lvl1pPr>
          </a:lstStyle>
          <a:p>
            <a:pPr>
              <a:defRPr/>
            </a:pPr>
            <a:fld id="{0AF41424-4688-4470-8CD1-8AA117B7A3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41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8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4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8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8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8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8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84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84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8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84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84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4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84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8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84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84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8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8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84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84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84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4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84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8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42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42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42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42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8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8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8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4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84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84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84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84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84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84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84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84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84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4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84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8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84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84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84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8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84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84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84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4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8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84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84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84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8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84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8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8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84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4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84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8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84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84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84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84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84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84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84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4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84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84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84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84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84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84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84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84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84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4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84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8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84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84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84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84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84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84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84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4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84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84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84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84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84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84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84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84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84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4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84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8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84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84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84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84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84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84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84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4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84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84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84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84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84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84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84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84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84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4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84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8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84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84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84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84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84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84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84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4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4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63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63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63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305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305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305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30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3A434EBC-4D7F-55C8-F02C-75AA70D29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主はわが飼いぬし</a:t>
            </a: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87AA7B76-80A2-6F22-3994-9F0C5444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主は 我が 飼い主なれば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　我など 乏しかるべき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 我を 緑も濃き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若草の原に 伏させ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>
            <a:extLst>
              <a:ext uri="{FF2B5EF4-FFF2-40B4-BE49-F238E27FC236}">
                <a16:creationId xmlns:a16="http://schemas.microsoft.com/office/drawing/2014/main" id="{1DA7DD97-0C3E-2625-88EC-6D5BAAE2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 鹿の谷川を</a:t>
            </a:r>
          </a:p>
        </p:txBody>
      </p:sp>
      <p:sp>
        <p:nvSpPr>
          <p:cNvPr id="60419" name="Text Box 2">
            <a:extLst>
              <a:ext uri="{FF2B5EF4-FFF2-40B4-BE49-F238E27FC236}">
                <a16:creationId xmlns:a16="http://schemas.microsoft.com/office/drawing/2014/main" id="{FB87D9E8-2A5F-9519-EC35-363FFA006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大滝の音は　谷にこだまし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大波は高く　この身をば超ゆ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昼は愛の手　我がそばにあり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夕べは祈りの　歌我を捕ろう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1">
            <a:extLst>
              <a:ext uri="{FF2B5EF4-FFF2-40B4-BE49-F238E27FC236}">
                <a16:creationId xmlns:a16="http://schemas.microsoft.com/office/drawing/2014/main" id="{12BE2552-6E94-6199-4C2F-568B43D87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聖１８  心に言うべし</a:t>
            </a:r>
          </a:p>
        </p:txBody>
      </p:sp>
      <p:sp>
        <p:nvSpPr>
          <p:cNvPr id="244739" name="Text Box 2">
            <a:extLst>
              <a:ext uri="{FF2B5EF4-FFF2-40B4-BE49-F238E27FC236}">
                <a16:creationId xmlns:a16="http://schemas.microsoft.com/office/drawing/2014/main" id="{7FDDBD23-F743-E135-9026-447097B1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光の御神よ　いのちの泉は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より流る　依りすがる者に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愛もて得させよ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が御救いを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1">
            <a:extLst>
              <a:ext uri="{FF2B5EF4-FFF2-40B4-BE49-F238E27FC236}">
                <a16:creationId xmlns:a16="http://schemas.microsoft.com/office/drawing/2014/main" id="{60C8D799-DD28-EF9A-29A7-D36A4AA4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聖１８  心に言うべし</a:t>
            </a:r>
          </a:p>
        </p:txBody>
      </p:sp>
      <p:sp>
        <p:nvSpPr>
          <p:cNvPr id="246787" name="Text Box 2">
            <a:extLst>
              <a:ext uri="{FF2B5EF4-FFF2-40B4-BE49-F238E27FC236}">
                <a16:creationId xmlns:a16="http://schemas.microsoft.com/office/drawing/2014/main" id="{9FEAC00A-1065-5804-4D86-7FBEE7E2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342900"/>
            <a:ext cx="9294813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高ぶる者より　悪者の手より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守り給えや　従わぬ者は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倒れて再び　立つを得ずとも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1">
            <a:extLst>
              <a:ext uri="{FF2B5EF4-FFF2-40B4-BE49-F238E27FC236}">
                <a16:creationId xmlns:a16="http://schemas.microsoft.com/office/drawing/2014/main" id="{1A4DC786-029A-B1F5-4F91-831FFB28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聖１９    成したまえ裁きを</a:t>
            </a:r>
          </a:p>
        </p:txBody>
      </p:sp>
      <p:sp>
        <p:nvSpPr>
          <p:cNvPr id="248835" name="Text Box 2">
            <a:extLst>
              <a:ext uri="{FF2B5EF4-FFF2-40B4-BE49-F238E27FC236}">
                <a16:creationId xmlns:a16="http://schemas.microsoft.com/office/drawing/2014/main" id="{7127E69F-39C1-75C2-9A13-BEF70EF3C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①成し給え裁きを　御神よ我が身の 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訴えをば取りあげ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助けいだし給え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御神を畏れぬ者達より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1">
            <a:extLst>
              <a:ext uri="{FF2B5EF4-FFF2-40B4-BE49-F238E27FC236}">
                <a16:creationId xmlns:a16="http://schemas.microsoft.com/office/drawing/2014/main" id="{C6AE5BB2-0565-62EB-B351-EDD7B39B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聖１９    成したまえ裁きを</a:t>
            </a:r>
          </a:p>
        </p:txBody>
      </p:sp>
      <p:sp>
        <p:nvSpPr>
          <p:cNvPr id="250883" name="Text Box 2">
            <a:extLst>
              <a:ext uri="{FF2B5EF4-FFF2-40B4-BE49-F238E27FC236}">
                <a16:creationId xmlns:a16="http://schemas.microsoft.com/office/drawing/2014/main" id="{A065F777-9947-161F-765F-64692A9B3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②依り頼む御神よ　何故我が身を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顧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(かえり)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みず捨てたもう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我が目は我が敵の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虐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(しいた)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げを受けて　涙に満つ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1">
            <a:extLst>
              <a:ext uri="{FF2B5EF4-FFF2-40B4-BE49-F238E27FC236}">
                <a16:creationId xmlns:a16="http://schemas.microsoft.com/office/drawing/2014/main" id="{58BBD429-9973-7382-8728-B0DD564C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聖１９    成したまえ裁きを</a:t>
            </a:r>
          </a:p>
        </p:txBody>
      </p:sp>
      <p:sp>
        <p:nvSpPr>
          <p:cNvPr id="252931" name="Text Box 2">
            <a:extLst>
              <a:ext uri="{FF2B5EF4-FFF2-40B4-BE49-F238E27FC236}">
                <a16:creationId xmlns:a16="http://schemas.microsoft.com/office/drawing/2014/main" id="{9ECD9B0D-C4D1-32DF-918A-33E51D788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③願わくは御神よ　御光を照らし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また汝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がまこともて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行かせ給え我を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尊き御山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（みやま）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汝が住まいに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1">
            <a:extLst>
              <a:ext uri="{FF2B5EF4-FFF2-40B4-BE49-F238E27FC236}">
                <a16:creationId xmlns:a16="http://schemas.microsoft.com/office/drawing/2014/main" id="{781876DA-E985-CE4B-82C9-FA6FDC3E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聖１９    成したまえ裁きを</a:t>
            </a:r>
          </a:p>
        </p:txBody>
      </p:sp>
      <p:sp>
        <p:nvSpPr>
          <p:cNvPr id="254979" name="Text Box 2">
            <a:extLst>
              <a:ext uri="{FF2B5EF4-FFF2-40B4-BE49-F238E27FC236}">
                <a16:creationId xmlns:a16="http://schemas.microsoft.com/office/drawing/2014/main" id="{5A700BED-8201-27AE-BED7-1BD46782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166688"/>
            <a:ext cx="9294813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みやま　                                 ましま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④御山に登り得ば　御神の在す</a:t>
            </a:r>
          </a:p>
          <a:p>
            <a:pPr eaLnBrk="1" hangingPunct="1">
              <a:spcBef>
                <a:spcPts val="1138"/>
              </a:spcBef>
              <a:spcAft>
                <a:spcPts val="113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祭壇へと近づかん　我が御神よ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我は竪琴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（たてごと）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奏でて　 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をば誉めん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1">
            <a:extLst>
              <a:ext uri="{FF2B5EF4-FFF2-40B4-BE49-F238E27FC236}">
                <a16:creationId xmlns:a16="http://schemas.microsoft.com/office/drawing/2014/main" id="{4333DA4D-BF00-8A63-E92D-1E66E133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聖１９    成したまえ裁きを</a:t>
            </a:r>
          </a:p>
        </p:txBody>
      </p:sp>
      <p:sp>
        <p:nvSpPr>
          <p:cNvPr id="257027" name="Text Box 2">
            <a:extLst>
              <a:ext uri="{FF2B5EF4-FFF2-40B4-BE49-F238E27FC236}">
                <a16:creationId xmlns:a16="http://schemas.microsoft.com/office/drawing/2014/main" id="{4493B89D-47C9-FF98-F4DC-F5D1CABEC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334963"/>
            <a:ext cx="9294813" cy="56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たま  なにゆえ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⑤我が魂よ何故　うなだれ沈むや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また思い惑うや　主を待ち望みつつ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助けにています　主を讃えよ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1">
            <a:extLst>
              <a:ext uri="{FF2B5EF4-FFF2-40B4-BE49-F238E27FC236}">
                <a16:creationId xmlns:a16="http://schemas.microsoft.com/office/drawing/2014/main" id="{061FFEF4-CF09-A628-82F1-B398E7337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聖２０   主はさけどころなり</a:t>
            </a:r>
          </a:p>
        </p:txBody>
      </p:sp>
      <p:sp>
        <p:nvSpPr>
          <p:cNvPr id="259075" name="Text Box 2">
            <a:extLst>
              <a:ext uri="{FF2B5EF4-FFF2-40B4-BE49-F238E27FC236}">
                <a16:creationId xmlns:a16="http://schemas.microsoft.com/office/drawing/2014/main" id="{A4478B4E-581B-A3C5-AB7C-7FE2C352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①主は避け所なり　われらの力なり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悩める場合の　近き助けなり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たとい地は変わりて　山は海の中に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移る日ありとも　恐るることなし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1">
            <a:extLst>
              <a:ext uri="{FF2B5EF4-FFF2-40B4-BE49-F238E27FC236}">
                <a16:creationId xmlns:a16="http://schemas.microsoft.com/office/drawing/2014/main" id="{B80E33FE-500F-E9B6-3723-DEE82314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聖２０   主はさけどころなり</a:t>
            </a:r>
          </a:p>
        </p:txBody>
      </p:sp>
      <p:sp>
        <p:nvSpPr>
          <p:cNvPr id="261123" name="Text Box 2">
            <a:extLst>
              <a:ext uri="{FF2B5EF4-FFF2-40B4-BE49-F238E27FC236}">
                <a16:creationId xmlns:a16="http://schemas.microsoft.com/office/drawing/2014/main" id="{44262C5F-DA98-7080-2949-D3A2D39AF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233363"/>
            <a:ext cx="9294813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わ      とどろ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②よし水は泡立ち　沸きて轟くとも</a:t>
            </a:r>
          </a:p>
          <a:p>
            <a:pPr eaLnBrk="1" hangingPunct="1">
              <a:spcBef>
                <a:spcPts val="1138"/>
              </a:spcBef>
              <a:spcAft>
                <a:spcPts val="113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山は動くとも　恐るることなし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一つの川があり　都を喜ばせ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御神の住まいを　喜ばせまつる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1">
            <a:extLst>
              <a:ext uri="{FF2B5EF4-FFF2-40B4-BE49-F238E27FC236}">
                <a16:creationId xmlns:a16="http://schemas.microsoft.com/office/drawing/2014/main" id="{194859F8-8EDE-F1EC-80A0-747E1DB4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聖２０   主はさけどころなり</a:t>
            </a:r>
          </a:p>
        </p:txBody>
      </p:sp>
      <p:sp>
        <p:nvSpPr>
          <p:cNvPr id="263171" name="Text Box 2">
            <a:extLst>
              <a:ext uri="{FF2B5EF4-FFF2-40B4-BE49-F238E27FC236}">
                <a16:creationId xmlns:a16="http://schemas.microsoft.com/office/drawing/2014/main" id="{2866BF79-460F-3B34-0464-2E196EE9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③神の在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す都は　揺れ動くことなし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朝まだき神は　これを助けたもう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世の民は騒ぎて　国々は動けど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神声を出さば　その地は溶け去る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>
            <a:extLst>
              <a:ext uri="{FF2B5EF4-FFF2-40B4-BE49-F238E27FC236}">
                <a16:creationId xmlns:a16="http://schemas.microsoft.com/office/drawing/2014/main" id="{E210C02F-BC69-2C67-5EEA-007E6811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 鹿の谷川を</a:t>
            </a:r>
          </a:p>
        </p:txBody>
      </p:sp>
      <p:sp>
        <p:nvSpPr>
          <p:cNvPr id="62467" name="Text Box 2">
            <a:extLst>
              <a:ext uri="{FF2B5EF4-FFF2-40B4-BE49-F238E27FC236}">
                <a16:creationId xmlns:a16="http://schemas.microsoft.com/office/drawing/2014/main" id="{54635D1A-7387-BE31-A04B-7623DF79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岩なる御神よ　捨てたまいしや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に責められて　嘆く我が身を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敵は終日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(ひねもす)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骨も砕ける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激しき言葉に　我を罵れり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1">
            <a:extLst>
              <a:ext uri="{FF2B5EF4-FFF2-40B4-BE49-F238E27FC236}">
                <a16:creationId xmlns:a16="http://schemas.microsoft.com/office/drawing/2014/main" id="{D2C29338-EFD3-6E13-7F90-71712AE0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聖２０   主はさけどころなり</a:t>
            </a:r>
          </a:p>
        </p:txBody>
      </p:sp>
      <p:sp>
        <p:nvSpPr>
          <p:cNvPr id="265219" name="Text Box 2">
            <a:extLst>
              <a:ext uri="{FF2B5EF4-FFF2-40B4-BE49-F238E27FC236}">
                <a16:creationId xmlns:a16="http://schemas.microsoft.com/office/drawing/2014/main" id="{EC5A1613-604F-A966-67A0-8F10AAC1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3583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④万軍をば率いる　主は避け所なり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共に在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(ましま)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　助け守りたもう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en-US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来たりて目を見張れ　主の大き御業に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地に驚くべきことを主は成しぬ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1">
            <a:extLst>
              <a:ext uri="{FF2B5EF4-FFF2-40B4-BE49-F238E27FC236}">
                <a16:creationId xmlns:a16="http://schemas.microsoft.com/office/drawing/2014/main" id="{C02B8244-7067-D74B-E119-4292C06D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聖２０   主はさけどころなり</a:t>
            </a:r>
          </a:p>
        </p:txBody>
      </p:sp>
      <p:sp>
        <p:nvSpPr>
          <p:cNvPr id="267267" name="Text Box 2">
            <a:extLst>
              <a:ext uri="{FF2B5EF4-FFF2-40B4-BE49-F238E27FC236}">
                <a16:creationId xmlns:a16="http://schemas.microsoft.com/office/drawing/2014/main" id="{B4BE3A0E-BDBA-8A75-84D2-32ECC673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⑤神は地の果てまで　戦いを止めさせ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弓も槍も折り　戦車を焼かせたもう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「静まりて知るべし　他に神はあらじ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我は崇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(あが)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められん　諸々の民に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1">
            <a:extLst>
              <a:ext uri="{FF2B5EF4-FFF2-40B4-BE49-F238E27FC236}">
                <a16:creationId xmlns:a16="http://schemas.microsoft.com/office/drawing/2014/main" id="{E9885EAB-15E0-BDD8-EAF6-25F5E03A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69315" name="Text Box 2">
            <a:extLst>
              <a:ext uri="{FF2B5EF4-FFF2-40B4-BE49-F238E27FC236}">
                <a16:creationId xmlns:a16="http://schemas.microsoft.com/office/drawing/2014/main" id="{B4D5838E-3D06-8396-9464-96C4778E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全ての者手を打ち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喜ばしき声上げ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主の御前に叫べよ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1">
            <a:extLst>
              <a:ext uri="{FF2B5EF4-FFF2-40B4-BE49-F238E27FC236}">
                <a16:creationId xmlns:a16="http://schemas.microsoft.com/office/drawing/2014/main" id="{1CC40D30-720A-1A74-6C6C-AB47159E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71363" name="Text Box 2">
            <a:extLst>
              <a:ext uri="{FF2B5EF4-FFF2-40B4-BE49-F238E27FC236}">
                <a16:creationId xmlns:a16="http://schemas.microsoft.com/office/drawing/2014/main" id="{97A93E13-6EB3-46AA-CD4D-457045541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高御座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(たかみくら)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に居まして</a:t>
            </a:r>
          </a:p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世界を統べ治むる　</a:t>
            </a:r>
          </a:p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  君なる主に向かいて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1">
            <a:extLst>
              <a:ext uri="{FF2B5EF4-FFF2-40B4-BE49-F238E27FC236}">
                <a16:creationId xmlns:a16="http://schemas.microsoft.com/office/drawing/2014/main" id="{930507CD-9751-23C0-CEAB-F795AD93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73411" name="Text Box 2">
            <a:extLst>
              <a:ext uri="{FF2B5EF4-FFF2-40B4-BE49-F238E27FC236}">
                <a16:creationId xmlns:a16="http://schemas.microsoft.com/office/drawing/2014/main" id="{F69F03C9-C29B-6F42-AFD3-241B702B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②主は全ての民をば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御旨を成す民とし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愛したもうヤコブの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1">
            <a:extLst>
              <a:ext uri="{FF2B5EF4-FFF2-40B4-BE49-F238E27FC236}">
                <a16:creationId xmlns:a16="http://schemas.microsoft.com/office/drawing/2014/main" id="{2BBB404D-7587-D192-E94E-47B06B454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75459" name="Text Box 2">
            <a:extLst>
              <a:ext uri="{FF2B5EF4-FFF2-40B4-BE49-F238E27FC236}">
                <a16:creationId xmlns:a16="http://schemas.microsoft.com/office/drawing/2014/main" id="{45EA9CF9-0D26-0438-C836-BBD0F05BD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誇りし地を選びて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彼らの為分けおき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嗣業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（しぎょう）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と成し給えり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1">
            <a:extLst>
              <a:ext uri="{FF2B5EF4-FFF2-40B4-BE49-F238E27FC236}">
                <a16:creationId xmlns:a16="http://schemas.microsoft.com/office/drawing/2014/main" id="{36BB3845-20AF-A029-B8A9-9EFA90F4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77507" name="Text Box 2">
            <a:extLst>
              <a:ext uri="{FF2B5EF4-FFF2-40B4-BE49-F238E27FC236}">
                <a16:creationId xmlns:a16="http://schemas.microsoft.com/office/drawing/2014/main" id="{7DD4F992-A0DF-7BDA-84DF-6707ED7B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③神は昇り給えり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喜ぶ声もろとも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ラッパ奏するさ中に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1">
            <a:extLst>
              <a:ext uri="{FF2B5EF4-FFF2-40B4-BE49-F238E27FC236}">
                <a16:creationId xmlns:a16="http://schemas.microsoft.com/office/drawing/2014/main" id="{EF1952DF-A71D-9958-3674-F7A25330C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79555" name="Text Box 2">
            <a:extLst>
              <a:ext uri="{FF2B5EF4-FFF2-40B4-BE49-F238E27FC236}">
                <a16:creationId xmlns:a16="http://schemas.microsoft.com/office/drawing/2014/main" id="{A05CE336-0714-86C3-99A2-E0644716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誉めたたえよ御神を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世界の君我が主を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練り上げたる歌もて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1">
            <a:extLst>
              <a:ext uri="{FF2B5EF4-FFF2-40B4-BE49-F238E27FC236}">
                <a16:creationId xmlns:a16="http://schemas.microsoft.com/office/drawing/2014/main" id="{D3465390-8D51-EFDC-BE24-060CD6BC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81603" name="Text Box 2">
            <a:extLst>
              <a:ext uri="{FF2B5EF4-FFF2-40B4-BE49-F238E27FC236}">
                <a16:creationId xmlns:a16="http://schemas.microsoft.com/office/drawing/2014/main" id="{2475514C-9CD5-540E-C9E9-4F060E9B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④主は諸民治めて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高御座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（たかみくら）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に座したまう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外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つ国より君たち来たりて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1">
            <a:extLst>
              <a:ext uri="{FF2B5EF4-FFF2-40B4-BE49-F238E27FC236}">
                <a16:creationId xmlns:a16="http://schemas.microsoft.com/office/drawing/2014/main" id="{4CC35BEF-2179-C364-E824-0EFE6486C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聖２１ すべてのもの手を打ち</a:t>
            </a:r>
          </a:p>
        </p:txBody>
      </p:sp>
      <p:sp>
        <p:nvSpPr>
          <p:cNvPr id="283651" name="Text Box 2">
            <a:extLst>
              <a:ext uri="{FF2B5EF4-FFF2-40B4-BE49-F238E27FC236}">
                <a16:creationId xmlns:a16="http://schemas.microsoft.com/office/drawing/2014/main" id="{BC614596-6374-EB48-A279-540FFF2E6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主にまつろう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地はことごと主の物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讃えよ主を高らかに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BA1D307A-6825-8430-8DEA-1BF43588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 鹿の谷川を</a:t>
            </a:r>
          </a:p>
        </p:txBody>
      </p:sp>
      <p:sp>
        <p:nvSpPr>
          <p:cNvPr id="64515" name="Text Box 2">
            <a:extLst>
              <a:ext uri="{FF2B5EF4-FFF2-40B4-BE49-F238E27FC236}">
                <a16:creationId xmlns:a16="http://schemas.microsoft.com/office/drawing/2014/main" id="{2DCABB8D-6FE2-C17E-5927-F85AE5DE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⑥なぜ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我が魂　項垂れ沈む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御神を待ちつつ　歌い続けよ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御神は今　助け主なり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誉め讃えまつらん　我神我主を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1">
            <a:extLst>
              <a:ext uri="{FF2B5EF4-FFF2-40B4-BE49-F238E27FC236}">
                <a16:creationId xmlns:a16="http://schemas.microsoft.com/office/drawing/2014/main" id="{05D60EBE-6099-D811-F260-8CFE9374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 もろもろの民よ聞け</a:t>
            </a:r>
          </a:p>
        </p:txBody>
      </p:sp>
      <p:sp>
        <p:nvSpPr>
          <p:cNvPr id="285699" name="Text Box 2">
            <a:extLst>
              <a:ext uri="{FF2B5EF4-FFF2-40B4-BE49-F238E27FC236}">
                <a16:creationId xmlns:a16="http://schemas.microsoft.com/office/drawing/2014/main" id="{7CF0DFE0-D3E5-DABD-DA0C-59DB543D6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①諸々の民よ聞け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人よ耳傾けよ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低き者高き者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富む輩・賤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(しず)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の者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1">
            <a:extLst>
              <a:ext uri="{FF2B5EF4-FFF2-40B4-BE49-F238E27FC236}">
                <a16:creationId xmlns:a16="http://schemas.microsoft.com/office/drawing/2014/main" id="{2E2A9010-5376-2A3E-5313-8C403CE81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 もろもろの民よ聞け</a:t>
            </a:r>
          </a:p>
        </p:txBody>
      </p:sp>
      <p:sp>
        <p:nvSpPr>
          <p:cNvPr id="287747" name="Text Box 2">
            <a:extLst>
              <a:ext uri="{FF2B5EF4-FFF2-40B4-BE49-F238E27FC236}">
                <a16:creationId xmlns:a16="http://schemas.microsoft.com/office/drawing/2014/main" id="{0FDBD0FD-0DDB-70CF-705C-6C3764D9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この胸にある知識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我が語る高き知恵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たとえごと意味もあらば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琴の音に全て明かさん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1">
            <a:extLst>
              <a:ext uri="{FF2B5EF4-FFF2-40B4-BE49-F238E27FC236}">
                <a16:creationId xmlns:a16="http://schemas.microsoft.com/office/drawing/2014/main" id="{8A5CDA75-A66F-2BC4-C246-1A878B24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 もろもろの民よ聞け</a:t>
            </a:r>
          </a:p>
        </p:txBody>
      </p:sp>
      <p:sp>
        <p:nvSpPr>
          <p:cNvPr id="289795" name="Text Box 2">
            <a:extLst>
              <a:ext uri="{FF2B5EF4-FFF2-40B4-BE49-F238E27FC236}">
                <a16:creationId xmlns:a16="http://schemas.microsoft.com/office/drawing/2014/main" id="{A5FA1655-C972-6E88-2C2D-2237EEDDC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②悪しき者攻め来とも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我などて恐るべき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彼らは己が富の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多きを誇る者なり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1">
            <a:extLst>
              <a:ext uri="{FF2B5EF4-FFF2-40B4-BE49-F238E27FC236}">
                <a16:creationId xmlns:a16="http://schemas.microsoft.com/office/drawing/2014/main" id="{62A8AF7E-EDA7-99F7-B4A7-B0A7ACCF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 もろもろの民よ聞け</a:t>
            </a:r>
          </a:p>
        </p:txBody>
      </p:sp>
      <p:sp>
        <p:nvSpPr>
          <p:cNvPr id="291843" name="Text Box 2">
            <a:extLst>
              <a:ext uri="{FF2B5EF4-FFF2-40B4-BE49-F238E27FC236}">
                <a16:creationId xmlns:a16="http://schemas.microsoft.com/office/drawing/2014/main" id="{B9DCBE2C-3F76-8216-18EB-343BCAC7B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人には人を贖う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いのちの代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（だい）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は払えず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その代はいとも高く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誰人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（たれびと）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の手にも難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（かた）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1">
            <a:extLst>
              <a:ext uri="{FF2B5EF4-FFF2-40B4-BE49-F238E27FC236}">
                <a16:creationId xmlns:a16="http://schemas.microsoft.com/office/drawing/2014/main" id="{A4179589-781A-C076-BECF-B8723569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 もろもろの民よ聞け</a:t>
            </a:r>
          </a:p>
        </p:txBody>
      </p:sp>
      <p:sp>
        <p:nvSpPr>
          <p:cNvPr id="293891" name="Text Box 2">
            <a:extLst>
              <a:ext uri="{FF2B5EF4-FFF2-40B4-BE49-F238E27FC236}">
                <a16:creationId xmlns:a16="http://schemas.microsoft.com/office/drawing/2014/main" id="{4F96565B-55AE-43DA-9ACA-BC0430F6F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③知者も世を去る日あり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愚か者また滅ぶ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富む者の死後にまで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持つ地はただ墓のみ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1">
            <a:extLst>
              <a:ext uri="{FF2B5EF4-FFF2-40B4-BE49-F238E27FC236}">
                <a16:creationId xmlns:a16="http://schemas.microsoft.com/office/drawing/2014/main" id="{34801413-83ED-009E-FE43-DB13FD17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聖２２ もろもろの民よ聞け</a:t>
            </a:r>
          </a:p>
        </p:txBody>
      </p:sp>
      <p:sp>
        <p:nvSpPr>
          <p:cNvPr id="295939" name="Text Box 2">
            <a:extLst>
              <a:ext uri="{FF2B5EF4-FFF2-40B4-BE49-F238E27FC236}">
                <a16:creationId xmlns:a16="http://schemas.microsoft.com/office/drawing/2014/main" id="{EE41F7DC-3BD0-60F7-A0BE-876AEAD0B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奢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(おご)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りはたちまち消え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野の獣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(けもの)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見るごとし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見よこれぞ自らをば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神とせし魂なる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1">
            <a:extLst>
              <a:ext uri="{FF2B5EF4-FFF2-40B4-BE49-F238E27FC236}">
                <a16:creationId xmlns:a16="http://schemas.microsoft.com/office/drawing/2014/main" id="{793FB583-1AEA-67E9-1361-520CB0264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 感謝いたします神よ</a:t>
            </a:r>
          </a:p>
        </p:txBody>
      </p:sp>
      <p:sp>
        <p:nvSpPr>
          <p:cNvPr id="297987" name="Text Box 2">
            <a:extLst>
              <a:ext uri="{FF2B5EF4-FFF2-40B4-BE49-F238E27FC236}">
                <a16:creationId xmlns:a16="http://schemas.microsoft.com/office/drawing/2014/main" id="{F741DBFF-934F-A2D6-4935-CFA43C98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感謝いたします　神よわれらは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御名を呼び上げて　御業を語り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感謝いたします　あなたに神よ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1">
            <a:extLst>
              <a:ext uri="{FF2B5EF4-FFF2-40B4-BE49-F238E27FC236}">
                <a16:creationId xmlns:a16="http://schemas.microsoft.com/office/drawing/2014/main" id="{2962E122-33D4-B4E1-254F-B8EE7CFED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 感謝いたします神よ</a:t>
            </a:r>
          </a:p>
        </p:txBody>
      </p:sp>
      <p:sp>
        <p:nvSpPr>
          <p:cNvPr id="300035" name="Text Box 2">
            <a:extLst>
              <a:ext uri="{FF2B5EF4-FFF2-40B4-BE49-F238E27FC236}">
                <a16:creationId xmlns:a16="http://schemas.microsoft.com/office/drawing/2014/main" id="{67370B0F-5D70-8EA8-1F5A-04E4F2F7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7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主は御裁きを　いつか成したもう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世の人々が　よろめくならば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主は柱をば　堅く成したもう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1">
            <a:extLst>
              <a:ext uri="{FF2B5EF4-FFF2-40B4-BE49-F238E27FC236}">
                <a16:creationId xmlns:a16="http://schemas.microsoft.com/office/drawing/2014/main" id="{ECE01719-40D1-A4CB-154B-51A1DF21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 感謝いたします神よ</a:t>
            </a:r>
          </a:p>
        </p:txBody>
      </p:sp>
      <p:sp>
        <p:nvSpPr>
          <p:cNvPr id="302083" name="Text Box 2">
            <a:extLst>
              <a:ext uri="{FF2B5EF4-FFF2-40B4-BE49-F238E27FC236}">
                <a16:creationId xmlns:a16="http://schemas.microsoft.com/office/drawing/2014/main" id="{E86D1CD3-E4D0-B4D3-F53C-F6934965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主は誇る者　悪しき者等に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「角突き出して　誇るな」と言う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主はこれを下げ　また上げられる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1">
            <a:extLst>
              <a:ext uri="{FF2B5EF4-FFF2-40B4-BE49-F238E27FC236}">
                <a16:creationId xmlns:a16="http://schemas.microsoft.com/office/drawing/2014/main" id="{6E1EC971-5D6D-4699-8C2C-630C2D154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 感謝いたします神よ</a:t>
            </a:r>
          </a:p>
        </p:txBody>
      </p:sp>
      <p:sp>
        <p:nvSpPr>
          <p:cNvPr id="304131" name="Text Box 2">
            <a:extLst>
              <a:ext uri="{FF2B5EF4-FFF2-40B4-BE49-F238E27FC236}">
                <a16:creationId xmlns:a16="http://schemas.microsoft.com/office/drawing/2014/main" id="{12B1E172-877D-9B20-6A5C-2E299965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主の杯に　ある濃き酒を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世の罪人は　飲み尽くすだろう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されどわれらに　怒りは来ない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D5AA5D38-3702-154E-3089-A5D6129A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 み神よわが身は</a:t>
            </a: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51381FA6-B435-5730-8C9C-45FB9DE8B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0" y="333375"/>
            <a:ext cx="948055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御神よ我が身は　心を傾けて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御前に感謝をし　御名をば誉め讃う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が慈しみと 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汝がまこととのゆえに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御言葉と御名を　高くされしゆえに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1">
            <a:extLst>
              <a:ext uri="{FF2B5EF4-FFF2-40B4-BE49-F238E27FC236}">
                <a16:creationId xmlns:a16="http://schemas.microsoft.com/office/drawing/2014/main" id="{DB83DA81-E7B6-A2CC-CFB0-23878567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聖２３ 感謝いたします神よ</a:t>
            </a:r>
          </a:p>
        </p:txBody>
      </p:sp>
      <p:sp>
        <p:nvSpPr>
          <p:cNvPr id="306179" name="Text Box 2">
            <a:extLst>
              <a:ext uri="{FF2B5EF4-FFF2-40B4-BE49-F238E27FC236}">
                <a16:creationId xmlns:a16="http://schemas.microsoft.com/office/drawing/2014/main" id="{01EE62B5-1C32-EEA3-9B45-0C0A83EC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915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感謝いたします　われらの神に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悪者の角　主はもぐけれど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主は僕等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（しもべら)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引き上げられる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1">
            <a:extLst>
              <a:ext uri="{FF2B5EF4-FFF2-40B4-BE49-F238E27FC236}">
                <a16:creationId xmlns:a16="http://schemas.microsoft.com/office/drawing/2014/main" id="{66FE81B6-4DFD-A644-D392-008D2147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 主をほめ歌え</a:t>
            </a:r>
          </a:p>
        </p:txBody>
      </p:sp>
      <p:sp>
        <p:nvSpPr>
          <p:cNvPr id="308227" name="Text Box 2">
            <a:extLst>
              <a:ext uri="{FF2B5EF4-FFF2-40B4-BE49-F238E27FC236}">
                <a16:creationId xmlns:a16="http://schemas.microsoft.com/office/drawing/2014/main" id="{AE20B087-06E6-4929-458B-30D5E9B5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主を誉め歌え　御名を崇めよ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御神の家の　庭に立つ者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主の恵みは　絶ゆることなし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1">
            <a:extLst>
              <a:ext uri="{FF2B5EF4-FFF2-40B4-BE49-F238E27FC236}">
                <a16:creationId xmlns:a16="http://schemas.microsoft.com/office/drawing/2014/main" id="{EB421AF4-7813-3FB2-0F49-38F0135F5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 主をほめ歌え</a:t>
            </a:r>
          </a:p>
        </p:txBody>
      </p:sp>
      <p:sp>
        <p:nvSpPr>
          <p:cNvPr id="310275" name="Text Box 2">
            <a:extLst>
              <a:ext uri="{FF2B5EF4-FFF2-40B4-BE49-F238E27FC236}">
                <a16:creationId xmlns:a16="http://schemas.microsoft.com/office/drawing/2014/main" id="{D521E3A5-A6C1-3041-C1DF-EA7330A5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主はその民を　選び給えり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御神に勝る　者は世に無し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はみな　御旨を行う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1">
            <a:extLst>
              <a:ext uri="{FF2B5EF4-FFF2-40B4-BE49-F238E27FC236}">
                <a16:creationId xmlns:a16="http://schemas.microsoft.com/office/drawing/2014/main" id="{93831BD3-E8A2-A0AF-C5C0-A30FF3BB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 主をほめ歌え</a:t>
            </a:r>
          </a:p>
        </p:txBody>
      </p:sp>
      <p:sp>
        <p:nvSpPr>
          <p:cNvPr id="312323" name="Text Box 2">
            <a:extLst>
              <a:ext uri="{FF2B5EF4-FFF2-40B4-BE49-F238E27FC236}">
                <a16:creationId xmlns:a16="http://schemas.microsoft.com/office/drawing/2014/main" id="{A0FBB829-6DD8-ECEA-64C1-7FB526645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主は雲を呼び　風を吹かしむ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エジプトにての　不思議なる業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パロと全ての　しもべは見たり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1">
            <a:extLst>
              <a:ext uri="{FF2B5EF4-FFF2-40B4-BE49-F238E27FC236}">
                <a16:creationId xmlns:a16="http://schemas.microsoft.com/office/drawing/2014/main" id="{72325563-D8F1-D708-C9A6-982698C51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 主をほめ歌え</a:t>
            </a:r>
          </a:p>
        </p:txBody>
      </p:sp>
      <p:sp>
        <p:nvSpPr>
          <p:cNvPr id="314371" name="Text Box 2">
            <a:extLst>
              <a:ext uri="{FF2B5EF4-FFF2-40B4-BE49-F238E27FC236}">
                <a16:creationId xmlns:a16="http://schemas.microsoft.com/office/drawing/2014/main" id="{5682024C-5D5B-C6EF-52A3-216E5418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58738"/>
            <a:ext cx="8915400" cy="369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あたびと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主は敵人を　打ち滅ぼしぬ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力ある君　打ち平らげて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地をその民に　与え給えり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1">
            <a:extLst>
              <a:ext uri="{FF2B5EF4-FFF2-40B4-BE49-F238E27FC236}">
                <a16:creationId xmlns:a16="http://schemas.microsoft.com/office/drawing/2014/main" id="{0710EBD7-E142-D740-5DF8-41AA45D2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 主をほめ歌え</a:t>
            </a:r>
          </a:p>
        </p:txBody>
      </p:sp>
      <p:sp>
        <p:nvSpPr>
          <p:cNvPr id="316419" name="Text Box 2">
            <a:extLst>
              <a:ext uri="{FF2B5EF4-FFF2-40B4-BE49-F238E27FC236}">
                <a16:creationId xmlns:a16="http://schemas.microsoft.com/office/drawing/2014/main" id="{78236517-9515-E159-D25A-E4D1D8E6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主の大御名は　絶ゆることなし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御民を裁き　憐れみたもう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主は偶像に　在り給えねば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1">
            <a:extLst>
              <a:ext uri="{FF2B5EF4-FFF2-40B4-BE49-F238E27FC236}">
                <a16:creationId xmlns:a16="http://schemas.microsoft.com/office/drawing/2014/main" id="{49C6900F-41C2-B1B7-3C01-4292930E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 主をほめ歌え</a:t>
            </a:r>
          </a:p>
        </p:txBody>
      </p:sp>
      <p:sp>
        <p:nvSpPr>
          <p:cNvPr id="318467" name="Text Box 2">
            <a:extLst>
              <a:ext uri="{FF2B5EF4-FFF2-40B4-BE49-F238E27FC236}">
                <a16:creationId xmlns:a16="http://schemas.microsoft.com/office/drawing/2014/main" id="{B48E536E-BD8B-4488-A83C-2A34BACF5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手にて作りし　偶像見れば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口言うを得ず　耳聞くを得ず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目は見るを得ず　また息もなし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1">
            <a:extLst>
              <a:ext uri="{FF2B5EF4-FFF2-40B4-BE49-F238E27FC236}">
                <a16:creationId xmlns:a16="http://schemas.microsoft.com/office/drawing/2014/main" id="{9CCBED78-AC8F-9B57-9834-26C17DE33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聖２４ 主をほめ歌え</a:t>
            </a:r>
          </a:p>
        </p:txBody>
      </p:sp>
      <p:sp>
        <p:nvSpPr>
          <p:cNvPr id="320515" name="Text Box 2">
            <a:extLst>
              <a:ext uri="{FF2B5EF4-FFF2-40B4-BE49-F238E27FC236}">
                <a16:creationId xmlns:a16="http://schemas.microsoft.com/office/drawing/2014/main" id="{6875A1C9-E7A0-0453-F5A4-934FC7B4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⑦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手にて作りし　偶像捨てて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御民よ返れ　まことの神に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主を誉めまつれ　誉めまつれ主を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ext Box 1">
            <a:extLst>
              <a:ext uri="{FF2B5EF4-FFF2-40B4-BE49-F238E27FC236}">
                <a16:creationId xmlns:a16="http://schemas.microsoft.com/office/drawing/2014/main" id="{C4D25E5C-BD36-35CB-77AE-379D1EC40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聖２５ み神の愛をば</a:t>
            </a:r>
          </a:p>
        </p:txBody>
      </p:sp>
      <p:sp>
        <p:nvSpPr>
          <p:cNvPr id="322563" name="Text Box 2">
            <a:extLst>
              <a:ext uri="{FF2B5EF4-FFF2-40B4-BE49-F238E27FC236}">
                <a16:creationId xmlns:a16="http://schemas.microsoft.com/office/drawing/2014/main" id="{C538283D-2B9F-8F16-5F1C-768C61D6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御神の愛をば　歌うわれらの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胸は開きたり　花のごとくに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御顔の光に　迷いの霧も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疑いの雲も　消えて跡なし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1">
            <a:extLst>
              <a:ext uri="{FF2B5EF4-FFF2-40B4-BE49-F238E27FC236}">
                <a16:creationId xmlns:a16="http://schemas.microsoft.com/office/drawing/2014/main" id="{77F85A98-4ED1-818B-4701-335C17ED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0"/>
            <a:ext cx="37449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聖２５  み神の愛をば</a:t>
            </a:r>
          </a:p>
        </p:txBody>
      </p:sp>
      <p:sp>
        <p:nvSpPr>
          <p:cNvPr id="324611" name="Text Box 2">
            <a:extLst>
              <a:ext uri="{FF2B5EF4-FFF2-40B4-BE49-F238E27FC236}">
                <a16:creationId xmlns:a16="http://schemas.microsoft.com/office/drawing/2014/main" id="{9CFA2F42-A6F0-2E4B-EF5E-909244BD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242888"/>
            <a:ext cx="8955087" cy="58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御使い聖徒ら　歌え御稜威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(みいつ)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月・星・太陽　たたえよ神を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雪降る高嶺も　花咲く谷も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林も野原も　砂漠も海も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0115FE16-97F6-3517-C3D9-98E5191A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 み神よわが身は</a:t>
            </a:r>
          </a:p>
        </p:txBody>
      </p:sp>
      <p:sp>
        <p:nvSpPr>
          <p:cNvPr id="68611" name="Text Box 2">
            <a:extLst>
              <a:ext uri="{FF2B5EF4-FFF2-40B4-BE49-F238E27FC236}">
                <a16:creationId xmlns:a16="http://schemas.microsoft.com/office/drawing/2014/main" id="{14B62151-2B44-446C-5AEB-51BAE20D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0" y="333375"/>
            <a:ext cx="948055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呼びまつるごとに　答をなしたもう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この胸の中に　力を増したもう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地なる君たちも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に感謝をささげん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御口の言葉を　彼ら聞きしゆえに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1">
            <a:extLst>
              <a:ext uri="{FF2B5EF4-FFF2-40B4-BE49-F238E27FC236}">
                <a16:creationId xmlns:a16="http://schemas.microsoft.com/office/drawing/2014/main" id="{2A49B80A-4D60-2CC6-E7DB-0DDA959C1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8263"/>
            <a:ext cx="356393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聖２５  み神の愛をば</a:t>
            </a:r>
          </a:p>
        </p:txBody>
      </p:sp>
      <p:sp>
        <p:nvSpPr>
          <p:cNvPr id="326659" name="Text Box 2">
            <a:extLst>
              <a:ext uri="{FF2B5EF4-FFF2-40B4-BE49-F238E27FC236}">
                <a16:creationId xmlns:a16="http://schemas.microsoft.com/office/drawing/2014/main" id="{2B7C8BCE-7F3A-2B30-2A80-A27A4AD1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188913"/>
            <a:ext cx="8802688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御神は罪ある　者をも愛し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御子なるイェスをば　遣わしませり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赦しの御恵み　聖むる力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筆にも声にも　述べ尽くしえず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1">
            <a:extLst>
              <a:ext uri="{FF2B5EF4-FFF2-40B4-BE49-F238E27FC236}">
                <a16:creationId xmlns:a16="http://schemas.microsoft.com/office/drawing/2014/main" id="{B43D42F8-3C28-C6F1-7602-ADF3D37C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0"/>
            <a:ext cx="370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聖２５  み神の愛をば</a:t>
            </a:r>
          </a:p>
        </p:txBody>
      </p:sp>
      <p:sp>
        <p:nvSpPr>
          <p:cNvPr id="328707" name="Text Box 2">
            <a:extLst>
              <a:ext uri="{FF2B5EF4-FFF2-40B4-BE49-F238E27FC236}">
                <a16:creationId xmlns:a16="http://schemas.microsoft.com/office/drawing/2014/main" id="{8CE01604-AD6A-F2ED-EDFE-58EDB077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75" y="260350"/>
            <a:ext cx="9256713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御神はわれらの　父親なれば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御子なるイェスをば　「兄上」と呼ばん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世人よ親しみ　互いに助け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御旨のなる日を　忍び待てかし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1">
            <a:extLst>
              <a:ext uri="{FF2B5EF4-FFF2-40B4-BE49-F238E27FC236}">
                <a16:creationId xmlns:a16="http://schemas.microsoft.com/office/drawing/2014/main" id="{FE22A337-AF2C-ED51-0A81-EA5A2E36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聖２６　つくられしものよ </a:t>
            </a:r>
          </a:p>
        </p:txBody>
      </p:sp>
      <p:sp>
        <p:nvSpPr>
          <p:cNvPr id="330755" name="Text Box 2">
            <a:extLst>
              <a:ext uri="{FF2B5EF4-FFF2-40B4-BE49-F238E27FC236}">
                <a16:creationId xmlns:a16="http://schemas.microsoft.com/office/drawing/2014/main" id="{5E9D574C-9450-0CA5-F520-0ACAAC6A9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0"/>
            <a:ext cx="86169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 つく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られし者よ  声あげて歌え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ハレルヤ！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造り主にして  その支配者なる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主なる神を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ハレルヤ！  ハレルヤ！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1">
            <a:extLst>
              <a:ext uri="{FF2B5EF4-FFF2-40B4-BE49-F238E27FC236}">
                <a16:creationId xmlns:a16="http://schemas.microsoft.com/office/drawing/2014/main" id="{0BF2DF93-609C-5B35-E6CD-C74740F1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0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聖２６　つくられしものよ </a:t>
            </a:r>
          </a:p>
        </p:txBody>
      </p:sp>
      <p:sp>
        <p:nvSpPr>
          <p:cNvPr id="332803" name="Text Box 2">
            <a:extLst>
              <a:ext uri="{FF2B5EF4-FFF2-40B4-BE49-F238E27FC236}">
                <a16:creationId xmlns:a16="http://schemas.microsoft.com/office/drawing/2014/main" id="{0693EA09-1658-4688-7560-95BCA4798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0"/>
            <a:ext cx="8618538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風よ主を歌え  雲よ主を誉めよ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朝日いざ歌え  夕月いざ誉めよ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主なる神を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1">
            <a:extLst>
              <a:ext uri="{FF2B5EF4-FFF2-40B4-BE49-F238E27FC236}">
                <a16:creationId xmlns:a16="http://schemas.microsoft.com/office/drawing/2014/main" id="{BA9A954F-2788-7E18-3ABD-DF89C880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0"/>
            <a:ext cx="495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聖２６　つくられしものよ </a:t>
            </a:r>
          </a:p>
        </p:txBody>
      </p:sp>
      <p:sp>
        <p:nvSpPr>
          <p:cNvPr id="334851" name="Text Box 2">
            <a:extLst>
              <a:ext uri="{FF2B5EF4-FFF2-40B4-BE49-F238E27FC236}">
                <a16:creationId xmlns:a16="http://schemas.microsoft.com/office/drawing/2014/main" id="{27552E0F-63E6-0A8C-229A-B7E2B48DE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0"/>
            <a:ext cx="8670926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清らの流れよ  主のために歌え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人をば暖め  照らす日よ歌え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主なる神を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Text Box 1">
            <a:extLst>
              <a:ext uri="{FF2B5EF4-FFF2-40B4-BE49-F238E27FC236}">
                <a16:creationId xmlns:a16="http://schemas.microsoft.com/office/drawing/2014/main" id="{30123C33-9AE9-68B5-103F-D5AB6699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聖２６　つくられしものよ </a:t>
            </a:r>
          </a:p>
        </p:txBody>
      </p:sp>
      <p:sp>
        <p:nvSpPr>
          <p:cNvPr id="336899" name="Text Box 2">
            <a:extLst>
              <a:ext uri="{FF2B5EF4-FFF2-40B4-BE49-F238E27FC236}">
                <a16:creationId xmlns:a16="http://schemas.microsoft.com/office/drawing/2014/main" id="{3B960C56-72FE-9976-961A-1CFB886A2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838" y="-219075"/>
            <a:ext cx="8393113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たなつもの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出す  大地よ主を誉めよ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かぐわしき花よ  果物よ誉めよ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主なる神を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Text Box 1">
            <a:extLst>
              <a:ext uri="{FF2B5EF4-FFF2-40B4-BE49-F238E27FC236}">
                <a16:creationId xmlns:a16="http://schemas.microsoft.com/office/drawing/2014/main" id="{28FFCA4E-94C2-23B7-4A9F-5D3E9C6B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聖２６　つくられしものよ </a:t>
            </a:r>
          </a:p>
        </p:txBody>
      </p:sp>
      <p:sp>
        <p:nvSpPr>
          <p:cNvPr id="338947" name="Text Box 2">
            <a:extLst>
              <a:ext uri="{FF2B5EF4-FFF2-40B4-BE49-F238E27FC236}">
                <a16:creationId xmlns:a16="http://schemas.microsoft.com/office/drawing/2014/main" id="{89E124E9-641D-3D55-DFBE-1A87A613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0"/>
            <a:ext cx="832326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互いに赦して  心より歌え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重荷を負う者  荷をおろし歌え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主なる神を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1">
            <a:extLst>
              <a:ext uri="{FF2B5EF4-FFF2-40B4-BE49-F238E27FC236}">
                <a16:creationId xmlns:a16="http://schemas.microsoft.com/office/drawing/2014/main" id="{2C3F5E14-0CB8-BD1D-C396-2CAD0C3FB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聖２６　つくられしものよ </a:t>
            </a:r>
          </a:p>
        </p:txBody>
      </p:sp>
      <p:sp>
        <p:nvSpPr>
          <p:cNvPr id="340995" name="Text Box 2">
            <a:extLst>
              <a:ext uri="{FF2B5EF4-FFF2-40B4-BE49-F238E27FC236}">
                <a16:creationId xmlns:a16="http://schemas.microsoft.com/office/drawing/2014/main" id="{34C49D0E-7ECE-F72C-1CD5-8494DE63F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0"/>
            <a:ext cx="842486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⑥つく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られし者は  ことごとく歌え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歌えいざ父と  子と御霊にます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主なる神を  ハレルヤ！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ハレルヤ！  ハレルヤ！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1">
            <a:extLst>
              <a:ext uri="{FF2B5EF4-FFF2-40B4-BE49-F238E27FC236}">
                <a16:creationId xmlns:a16="http://schemas.microsoft.com/office/drawing/2014/main" id="{8F789F3D-D6F3-EE39-2B49-35FEF9330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　わが主のみかおに</a:t>
            </a:r>
          </a:p>
        </p:txBody>
      </p:sp>
      <p:sp>
        <p:nvSpPr>
          <p:cNvPr id="343043" name="Text Box 2">
            <a:extLst>
              <a:ext uri="{FF2B5EF4-FFF2-40B4-BE49-F238E27FC236}">
                <a16:creationId xmlns:a16="http://schemas.microsoft.com/office/drawing/2014/main" id="{A43508F1-C7A4-FF17-BD1D-307A5FD0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9425" y="44450"/>
            <a:ext cx="82518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我が主の御顔に　輝く御栄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いかに歌わん　御使い奏ずる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竪琴消すまで　高く歌わん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高く歌わん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1">
            <a:extLst>
              <a:ext uri="{FF2B5EF4-FFF2-40B4-BE49-F238E27FC236}">
                <a16:creationId xmlns:a16="http://schemas.microsoft.com/office/drawing/2014/main" id="{BC742BB1-8CF0-6DD1-7A5B-B7E4B972D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　わが主のみかおに</a:t>
            </a:r>
          </a:p>
        </p:txBody>
      </p:sp>
      <p:sp>
        <p:nvSpPr>
          <p:cNvPr id="345091" name="Text Box 2">
            <a:extLst>
              <a:ext uri="{FF2B5EF4-FFF2-40B4-BE49-F238E27FC236}">
                <a16:creationId xmlns:a16="http://schemas.microsoft.com/office/drawing/2014/main" id="{B5C56A7F-269A-B869-4DE6-0C4B1D52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9263" y="44450"/>
            <a:ext cx="85677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我が身を罪より　贖のう血潮の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尊さ歌わん　この身に賜いし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輝く義の絹　我は歌わん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我は歌わん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3C03FE0F-91CA-D48A-0178-AF0997DDD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 み神よわが身は</a:t>
            </a: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E5C02516-474F-A2D4-D0F5-9D3F4A9C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0" y="333375"/>
            <a:ext cx="94805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君たちは歌わん　教えの道につき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御栄はいつの　世にも大いなれば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いとも低き者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は顧み給い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高ぶる者等を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が目は見逃さず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1">
            <a:extLst>
              <a:ext uri="{FF2B5EF4-FFF2-40B4-BE49-F238E27FC236}">
                <a16:creationId xmlns:a16="http://schemas.microsoft.com/office/drawing/2014/main" id="{7377FF69-1E05-77FA-D644-2DDDCA03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　わが主のみかおに</a:t>
            </a:r>
          </a:p>
        </p:txBody>
      </p:sp>
      <p:sp>
        <p:nvSpPr>
          <p:cNvPr id="347139" name="Text Box 2">
            <a:extLst>
              <a:ext uri="{FF2B5EF4-FFF2-40B4-BE49-F238E27FC236}">
                <a16:creationId xmlns:a16="http://schemas.microsoft.com/office/drawing/2014/main" id="{C77C2C82-913B-C809-E963-39843E9E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4825" y="44450"/>
            <a:ext cx="864235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主の帯び給える　愛と恵みの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衣歌わん　歌声続かば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世にある限りは　絶えず歌わん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絶えず歌わん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1">
            <a:extLst>
              <a:ext uri="{FF2B5EF4-FFF2-40B4-BE49-F238E27FC236}">
                <a16:creationId xmlns:a16="http://schemas.microsoft.com/office/drawing/2014/main" id="{3950ED94-D908-876D-56A8-1531AB55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聖２７　わが主のみかおに</a:t>
            </a:r>
          </a:p>
        </p:txBody>
      </p:sp>
      <p:sp>
        <p:nvSpPr>
          <p:cNvPr id="349187" name="Text Box 2">
            <a:extLst>
              <a:ext uri="{FF2B5EF4-FFF2-40B4-BE49-F238E27FC236}">
                <a16:creationId xmlns:a16="http://schemas.microsoft.com/office/drawing/2014/main" id="{ECD55F5E-1D3E-13B1-761E-0F0FE0D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4013" y="-276225"/>
            <a:ext cx="9164638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まみ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我が主に見ゆる　栄えの日来なば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いよよ歌わん　恋しき親の手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親しき友の手　取りて歌わん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取りて歌わん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1">
            <a:extLst>
              <a:ext uri="{FF2B5EF4-FFF2-40B4-BE49-F238E27FC236}">
                <a16:creationId xmlns:a16="http://schemas.microsoft.com/office/drawing/2014/main" id="{823D8063-8FAF-2EDC-CB11-CEF6472B7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390525"/>
            <a:ext cx="452437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defTabSz="398129" eaLnBrk="1" hangingPunct="1">
              <a:spcBef>
                <a:spcPct val="0"/>
              </a:spcBef>
              <a:buClrTx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2126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　わかくさのまきばより</a:t>
            </a:r>
          </a:p>
        </p:txBody>
      </p:sp>
      <p:sp>
        <p:nvSpPr>
          <p:cNvPr id="349187" name="Text Box 2">
            <a:extLst>
              <a:ext uri="{FF2B5EF4-FFF2-40B4-BE49-F238E27FC236}">
                <a16:creationId xmlns:a16="http://schemas.microsoft.com/office/drawing/2014/main" id="{F0F2F9C8-2DDA-380C-2F11-7CFEFF0B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701675"/>
            <a:ext cx="5410200" cy="4311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653994" tIns="647614" rIns="79755" bIns="41472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defTabSz="398129" eaLnBrk="1" hangingPunct="1">
              <a:spcBef>
                <a:spcPct val="0"/>
              </a:spcBef>
              <a:spcAft>
                <a:spcPts val="600"/>
              </a:spcAft>
              <a:buClrTx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en-US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若草の牧場より　</a:t>
            </a:r>
          </a:p>
          <a:p>
            <a:pPr defTabSz="398129" eaLnBrk="1" hangingPunct="1">
              <a:spcBef>
                <a:spcPct val="0"/>
              </a:spcBef>
              <a:spcAft>
                <a:spcPts val="600"/>
              </a:spcAft>
              <a:buClrTx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   花咲く森より</a:t>
            </a:r>
          </a:p>
          <a:p>
            <a:pPr defTabSz="398129" eaLnBrk="1" hangingPunct="1">
              <a:spcBef>
                <a:spcPct val="0"/>
              </a:spcBef>
              <a:spcAft>
                <a:spcPts val="600"/>
              </a:spcAft>
              <a:buClrTx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　 麗しき造り主　</a:t>
            </a:r>
          </a:p>
          <a:p>
            <a:pPr defTabSz="398129" eaLnBrk="1" hangingPunct="1">
              <a:spcBef>
                <a:spcPct val="0"/>
              </a:spcBef>
              <a:spcAft>
                <a:spcPts val="600"/>
              </a:spcAft>
              <a:buClrTx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44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我歌いまつらん</a:t>
            </a:r>
          </a:p>
          <a:p>
            <a:pPr defTabSz="398129" eaLnBrk="1" hangingPunct="1">
              <a:spcBef>
                <a:spcPct val="0"/>
              </a:spcBef>
              <a:buClrTx/>
              <a:tabLst>
                <a:tab pos="0" algn="l"/>
                <a:tab pos="396721" algn="l"/>
                <a:tab pos="794850" algn="l"/>
                <a:tab pos="1192978" algn="l"/>
                <a:tab pos="1591107" algn="l"/>
                <a:tab pos="1989234" algn="l"/>
                <a:tab pos="2387363" algn="l"/>
                <a:tab pos="2785490" algn="l"/>
                <a:tab pos="3183619" algn="l"/>
                <a:tab pos="3581746" algn="l"/>
                <a:tab pos="3979875" algn="l"/>
                <a:tab pos="4378004" algn="l"/>
                <a:tab pos="4776132" algn="l"/>
                <a:tab pos="5174260" algn="l"/>
                <a:tab pos="5572388" algn="l"/>
                <a:tab pos="5970517" algn="l"/>
                <a:tab pos="6368646" algn="l"/>
                <a:tab pos="6766773" algn="l"/>
                <a:tab pos="7164902" algn="l"/>
                <a:tab pos="7563029" algn="l"/>
                <a:tab pos="7961158" algn="l"/>
              </a:tabLst>
              <a:defRPr/>
            </a:pPr>
            <a:r>
              <a:rPr lang="ja-JP" altLang="ja-JP" sz="3899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ja-JP" altLang="ja-JP" sz="3899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1">
            <a:extLst>
              <a:ext uri="{FF2B5EF4-FFF2-40B4-BE49-F238E27FC236}">
                <a16:creationId xmlns:a16="http://schemas.microsoft.com/office/drawing/2014/main" id="{7028ECDE-2D3C-4031-BC92-B6953D46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　わかくさのまきばより</a:t>
            </a:r>
          </a:p>
        </p:txBody>
      </p:sp>
      <p:sp>
        <p:nvSpPr>
          <p:cNvPr id="351235" name="Text Box 2">
            <a:extLst>
              <a:ext uri="{FF2B5EF4-FFF2-40B4-BE49-F238E27FC236}">
                <a16:creationId xmlns:a16="http://schemas.microsoft.com/office/drawing/2014/main" id="{FE55703A-5F84-21E8-EF1E-D5B1532E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620713"/>
            <a:ext cx="5586412" cy="44783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ja-JP" sz="4400" spc="1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 spc="1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空に輝る光より　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ja-JP" altLang="ja-JP" sz="4400" spc="1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   夜空の月より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ja-JP" altLang="ja-JP" sz="4400" spc="1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　 輝り渡る救い主　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ja-JP" altLang="ja-JP" sz="4400" spc="100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我讃えまつらん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ja-JP" altLang="ja-JP" sz="4400" spc="100" dirty="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1">
            <a:extLst>
              <a:ext uri="{FF2B5EF4-FFF2-40B4-BE49-F238E27FC236}">
                <a16:creationId xmlns:a16="http://schemas.microsoft.com/office/drawing/2014/main" id="{E49372FC-9AF3-99F1-1947-F22AB2CA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聖２８　わかくさのまきばより</a:t>
            </a:r>
          </a:p>
        </p:txBody>
      </p:sp>
      <p:sp>
        <p:nvSpPr>
          <p:cNvPr id="355331" name="Text Box 2">
            <a:extLst>
              <a:ext uri="{FF2B5EF4-FFF2-40B4-BE49-F238E27FC236}">
                <a16:creationId xmlns:a16="http://schemas.microsoft.com/office/drawing/2014/main" id="{707BE573-B23F-2CA3-9AFD-524B0EDE1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65175"/>
            <a:ext cx="7545388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我が憂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(うれ)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い主は変えて　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歌とし給いぬ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世をこぞり主に帰せよ　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全ての栄えを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1">
            <a:extLst>
              <a:ext uri="{FF2B5EF4-FFF2-40B4-BE49-F238E27FC236}">
                <a16:creationId xmlns:a16="http://schemas.microsoft.com/office/drawing/2014/main" id="{EBDDB494-2177-322D-E7E5-28FAB0D10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聖２９　たたえまつれ</a:t>
            </a:r>
          </a:p>
        </p:txBody>
      </p:sp>
      <p:sp>
        <p:nvSpPr>
          <p:cNvPr id="357379" name="Text Box 2">
            <a:extLst>
              <a:ext uri="{FF2B5EF4-FFF2-40B4-BE49-F238E27FC236}">
                <a16:creationId xmlns:a16="http://schemas.microsoft.com/office/drawing/2014/main" id="{49870AA8-8CA1-381F-4170-AFBEC487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4450"/>
            <a:ext cx="81026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讃えまつれ　王にいます主を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肉と霊の　病癒す主を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近づけ　君がそばへと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歌を歌いつつ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Text Box 1">
            <a:extLst>
              <a:ext uri="{FF2B5EF4-FFF2-40B4-BE49-F238E27FC236}">
                <a16:creationId xmlns:a16="http://schemas.microsoft.com/office/drawing/2014/main" id="{512B3C1B-5F22-BFA3-F532-27727068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0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聖２９ 　たたえまつれ</a:t>
            </a:r>
          </a:p>
        </p:txBody>
      </p:sp>
      <p:sp>
        <p:nvSpPr>
          <p:cNvPr id="359427" name="Text Box 2">
            <a:extLst>
              <a:ext uri="{FF2B5EF4-FFF2-40B4-BE49-F238E27FC236}">
                <a16:creationId xmlns:a16="http://schemas.microsoft.com/office/drawing/2014/main" id="{CEF50F44-D082-A2F3-A0D2-563AD6C5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0"/>
            <a:ext cx="88122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讃えまつれ　世界統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ぶる主を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翼延べて　民を守る主を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祈りに　耳を傾ぶけ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こたえたもう主を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1">
            <a:extLst>
              <a:ext uri="{FF2B5EF4-FFF2-40B4-BE49-F238E27FC236}">
                <a16:creationId xmlns:a16="http://schemas.microsoft.com/office/drawing/2014/main" id="{100ECE32-E40C-2B06-3F4D-BF37CC86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225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聖２９ 　たたえまつれ</a:t>
            </a:r>
          </a:p>
        </p:txBody>
      </p:sp>
      <p:sp>
        <p:nvSpPr>
          <p:cNvPr id="361475" name="Text Box 2">
            <a:extLst>
              <a:ext uri="{FF2B5EF4-FFF2-40B4-BE49-F238E27FC236}">
                <a16:creationId xmlns:a16="http://schemas.microsoft.com/office/drawing/2014/main" id="{0851F32E-CA8E-386D-C00D-7261B46A8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52388"/>
            <a:ext cx="8475662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讃えまつれ　成す業を祝し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いと良きもの　常に満たす主を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新たに　思いみよ主の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深きみ恵みを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1">
            <a:extLst>
              <a:ext uri="{FF2B5EF4-FFF2-40B4-BE49-F238E27FC236}">
                <a16:creationId xmlns:a16="http://schemas.microsoft.com/office/drawing/2014/main" id="{35930ABC-124F-8DB5-B511-D885342C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0"/>
            <a:ext cx="525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聖２９　たたえまつれ</a:t>
            </a:r>
          </a:p>
        </p:txBody>
      </p:sp>
      <p:sp>
        <p:nvSpPr>
          <p:cNvPr id="363523" name="Text Box 2">
            <a:extLst>
              <a:ext uri="{FF2B5EF4-FFF2-40B4-BE49-F238E27FC236}">
                <a16:creationId xmlns:a16="http://schemas.microsoft.com/office/drawing/2014/main" id="{FEC6FE7E-78D7-B586-50A9-C477BB4D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2388"/>
            <a:ext cx="81438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讃えまつれ　我が内のものよ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讃えまつれ　生ける者よ主を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嬉しき　歌の声にて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御座の揺るぐまで</a:t>
            </a:r>
            <a:r>
              <a:rPr lang="ja-JP" altLang="ja-JP" sz="4400">
                <a:solidFill>
                  <a:srgbClr val="FFFFFF"/>
                </a:solidFill>
                <a:latin typeface="ＤＦＧ中太丸ゴシック体" pitchFamily="4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1">
            <a:extLst>
              <a:ext uri="{FF2B5EF4-FFF2-40B4-BE49-F238E27FC236}">
                <a16:creationId xmlns:a16="http://schemas.microsoft.com/office/drawing/2014/main" id="{C410FB08-900A-8568-C88C-B3972020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　わがたまよさめて</a:t>
            </a:r>
          </a:p>
        </p:txBody>
      </p:sp>
      <p:sp>
        <p:nvSpPr>
          <p:cNvPr id="365571" name="Text Box 2">
            <a:extLst>
              <a:ext uri="{FF2B5EF4-FFF2-40B4-BE49-F238E27FC236}">
                <a16:creationId xmlns:a16="http://schemas.microsoft.com/office/drawing/2014/main" id="{B4A09C10-F200-5C96-7EC6-1CD5B506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4025" y="44450"/>
            <a:ext cx="92805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我が魂よ覚めて　喜びにあふれ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調べにあわせて　高らかに歌え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我が主の御恵みを　恵みの高さを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98410572-B487-67FE-C61E-83D5B006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 み神よわが身は</a:t>
            </a:r>
          </a:p>
        </p:txBody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F50A53AC-702D-F25D-1E64-2CF8C52B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0" y="333375"/>
            <a:ext cx="948055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悩みの中にも　慰め力づけ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敵を押し返し　救い出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(いだ)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したもう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聖き御心を　成して遂げたもう主よ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汝が御手の業を　なおも続け給え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1">
            <a:extLst>
              <a:ext uri="{FF2B5EF4-FFF2-40B4-BE49-F238E27FC236}">
                <a16:creationId xmlns:a16="http://schemas.microsoft.com/office/drawing/2014/main" id="{C3B46B58-46DF-0E39-6E5B-15079675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　わがたまよさめて</a:t>
            </a:r>
          </a:p>
        </p:txBody>
      </p:sp>
      <p:sp>
        <p:nvSpPr>
          <p:cNvPr id="367619" name="Text Box 2">
            <a:extLst>
              <a:ext uri="{FF2B5EF4-FFF2-40B4-BE49-F238E27FC236}">
                <a16:creationId xmlns:a16="http://schemas.microsoft.com/office/drawing/2014/main" id="{E4C55F39-A074-034F-A7BF-62F58452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425" y="44450"/>
            <a:ext cx="90805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汚れに満ちたる　この身を救いて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御民のひとりと　成さしめ給える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我が主の恵みよ　恵みの広さよ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1">
            <a:extLst>
              <a:ext uri="{FF2B5EF4-FFF2-40B4-BE49-F238E27FC236}">
                <a16:creationId xmlns:a16="http://schemas.microsoft.com/office/drawing/2014/main" id="{EFE04F7A-B66E-FD58-09AB-1480F687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　わがたまよさめて</a:t>
            </a:r>
          </a:p>
        </p:txBody>
      </p:sp>
      <p:sp>
        <p:nvSpPr>
          <p:cNvPr id="369667" name="Text Box 2">
            <a:extLst>
              <a:ext uri="{FF2B5EF4-FFF2-40B4-BE49-F238E27FC236}">
                <a16:creationId xmlns:a16="http://schemas.microsoft.com/office/drawing/2014/main" id="{BB498E64-D8B8-5AF2-77C2-A1AF50998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7800" y="44450"/>
            <a:ext cx="873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この身を囲める　諸々の敵を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力ある御手に　追いやり給える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我が主の恵みよ　恵みの強さよ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1">
            <a:extLst>
              <a:ext uri="{FF2B5EF4-FFF2-40B4-BE49-F238E27FC236}">
                <a16:creationId xmlns:a16="http://schemas.microsoft.com/office/drawing/2014/main" id="{FDC5B04D-3085-F9E6-8683-3689DAA21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聖３０　わがたまよさめて</a:t>
            </a:r>
          </a:p>
        </p:txBody>
      </p:sp>
      <p:sp>
        <p:nvSpPr>
          <p:cNvPr id="371715" name="Text Box 2">
            <a:extLst>
              <a:ext uri="{FF2B5EF4-FFF2-40B4-BE49-F238E27FC236}">
                <a16:creationId xmlns:a16="http://schemas.microsoft.com/office/drawing/2014/main" id="{7654421D-30BC-0194-FB87-F7ED45E6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388" y="44450"/>
            <a:ext cx="8731251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悲しみに胸の　閉ざされし時も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近く在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　慰め給える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我が主の恵みよ　恵みの深さよ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Text Box 1">
            <a:extLst>
              <a:ext uri="{FF2B5EF4-FFF2-40B4-BE49-F238E27FC236}">
                <a16:creationId xmlns:a16="http://schemas.microsoft.com/office/drawing/2014/main" id="{D21FC544-15C6-CB58-4FDE-3320A8D2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　大いなる神</a:t>
            </a:r>
          </a:p>
        </p:txBody>
      </p:sp>
      <p:sp>
        <p:nvSpPr>
          <p:cNvPr id="373763" name="Text Box 2">
            <a:extLst>
              <a:ext uri="{FF2B5EF4-FFF2-40B4-BE49-F238E27FC236}">
                <a16:creationId xmlns:a16="http://schemas.microsoft.com/office/drawing/2014/main" id="{0E48C194-FD61-D8C6-81AB-2E4067D0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44450"/>
            <a:ext cx="842486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大いなる神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大いなる神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仰げみ空を　見よ野山を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巡る天地の　万有全て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御手によらない　何かあろうか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1">
            <a:extLst>
              <a:ext uri="{FF2B5EF4-FFF2-40B4-BE49-F238E27FC236}">
                <a16:creationId xmlns:a16="http://schemas.microsoft.com/office/drawing/2014/main" id="{114E1442-F830-1AC0-38F8-AD12B9505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　大いなる神</a:t>
            </a:r>
          </a:p>
        </p:txBody>
      </p:sp>
      <p:sp>
        <p:nvSpPr>
          <p:cNvPr id="375811" name="Text Box 2">
            <a:extLst>
              <a:ext uri="{FF2B5EF4-FFF2-40B4-BE49-F238E27FC236}">
                <a16:creationId xmlns:a16="http://schemas.microsoft.com/office/drawing/2014/main" id="{576D761A-F10F-298C-524D-7BF8C041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44450"/>
            <a:ext cx="817245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恵み溢れる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恵み溢れる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罪と悩みと　死のさ中に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御子を降して　人を救い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いのちの道を　開かれました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1">
            <a:extLst>
              <a:ext uri="{FF2B5EF4-FFF2-40B4-BE49-F238E27FC236}">
                <a16:creationId xmlns:a16="http://schemas.microsoft.com/office/drawing/2014/main" id="{9301EEEE-7DA2-5E61-DD8A-1116BC23B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　大いなる神</a:t>
            </a:r>
          </a:p>
        </p:txBody>
      </p:sp>
      <p:sp>
        <p:nvSpPr>
          <p:cNvPr id="377859" name="Text Box 2">
            <a:extLst>
              <a:ext uri="{FF2B5EF4-FFF2-40B4-BE49-F238E27FC236}">
                <a16:creationId xmlns:a16="http://schemas.microsoft.com/office/drawing/2014/main" id="{C9F7DAC6-2831-7836-AEDD-70FA87AF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200" y="44450"/>
            <a:ext cx="878046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知恵と力の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知恵と力の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胸に喜び　目に幻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御子の救いに　生きる身をば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御名のためこそ　ささげ尽くせよ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1">
            <a:extLst>
              <a:ext uri="{FF2B5EF4-FFF2-40B4-BE49-F238E27FC236}">
                <a16:creationId xmlns:a16="http://schemas.microsoft.com/office/drawing/2014/main" id="{DE06ABF1-82A7-0B80-FDFC-C28783D3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聖３１　大いなる神</a:t>
            </a:r>
          </a:p>
        </p:txBody>
      </p:sp>
      <p:sp>
        <p:nvSpPr>
          <p:cNvPr id="379907" name="Text Box 2">
            <a:extLst>
              <a:ext uri="{FF2B5EF4-FFF2-40B4-BE49-F238E27FC236}">
                <a16:creationId xmlns:a16="http://schemas.microsoft.com/office/drawing/2014/main" id="{6B9D7FE9-96EB-231A-9A20-3296A3420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44450"/>
            <a:ext cx="8162925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天地治める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天地治める　主を誉め讃えよ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御名と救いを　広く伝え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天の御心　地にも成らせ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御国求めて　戦い進め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1">
            <a:extLst>
              <a:ext uri="{FF2B5EF4-FFF2-40B4-BE49-F238E27FC236}">
                <a16:creationId xmlns:a16="http://schemas.microsoft.com/office/drawing/2014/main" id="{F306F1CA-ACC2-FF3A-AB32-FB547CBAE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0"/>
            <a:ext cx="510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聖３２　ああ海よりも</a:t>
            </a:r>
          </a:p>
        </p:txBody>
      </p:sp>
      <p:sp>
        <p:nvSpPr>
          <p:cNvPr id="381955" name="Text Box 2">
            <a:extLst>
              <a:ext uri="{FF2B5EF4-FFF2-40B4-BE49-F238E27FC236}">
                <a16:creationId xmlns:a16="http://schemas.microsoft.com/office/drawing/2014/main" id="{A8A752F1-FF69-C7DD-69B2-F9AD71C3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44450"/>
            <a:ext cx="803751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ああ海よりも　広い恵みよ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ああ空よりも　高い愛よ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ああ罪の悩みで　疲れた私を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神は愛し　救いだされました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1">
            <a:extLst>
              <a:ext uri="{FF2B5EF4-FFF2-40B4-BE49-F238E27FC236}">
                <a16:creationId xmlns:a16="http://schemas.microsoft.com/office/drawing/2014/main" id="{F10DCFC7-BBAA-DB64-9EAA-AE2A14D3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ああ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ことばのかぎり</a:t>
            </a:r>
          </a:p>
        </p:txBody>
      </p:sp>
      <p:sp>
        <p:nvSpPr>
          <p:cNvPr id="384003" name="Text Box 2">
            <a:extLst>
              <a:ext uri="{FF2B5EF4-FFF2-40B4-BE49-F238E27FC236}">
                <a16:creationId xmlns:a16="http://schemas.microsoft.com/office/drawing/2014/main" id="{D438893F-0097-C8F8-458D-9C9D6CA0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338" y="476250"/>
            <a:ext cx="89281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ああ言葉の限り　歌わまほし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主イェスの栄と　愛と恵み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②御名のかしこさを　伝えまほし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よも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たみくさ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四方の民草に　四方の島に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1">
            <a:extLst>
              <a:ext uri="{FF2B5EF4-FFF2-40B4-BE49-F238E27FC236}">
                <a16:creationId xmlns:a16="http://schemas.microsoft.com/office/drawing/2014/main" id="{0A2F0CC1-D2B4-BB73-CB5B-DC0E7C84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聖３３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ああことばのかぎり</a:t>
            </a:r>
          </a:p>
        </p:txBody>
      </p:sp>
      <p:sp>
        <p:nvSpPr>
          <p:cNvPr id="386051" name="Text Box 2">
            <a:extLst>
              <a:ext uri="{FF2B5EF4-FFF2-40B4-BE49-F238E27FC236}">
                <a16:creationId xmlns:a16="http://schemas.microsoft.com/office/drawing/2014/main" id="{DF34A412-85C9-2A6E-6FF1-0B8A8AFB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③憂いも恐れも　消え去るなり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いのちを与うる　聖き御名に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④いかなる汚れも　聖め尽さん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血潮の力の　ある限りは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FA5B51C2-CAC0-A6A6-3158-052CEEB0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74755" name="Text Box 2">
            <a:extLst>
              <a:ext uri="{FF2B5EF4-FFF2-40B4-BE49-F238E27FC236}">
                <a16:creationId xmlns:a16="http://schemas.microsoft.com/office/drawing/2014/main" id="{733AAA13-0D12-1040-824C-8DCC030D5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力なる神に向かって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高らかに歌歌おう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喜びの声をあげて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1">
            <a:extLst>
              <a:ext uri="{FF2B5EF4-FFF2-40B4-BE49-F238E27FC236}">
                <a16:creationId xmlns:a16="http://schemas.microsoft.com/office/drawing/2014/main" id="{55F020D3-203C-F985-5B09-4840E5A3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むべきかな我らの神</a:t>
            </a:r>
          </a:p>
        </p:txBody>
      </p:sp>
      <p:sp>
        <p:nvSpPr>
          <p:cNvPr id="388099" name="Text Box 2">
            <a:extLst>
              <a:ext uri="{FF2B5EF4-FFF2-40B4-BE49-F238E27FC236}">
                <a16:creationId xmlns:a16="http://schemas.microsoft.com/office/drawing/2014/main" id="{38FDEB16-05F9-CE76-91DA-D295CBCA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①誉むべきかな　われらの神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その救いを　いざ歌わん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御名を崇め　真心より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ささげものを　たてまつれ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1">
            <a:extLst>
              <a:ext uri="{FF2B5EF4-FFF2-40B4-BE49-F238E27FC236}">
                <a16:creationId xmlns:a16="http://schemas.microsoft.com/office/drawing/2014/main" id="{93B48D25-4A2F-AF43-96AE-B123AFAB4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むべきかな我らの神</a:t>
            </a:r>
          </a:p>
        </p:txBody>
      </p:sp>
      <p:sp>
        <p:nvSpPr>
          <p:cNvPr id="390147" name="Text Box 2">
            <a:extLst>
              <a:ext uri="{FF2B5EF4-FFF2-40B4-BE49-F238E27FC236}">
                <a16:creationId xmlns:a16="http://schemas.microsoft.com/office/drawing/2014/main" id="{1F59D4B9-EF98-D5A7-C7BB-332E64E4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しきかな　神の御手に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浮世の波　静かなり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危うきより　助けだし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敵に勝を　得しめたもう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1">
            <a:extLst>
              <a:ext uri="{FF2B5EF4-FFF2-40B4-BE49-F238E27FC236}">
                <a16:creationId xmlns:a16="http://schemas.microsoft.com/office/drawing/2014/main" id="{6B46DD8C-0CBD-DE40-308A-EDE3FB763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聖３４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むべきかな我らの神</a:t>
            </a:r>
          </a:p>
        </p:txBody>
      </p:sp>
      <p:sp>
        <p:nvSpPr>
          <p:cNvPr id="392195" name="Text Box 2">
            <a:extLst>
              <a:ext uri="{FF2B5EF4-FFF2-40B4-BE49-F238E27FC236}">
                <a16:creationId xmlns:a16="http://schemas.microsoft.com/office/drawing/2014/main" id="{8E5B406B-C36F-544E-5F27-BB7BDB36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③大いなるかな　エホバの神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声を合わせ　いざ讃えん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導く手の　常にあれば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正しき道　たどるを得ん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1">
            <a:extLst>
              <a:ext uri="{FF2B5EF4-FFF2-40B4-BE49-F238E27FC236}">
                <a16:creationId xmlns:a16="http://schemas.microsoft.com/office/drawing/2014/main" id="{F61C4547-5773-A24F-D30C-3952C083D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ふし拝め国たみよ</a:t>
            </a:r>
          </a:p>
        </p:txBody>
      </p:sp>
      <p:sp>
        <p:nvSpPr>
          <p:cNvPr id="394243" name="Text Box 2">
            <a:extLst>
              <a:ext uri="{FF2B5EF4-FFF2-40B4-BE49-F238E27FC236}">
                <a16:creationId xmlns:a16="http://schemas.microsoft.com/office/drawing/2014/main" id="{C8D919DA-EC72-66E1-FF52-0C062A1E7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                くにたみ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①伏し拝め　国民よ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誉め歌え　御恵みを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民の敵を　防ぐ盾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歌のうちに　います主を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1">
            <a:extLst>
              <a:ext uri="{FF2B5EF4-FFF2-40B4-BE49-F238E27FC236}">
                <a16:creationId xmlns:a16="http://schemas.microsoft.com/office/drawing/2014/main" id="{9A106CA3-EDC3-53B5-8E17-BBACE5C2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ふし拝め国たみよ</a:t>
            </a:r>
          </a:p>
        </p:txBody>
      </p:sp>
      <p:sp>
        <p:nvSpPr>
          <p:cNvPr id="396291" name="Text Box 2">
            <a:extLst>
              <a:ext uri="{FF2B5EF4-FFF2-40B4-BE49-F238E27FC236}">
                <a16:creationId xmlns:a16="http://schemas.microsoft.com/office/drawing/2014/main" id="{9A0386A2-0F62-2643-366B-BDEB8C4C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②光をば　衣とし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大空を　冠とし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雲も風も　雷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(いかずち)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御手の下に　置かせたもう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1">
            <a:extLst>
              <a:ext uri="{FF2B5EF4-FFF2-40B4-BE49-F238E27FC236}">
                <a16:creationId xmlns:a16="http://schemas.microsoft.com/office/drawing/2014/main" id="{DE92467E-634E-BBBA-0A36-926564F6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ふし拝め国たみよ</a:t>
            </a:r>
          </a:p>
        </p:txBody>
      </p:sp>
      <p:sp>
        <p:nvSpPr>
          <p:cNvPr id="398339" name="Text Box 2">
            <a:extLst>
              <a:ext uri="{FF2B5EF4-FFF2-40B4-BE49-F238E27FC236}">
                <a16:creationId xmlns:a16="http://schemas.microsoft.com/office/drawing/2014/main" id="{21DCAF24-9800-0ABF-C782-2C10D377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③奥深き　御心を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何人か　極め得る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海の水は　昇りゆき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山に降りて　滝となる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1">
            <a:extLst>
              <a:ext uri="{FF2B5EF4-FFF2-40B4-BE49-F238E27FC236}">
                <a16:creationId xmlns:a16="http://schemas.microsoft.com/office/drawing/2014/main" id="{D2AA7E9D-26C2-CA96-A71B-C2AF46B26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聖３５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ふし拝め国たみよ</a:t>
            </a:r>
          </a:p>
        </p:txBody>
      </p:sp>
      <p:sp>
        <p:nvSpPr>
          <p:cNvPr id="400387" name="Text Box 2">
            <a:extLst>
              <a:ext uri="{FF2B5EF4-FFF2-40B4-BE49-F238E27FC236}">
                <a16:creationId xmlns:a16="http://schemas.microsoft.com/office/drawing/2014/main" id="{BAF6398E-E488-EBC4-0CEC-DF7C8F721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      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④頼りなき　人の子は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御力に　すがるのみ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神は頼る　者の友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救いたもう　君なれば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1">
            <a:extLst>
              <a:ext uri="{FF2B5EF4-FFF2-40B4-BE49-F238E27FC236}">
                <a16:creationId xmlns:a16="http://schemas.microsoft.com/office/drawing/2014/main" id="{A045041F-8EB9-4566-655B-F8EAB6EA4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ながまことは大いなり</a:t>
            </a:r>
          </a:p>
        </p:txBody>
      </p:sp>
      <p:sp>
        <p:nvSpPr>
          <p:cNvPr id="402435" name="Text Box 2">
            <a:extLst>
              <a:ext uri="{FF2B5EF4-FFF2-40B4-BE49-F238E27FC236}">
                <a16:creationId xmlns:a16="http://schemas.microsoft.com/office/drawing/2014/main" id="{BA0710F4-70F1-6A4C-BF4E-06CAA32D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がまことは大いなり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頼む神は君のみ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変わらぬ汝が愛の手に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支えらるるいのちぞ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1">
            <a:extLst>
              <a:ext uri="{FF2B5EF4-FFF2-40B4-BE49-F238E27FC236}">
                <a16:creationId xmlns:a16="http://schemas.microsoft.com/office/drawing/2014/main" id="{F472858D-8DBB-D7A0-4140-06CE4875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ながまことは大いなり</a:t>
            </a:r>
          </a:p>
        </p:txBody>
      </p:sp>
      <p:sp>
        <p:nvSpPr>
          <p:cNvPr id="404483" name="Text Box 2">
            <a:extLst>
              <a:ext uri="{FF2B5EF4-FFF2-40B4-BE49-F238E27FC236}">
                <a16:creationId xmlns:a16="http://schemas.microsoft.com/office/drawing/2014/main" id="{14F0CC22-F2EB-BACD-8F08-68903EF5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汝がまことは大いなれば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ごとに誉め歌う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恵み日々に豊かなり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御顔常に明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(さや)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けし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1">
            <a:extLst>
              <a:ext uri="{FF2B5EF4-FFF2-40B4-BE49-F238E27FC236}">
                <a16:creationId xmlns:a16="http://schemas.microsoft.com/office/drawing/2014/main" id="{E2AC275D-D29E-33FE-CF16-2B05235F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36 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ながまことは大いなり</a:t>
            </a:r>
          </a:p>
        </p:txBody>
      </p:sp>
      <p:sp>
        <p:nvSpPr>
          <p:cNvPr id="406531" name="Text Box 2">
            <a:extLst>
              <a:ext uri="{FF2B5EF4-FFF2-40B4-BE49-F238E27FC236}">
                <a16:creationId xmlns:a16="http://schemas.microsoft.com/office/drawing/2014/main" id="{9876165A-DCF3-91B6-5436-B08802868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②季節ごとに花ひらき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星は空の道ゆく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み神の手の　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しわざを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ものみな　ほめ歌えり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E4A4CDB9-138C-3BFE-59E3-B6CCD598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76803" name="Text Box 2">
            <a:extLst>
              <a:ext uri="{FF2B5EF4-FFF2-40B4-BE49-F238E27FC236}">
                <a16:creationId xmlns:a16="http://schemas.microsoft.com/office/drawing/2014/main" id="{BF551A69-CF46-5DDA-846D-584D1394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87026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歌歌え神に向かって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打ち鳴らせ鼓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(つづみ)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かき鳴らせ　良い音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の琴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1">
            <a:extLst>
              <a:ext uri="{FF2B5EF4-FFF2-40B4-BE49-F238E27FC236}">
                <a16:creationId xmlns:a16="http://schemas.microsoft.com/office/drawing/2014/main" id="{86F94F1A-9BD4-31A6-152D-417970F0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ながまことは大いなり</a:t>
            </a:r>
          </a:p>
        </p:txBody>
      </p:sp>
      <p:sp>
        <p:nvSpPr>
          <p:cNvPr id="408579" name="Text Box 2">
            <a:extLst>
              <a:ext uri="{FF2B5EF4-FFF2-40B4-BE49-F238E27FC236}">
                <a16:creationId xmlns:a16="http://schemas.microsoft.com/office/drawing/2014/main" id="{9012F0DA-82B4-5575-8057-0E5D6DCD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汝がまことは大いなれば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ごとに誉め歌う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恵み日々に豊かなり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御顔常に明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(さや)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けし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1">
            <a:extLst>
              <a:ext uri="{FF2B5EF4-FFF2-40B4-BE49-F238E27FC236}">
                <a16:creationId xmlns:a16="http://schemas.microsoft.com/office/drawing/2014/main" id="{9F6A76F4-B6C6-91C5-CF33-15469A78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ながまことは大いなり</a:t>
            </a:r>
          </a:p>
        </p:txBody>
      </p:sp>
      <p:sp>
        <p:nvSpPr>
          <p:cNvPr id="410627" name="Text Box 2">
            <a:extLst>
              <a:ext uri="{FF2B5EF4-FFF2-40B4-BE49-F238E27FC236}">
                <a16:creationId xmlns:a16="http://schemas.microsoft.com/office/drawing/2014/main" id="{9F7276A5-E4F7-A809-4F60-0BF2F0DAF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76250"/>
            <a:ext cx="91440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③罪赦され安き受け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導き得て喜び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力に満ち悪に勝ち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糧は常に豊けし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1">
            <a:extLst>
              <a:ext uri="{FF2B5EF4-FFF2-40B4-BE49-F238E27FC236}">
                <a16:creationId xmlns:a16="http://schemas.microsoft.com/office/drawing/2014/main" id="{4C501FEE-84C1-DAF4-8D8F-FFBB0D3B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ながまことは大いなり</a:t>
            </a:r>
          </a:p>
        </p:txBody>
      </p:sp>
      <p:sp>
        <p:nvSpPr>
          <p:cNvPr id="412675" name="Text Box 2">
            <a:extLst>
              <a:ext uri="{FF2B5EF4-FFF2-40B4-BE49-F238E27FC236}">
                <a16:creationId xmlns:a16="http://schemas.microsoft.com/office/drawing/2014/main" id="{4EFC9168-D80B-0954-A492-9CFCA8EA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汝がまことは大いなれば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ごとに誉め歌う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恵み日々に豊かなり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御顔常に明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(さや)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けし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1">
            <a:extLst>
              <a:ext uri="{FF2B5EF4-FFF2-40B4-BE49-F238E27FC236}">
                <a16:creationId xmlns:a16="http://schemas.microsoft.com/office/drawing/2014/main" id="{8FD528FD-5AED-9C4B-E074-F5C84805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聖３７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ハレルハレル</a:t>
            </a:r>
          </a:p>
        </p:txBody>
      </p:sp>
      <p:sp>
        <p:nvSpPr>
          <p:cNvPr id="414723" name="Text Box 2">
            <a:extLst>
              <a:ext uri="{FF2B5EF4-FFF2-40B4-BE49-F238E27FC236}">
                <a16:creationId xmlns:a16="http://schemas.microsoft.com/office/drawing/2014/main" id="{0F02A2E1-3B70-DBDD-0C1F-783A3325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ハレル、ハレル、ハレル、ハレルヤ主をほめよ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ハレル、ハレル、ハレル、ハレルヤ主をほめよ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讃えよハレルヤ　讃えよハレルヤ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讃えよハレルヤ　主の御名を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1">
            <a:extLst>
              <a:ext uri="{FF2B5EF4-FFF2-40B4-BE49-F238E27FC236}">
                <a16:creationId xmlns:a16="http://schemas.microsoft.com/office/drawing/2014/main" id="{EECE1651-1EC1-ECBC-A006-0F9960E2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聖３８　ひかりかがやく</a:t>
            </a:r>
          </a:p>
        </p:txBody>
      </p:sp>
      <p:sp>
        <p:nvSpPr>
          <p:cNvPr id="416771" name="Text Box 2">
            <a:extLst>
              <a:ext uri="{FF2B5EF4-FFF2-40B4-BE49-F238E27FC236}">
                <a16:creationId xmlns:a16="http://schemas.microsoft.com/office/drawing/2014/main" id="{50A70761-A945-1045-D91F-2B4F5798F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光輝く　喜びの日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心の痛手　癒さるる日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この日尊き　御前にいで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心の限り　御名を讃えん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1">
            <a:extLst>
              <a:ext uri="{FF2B5EF4-FFF2-40B4-BE49-F238E27FC236}">
                <a16:creationId xmlns:a16="http://schemas.microsoft.com/office/drawing/2014/main" id="{3AEF0988-1478-2316-5036-680099EE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聖３８　ひかりかがやく</a:t>
            </a:r>
          </a:p>
        </p:txBody>
      </p:sp>
      <p:sp>
        <p:nvSpPr>
          <p:cNvPr id="418819" name="Text Box 2">
            <a:extLst>
              <a:ext uri="{FF2B5EF4-FFF2-40B4-BE49-F238E27FC236}">
                <a16:creationId xmlns:a16="http://schemas.microsoft.com/office/drawing/2014/main" id="{8402F794-6EEB-726F-645A-D59A1D93A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ものみな御手に　造られし日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君が黄泉より　戻られし日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御霊の神を　賜りし日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この日にまさる　聖き日なし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1">
            <a:extLst>
              <a:ext uri="{FF2B5EF4-FFF2-40B4-BE49-F238E27FC236}">
                <a16:creationId xmlns:a16="http://schemas.microsoft.com/office/drawing/2014/main" id="{AD27F2FF-4C6C-308C-9C5C-DCCC9043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聖３８　ひかりかがやく</a:t>
            </a:r>
          </a:p>
        </p:txBody>
      </p:sp>
      <p:sp>
        <p:nvSpPr>
          <p:cNvPr id="420867" name="Text Box 2">
            <a:extLst>
              <a:ext uri="{FF2B5EF4-FFF2-40B4-BE49-F238E27FC236}">
                <a16:creationId xmlns:a16="http://schemas.microsoft.com/office/drawing/2014/main" id="{9EC0C440-6816-39D0-A2BA-D3E127F4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心の飢えを　満さるる日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呼びいだされて　集いゆく日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この日まことの　光は照り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この日いのちの　泉湧かん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1">
            <a:extLst>
              <a:ext uri="{FF2B5EF4-FFF2-40B4-BE49-F238E27FC236}">
                <a16:creationId xmlns:a16="http://schemas.microsoft.com/office/drawing/2014/main" id="{306BE93B-2FAB-7911-6556-14F0EBAD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聖３８　ひかりかがやく</a:t>
            </a:r>
          </a:p>
        </p:txBody>
      </p:sp>
      <p:sp>
        <p:nvSpPr>
          <p:cNvPr id="422915" name="Text Box 2">
            <a:extLst>
              <a:ext uri="{FF2B5EF4-FFF2-40B4-BE49-F238E27FC236}">
                <a16:creationId xmlns:a16="http://schemas.microsoft.com/office/drawing/2014/main" id="{7A6414C7-6A14-37C0-4977-484759FF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この日新たに　恵みを受け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道行くときも　歌い続けん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「父なる神に　聖き御子に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御霊の神に　栄えあれ」と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1">
            <a:extLst>
              <a:ext uri="{FF2B5EF4-FFF2-40B4-BE49-F238E27FC236}">
                <a16:creationId xmlns:a16="http://schemas.microsoft.com/office/drawing/2014/main" id="{BA1704DE-D97B-BFC1-BB39-6F93E62B5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　なぬかやすけく</a:t>
            </a:r>
          </a:p>
        </p:txBody>
      </p:sp>
      <p:sp>
        <p:nvSpPr>
          <p:cNvPr id="424963" name="Text Box 2">
            <a:extLst>
              <a:ext uri="{FF2B5EF4-FFF2-40B4-BE49-F238E27FC236}">
                <a16:creationId xmlns:a16="http://schemas.microsoft.com/office/drawing/2014/main" id="{44A465EB-53FD-83E7-488C-C4C228BA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なぬか安けく　過ごし得たるは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恵み深き主　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しし故なり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息のあるもの　御名を讃えよ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息のあるもの　御名を讃えよ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1">
            <a:extLst>
              <a:ext uri="{FF2B5EF4-FFF2-40B4-BE49-F238E27FC236}">
                <a16:creationId xmlns:a16="http://schemas.microsoft.com/office/drawing/2014/main" id="{143D5033-A33C-CDEC-3853-35E8FB0BE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　なぬかやすけく</a:t>
            </a:r>
          </a:p>
        </p:txBody>
      </p:sp>
      <p:sp>
        <p:nvSpPr>
          <p:cNvPr id="427011" name="Text Box 2">
            <a:extLst>
              <a:ext uri="{FF2B5EF4-FFF2-40B4-BE49-F238E27FC236}">
                <a16:creationId xmlns:a16="http://schemas.microsoft.com/office/drawing/2014/main" id="{5A10CE26-0ECD-E91F-94E2-2A149673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8788" y="0"/>
            <a:ext cx="960278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来たれ汚れも　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もあるまま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ためろうことなく　主の前に来よ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しばし涙の　世をばのがれて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しばし涙の　世をばのがれて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>
            <a:extLst>
              <a:ext uri="{FF2B5EF4-FFF2-40B4-BE49-F238E27FC236}">
                <a16:creationId xmlns:a16="http://schemas.microsoft.com/office/drawing/2014/main" id="{737E39C7-BDFC-A97C-E79C-707B39C3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78851" name="Text Box 2">
            <a:extLst>
              <a:ext uri="{FF2B5EF4-FFF2-40B4-BE49-F238E27FC236}">
                <a16:creationId xmlns:a16="http://schemas.microsoft.com/office/drawing/2014/main" id="{F1B27791-B3EC-D196-BCDE-DF9B14C67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0709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決められた神の掟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祭りには吹き鳴らせ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角笛を神の前に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1">
            <a:extLst>
              <a:ext uri="{FF2B5EF4-FFF2-40B4-BE49-F238E27FC236}">
                <a16:creationId xmlns:a16="http://schemas.microsoft.com/office/drawing/2014/main" id="{24DCD560-F242-C7FD-A23A-CA8766A8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　なぬかやすけく</a:t>
            </a:r>
          </a:p>
        </p:txBody>
      </p:sp>
      <p:sp>
        <p:nvSpPr>
          <p:cNvPr id="429059" name="Text Box 2">
            <a:extLst>
              <a:ext uri="{FF2B5EF4-FFF2-40B4-BE49-F238E27FC236}">
                <a16:creationId xmlns:a16="http://schemas.microsoft.com/office/drawing/2014/main" id="{F8C5CB26-A8FE-516D-C510-1E4BECE6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御声聞くを得　御顔見るをば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心満ちたる　朝とし給え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天つ我が家の　宴さながら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天つ我が家の　宴さながら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1">
            <a:extLst>
              <a:ext uri="{FF2B5EF4-FFF2-40B4-BE49-F238E27FC236}">
                <a16:creationId xmlns:a16="http://schemas.microsoft.com/office/drawing/2014/main" id="{C5E87F99-7B8C-9F07-369D-3DF46506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聖３９　なぬかやすけく</a:t>
            </a:r>
          </a:p>
        </p:txBody>
      </p:sp>
      <p:sp>
        <p:nvSpPr>
          <p:cNvPr id="431107" name="Text Box 2">
            <a:extLst>
              <a:ext uri="{FF2B5EF4-FFF2-40B4-BE49-F238E27FC236}">
                <a16:creationId xmlns:a16="http://schemas.microsoft.com/office/drawing/2014/main" id="{11C57DAD-D07C-4ADF-56D8-4F39B114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この身この魂　ささげまつれば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恵み取り次ぐ　管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(くだ)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とし給え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民はいのちの　水に渇けば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民はいのちの　水に渇けば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1">
            <a:extLst>
              <a:ext uri="{FF2B5EF4-FFF2-40B4-BE49-F238E27FC236}">
                <a16:creationId xmlns:a16="http://schemas.microsoft.com/office/drawing/2014/main" id="{B2230E0F-EBBA-0D05-59D1-631B5DEA8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聖４０　せいなるかな</a:t>
            </a:r>
          </a:p>
        </p:txBody>
      </p:sp>
      <p:sp>
        <p:nvSpPr>
          <p:cNvPr id="433155" name="Text Box 2">
            <a:extLst>
              <a:ext uri="{FF2B5EF4-FFF2-40B4-BE49-F238E27FC236}">
                <a16:creationId xmlns:a16="http://schemas.microsoft.com/office/drawing/2014/main" id="{DC76DCBC-4B1A-03EC-4F03-7393347CB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聖なるかな！　全能の神！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我ら朝まだき　誉めまつる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三つにまして　一人の神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愛に満つる　強き主を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Text Box 1">
            <a:extLst>
              <a:ext uri="{FF2B5EF4-FFF2-40B4-BE49-F238E27FC236}">
                <a16:creationId xmlns:a16="http://schemas.microsoft.com/office/drawing/2014/main" id="{032FF612-7A59-70F9-8087-F6E2CCCD6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4288"/>
            <a:ext cx="464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聖４０　せいなるかな</a:t>
            </a:r>
          </a:p>
        </p:txBody>
      </p:sp>
      <p:sp>
        <p:nvSpPr>
          <p:cNvPr id="435203" name="Text Box 2">
            <a:extLst>
              <a:ext uri="{FF2B5EF4-FFF2-40B4-BE49-F238E27FC236}">
                <a16:creationId xmlns:a16="http://schemas.microsoft.com/office/drawing/2014/main" id="{3F2621F9-9201-40C1-69C6-259A2BE6A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0"/>
            <a:ext cx="91440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聖なるかな！　聖徒たちも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御使いたちも　頭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(こうべ)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を垂る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昔いまし　今もいまし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また永久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ます神に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1">
            <a:extLst>
              <a:ext uri="{FF2B5EF4-FFF2-40B4-BE49-F238E27FC236}">
                <a16:creationId xmlns:a16="http://schemas.microsoft.com/office/drawing/2014/main" id="{445049F8-C6AE-C8CC-35FD-731614A9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聖４０　せいなるかな</a:t>
            </a:r>
          </a:p>
        </p:txBody>
      </p:sp>
      <p:sp>
        <p:nvSpPr>
          <p:cNvPr id="437251" name="Text Box 2">
            <a:extLst>
              <a:ext uri="{FF2B5EF4-FFF2-40B4-BE49-F238E27FC236}">
                <a16:creationId xmlns:a16="http://schemas.microsoft.com/office/drawing/2014/main" id="{663DB63C-4326-7F32-726E-29C7784A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0"/>
            <a:ext cx="9504363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聖なるかな！　罪ある目は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汝が御栄えを　見奉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(まつ)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らねど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力と愛と　聖きことの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円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(まど)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かさ　類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(たぐい)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Text Box 1">
            <a:extLst>
              <a:ext uri="{FF2B5EF4-FFF2-40B4-BE49-F238E27FC236}">
                <a16:creationId xmlns:a16="http://schemas.microsoft.com/office/drawing/2014/main" id="{4AAE7C45-3A76-8521-9457-94245B3A0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聖４０　せいなるかな</a:t>
            </a:r>
          </a:p>
        </p:txBody>
      </p:sp>
      <p:sp>
        <p:nvSpPr>
          <p:cNvPr id="439299" name="Text Box 2">
            <a:extLst>
              <a:ext uri="{FF2B5EF4-FFF2-40B4-BE49-F238E27FC236}">
                <a16:creationId xmlns:a16="http://schemas.microsoft.com/office/drawing/2014/main" id="{97F93F01-E32C-E0C1-11EA-81A68667F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27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聖なるかな！　全能の神！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造られしものは　誉め讃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三つにまして　一人の神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愛に満つる　強き主を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1">
            <a:extLst>
              <a:ext uri="{FF2B5EF4-FFF2-40B4-BE49-F238E27FC236}">
                <a16:creationId xmlns:a16="http://schemas.microsoft.com/office/drawing/2014/main" id="{41CDEDCD-4C48-D651-B72A-01E0CB650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聖４１　きたりてたたえよ</a:t>
            </a:r>
          </a:p>
        </p:txBody>
      </p:sp>
      <p:sp>
        <p:nvSpPr>
          <p:cNvPr id="441347" name="Text Box 2">
            <a:extLst>
              <a:ext uri="{FF2B5EF4-FFF2-40B4-BE49-F238E27FC236}">
                <a16:creationId xmlns:a16="http://schemas.microsoft.com/office/drawing/2014/main" id="{5EDE7260-A107-8D93-8480-44535C44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来たりて　讃えよ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今しも　闇夜は明けぬ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もの皆　目覚めて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御業を讃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1">
            <a:extLst>
              <a:ext uri="{FF2B5EF4-FFF2-40B4-BE49-F238E27FC236}">
                <a16:creationId xmlns:a16="http://schemas.microsoft.com/office/drawing/2014/main" id="{AB929AAE-7EC3-4D50-D363-696B264D1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聖４１　きたりてたたえよ</a:t>
            </a:r>
          </a:p>
        </p:txBody>
      </p:sp>
      <p:sp>
        <p:nvSpPr>
          <p:cNvPr id="443395" name="Text Box 2">
            <a:extLst>
              <a:ext uri="{FF2B5EF4-FFF2-40B4-BE49-F238E27FC236}">
                <a16:creationId xmlns:a16="http://schemas.microsoft.com/office/drawing/2014/main" id="{B02548A7-BBD9-2C3F-2274-DC0A1AE8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事なく　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迎えし　喜び歌わん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輝く　日のごと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勇みて　仕事を始めん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Text Box 1">
            <a:extLst>
              <a:ext uri="{FF2B5EF4-FFF2-40B4-BE49-F238E27FC236}">
                <a16:creationId xmlns:a16="http://schemas.microsoft.com/office/drawing/2014/main" id="{B183C6B1-77AA-E562-A2BE-C42E2171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聖４１　きたりてたたえよ</a:t>
            </a:r>
          </a:p>
        </p:txBody>
      </p:sp>
      <p:sp>
        <p:nvSpPr>
          <p:cNvPr id="445443" name="Text Box 2">
            <a:extLst>
              <a:ext uri="{FF2B5EF4-FFF2-40B4-BE49-F238E27FC236}">
                <a16:creationId xmlns:a16="http://schemas.microsoft.com/office/drawing/2014/main" id="{1897727E-C71B-0F8D-6D73-9EA8EAFB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御旨に　叶わば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　祈りにこたえん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悔いなば　曲がれる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心も　主は変えたまわん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1">
            <a:extLst>
              <a:ext uri="{FF2B5EF4-FFF2-40B4-BE49-F238E27FC236}">
                <a16:creationId xmlns:a16="http://schemas.microsoft.com/office/drawing/2014/main" id="{6F2D2811-86CF-2EA4-818B-8A66EFF28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聖４１　きたりてたたえよ</a:t>
            </a:r>
          </a:p>
        </p:txBody>
      </p:sp>
      <p:sp>
        <p:nvSpPr>
          <p:cNvPr id="447491" name="Text Box 2">
            <a:extLst>
              <a:ext uri="{FF2B5EF4-FFF2-40B4-BE49-F238E27FC236}">
                <a16:creationId xmlns:a16="http://schemas.microsoft.com/office/drawing/2014/main" id="{9EB5CF4C-09A7-7736-6F23-B6C64A049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光を　拒まず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御霊の　御声を聞きて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始めよ　この日も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汝が業　真昼のごとく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8C754606-6088-22A1-BB06-945F5757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主はわが飼いぬし</a:t>
            </a:r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4CE61FF3-6553-69B0-2539-697D577F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清く澄む 水の側に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静かに 休ませたもう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>
            <a:extLst>
              <a:ext uri="{FF2B5EF4-FFF2-40B4-BE49-F238E27FC236}">
                <a16:creationId xmlns:a16="http://schemas.microsoft.com/office/drawing/2014/main" id="{DDBEC481-E8C1-BBF8-4893-66BC8D383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80899" name="Text Box 2">
            <a:extLst>
              <a:ext uri="{FF2B5EF4-FFF2-40B4-BE49-F238E27FC236}">
                <a16:creationId xmlns:a16="http://schemas.microsoft.com/office/drawing/2014/main" id="{6A8FE929-71D4-80E7-E49B-944CF71A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エジプトを攻めた時に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ヨセフをば立てられて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聞かされた神の言葉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1">
            <a:extLst>
              <a:ext uri="{FF2B5EF4-FFF2-40B4-BE49-F238E27FC236}">
                <a16:creationId xmlns:a16="http://schemas.microsoft.com/office/drawing/2014/main" id="{6D055E30-3114-9F3D-2882-05C6CCB8D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聖４２　たたえよわがたま</a:t>
            </a:r>
          </a:p>
        </p:txBody>
      </p:sp>
      <p:sp>
        <p:nvSpPr>
          <p:cNvPr id="449539" name="Text Box 2">
            <a:extLst>
              <a:ext uri="{FF2B5EF4-FFF2-40B4-BE49-F238E27FC236}">
                <a16:creationId xmlns:a16="http://schemas.microsoft.com/office/drawing/2014/main" id="{2D158438-A8EB-6B0E-BB7C-1CDA569CB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0"/>
            <a:ext cx="8745537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讃えよ我が魂　床をいでて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朝日と輝く　我らの主を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語れや主の手の　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し業をば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歌えや恵みの　広さ高さ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1">
            <a:extLst>
              <a:ext uri="{FF2B5EF4-FFF2-40B4-BE49-F238E27FC236}">
                <a16:creationId xmlns:a16="http://schemas.microsoft.com/office/drawing/2014/main" id="{E5444861-1C28-712B-53BA-E123CB7D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聖４２　たたえよわがたま</a:t>
            </a:r>
          </a:p>
        </p:txBody>
      </p:sp>
      <p:sp>
        <p:nvSpPr>
          <p:cNvPr id="451587" name="Text Box 2">
            <a:extLst>
              <a:ext uri="{FF2B5EF4-FFF2-40B4-BE49-F238E27FC236}">
                <a16:creationId xmlns:a16="http://schemas.microsoft.com/office/drawing/2014/main" id="{9A7E983F-A69C-7BB0-A39C-40A26876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8" y="0"/>
            <a:ext cx="9110663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御言葉によりて　御空は成り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御声に月星　皆輝く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ひと言葉にても　聞かせ給え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この胸に「なれは　我がものぞ」と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1">
            <a:extLst>
              <a:ext uri="{FF2B5EF4-FFF2-40B4-BE49-F238E27FC236}">
                <a16:creationId xmlns:a16="http://schemas.microsoft.com/office/drawing/2014/main" id="{06F8B85A-3909-D013-BA99-ACEE159E8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聖４３　あしためさめ</a:t>
            </a:r>
          </a:p>
        </p:txBody>
      </p:sp>
      <p:sp>
        <p:nvSpPr>
          <p:cNvPr id="453635" name="Text Box 2">
            <a:extLst>
              <a:ext uri="{FF2B5EF4-FFF2-40B4-BE49-F238E27FC236}">
                <a16:creationId xmlns:a16="http://schemas.microsoft.com/office/drawing/2014/main" id="{36413CE4-6D3C-09A4-3789-5AD5B021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あした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朝目覚め　力限り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我主を誉めん　食する間も</a:t>
            </a:r>
          </a:p>
          <a:p>
            <a:pPr algn="just"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働く間も　我主を誉めん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1">
            <a:extLst>
              <a:ext uri="{FF2B5EF4-FFF2-40B4-BE49-F238E27FC236}">
                <a16:creationId xmlns:a16="http://schemas.microsoft.com/office/drawing/2014/main" id="{13483880-B28B-38B9-7CE0-372B7488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聖４３　あしためさめ</a:t>
            </a:r>
          </a:p>
        </p:txBody>
      </p:sp>
      <p:sp>
        <p:nvSpPr>
          <p:cNvPr id="455683" name="Text Box 2">
            <a:extLst>
              <a:ext uri="{FF2B5EF4-FFF2-40B4-BE49-F238E27FC236}">
                <a16:creationId xmlns:a16="http://schemas.microsoft.com/office/drawing/2014/main" id="{4171EFA2-AC1B-9EE3-3407-D6AADA908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丘を越えて　歌は響く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我主を誉めん　歌の節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(ふし)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声を合わせ　我主を誉めん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Text Box 1">
            <a:extLst>
              <a:ext uri="{FF2B5EF4-FFF2-40B4-BE49-F238E27FC236}">
                <a16:creationId xmlns:a16="http://schemas.microsoft.com/office/drawing/2014/main" id="{DA148AD1-55A5-CB85-7617-3B0366EC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聖４３　あしためさめ</a:t>
            </a:r>
          </a:p>
        </p:txBody>
      </p:sp>
      <p:sp>
        <p:nvSpPr>
          <p:cNvPr id="457731" name="Text Box 2">
            <a:extLst>
              <a:ext uri="{FF2B5EF4-FFF2-40B4-BE49-F238E27FC236}">
                <a16:creationId xmlns:a16="http://schemas.microsoft.com/office/drawing/2014/main" id="{BB66D59D-5EA6-0173-3E3F-87994DBB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夕べとなり　休む時に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我主を誉めん　歌を聞けば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敵も恐れん　我主を誉めん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Text Box 1">
            <a:extLst>
              <a:ext uri="{FF2B5EF4-FFF2-40B4-BE49-F238E27FC236}">
                <a16:creationId xmlns:a16="http://schemas.microsoft.com/office/drawing/2014/main" id="{D4A61669-D62B-A304-E2B3-DED7CB31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聖４３　あしためさめ</a:t>
            </a:r>
          </a:p>
        </p:txBody>
      </p:sp>
      <p:sp>
        <p:nvSpPr>
          <p:cNvPr id="459779" name="Text Box 2">
            <a:extLst>
              <a:ext uri="{FF2B5EF4-FFF2-40B4-BE49-F238E27FC236}">
                <a16:creationId xmlns:a16="http://schemas.microsoft.com/office/drawing/2014/main" id="{93BBB611-33D7-7DB9-D193-217FF597E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生ける限り　喜びもて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我主を誉めん　常世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(とこよ)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の朝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来たらばなお　我主を誉めん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Text Box 1">
            <a:extLst>
              <a:ext uri="{FF2B5EF4-FFF2-40B4-BE49-F238E27FC236}">
                <a16:creationId xmlns:a16="http://schemas.microsoft.com/office/drawing/2014/main" id="{D75CE6AB-FBF2-2B62-E7C6-F3A885FC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聖４４　しずかに神と</a:t>
            </a:r>
          </a:p>
        </p:txBody>
      </p:sp>
      <p:sp>
        <p:nvSpPr>
          <p:cNvPr id="461827" name="Text Box 2">
            <a:extLst>
              <a:ext uri="{FF2B5EF4-FFF2-40B4-BE49-F238E27FC236}">
                <a16:creationId xmlns:a16="http://schemas.microsoft.com/office/drawing/2014/main" id="{485D866E-1197-7BDA-A130-30EC8C90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静かに　神と交わる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我がひととき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新たに　朝日のごとき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心を　我持たまし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1">
            <a:extLst>
              <a:ext uri="{FF2B5EF4-FFF2-40B4-BE49-F238E27FC236}">
                <a16:creationId xmlns:a16="http://schemas.microsoft.com/office/drawing/2014/main" id="{D18BAC4D-9628-57C6-3946-4AA22D395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聖４４　しずかに神と</a:t>
            </a:r>
          </a:p>
        </p:txBody>
      </p:sp>
      <p:sp>
        <p:nvSpPr>
          <p:cNvPr id="463875" name="Text Box 2">
            <a:extLst>
              <a:ext uri="{FF2B5EF4-FFF2-40B4-BE49-F238E27FC236}">
                <a16:creationId xmlns:a16="http://schemas.microsoft.com/office/drawing/2014/main" id="{5B4326F9-D504-0D39-B658-1ED40237B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夜の幕　ややに消えゆき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日影は地に漂う　主の他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我ただひとり　御声を</a:t>
            </a:r>
          </a:p>
          <a:p>
            <a:pPr algn="just"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いざ聞かまし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1">
            <a:extLst>
              <a:ext uri="{FF2B5EF4-FFF2-40B4-BE49-F238E27FC236}">
                <a16:creationId xmlns:a16="http://schemas.microsoft.com/office/drawing/2014/main" id="{1AB04C49-8269-6D6E-A378-51C692C3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聖４４　しずかに神と</a:t>
            </a:r>
          </a:p>
        </p:txBody>
      </p:sp>
      <p:sp>
        <p:nvSpPr>
          <p:cNvPr id="465923" name="Text Box 2">
            <a:extLst>
              <a:ext uri="{FF2B5EF4-FFF2-40B4-BE49-F238E27FC236}">
                <a16:creationId xmlns:a16="http://schemas.microsoft.com/office/drawing/2014/main" id="{C3487C9B-D6F0-4A9C-3D92-F425995A8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悔いなき　聖きひと日と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ならせよ　今ひとたび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　今宵も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がそばにある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心地に　我休み得ん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1">
            <a:extLst>
              <a:ext uri="{FF2B5EF4-FFF2-40B4-BE49-F238E27FC236}">
                <a16:creationId xmlns:a16="http://schemas.microsoft.com/office/drawing/2014/main" id="{0AE684A3-3CE9-A587-2F45-E437D771B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聖４４　しずかに神と</a:t>
            </a:r>
          </a:p>
        </p:txBody>
      </p:sp>
      <p:sp>
        <p:nvSpPr>
          <p:cNvPr id="467971" name="Text Box 2">
            <a:extLst>
              <a:ext uri="{FF2B5EF4-FFF2-40B4-BE49-F238E27FC236}">
                <a16:creationId xmlns:a16="http://schemas.microsoft.com/office/drawing/2014/main" id="{3DC14828-32FE-196C-DFBC-BDF6CF5F3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かくてぞ　ついに常世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(とこよ)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目覚むる時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朝日を　遥かに超ゆる</a:t>
            </a:r>
          </a:p>
          <a:p>
            <a:pPr algn="just"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栄の　主に会うを得ん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295ABB41-3051-DCB0-DD57-0A3B1E65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82947" name="Text Box 2">
            <a:extLst>
              <a:ext uri="{FF2B5EF4-FFF2-40B4-BE49-F238E27FC236}">
                <a16:creationId xmlns:a16="http://schemas.microsoft.com/office/drawing/2014/main" id="{B00BF9C8-8764-65F0-1EFF-9F251C2C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「重荷をば肩から取り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背負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(しょ）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い籠を取りのけた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力ある神は誰だ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1">
            <a:extLst>
              <a:ext uri="{FF2B5EF4-FFF2-40B4-BE49-F238E27FC236}">
                <a16:creationId xmlns:a16="http://schemas.microsoft.com/office/drawing/2014/main" id="{5717C144-1F9A-923D-287C-4B2B70A4D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聖４５　すべてのものの</a:t>
            </a:r>
          </a:p>
        </p:txBody>
      </p:sp>
      <p:sp>
        <p:nvSpPr>
          <p:cNvPr id="470019" name="Text Box 2">
            <a:extLst>
              <a:ext uri="{FF2B5EF4-FFF2-40B4-BE49-F238E27FC236}">
                <a16:creationId xmlns:a16="http://schemas.microsoft.com/office/drawing/2014/main" id="{A81289F1-770C-6DE0-D677-E6B7B6D74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513" y="342900"/>
            <a:ext cx="792638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全てのものの　眠りに落ちし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静けき夜　我が魂覚めて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造り主なる　御神を誉め歌う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Text Box 1">
            <a:extLst>
              <a:ext uri="{FF2B5EF4-FFF2-40B4-BE49-F238E27FC236}">
                <a16:creationId xmlns:a16="http://schemas.microsoft.com/office/drawing/2014/main" id="{84C87C18-F796-78C6-B240-DD0648CB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聖４５　すべてのものの</a:t>
            </a:r>
          </a:p>
        </p:txBody>
      </p:sp>
      <p:sp>
        <p:nvSpPr>
          <p:cNvPr id="472067" name="Text Box 2">
            <a:extLst>
              <a:ext uri="{FF2B5EF4-FFF2-40B4-BE49-F238E27FC236}">
                <a16:creationId xmlns:a16="http://schemas.microsoft.com/office/drawing/2014/main" id="{7043D21C-589C-EC3B-539F-E107398EE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3063" y="342900"/>
            <a:ext cx="834548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天つ日影は　闇に追われて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去りゆきしが　我が君イェスは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心の中に　輝きいでたもう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Text Box 1">
            <a:extLst>
              <a:ext uri="{FF2B5EF4-FFF2-40B4-BE49-F238E27FC236}">
                <a16:creationId xmlns:a16="http://schemas.microsoft.com/office/drawing/2014/main" id="{C7AA7F75-D547-EBDE-1E11-E96C943A1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聖４５　すべてのものの</a:t>
            </a:r>
          </a:p>
        </p:txBody>
      </p:sp>
      <p:sp>
        <p:nvSpPr>
          <p:cNvPr id="474115" name="Text Box 2">
            <a:extLst>
              <a:ext uri="{FF2B5EF4-FFF2-40B4-BE49-F238E27FC236}">
                <a16:creationId xmlns:a16="http://schemas.microsoft.com/office/drawing/2014/main" id="{FB78AF38-6F1D-6C49-4D78-BC08F5D38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3088" y="342900"/>
            <a:ext cx="87455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夜の更けゆけば　星はいよいよ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光を増す　天つ家をば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慕うこの身に　いかで涙あらん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Text Box 1">
            <a:extLst>
              <a:ext uri="{FF2B5EF4-FFF2-40B4-BE49-F238E27FC236}">
                <a16:creationId xmlns:a16="http://schemas.microsoft.com/office/drawing/2014/main" id="{A1258FA3-697D-C7BF-94E9-4AD53A2B3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聖４５　すべてのものの</a:t>
            </a:r>
          </a:p>
        </p:txBody>
      </p:sp>
      <p:sp>
        <p:nvSpPr>
          <p:cNvPr id="476163" name="Text Box 2">
            <a:extLst>
              <a:ext uri="{FF2B5EF4-FFF2-40B4-BE49-F238E27FC236}">
                <a16:creationId xmlns:a16="http://schemas.microsoft.com/office/drawing/2014/main" id="{9ADEE0DF-71EB-C60C-03FC-0F96A23A3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2575" y="342900"/>
            <a:ext cx="92202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かの日来たらば　肉の衣を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かなぐり捨て　主より賜る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新たの衣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(きぬ)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喜び身に付けん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Text Box 1">
            <a:extLst>
              <a:ext uri="{FF2B5EF4-FFF2-40B4-BE49-F238E27FC236}">
                <a16:creationId xmlns:a16="http://schemas.microsoft.com/office/drawing/2014/main" id="{986FC469-58D9-952B-BCA9-D4B2A2DB5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聖４５　すべてのものの</a:t>
            </a:r>
          </a:p>
        </p:txBody>
      </p:sp>
      <p:sp>
        <p:nvSpPr>
          <p:cNvPr id="478211" name="Text Box 2">
            <a:extLst>
              <a:ext uri="{FF2B5EF4-FFF2-40B4-BE49-F238E27FC236}">
                <a16:creationId xmlns:a16="http://schemas.microsoft.com/office/drawing/2014/main" id="{FA97D4D7-1961-E68E-D189-4327DF60D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-225425"/>
            <a:ext cx="7672388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よすがら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イェスよこの身を　終夜安く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伏させ給え　もし敵来なば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御翼もて　覆い守りつつ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Text Box 1">
            <a:extLst>
              <a:ext uri="{FF2B5EF4-FFF2-40B4-BE49-F238E27FC236}">
                <a16:creationId xmlns:a16="http://schemas.microsoft.com/office/drawing/2014/main" id="{75F65A1B-1575-AC77-155D-8C36D4F1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聖４６　夕日もはるか</a:t>
            </a:r>
          </a:p>
        </p:txBody>
      </p:sp>
      <p:sp>
        <p:nvSpPr>
          <p:cNvPr id="480259" name="Text Box 2">
            <a:extLst>
              <a:ext uri="{FF2B5EF4-FFF2-40B4-BE49-F238E27FC236}">
                <a16:creationId xmlns:a16="http://schemas.microsoft.com/office/drawing/2014/main" id="{9949FBC1-35A4-BBD0-AFEC-D58426C6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9738" y="342900"/>
            <a:ext cx="9388476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夕日も遥か　彼方に去りぬ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消えぬ光よ　照りいで給え我らに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聖なる主よ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と地に満ち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全てを統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ぶる  神なれ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ext Box 1">
            <a:extLst>
              <a:ext uri="{FF2B5EF4-FFF2-40B4-BE49-F238E27FC236}">
                <a16:creationId xmlns:a16="http://schemas.microsoft.com/office/drawing/2014/main" id="{169D9110-8E47-631B-E667-2C92B026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聖４６　夕日もはるか</a:t>
            </a:r>
          </a:p>
        </p:txBody>
      </p:sp>
      <p:sp>
        <p:nvSpPr>
          <p:cNvPr id="482307" name="Text Box 2">
            <a:extLst>
              <a:ext uri="{FF2B5EF4-FFF2-40B4-BE49-F238E27FC236}">
                <a16:creationId xmlns:a16="http://schemas.microsoft.com/office/drawing/2014/main" id="{FE85B37D-3567-7783-9A22-4F09EB09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263" y="342900"/>
            <a:ext cx="91551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②創造者なる　いのちの神よ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引き寄せ給え　御顔求むる我らを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聖なる主よ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と地に満ち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全てを統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ぶる  神なれ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1">
            <a:extLst>
              <a:ext uri="{FF2B5EF4-FFF2-40B4-BE49-F238E27FC236}">
                <a16:creationId xmlns:a16="http://schemas.microsoft.com/office/drawing/2014/main" id="{036B0826-16E9-8D1D-F372-FEC58464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聖４６　夕日もはるか</a:t>
            </a:r>
          </a:p>
        </p:txBody>
      </p:sp>
      <p:sp>
        <p:nvSpPr>
          <p:cNvPr id="484355" name="Text Box 2">
            <a:extLst>
              <a:ext uri="{FF2B5EF4-FFF2-40B4-BE49-F238E27FC236}">
                <a16:creationId xmlns:a16="http://schemas.microsoft.com/office/drawing/2014/main" id="{4A2D07AE-DB3D-74FD-2A08-3755A0F5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63" y="342900"/>
            <a:ext cx="8669338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③暗きの影は　忍び寄るとも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恵みと愛の　星は輝く 清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(さや)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聖なる主よ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と地に満ち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全てを統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ぶる  神なれ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ext Box 1">
            <a:extLst>
              <a:ext uri="{FF2B5EF4-FFF2-40B4-BE49-F238E27FC236}">
                <a16:creationId xmlns:a16="http://schemas.microsoft.com/office/drawing/2014/main" id="{DA5516B9-A622-8E1C-708F-EEFB89644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聖４６　夕日もはるか</a:t>
            </a:r>
          </a:p>
        </p:txBody>
      </p:sp>
      <p:sp>
        <p:nvSpPr>
          <p:cNvPr id="486403" name="Text Box 2">
            <a:extLst>
              <a:ext uri="{FF2B5EF4-FFF2-40B4-BE49-F238E27FC236}">
                <a16:creationId xmlns:a16="http://schemas.microsoft.com/office/drawing/2014/main" id="{3361F30F-971D-5AA8-2E73-33E9B4BEF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8488" y="342900"/>
            <a:ext cx="9704388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④再び夜の　来たらぬ朝に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en-US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汚れ覚えず　覚まし給えや 我が主よ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聖なる主よ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と地に満ち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全てを統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ぶる  神なれ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1">
            <a:extLst>
              <a:ext uri="{FF2B5EF4-FFF2-40B4-BE49-F238E27FC236}">
                <a16:creationId xmlns:a16="http://schemas.microsoft.com/office/drawing/2014/main" id="{34B3AB14-0CA9-1D95-B508-5167F26D9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聖４７　ひかりなるきみの</a:t>
            </a:r>
          </a:p>
        </p:txBody>
      </p:sp>
      <p:sp>
        <p:nvSpPr>
          <p:cNvPr id="488451" name="Text Box 2">
            <a:extLst>
              <a:ext uri="{FF2B5EF4-FFF2-40B4-BE49-F238E27FC236}">
                <a16:creationId xmlns:a16="http://schemas.microsoft.com/office/drawing/2014/main" id="{DB043DC2-89FF-E91C-F141-A2873E8CA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8013" y="0"/>
            <a:ext cx="9731376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光なる君の　友に在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さば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眼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(まなこ)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ます　暗闇はあらじ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御助けあらずば　生きゆくすべなし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主共にまさずば　死は実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(げ)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に恐ろし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233C3791-C238-E38C-62A4-29E86617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84995" name="Text Box 2">
            <a:extLst>
              <a:ext uri="{FF2B5EF4-FFF2-40B4-BE49-F238E27FC236}">
                <a16:creationId xmlns:a16="http://schemas.microsoft.com/office/drawing/2014/main" id="{35098EDD-7E9B-BA43-F3FA-917A0E80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海岸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（うみぎし）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でメリバの地で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叫び声聞き入れた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恵みある　神は誰だ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Text Box 1">
            <a:extLst>
              <a:ext uri="{FF2B5EF4-FFF2-40B4-BE49-F238E27FC236}">
                <a16:creationId xmlns:a16="http://schemas.microsoft.com/office/drawing/2014/main" id="{BCD9C21A-63E5-5A8D-F4E8-3C7E049C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聖４７　ひかりなるきみの</a:t>
            </a:r>
          </a:p>
        </p:txBody>
      </p:sp>
      <p:sp>
        <p:nvSpPr>
          <p:cNvPr id="490499" name="Text Box 2">
            <a:extLst>
              <a:ext uri="{FF2B5EF4-FFF2-40B4-BE49-F238E27FC236}">
                <a16:creationId xmlns:a16="http://schemas.microsoft.com/office/drawing/2014/main" id="{6DC3E13F-3769-4D34-BCAD-0748606B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8963" y="0"/>
            <a:ext cx="9694863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乏しきを富まし　悩むを慰め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病めるを安けく　憩わしめ給え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目を覚ますごとに　まず恵み給え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とこしえの朝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目覚むる時まで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Text Box 1">
            <a:extLst>
              <a:ext uri="{FF2B5EF4-FFF2-40B4-BE49-F238E27FC236}">
                <a16:creationId xmlns:a16="http://schemas.microsoft.com/office/drawing/2014/main" id="{7F235EFA-1781-4D67-5DBD-49D02B033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聖４８　日影は遠ざかりゆき</a:t>
            </a:r>
          </a:p>
        </p:txBody>
      </p:sp>
      <p:sp>
        <p:nvSpPr>
          <p:cNvPr id="492547" name="Text Box 2">
            <a:extLst>
              <a:ext uri="{FF2B5EF4-FFF2-40B4-BE49-F238E27FC236}">
                <a16:creationId xmlns:a16="http://schemas.microsoft.com/office/drawing/2014/main" id="{98CB23F2-284E-B7A2-85C4-CFAE88EC1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088" y="0"/>
            <a:ext cx="6489701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日陰は遠ざかりゆき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夕暮は早もせまる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寂しき我と共に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宿り給え我が主よ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Text Box 1">
            <a:extLst>
              <a:ext uri="{FF2B5EF4-FFF2-40B4-BE49-F238E27FC236}">
                <a16:creationId xmlns:a16="http://schemas.microsoft.com/office/drawing/2014/main" id="{D3C37EA7-AC53-C386-F696-8483824D0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聖４８　日影は遠ざかりゆき</a:t>
            </a:r>
          </a:p>
        </p:txBody>
      </p:sp>
      <p:sp>
        <p:nvSpPr>
          <p:cNvPr id="494595" name="Text Box 2">
            <a:extLst>
              <a:ext uri="{FF2B5EF4-FFF2-40B4-BE49-F238E27FC236}">
                <a16:creationId xmlns:a16="http://schemas.microsoft.com/office/drawing/2014/main" id="{9AD0C6EF-7F4F-8845-B74C-ACCF1F18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700" y="0"/>
            <a:ext cx="6892925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消えゆく世の喜び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移ろう地の輝き！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ただ主ぞ変わりまさぬ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宿り給え我が主よ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ext Box 1">
            <a:extLst>
              <a:ext uri="{FF2B5EF4-FFF2-40B4-BE49-F238E27FC236}">
                <a16:creationId xmlns:a16="http://schemas.microsoft.com/office/drawing/2014/main" id="{63F56717-3283-54F0-E843-0837FA84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聖４８　日影は遠ざかりゆき</a:t>
            </a:r>
          </a:p>
        </p:txBody>
      </p:sp>
      <p:sp>
        <p:nvSpPr>
          <p:cNvPr id="496643" name="Text Box 2">
            <a:extLst>
              <a:ext uri="{FF2B5EF4-FFF2-40B4-BE49-F238E27FC236}">
                <a16:creationId xmlns:a16="http://schemas.microsoft.com/office/drawing/2014/main" id="{324E7B94-2970-F916-7DD3-B283DE60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6400" y="0"/>
            <a:ext cx="7172325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が臨在こそは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求むる全てなれや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誘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(いざの)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う者退け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宿り給え我が主よ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1">
            <a:extLst>
              <a:ext uri="{FF2B5EF4-FFF2-40B4-BE49-F238E27FC236}">
                <a16:creationId xmlns:a16="http://schemas.microsoft.com/office/drawing/2014/main" id="{CF0CFE32-4EF0-E5BF-EBE6-1AD833FF4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聖４８　日影は遠ざかりゆき</a:t>
            </a:r>
          </a:p>
        </p:txBody>
      </p:sp>
      <p:sp>
        <p:nvSpPr>
          <p:cNvPr id="498691" name="Text Box 2">
            <a:extLst>
              <a:ext uri="{FF2B5EF4-FFF2-40B4-BE49-F238E27FC236}">
                <a16:creationId xmlns:a16="http://schemas.microsoft.com/office/drawing/2014/main" id="{305B5CD4-59A7-BC89-AFB6-4AD3ED006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7213" y="0"/>
            <a:ext cx="7472363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悩みも重くあらじ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憂いも苦くあらじ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死にさえ打ち勝つを得ん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宿り給え我が主よ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Text Box 1">
            <a:extLst>
              <a:ext uri="{FF2B5EF4-FFF2-40B4-BE49-F238E27FC236}">
                <a16:creationId xmlns:a16="http://schemas.microsoft.com/office/drawing/2014/main" id="{06B745EF-DC7B-D003-2BFE-26E5D183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聖４８　日影は遠ざかりゆき</a:t>
            </a:r>
          </a:p>
        </p:txBody>
      </p:sp>
      <p:sp>
        <p:nvSpPr>
          <p:cNvPr id="500739" name="Text Box 2">
            <a:extLst>
              <a:ext uri="{FF2B5EF4-FFF2-40B4-BE49-F238E27FC236}">
                <a16:creationId xmlns:a16="http://schemas.microsoft.com/office/drawing/2014/main" id="{7C062988-604F-8909-7CD3-CA3DC778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63" y="0"/>
            <a:ext cx="6623051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十字架を見させ給え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今際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(いまわ)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の我が瞳に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栄の明け方まで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宿り給え我が主よ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1">
            <a:extLst>
              <a:ext uri="{FF2B5EF4-FFF2-40B4-BE49-F238E27FC236}">
                <a16:creationId xmlns:a16="http://schemas.microsoft.com/office/drawing/2014/main" id="{A6ABBB92-170D-C584-FE2B-A138CD82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聖４９　この日もいつしか</a:t>
            </a:r>
          </a:p>
        </p:txBody>
      </p:sp>
      <p:sp>
        <p:nvSpPr>
          <p:cNvPr id="502787" name="Text Box 2">
            <a:extLst>
              <a:ext uri="{FF2B5EF4-FFF2-40B4-BE49-F238E27FC236}">
                <a16:creationId xmlns:a16="http://schemas.microsoft.com/office/drawing/2014/main" id="{03D24688-59FA-9767-A0DA-3C572E9C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9863" y="342900"/>
            <a:ext cx="8851901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この日もいつしか　夕べとなりぬ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聖き鳩降し　恵みを給え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御殿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を去りて　帰る我らに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Text Box 1">
            <a:extLst>
              <a:ext uri="{FF2B5EF4-FFF2-40B4-BE49-F238E27FC236}">
                <a16:creationId xmlns:a16="http://schemas.microsoft.com/office/drawing/2014/main" id="{2CD6820C-996B-411A-2D3B-2B0D40D38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聖４９　この日もいつしか</a:t>
            </a:r>
          </a:p>
        </p:txBody>
      </p:sp>
      <p:sp>
        <p:nvSpPr>
          <p:cNvPr id="504835" name="Text Box 2">
            <a:extLst>
              <a:ext uri="{FF2B5EF4-FFF2-40B4-BE49-F238E27FC236}">
                <a16:creationId xmlns:a16="http://schemas.microsoft.com/office/drawing/2014/main" id="{436F98D5-175B-E5F8-C275-20F60423F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175" y="342900"/>
            <a:ext cx="87709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語られし言葉　よみがえらせて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が愛の御旨　悟らせ給え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御殿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を去りて　帰る我らに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1">
            <a:extLst>
              <a:ext uri="{FF2B5EF4-FFF2-40B4-BE49-F238E27FC236}">
                <a16:creationId xmlns:a16="http://schemas.microsoft.com/office/drawing/2014/main" id="{55B47EFA-2202-A756-6943-9D03B4EEC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聖４９　この日もいつしか</a:t>
            </a:r>
          </a:p>
        </p:txBody>
      </p:sp>
      <p:sp>
        <p:nvSpPr>
          <p:cNvPr id="506883" name="Text Box 2">
            <a:extLst>
              <a:ext uri="{FF2B5EF4-FFF2-40B4-BE49-F238E27FC236}">
                <a16:creationId xmlns:a16="http://schemas.microsoft.com/office/drawing/2014/main" id="{5EA15135-6F06-D01E-C3FE-7C6F7FEB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588" y="342900"/>
            <a:ext cx="87709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悲しみを癒し　眠りを与え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が力に満ち　覚まさせ給え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御殿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を去りて　帰る我らに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Text Box 1">
            <a:extLst>
              <a:ext uri="{FF2B5EF4-FFF2-40B4-BE49-F238E27FC236}">
                <a16:creationId xmlns:a16="http://schemas.microsoft.com/office/drawing/2014/main" id="{6A557DE2-3416-6E85-2CE1-CACA5039A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聖４９　この日もいつしか</a:t>
            </a:r>
          </a:p>
        </p:txBody>
      </p:sp>
      <p:sp>
        <p:nvSpPr>
          <p:cNvPr id="508931" name="Text Box 2">
            <a:extLst>
              <a:ext uri="{FF2B5EF4-FFF2-40B4-BE49-F238E27FC236}">
                <a16:creationId xmlns:a16="http://schemas.microsoft.com/office/drawing/2014/main" id="{B55E2399-F1A1-A8AB-7874-76886DFAC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0050" y="342900"/>
            <a:ext cx="93091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聖からぬ思い　聖め新たに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がへりくだりを　持たしめ給え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御殿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(みとの)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を去りて　帰る我らに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334FDBC2-DFF0-649B-A07A-F199DC50F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87043" name="Text Box 2">
            <a:extLst>
              <a:ext uri="{FF2B5EF4-FFF2-40B4-BE49-F238E27FC236}">
                <a16:creationId xmlns:a16="http://schemas.microsoft.com/office/drawing/2014/main" id="{9EE82587-4DE5-499D-C8E0-7D1A00BC9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⑦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聞いておけ　誰もこれを！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外国の神々を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拝むのは罪であるぞ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1">
            <a:extLst>
              <a:ext uri="{FF2B5EF4-FFF2-40B4-BE49-F238E27FC236}">
                <a16:creationId xmlns:a16="http://schemas.microsoft.com/office/drawing/2014/main" id="{2E2D39C4-B32D-19C0-AD54-2417018F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聖５０　地よりひかげの</a:t>
            </a:r>
          </a:p>
        </p:txBody>
      </p:sp>
      <p:sp>
        <p:nvSpPr>
          <p:cNvPr id="510979" name="Text Box 2">
            <a:extLst>
              <a:ext uri="{FF2B5EF4-FFF2-40B4-BE49-F238E27FC236}">
                <a16:creationId xmlns:a16="http://schemas.microsoft.com/office/drawing/2014/main" id="{58E78C16-A4CC-2F78-8012-A0957FAC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0"/>
            <a:ext cx="813752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地より日影の　消ゆるこの夕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全て忘れて　御前に進まん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主よ我が罪は　いと多けれど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雲のごとくに　消し去り給え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Text Box 1">
            <a:extLst>
              <a:ext uri="{FF2B5EF4-FFF2-40B4-BE49-F238E27FC236}">
                <a16:creationId xmlns:a16="http://schemas.microsoft.com/office/drawing/2014/main" id="{B37CAFB2-7C72-8CE7-10B0-A15FFFE6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聖５０　地よりひかげの</a:t>
            </a:r>
          </a:p>
        </p:txBody>
      </p:sp>
      <p:sp>
        <p:nvSpPr>
          <p:cNvPr id="513027" name="Text Box 2">
            <a:extLst>
              <a:ext uri="{FF2B5EF4-FFF2-40B4-BE49-F238E27FC236}">
                <a16:creationId xmlns:a16="http://schemas.microsoft.com/office/drawing/2014/main" id="{74CDD124-F571-2C2D-92D8-B87289DF6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100" y="0"/>
            <a:ext cx="8847138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さらば朝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　心とがめず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朝日のごとく　起きいずるを得ん</a:t>
            </a:r>
          </a:p>
          <a:p>
            <a:pPr eaLnBrk="1" hangingPunct="1">
              <a:spcBef>
                <a:spcPct val="0"/>
              </a:spcBef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罪なき主こそ　世人の弱き</a:t>
            </a:r>
          </a:p>
          <a:p>
            <a:pPr eaLnBrk="1" hangingPunct="1">
              <a:spcBef>
                <a:spcPts val="165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全て覚えて　助くる主なれ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Text Box 1">
            <a:extLst>
              <a:ext uri="{FF2B5EF4-FFF2-40B4-BE49-F238E27FC236}">
                <a16:creationId xmlns:a16="http://schemas.microsoft.com/office/drawing/2014/main" id="{2638BB02-F79F-7F01-96CD-243D32321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聖５１　神よわれらは</a:t>
            </a:r>
          </a:p>
        </p:txBody>
      </p:sp>
      <p:sp>
        <p:nvSpPr>
          <p:cNvPr id="515075" name="Text Box 2">
            <a:extLst>
              <a:ext uri="{FF2B5EF4-FFF2-40B4-BE49-F238E27FC236}">
                <a16:creationId xmlns:a16="http://schemas.microsoft.com/office/drawing/2014/main" id="{53071E2C-8CA8-704D-1C27-45F70A9C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0"/>
            <a:ext cx="8313738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神よわれらは　御前に祈る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みすぐしにして　なゆき給いそ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頼りとするは　ただ神なれば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満たし給えや　恵み豊かに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Text Box 1">
            <a:extLst>
              <a:ext uri="{FF2B5EF4-FFF2-40B4-BE49-F238E27FC236}">
                <a16:creationId xmlns:a16="http://schemas.microsoft.com/office/drawing/2014/main" id="{C539BC7C-8BE0-95F8-845D-A7723D11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聖５１　神よわれらは</a:t>
            </a:r>
          </a:p>
        </p:txBody>
      </p:sp>
      <p:sp>
        <p:nvSpPr>
          <p:cNvPr id="517123" name="Text Box 2">
            <a:extLst>
              <a:ext uri="{FF2B5EF4-FFF2-40B4-BE49-F238E27FC236}">
                <a16:creationId xmlns:a16="http://schemas.microsoft.com/office/drawing/2014/main" id="{3B66DA5F-2A92-A6BA-780E-F7CD9D09B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0"/>
            <a:ext cx="8142288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悲しむ者の　涙を拭い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倒れし者を　引き上げ給え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病めるを癒し　訪ぬれば会い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囚われ人に　赦しを給え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1">
            <a:extLst>
              <a:ext uri="{FF2B5EF4-FFF2-40B4-BE49-F238E27FC236}">
                <a16:creationId xmlns:a16="http://schemas.microsoft.com/office/drawing/2014/main" id="{5E22562E-53A0-583E-20C7-A7114577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聖５２　かみ御自身の</a:t>
            </a:r>
          </a:p>
        </p:txBody>
      </p:sp>
      <p:sp>
        <p:nvSpPr>
          <p:cNvPr id="519171" name="Text Box 2">
            <a:extLst>
              <a:ext uri="{FF2B5EF4-FFF2-40B4-BE49-F238E27FC236}">
                <a16:creationId xmlns:a16="http://schemas.microsoft.com/office/drawing/2014/main" id="{E3BC739F-988F-648A-BE82-B8DA8A4B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1188" y="0"/>
            <a:ext cx="9737726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神ご自身の　厳かなる臨在の前に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全ての者  息を潜め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畏みひれ伏し  拝しまつれ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こは独りの  まことの主ぞ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Text Box 1">
            <a:extLst>
              <a:ext uri="{FF2B5EF4-FFF2-40B4-BE49-F238E27FC236}">
                <a16:creationId xmlns:a16="http://schemas.microsoft.com/office/drawing/2014/main" id="{3A5AADAB-0FA8-7FF4-1B95-72198823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聖５２　かみ御自身の</a:t>
            </a:r>
          </a:p>
        </p:txBody>
      </p:sp>
      <p:sp>
        <p:nvSpPr>
          <p:cNvPr id="521219" name="Text Box 2">
            <a:extLst>
              <a:ext uri="{FF2B5EF4-FFF2-40B4-BE49-F238E27FC236}">
                <a16:creationId xmlns:a16="http://schemas.microsoft.com/office/drawing/2014/main" id="{21CF30BD-1374-87E0-EA0F-3055979E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2150" y="-358775"/>
            <a:ext cx="9898063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　　　　　　　　　　ことほ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聖徒たちは御使い等と　御前に寿ぐ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「聖なるかな　聖なるかな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聖なるかな主！」と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嘉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し給え　我ら低き者の歌も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1">
            <a:extLst>
              <a:ext uri="{FF2B5EF4-FFF2-40B4-BE49-F238E27FC236}">
                <a16:creationId xmlns:a16="http://schemas.microsoft.com/office/drawing/2014/main" id="{EFAA59AF-3352-743B-678A-5BF76795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聖５２　かみ御自身の</a:t>
            </a:r>
          </a:p>
        </p:txBody>
      </p:sp>
      <p:sp>
        <p:nvSpPr>
          <p:cNvPr id="523267" name="Text Box 2">
            <a:extLst>
              <a:ext uri="{FF2B5EF4-FFF2-40B4-BE49-F238E27FC236}">
                <a16:creationId xmlns:a16="http://schemas.microsoft.com/office/drawing/2014/main" id="{2059FB68-46D9-CCA2-9E79-C8CF24D6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8150" y="0"/>
            <a:ext cx="9390063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汚れし身は　哀れいかで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御前に出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ずべき　いまわれらを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洗い聖め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が宮となして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住ませ給えとこしなえに　救い主よ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1">
            <a:extLst>
              <a:ext uri="{FF2B5EF4-FFF2-40B4-BE49-F238E27FC236}">
                <a16:creationId xmlns:a16="http://schemas.microsoft.com/office/drawing/2014/main" id="{E5E9A40C-0060-B8FE-96EE-DFABBBC9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聖５２　かみ御自身の</a:t>
            </a:r>
          </a:p>
        </p:txBody>
      </p:sp>
      <p:sp>
        <p:nvSpPr>
          <p:cNvPr id="525315" name="Text Box 2">
            <a:extLst>
              <a:ext uri="{FF2B5EF4-FFF2-40B4-BE49-F238E27FC236}">
                <a16:creationId xmlns:a16="http://schemas.microsoft.com/office/drawing/2014/main" id="{2E1E5736-5577-CB38-147E-645E150BE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0213" y="0"/>
            <a:ext cx="9569451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④今おのれを　空しくして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従いまつれば　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が恵みを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花のごとく　我らの心に咲かせ給え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さらば人は  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を崇めん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Text Box 1">
            <a:extLst>
              <a:ext uri="{FF2B5EF4-FFF2-40B4-BE49-F238E27FC236}">
                <a16:creationId xmlns:a16="http://schemas.microsoft.com/office/drawing/2014/main" id="{7D27FD25-533A-FDAE-AAD2-1E9A4A957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聖５２　かみ御自身の</a:t>
            </a:r>
          </a:p>
        </p:txBody>
      </p:sp>
      <p:sp>
        <p:nvSpPr>
          <p:cNvPr id="527363" name="Text Box 2">
            <a:extLst>
              <a:ext uri="{FF2B5EF4-FFF2-40B4-BE49-F238E27FC236}">
                <a16:creationId xmlns:a16="http://schemas.microsoft.com/office/drawing/2014/main" id="{ABA227F4-8DAC-BC29-BA7C-862EDB2E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7063" y="0"/>
            <a:ext cx="9748838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⑤主よ恵みの　泉開き我らを潤し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御使い等と  主を誉めうる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身とならせ給え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en-US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なさせ給え 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en-US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が御旨を地の上にも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ext Box 1">
            <a:extLst>
              <a:ext uri="{FF2B5EF4-FFF2-40B4-BE49-F238E27FC236}">
                <a16:creationId xmlns:a16="http://schemas.microsoft.com/office/drawing/2014/main" id="{1A18D85E-720A-2390-E934-D88274F1B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聖５３　主よこの夕ぐれ</a:t>
            </a:r>
          </a:p>
        </p:txBody>
      </p:sp>
      <p:sp>
        <p:nvSpPr>
          <p:cNvPr id="529411" name="Text Box 2">
            <a:extLst>
              <a:ext uri="{FF2B5EF4-FFF2-40B4-BE49-F238E27FC236}">
                <a16:creationId xmlns:a16="http://schemas.microsoft.com/office/drawing/2014/main" id="{4E55FFF7-B77C-CC3C-12A5-1338DF42A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8450" y="-384175"/>
            <a:ext cx="91170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みとの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主よこの夕暮れ　御殿去りゆく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我が身を祝して　安きを給え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我が身を窺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(うかご)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　敵はありとも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我には御顔の　御助けぞある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>
            <a:extLst>
              <a:ext uri="{FF2B5EF4-FFF2-40B4-BE49-F238E27FC236}">
                <a16:creationId xmlns:a16="http://schemas.microsoft.com/office/drawing/2014/main" id="{E45A1DCA-88CC-7CBB-6C2B-71EEA3C5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89091" name="Text Box 2">
            <a:extLst>
              <a:ext uri="{FF2B5EF4-FFF2-40B4-BE49-F238E27FC236}">
                <a16:creationId xmlns:a16="http://schemas.microsoft.com/office/drawing/2014/main" id="{DC5DB5AE-257A-2806-99F3-DC32FF2A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⑧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口空けて受けたらどうか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私こそ敵地から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連れ出した主なる神だ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1">
            <a:extLst>
              <a:ext uri="{FF2B5EF4-FFF2-40B4-BE49-F238E27FC236}">
                <a16:creationId xmlns:a16="http://schemas.microsoft.com/office/drawing/2014/main" id="{CAB5583C-C556-9F57-F03B-04940756C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聖５３　主よこの夕ぐれ</a:t>
            </a:r>
          </a:p>
        </p:txBody>
      </p:sp>
      <p:sp>
        <p:nvSpPr>
          <p:cNvPr id="531459" name="Text Box 2">
            <a:extLst>
              <a:ext uri="{FF2B5EF4-FFF2-40B4-BE49-F238E27FC236}">
                <a16:creationId xmlns:a16="http://schemas.microsoft.com/office/drawing/2014/main" id="{9716C11E-EA33-A971-68DA-DA8E8426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8625" y="-384175"/>
            <a:ext cx="9377363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主の顔曇らす　闇は地になお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主の目は眠らず　我が身を守らん</a:t>
            </a:r>
          </a:p>
          <a:p>
            <a:pPr eaLnBrk="1" hangingPunct="1">
              <a:spcBef>
                <a:spcPct val="0"/>
              </a:spcBef>
            </a:pPr>
            <a:endParaRPr lang="ja-JP" altLang="ja-JP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ふしど</a:t>
            </a:r>
          </a:p>
          <a:p>
            <a:pPr eaLnBrk="1" hangingPunct="1">
              <a:spcBef>
                <a:spcPts val="238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夜の間に臥所は　墓となるとも</a:t>
            </a:r>
          </a:p>
          <a:p>
            <a:pPr eaLnBrk="1" hangingPunct="1">
              <a:spcBef>
                <a:spcPts val="165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天なる御国に　我が身は目覚めん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1">
            <a:extLst>
              <a:ext uri="{FF2B5EF4-FFF2-40B4-BE49-F238E27FC236}">
                <a16:creationId xmlns:a16="http://schemas.microsoft.com/office/drawing/2014/main" id="{2F95B113-968B-1B51-A401-7692B7CA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聖５４　つどいにてわれらをば</a:t>
            </a:r>
          </a:p>
        </p:txBody>
      </p:sp>
      <p:sp>
        <p:nvSpPr>
          <p:cNvPr id="533507" name="Text Box 2">
            <a:extLst>
              <a:ext uri="{FF2B5EF4-FFF2-40B4-BE49-F238E27FC236}">
                <a16:creationId xmlns:a16="http://schemas.microsoft.com/office/drawing/2014/main" id="{2A1D6E94-6257-8B64-1FFF-310DC44CD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0"/>
            <a:ext cx="7394576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集いにてわれらをば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恵みし救い主よ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「安かれ」と宣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(のたま)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御民を去らせ給え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Text Box 1">
            <a:extLst>
              <a:ext uri="{FF2B5EF4-FFF2-40B4-BE49-F238E27FC236}">
                <a16:creationId xmlns:a16="http://schemas.microsoft.com/office/drawing/2014/main" id="{D281D136-990E-3EAF-A5AD-ADE35A47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聖５４　つどいにてわれらをば</a:t>
            </a:r>
          </a:p>
        </p:txBody>
      </p:sp>
      <p:sp>
        <p:nvSpPr>
          <p:cNvPr id="535555" name="Text Box 2">
            <a:extLst>
              <a:ext uri="{FF2B5EF4-FFF2-40B4-BE49-F238E27FC236}">
                <a16:creationId xmlns:a16="http://schemas.microsoft.com/office/drawing/2014/main" id="{B023BA5E-8345-96FB-A441-07F6D80E5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0"/>
            <a:ext cx="7208838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集いにて汝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が御名を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讃えしわれらの口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罪より遠ざけ給え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恥より守り給え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Text Box 1">
            <a:extLst>
              <a:ext uri="{FF2B5EF4-FFF2-40B4-BE49-F238E27FC236}">
                <a16:creationId xmlns:a16="http://schemas.microsoft.com/office/drawing/2014/main" id="{E36581EB-9963-8308-05D2-E7484823E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聖５４　つどいにてわれらをば</a:t>
            </a:r>
          </a:p>
        </p:txBody>
      </p:sp>
      <p:sp>
        <p:nvSpPr>
          <p:cNvPr id="537603" name="Text Box 2">
            <a:extLst>
              <a:ext uri="{FF2B5EF4-FFF2-40B4-BE49-F238E27FC236}">
                <a16:creationId xmlns:a16="http://schemas.microsoft.com/office/drawing/2014/main" id="{50EE69CC-ACE0-C91A-A885-FAEA2864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713" y="0"/>
            <a:ext cx="7172326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われらの闇を変えて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真昼となさせ給え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夜も昼も汝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が御手は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等しく治めたもう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1">
            <a:extLst>
              <a:ext uri="{FF2B5EF4-FFF2-40B4-BE49-F238E27FC236}">
                <a16:creationId xmlns:a16="http://schemas.microsoft.com/office/drawing/2014/main" id="{EA249B39-C2A0-0291-99BE-BC290F83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聖５４　つどいにてわれらをば</a:t>
            </a:r>
          </a:p>
        </p:txBody>
      </p:sp>
      <p:sp>
        <p:nvSpPr>
          <p:cNvPr id="539651" name="Text Box 2">
            <a:extLst>
              <a:ext uri="{FF2B5EF4-FFF2-40B4-BE49-F238E27FC236}">
                <a16:creationId xmlns:a16="http://schemas.microsoft.com/office/drawing/2014/main" id="{E389BD25-2FB3-4FA7-D0D5-A1BDA9408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013" y="0"/>
            <a:ext cx="6394451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この世にある限りは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共に歩ませ給え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見ぬ世に移る時も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離れで居まし給え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1">
            <a:extLst>
              <a:ext uri="{FF2B5EF4-FFF2-40B4-BE49-F238E27FC236}">
                <a16:creationId xmlns:a16="http://schemas.microsoft.com/office/drawing/2014/main" id="{929435C2-967F-2D2A-FDF2-ED5C2C6E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聖５５　めぐみのつどいも</a:t>
            </a:r>
          </a:p>
        </p:txBody>
      </p:sp>
      <p:sp>
        <p:nvSpPr>
          <p:cNvPr id="541699" name="Text Box 2">
            <a:extLst>
              <a:ext uri="{FF2B5EF4-FFF2-40B4-BE49-F238E27FC236}">
                <a16:creationId xmlns:a16="http://schemas.microsoft.com/office/drawing/2014/main" id="{928B79A3-96B3-0A59-0A80-A34BB48E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5463" y="0"/>
            <a:ext cx="842168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恵みの集いも　終わりとなりぬ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平和と喜び　満たし続けて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帰らせ給えや　我が主よ我を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1">
            <a:extLst>
              <a:ext uri="{FF2B5EF4-FFF2-40B4-BE49-F238E27FC236}">
                <a16:creationId xmlns:a16="http://schemas.microsoft.com/office/drawing/2014/main" id="{F13798F3-B6C0-EDDE-56DD-3EE8093A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聖５５　めぐみのつどいも</a:t>
            </a:r>
          </a:p>
        </p:txBody>
      </p:sp>
      <p:sp>
        <p:nvSpPr>
          <p:cNvPr id="543747" name="Text Box 2">
            <a:extLst>
              <a:ext uri="{FF2B5EF4-FFF2-40B4-BE49-F238E27FC236}">
                <a16:creationId xmlns:a16="http://schemas.microsoft.com/office/drawing/2014/main" id="{754BCA74-4526-6E6E-4F36-EF9BA5E36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6563" y="0"/>
            <a:ext cx="8245476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真心尽くして　謝したてまつる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給いし恵みを　心の奥に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保たせ給えや　我が主よ我に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1">
            <a:extLst>
              <a:ext uri="{FF2B5EF4-FFF2-40B4-BE49-F238E27FC236}">
                <a16:creationId xmlns:a16="http://schemas.microsoft.com/office/drawing/2014/main" id="{8694A935-BF33-09E1-5258-454915FB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聖５５　めぐみのつどいも</a:t>
            </a:r>
          </a:p>
        </p:txBody>
      </p:sp>
      <p:sp>
        <p:nvSpPr>
          <p:cNvPr id="545795" name="Text Box 2">
            <a:extLst>
              <a:ext uri="{FF2B5EF4-FFF2-40B4-BE49-F238E27FC236}">
                <a16:creationId xmlns:a16="http://schemas.microsoft.com/office/drawing/2014/main" id="{F87D1115-FB9D-16DC-33B6-6B70B0C2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5313" y="0"/>
            <a:ext cx="9626601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この世を去る日も　などかは恐れん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露だに思いを　残すことなく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昇らせ給えや　我が主よ我を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1">
            <a:extLst>
              <a:ext uri="{FF2B5EF4-FFF2-40B4-BE49-F238E27FC236}">
                <a16:creationId xmlns:a16="http://schemas.microsoft.com/office/drawing/2014/main" id="{840B385C-57C9-0135-9011-106A0E9F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聖５６　主なる神を</a:t>
            </a:r>
          </a:p>
        </p:txBody>
      </p:sp>
      <p:sp>
        <p:nvSpPr>
          <p:cNvPr id="547843" name="Text Box 2">
            <a:extLst>
              <a:ext uri="{FF2B5EF4-FFF2-40B4-BE49-F238E27FC236}">
                <a16:creationId xmlns:a16="http://schemas.microsoft.com/office/drawing/2014/main" id="{CC13172D-BF3D-A759-AEAF-4B37BF5F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0"/>
            <a:ext cx="7427913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主なる神を　讃えまつらん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彼こそ　恵みに富む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父にませや　治め給え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1">
            <a:extLst>
              <a:ext uri="{FF2B5EF4-FFF2-40B4-BE49-F238E27FC236}">
                <a16:creationId xmlns:a16="http://schemas.microsoft.com/office/drawing/2014/main" id="{E6276767-4ACE-ED5B-D8B3-3D5792C77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聖５６　主なる神を</a:t>
            </a:r>
          </a:p>
        </p:txBody>
      </p:sp>
      <p:sp>
        <p:nvSpPr>
          <p:cNvPr id="549891" name="Text Box 2">
            <a:extLst>
              <a:ext uri="{FF2B5EF4-FFF2-40B4-BE49-F238E27FC236}">
                <a16:creationId xmlns:a16="http://schemas.microsoft.com/office/drawing/2014/main" id="{E3B6BD5E-04B8-8E5D-D3FC-04FD802A8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0"/>
            <a:ext cx="6789738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神にませど　人と成りし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主イェスよ　聖むる霊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降して今　恵み給え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7A560E0E-9DF6-DA91-F5EB-5FADE80AC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91139" name="Text Box 2">
            <a:extLst>
              <a:ext uri="{FF2B5EF4-FFF2-40B4-BE49-F238E27FC236}">
                <a16:creationId xmlns:a16="http://schemas.microsoft.com/office/drawing/2014/main" id="{A76A244C-6701-3085-C2B9-C44C801E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⑨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人々はなぜか拒む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言い聞かす子供に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従わぬ悪しき民だ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1">
            <a:extLst>
              <a:ext uri="{FF2B5EF4-FFF2-40B4-BE49-F238E27FC236}">
                <a16:creationId xmlns:a16="http://schemas.microsoft.com/office/drawing/2014/main" id="{42640A64-790F-F063-1E15-B937C7FFB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聖５６　主なる神を</a:t>
            </a:r>
          </a:p>
        </p:txBody>
      </p:sp>
      <p:sp>
        <p:nvSpPr>
          <p:cNvPr id="551939" name="Text Box 2">
            <a:extLst>
              <a:ext uri="{FF2B5EF4-FFF2-40B4-BE49-F238E27FC236}">
                <a16:creationId xmlns:a16="http://schemas.microsoft.com/office/drawing/2014/main" id="{6218F9C9-225F-A768-CF83-CDD5BB880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988" y="0"/>
            <a:ext cx="7258051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主の誓いの　慰め主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今こそ　来たり満ちて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一人びとり　捉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が手に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1">
            <a:extLst>
              <a:ext uri="{FF2B5EF4-FFF2-40B4-BE49-F238E27FC236}">
                <a16:creationId xmlns:a16="http://schemas.microsoft.com/office/drawing/2014/main" id="{0F5C4C65-F0E5-D943-49A4-006A693B1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聖５６　主なる神を</a:t>
            </a:r>
          </a:p>
        </p:txBody>
      </p:sp>
      <p:sp>
        <p:nvSpPr>
          <p:cNvPr id="553987" name="Text Box 2">
            <a:extLst>
              <a:ext uri="{FF2B5EF4-FFF2-40B4-BE49-F238E27FC236}">
                <a16:creationId xmlns:a16="http://schemas.microsoft.com/office/drawing/2014/main" id="{32B9310C-1CBC-5111-CEC0-AF863451B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8925" y="0"/>
            <a:ext cx="7475538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三位一体なる　まことの神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われらは　崇めまつらん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心こめて　仕えまつらん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1">
            <a:extLst>
              <a:ext uri="{FF2B5EF4-FFF2-40B4-BE49-F238E27FC236}">
                <a16:creationId xmlns:a16="http://schemas.microsoft.com/office/drawing/2014/main" id="{F8AA0245-37F6-B2D3-DB8D-C0BF1380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聖５７　むかしも今もます主よ</a:t>
            </a:r>
          </a:p>
        </p:txBody>
      </p:sp>
      <p:sp>
        <p:nvSpPr>
          <p:cNvPr id="556035" name="Text Box 2">
            <a:extLst>
              <a:ext uri="{FF2B5EF4-FFF2-40B4-BE49-F238E27FC236}">
                <a16:creationId xmlns:a16="http://schemas.microsoft.com/office/drawing/2014/main" id="{5CCE922D-6D2E-636A-E4A2-DDEC5E0A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0"/>
            <a:ext cx="7021513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昔も今も在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す主よ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輝く御座の前に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全ての膝は屈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まり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全ての声は祈る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1">
            <a:extLst>
              <a:ext uri="{FF2B5EF4-FFF2-40B4-BE49-F238E27FC236}">
                <a16:creationId xmlns:a16="http://schemas.microsoft.com/office/drawing/2014/main" id="{60296B51-3989-3193-BCFB-7A6A2121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聖５７　むかしも今もます主よ</a:t>
            </a:r>
          </a:p>
        </p:txBody>
      </p:sp>
      <p:sp>
        <p:nvSpPr>
          <p:cNvPr id="558083" name="Text Box 2">
            <a:extLst>
              <a:ext uri="{FF2B5EF4-FFF2-40B4-BE49-F238E27FC236}">
                <a16:creationId xmlns:a16="http://schemas.microsoft.com/office/drawing/2014/main" id="{A0120F93-8BA7-19F0-0113-8FBABC82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6310312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父なる神は彼等が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荒野をさすらいし日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導き育みませり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しき愛の手もて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1">
            <a:extLst>
              <a:ext uri="{FF2B5EF4-FFF2-40B4-BE49-F238E27FC236}">
                <a16:creationId xmlns:a16="http://schemas.microsoft.com/office/drawing/2014/main" id="{600AD01D-D7C7-576D-1CA7-0A63BD41C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聖５７　むかしも今もます主よ</a:t>
            </a:r>
          </a:p>
        </p:txBody>
      </p:sp>
      <p:sp>
        <p:nvSpPr>
          <p:cNvPr id="560131" name="Text Box 2">
            <a:extLst>
              <a:ext uri="{FF2B5EF4-FFF2-40B4-BE49-F238E27FC236}">
                <a16:creationId xmlns:a16="http://schemas.microsoft.com/office/drawing/2014/main" id="{6C31C181-4651-557E-86DD-F5F658FE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0"/>
            <a:ext cx="7402513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御子なるイェスは世界を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救わせたもう主なり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心の嵐を鎮め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給えや 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が平和を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1">
            <a:extLst>
              <a:ext uri="{FF2B5EF4-FFF2-40B4-BE49-F238E27FC236}">
                <a16:creationId xmlns:a16="http://schemas.microsoft.com/office/drawing/2014/main" id="{B432B7E2-6A5A-1192-7FDA-88325AD0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聖５７　むかしも今もます主よ</a:t>
            </a:r>
          </a:p>
        </p:txBody>
      </p:sp>
      <p:sp>
        <p:nvSpPr>
          <p:cNvPr id="562179" name="Text Box 2">
            <a:extLst>
              <a:ext uri="{FF2B5EF4-FFF2-40B4-BE49-F238E27FC236}">
                <a16:creationId xmlns:a16="http://schemas.microsoft.com/office/drawing/2014/main" id="{3802E5FC-3777-A6E3-84D1-5D9C9D9E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0"/>
            <a:ext cx="6675438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御霊よ　いのちと力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与うる　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しき主よ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流れのごとく来たりて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心に満ち給えや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1">
            <a:extLst>
              <a:ext uri="{FF2B5EF4-FFF2-40B4-BE49-F238E27FC236}">
                <a16:creationId xmlns:a16="http://schemas.microsoft.com/office/drawing/2014/main" id="{333EE252-FE1D-7494-A5FF-79B14DDA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聖５８　神はあめつちの</a:t>
            </a:r>
          </a:p>
        </p:txBody>
      </p:sp>
      <p:sp>
        <p:nvSpPr>
          <p:cNvPr id="564227" name="Text Box 2">
            <a:extLst>
              <a:ext uri="{FF2B5EF4-FFF2-40B4-BE49-F238E27FC236}">
                <a16:creationId xmlns:a16="http://schemas.microsoft.com/office/drawing/2014/main" id="{D8C12A30-A051-5430-D96A-B6BB82D4C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0525" y="0"/>
            <a:ext cx="9301163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神は天地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創造者なり</a:t>
            </a:r>
          </a:p>
          <a:p>
            <a:pPr eaLnBrk="1" hangingPunct="1">
              <a:spcBef>
                <a:spcPct val="0"/>
              </a:spcBef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御手より出でざる　もの世にあらじ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日を輝かしめ　月をば照らし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星を支配する　力の主なり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1">
            <a:extLst>
              <a:ext uri="{FF2B5EF4-FFF2-40B4-BE49-F238E27FC236}">
                <a16:creationId xmlns:a16="http://schemas.microsoft.com/office/drawing/2014/main" id="{215EA903-CB20-CE1A-80CB-EED64D5C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聖５８　神はあめつちの</a:t>
            </a:r>
          </a:p>
        </p:txBody>
      </p:sp>
      <p:sp>
        <p:nvSpPr>
          <p:cNvPr id="566275" name="Text Box 2">
            <a:extLst>
              <a:ext uri="{FF2B5EF4-FFF2-40B4-BE49-F238E27FC236}">
                <a16:creationId xmlns:a16="http://schemas.microsoft.com/office/drawing/2014/main" id="{47C901F9-CBC0-9580-35F6-419A8BB97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0513" y="0"/>
            <a:ext cx="9099551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地の成りいでもの　水に住むもの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林の果物　みな神のもの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御許しあらずば　小鳥も落ちず</a:t>
            </a:r>
          </a:p>
          <a:p>
            <a:pPr eaLnBrk="1" hangingPunct="1">
              <a:spcBef>
                <a:spcPts val="1650"/>
              </a:spcBef>
              <a:buClrTx/>
              <a:buSz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小さき虫さえ　忘れたまわず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Text Box 1">
            <a:extLst>
              <a:ext uri="{FF2B5EF4-FFF2-40B4-BE49-F238E27FC236}">
                <a16:creationId xmlns:a16="http://schemas.microsoft.com/office/drawing/2014/main" id="{4E167AC2-FB7D-5839-0524-ABF51A24D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聖５９　み声かけると</a:t>
            </a:r>
          </a:p>
        </p:txBody>
      </p:sp>
      <p:sp>
        <p:nvSpPr>
          <p:cNvPr id="568323" name="Text Box 2">
            <a:extLst>
              <a:ext uri="{FF2B5EF4-FFF2-40B4-BE49-F238E27FC236}">
                <a16:creationId xmlns:a16="http://schemas.microsoft.com/office/drawing/2014/main" id="{6DC9BB07-7F99-AAF2-30D4-3AAF734F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42900"/>
            <a:ext cx="8164513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御声かけると　光が照りいで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再び御声で　大地も生まれた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こうして天地が　動き初めた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ああ御父の神　造り主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1">
            <a:extLst>
              <a:ext uri="{FF2B5EF4-FFF2-40B4-BE49-F238E27FC236}">
                <a16:creationId xmlns:a16="http://schemas.microsoft.com/office/drawing/2014/main" id="{DE06F195-B785-F98F-37E5-93CA0AA2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聖５９　み声かけると</a:t>
            </a:r>
          </a:p>
        </p:txBody>
      </p:sp>
      <p:sp>
        <p:nvSpPr>
          <p:cNvPr id="570371" name="Text Box 2">
            <a:extLst>
              <a:ext uri="{FF2B5EF4-FFF2-40B4-BE49-F238E27FC236}">
                <a16:creationId xmlns:a16="http://schemas.microsoft.com/office/drawing/2014/main" id="{3EBE3AE7-E9E6-923F-2818-CD3F724A0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9425" y="342900"/>
            <a:ext cx="8969375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人を罪から　解き放つために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聖なるいのちを　犠牲とせられた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こうして御国も　門が開けた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ああ御子なる神　救い主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02DBCAA9-F79C-F22A-6E14-9D79382D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93187" name="Text Box 2">
            <a:extLst>
              <a:ext uri="{FF2B5EF4-FFF2-40B4-BE49-F238E27FC236}">
                <a16:creationId xmlns:a16="http://schemas.microsoft.com/office/drawing/2014/main" id="{2A8EE0FA-8F58-6223-AB6D-E1B7158C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⑩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それゆえに手をば引いた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頑なな者どもが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したいこと成すが良いと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1">
            <a:extLst>
              <a:ext uri="{FF2B5EF4-FFF2-40B4-BE49-F238E27FC236}">
                <a16:creationId xmlns:a16="http://schemas.microsoft.com/office/drawing/2014/main" id="{D7976F7B-38CC-69A0-9A61-1C81DB80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聖５９　み声かけると</a:t>
            </a:r>
          </a:p>
        </p:txBody>
      </p:sp>
      <p:sp>
        <p:nvSpPr>
          <p:cNvPr id="572419" name="Text Box 2">
            <a:extLst>
              <a:ext uri="{FF2B5EF4-FFF2-40B4-BE49-F238E27FC236}">
                <a16:creationId xmlns:a16="http://schemas.microsoft.com/office/drawing/2014/main" id="{E4A8D008-08F0-A4EE-376D-DECA6394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8338" y="-225425"/>
            <a:ext cx="9755188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いぶき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枯れた骨にも　息吹を与えて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朽ちないいのちに　満たして立たせた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こうして御業が　燃えて進んだ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ああ御霊の神　助け主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ext Box 1">
            <a:extLst>
              <a:ext uri="{FF2B5EF4-FFF2-40B4-BE49-F238E27FC236}">
                <a16:creationId xmlns:a16="http://schemas.microsoft.com/office/drawing/2014/main" id="{796E9226-ABC5-4355-E4C0-4BE6275E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聖５９　み声かけると</a:t>
            </a:r>
          </a:p>
        </p:txBody>
      </p:sp>
      <p:sp>
        <p:nvSpPr>
          <p:cNvPr id="574467" name="Text Box 2">
            <a:extLst>
              <a:ext uri="{FF2B5EF4-FFF2-40B4-BE49-F238E27FC236}">
                <a16:creationId xmlns:a16="http://schemas.microsoft.com/office/drawing/2014/main" id="{34919DEB-1C1F-2BA8-F961-03C8D31B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9425" y="342900"/>
            <a:ext cx="8969375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人を罪から　解き放つために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聖なるいのちを　犠牲とせられた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こうして御国も　門が開けた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ああ御子なる神　救い主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Text Box 1">
            <a:extLst>
              <a:ext uri="{FF2B5EF4-FFF2-40B4-BE49-F238E27FC236}">
                <a16:creationId xmlns:a16="http://schemas.microsoft.com/office/drawing/2014/main" id="{757D9445-B55B-BC8F-6626-E703B174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0"/>
            <a:ext cx="511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聖６０　うるわしい主イエスの姿</a:t>
            </a:r>
          </a:p>
        </p:txBody>
      </p:sp>
      <p:sp>
        <p:nvSpPr>
          <p:cNvPr id="576515" name="Text Box 2">
            <a:extLst>
              <a:ext uri="{FF2B5EF4-FFF2-40B4-BE49-F238E27FC236}">
                <a16:creationId xmlns:a16="http://schemas.microsoft.com/office/drawing/2014/main" id="{D01D1B61-58B7-9496-934E-22CABC4D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342900"/>
            <a:ext cx="6624637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麗しい主イェスの姿を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崇め誉め讃える私に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その聖さと　その愛とを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持たせて下さい心に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1">
            <a:extLst>
              <a:ext uri="{FF2B5EF4-FFF2-40B4-BE49-F238E27FC236}">
                <a16:creationId xmlns:a16="http://schemas.microsoft.com/office/drawing/2014/main" id="{4A449AB1-4618-F202-1824-7887F4D0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聖６１　もろもろのたみの</a:t>
            </a:r>
          </a:p>
        </p:txBody>
      </p:sp>
      <p:sp>
        <p:nvSpPr>
          <p:cNvPr id="578563" name="Text Box 2">
            <a:extLst>
              <a:ext uri="{FF2B5EF4-FFF2-40B4-BE49-F238E27FC236}">
                <a16:creationId xmlns:a16="http://schemas.microsoft.com/office/drawing/2014/main" id="{AB2FDDD2-CAA2-79B1-5ADC-4C719DC0F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5" y="342900"/>
            <a:ext cx="879475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諸々の民の　主なる神よ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が手の　中にぞある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(したご)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う者らを　かぼう愛も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逆ろう者には　裁く火なり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1">
            <a:extLst>
              <a:ext uri="{FF2B5EF4-FFF2-40B4-BE49-F238E27FC236}">
                <a16:creationId xmlns:a16="http://schemas.microsoft.com/office/drawing/2014/main" id="{45CC95A0-02E2-434F-2DC4-FDB85DDC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聖６１　もろもろのたみの</a:t>
            </a:r>
          </a:p>
        </p:txBody>
      </p:sp>
      <p:sp>
        <p:nvSpPr>
          <p:cNvPr id="580611" name="Text Box 2">
            <a:extLst>
              <a:ext uri="{FF2B5EF4-FFF2-40B4-BE49-F238E27FC236}">
                <a16:creationId xmlns:a16="http://schemas.microsoft.com/office/drawing/2014/main" id="{A7F47C7A-4F56-8B97-4023-AAB02DAB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8" y="342900"/>
            <a:ext cx="8586788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御前にありては　全ての者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裸のままにて　あるのみなり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砕けし心を　嘉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して受け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給えや妙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　御救いをば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*嘉(よみ)して＝誉め讃えて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1">
            <a:extLst>
              <a:ext uri="{FF2B5EF4-FFF2-40B4-BE49-F238E27FC236}">
                <a16:creationId xmlns:a16="http://schemas.microsoft.com/office/drawing/2014/main" id="{737A7B97-5344-4ABD-1477-977D0F98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聖６１　もろもろのたみの</a:t>
            </a:r>
          </a:p>
        </p:txBody>
      </p:sp>
      <p:sp>
        <p:nvSpPr>
          <p:cNvPr id="582659" name="Text Box 2">
            <a:extLst>
              <a:ext uri="{FF2B5EF4-FFF2-40B4-BE49-F238E27FC236}">
                <a16:creationId xmlns:a16="http://schemas.microsoft.com/office/drawing/2014/main" id="{3797C064-E40B-88F0-7083-B488B1EE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42900"/>
            <a:ext cx="8078787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御神なき日々は　全てむなし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輝く十字架の　陰に隠れん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祈る言葉には　違いあれど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光もまことも　道も主なり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1">
            <a:extLst>
              <a:ext uri="{FF2B5EF4-FFF2-40B4-BE49-F238E27FC236}">
                <a16:creationId xmlns:a16="http://schemas.microsoft.com/office/drawing/2014/main" id="{9EDB0DCD-D205-9D80-46B4-E380E464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聖６２　みそらはみかみの</a:t>
            </a:r>
          </a:p>
        </p:txBody>
      </p:sp>
      <p:sp>
        <p:nvSpPr>
          <p:cNvPr id="584707" name="Text Box 2">
            <a:extLst>
              <a:ext uri="{FF2B5EF4-FFF2-40B4-BE49-F238E27FC236}">
                <a16:creationId xmlns:a16="http://schemas.microsoft.com/office/drawing/2014/main" id="{1FAD9321-97EE-EA67-34F1-93F42615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6400" y="342900"/>
            <a:ext cx="93202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御空は御神の　栄えを表し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御手なる奇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御業を示せり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見よ日は日ごとに　御力を証しす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諸々の国に　諸々の民に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Text Box 1">
            <a:extLst>
              <a:ext uri="{FF2B5EF4-FFF2-40B4-BE49-F238E27FC236}">
                <a16:creationId xmlns:a16="http://schemas.microsoft.com/office/drawing/2014/main" id="{51792527-9A3B-6A6D-F9B8-891A83858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聖６２　みそらはみかみの</a:t>
            </a:r>
          </a:p>
        </p:txBody>
      </p:sp>
      <p:sp>
        <p:nvSpPr>
          <p:cNvPr id="586755" name="Text Box 2">
            <a:extLst>
              <a:ext uri="{FF2B5EF4-FFF2-40B4-BE49-F238E27FC236}">
                <a16:creationId xmlns:a16="http://schemas.microsoft.com/office/drawing/2014/main" id="{D868433E-257E-FF1C-F1E3-BACC04D37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8288" y="342900"/>
            <a:ext cx="9043988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夕暮れ月影　御空に昇りて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ものみな造りし　御神を誉むれば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星影きらめき　諸人に知らす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御神のまことと　御神の愛をば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1">
            <a:extLst>
              <a:ext uri="{FF2B5EF4-FFF2-40B4-BE49-F238E27FC236}">
                <a16:creationId xmlns:a16="http://schemas.microsoft.com/office/drawing/2014/main" id="{692F43BF-356D-99CB-CFE6-D9F621D05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聖６２　みそらはみかみの</a:t>
            </a:r>
          </a:p>
        </p:txBody>
      </p:sp>
      <p:sp>
        <p:nvSpPr>
          <p:cNvPr id="588803" name="Text Box 2">
            <a:extLst>
              <a:ext uri="{FF2B5EF4-FFF2-40B4-BE49-F238E27FC236}">
                <a16:creationId xmlns:a16="http://schemas.microsoft.com/office/drawing/2014/main" id="{8417EB6C-E92C-8CCB-F563-15B13625C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6588" y="342900"/>
            <a:ext cx="9782176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この日の言葉を　かの日は受け取り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この夜の知識を　かの夜は引き継ぐ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ものみな語らず　また声立てねど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言葉は世に満ち　響きは地を揺る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Text Box 1">
            <a:extLst>
              <a:ext uri="{FF2B5EF4-FFF2-40B4-BE49-F238E27FC236}">
                <a16:creationId xmlns:a16="http://schemas.microsoft.com/office/drawing/2014/main" id="{D3F0244F-5EEE-39C2-1971-6B05FE9DF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聖６３　イエスより流るる</a:t>
            </a:r>
          </a:p>
        </p:txBody>
      </p:sp>
      <p:sp>
        <p:nvSpPr>
          <p:cNvPr id="590851" name="Text Box 2">
            <a:extLst>
              <a:ext uri="{FF2B5EF4-FFF2-40B4-BE49-F238E27FC236}">
                <a16:creationId xmlns:a16="http://schemas.microsoft.com/office/drawing/2014/main" id="{A89C2ED5-1B47-3895-B2DE-167CF0C71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0" y="342900"/>
            <a:ext cx="9525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イェスより流るる　御神の愛は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みなぎり溢れて　代々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にぞ至る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飛び込め　飛び込め 飛び込め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いま主の愛に　いま主の愛に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>
            <a:extLst>
              <a:ext uri="{FF2B5EF4-FFF2-40B4-BE49-F238E27FC236}">
                <a16:creationId xmlns:a16="http://schemas.microsoft.com/office/drawing/2014/main" id="{47F3AE30-0060-CAEA-5FA8-1F7E29BE0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95235" name="Text Box 2">
            <a:extLst>
              <a:ext uri="{FF2B5EF4-FFF2-40B4-BE49-F238E27FC236}">
                <a16:creationId xmlns:a16="http://schemas.microsoft.com/office/drawing/2014/main" id="{B0C2ED18-1B4B-A94A-96D0-A358D9CA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⑪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言い聞かす声を聞いて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正道を歩くのが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嫌なのは何故だ民よ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ext Box 1">
            <a:extLst>
              <a:ext uri="{FF2B5EF4-FFF2-40B4-BE49-F238E27FC236}">
                <a16:creationId xmlns:a16="http://schemas.microsoft.com/office/drawing/2014/main" id="{7C05D4B9-EEC8-5AAB-AC61-D0402D56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聖６３　イエスより流るる</a:t>
            </a:r>
          </a:p>
        </p:txBody>
      </p:sp>
      <p:sp>
        <p:nvSpPr>
          <p:cNvPr id="592899" name="Text Box 2">
            <a:extLst>
              <a:ext uri="{FF2B5EF4-FFF2-40B4-BE49-F238E27FC236}">
                <a16:creationId xmlns:a16="http://schemas.microsoft.com/office/drawing/2014/main" id="{7684CE59-ACBC-25D9-902E-5D568A9B2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342900"/>
            <a:ext cx="85423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御使いたちさえ　知らざる奥義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救いは卑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者にも及ぶ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讃えよ　讃えよ  讃えよ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我が主の愛を　我が主の愛を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Box 1">
            <a:extLst>
              <a:ext uri="{FF2B5EF4-FFF2-40B4-BE49-F238E27FC236}">
                <a16:creationId xmlns:a16="http://schemas.microsoft.com/office/drawing/2014/main" id="{FFDA6A4A-062B-1C7B-DED8-FA3258588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聖６３　イエスより流るる</a:t>
            </a:r>
          </a:p>
        </p:txBody>
      </p:sp>
      <p:sp>
        <p:nvSpPr>
          <p:cNvPr id="594947" name="Text Box 2">
            <a:extLst>
              <a:ext uri="{FF2B5EF4-FFF2-40B4-BE49-F238E27FC236}">
                <a16:creationId xmlns:a16="http://schemas.microsoft.com/office/drawing/2014/main" id="{AE2285B0-228C-7D49-33AA-BA79F26A1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4663" y="342900"/>
            <a:ext cx="945673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赦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(ゆる)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して聖むる　流れはイェスの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開かせ給いし　源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(みなもと)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よりぞ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尊し　尊し  尊し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(げ)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に主の愛は　実に主の愛は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1">
            <a:extLst>
              <a:ext uri="{FF2B5EF4-FFF2-40B4-BE49-F238E27FC236}">
                <a16:creationId xmlns:a16="http://schemas.microsoft.com/office/drawing/2014/main" id="{FB98D869-FF45-33E4-1E7F-061E672E8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聖６３　イエスより流るる</a:t>
            </a:r>
          </a:p>
        </p:txBody>
      </p:sp>
      <p:sp>
        <p:nvSpPr>
          <p:cNvPr id="596995" name="Text Box 2">
            <a:extLst>
              <a:ext uri="{FF2B5EF4-FFF2-40B4-BE49-F238E27FC236}">
                <a16:creationId xmlns:a16="http://schemas.microsoft.com/office/drawing/2014/main" id="{C5077B29-F731-4783-B337-EC02840B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1675" y="342900"/>
            <a:ext cx="9855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我が身を留むる　かせより離れ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ただ我が主のため　生くるべきために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満たせよ　満たせよ  満たせよ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なお主の愛を　なお主の愛を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Text Box 1">
            <a:extLst>
              <a:ext uri="{FF2B5EF4-FFF2-40B4-BE49-F238E27FC236}">
                <a16:creationId xmlns:a16="http://schemas.microsoft.com/office/drawing/2014/main" id="{A36C9324-6199-1CC2-6DD9-2C2F00006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0"/>
            <a:ext cx="448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聖６４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神の賜う愛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599043" name="Text Box 2">
            <a:extLst>
              <a:ext uri="{FF2B5EF4-FFF2-40B4-BE49-F238E27FC236}">
                <a16:creationId xmlns:a16="http://schemas.microsoft.com/office/drawing/2014/main" id="{3252BE14-9E4F-0B12-C35E-27B692D10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404813"/>
            <a:ext cx="8609012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神の賜う愛　天つ喜び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恵みに満ちたる　贖い主よ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御前にひれ伏し　祈るわれらに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全き御救いを　もたらし給え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Text Box 1">
            <a:extLst>
              <a:ext uri="{FF2B5EF4-FFF2-40B4-BE49-F238E27FC236}">
                <a16:creationId xmlns:a16="http://schemas.microsoft.com/office/drawing/2014/main" id="{6EA5599C-9503-F8FC-BEF5-93687D0AC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476250"/>
            <a:ext cx="8815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慄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(おのの)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くわれらに　聖き御霊を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吹き入れ安きに　導き給え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御旨に逆ろう　思いを除き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変わらずただ主を　慕わせ給え</a:t>
            </a:r>
          </a:p>
        </p:txBody>
      </p:sp>
      <p:sp>
        <p:nvSpPr>
          <p:cNvPr id="601091" name="Text Box 2">
            <a:extLst>
              <a:ext uri="{FF2B5EF4-FFF2-40B4-BE49-F238E27FC236}">
                <a16:creationId xmlns:a16="http://schemas.microsoft.com/office/drawing/2014/main" id="{BA00642D-BE6D-100D-FD72-A532A3C5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0"/>
            <a:ext cx="507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聖６４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神の賜う愛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ext Box 1">
            <a:extLst>
              <a:ext uri="{FF2B5EF4-FFF2-40B4-BE49-F238E27FC236}">
                <a16:creationId xmlns:a16="http://schemas.microsoft.com/office/drawing/2014/main" id="{7F1DD18F-BE33-0107-2479-30615D00C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8638" y="404813"/>
            <a:ext cx="9575801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力もて臨み　われらの内に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御位を定め　留まり給え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日々主を畏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(かしこ)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み　日々主に仕え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日々主を愛して　過ごさせ給え</a:t>
            </a:r>
          </a:p>
        </p:txBody>
      </p:sp>
      <p:sp>
        <p:nvSpPr>
          <p:cNvPr id="603139" name="Text Box 2">
            <a:extLst>
              <a:ext uri="{FF2B5EF4-FFF2-40B4-BE49-F238E27FC236}">
                <a16:creationId xmlns:a16="http://schemas.microsoft.com/office/drawing/2014/main" id="{C1FEDB17-DFF0-56B8-1247-208E0907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2863"/>
            <a:ext cx="507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聖６４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神の賜う愛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ext Box 1">
            <a:extLst>
              <a:ext uri="{FF2B5EF4-FFF2-40B4-BE49-F238E27FC236}">
                <a16:creationId xmlns:a16="http://schemas.microsoft.com/office/drawing/2014/main" id="{4FE8FF90-9CAE-4C4D-ABEA-7571B5F8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438" y="188913"/>
            <a:ext cx="85899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全き御救いの　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しき御業に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造り変え給え　汚れなき身と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御国に昇りて　御顔を拝し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限りなく生くる　者とし給え</a:t>
            </a:r>
          </a:p>
        </p:txBody>
      </p:sp>
      <p:sp>
        <p:nvSpPr>
          <p:cNvPr id="605187" name="Text Box 2">
            <a:extLst>
              <a:ext uri="{FF2B5EF4-FFF2-40B4-BE49-F238E27FC236}">
                <a16:creationId xmlns:a16="http://schemas.microsoft.com/office/drawing/2014/main" id="{127CF357-9379-0592-97E9-A190B900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15888"/>
            <a:ext cx="507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聖６４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神の賜う愛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Text Box 1">
            <a:extLst>
              <a:ext uri="{FF2B5EF4-FFF2-40B4-BE49-F238E27FC236}">
                <a16:creationId xmlns:a16="http://schemas.microsoft.com/office/drawing/2014/main" id="{996A212B-DE7B-B137-78E0-295B06AC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聖６５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いつまでも残るものは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07235" name="Text Box 2">
            <a:extLst>
              <a:ext uri="{FF2B5EF4-FFF2-40B4-BE49-F238E27FC236}">
                <a16:creationId xmlns:a16="http://schemas.microsoft.com/office/drawing/2014/main" id="{9DFFF736-C50C-7657-414B-72CC61004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888" y="0"/>
            <a:ext cx="9182101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いつまでもいつまでも　残るものは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信仰と希望と　愛です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その中で一番　優れているものは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愛・愛　愛です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1">
            <a:extLst>
              <a:ext uri="{FF2B5EF4-FFF2-40B4-BE49-F238E27FC236}">
                <a16:creationId xmlns:a16="http://schemas.microsoft.com/office/drawing/2014/main" id="{0BE475F5-3F55-2562-DBDC-3571344DA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聖６６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したしい者らが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09283" name="Text Box 2">
            <a:extLst>
              <a:ext uri="{FF2B5EF4-FFF2-40B4-BE49-F238E27FC236}">
                <a16:creationId xmlns:a16="http://schemas.microsoft.com/office/drawing/2014/main" id="{343F6349-30C5-35BA-3E69-291EDC02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7975" y="0"/>
            <a:ext cx="868997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親しい者らが　心を合わせ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賛美と祈りを　ささげています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主イェスよこの場に　親しく臨み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一人びとりを　祝してください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1">
            <a:extLst>
              <a:ext uri="{FF2B5EF4-FFF2-40B4-BE49-F238E27FC236}">
                <a16:creationId xmlns:a16="http://schemas.microsoft.com/office/drawing/2014/main" id="{A585C354-44FD-D67F-ACBD-A52FB0EEA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聖６６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したしい者らが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1331" name="Text Box 2">
            <a:extLst>
              <a:ext uri="{FF2B5EF4-FFF2-40B4-BE49-F238E27FC236}">
                <a16:creationId xmlns:a16="http://schemas.microsoft.com/office/drawing/2014/main" id="{038E2714-2EE4-1D9D-D404-84F91B7B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0"/>
            <a:ext cx="886777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聖書日課の　み教え学び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素直な心で　仰いでいます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御旨の深きを　読み取るために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曇る眼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(まなこ)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照らしてください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>
            <a:extLst>
              <a:ext uri="{FF2B5EF4-FFF2-40B4-BE49-F238E27FC236}">
                <a16:creationId xmlns:a16="http://schemas.microsoft.com/office/drawing/2014/main" id="{631099F4-2970-E159-64E7-749A2B94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97283" name="Text Box 2">
            <a:extLst>
              <a:ext uri="{FF2B5EF4-FFF2-40B4-BE49-F238E27FC236}">
                <a16:creationId xmlns:a16="http://schemas.microsoft.com/office/drawing/2014/main" id="{A86005B2-C111-CFCD-6AD5-919B1CE0C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⑫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速やかに彼の敵を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従えよういつまでも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敵が出てこないように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1">
            <a:extLst>
              <a:ext uri="{FF2B5EF4-FFF2-40B4-BE49-F238E27FC236}">
                <a16:creationId xmlns:a16="http://schemas.microsoft.com/office/drawing/2014/main" id="{D2AA5F7D-A6FD-034A-86DC-E61E34A4A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聖６６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したしい者らが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3379" name="Text Box 2">
            <a:extLst>
              <a:ext uri="{FF2B5EF4-FFF2-40B4-BE49-F238E27FC236}">
                <a16:creationId xmlns:a16="http://schemas.microsoft.com/office/drawing/2014/main" id="{52F97CD5-6E71-F798-FDA9-92DEBF69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0"/>
            <a:ext cx="8370888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御霊の交わり　新たに注ぎ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家族の交わり　深めてください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互いに補い　互いに助け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愛と平和に　生かしてください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1">
            <a:extLst>
              <a:ext uri="{FF2B5EF4-FFF2-40B4-BE49-F238E27FC236}">
                <a16:creationId xmlns:a16="http://schemas.microsoft.com/office/drawing/2014/main" id="{F4D283AB-7CDC-D1D4-1667-B778B4B5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聖６６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したしい者らが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5427" name="Text Box 2">
            <a:extLst>
              <a:ext uri="{FF2B5EF4-FFF2-40B4-BE49-F238E27FC236}">
                <a16:creationId xmlns:a16="http://schemas.microsoft.com/office/drawing/2014/main" id="{AF2FB961-301D-CF44-E4B7-07926D32F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5950" y="0"/>
            <a:ext cx="966787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厳しいこの世の　試みしのぎ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くじけず揺るがず　立たせてください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家でも外でも　証を立てて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御名のためこそ　用いてください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1">
            <a:extLst>
              <a:ext uri="{FF2B5EF4-FFF2-40B4-BE49-F238E27FC236}">
                <a16:creationId xmlns:a16="http://schemas.microsoft.com/office/drawing/2014/main" id="{88A13478-2571-9A16-86A0-6F225C65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7475" name="Text Box 2">
            <a:extLst>
              <a:ext uri="{FF2B5EF4-FFF2-40B4-BE49-F238E27FC236}">
                <a16:creationId xmlns:a16="http://schemas.microsoft.com/office/drawing/2014/main" id="{6B08401A-3401-2D91-D8FE-5F62BDE3D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338" y="0"/>
            <a:ext cx="959961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「天なる御神の　使いなる我は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いずこ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    何処の家にも　よきおとずれ告ぐ」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「汝がため御神は　御子をたまいぬ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母なるマリヤは　良き乙女なり」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1">
            <a:extLst>
              <a:ext uri="{FF2B5EF4-FFF2-40B4-BE49-F238E27FC236}">
                <a16:creationId xmlns:a16="http://schemas.microsoft.com/office/drawing/2014/main" id="{03D2B580-FBC3-03C6-3AE9-7522BECE5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19523" name="Text Box 2">
            <a:extLst>
              <a:ext uri="{FF2B5EF4-FFF2-40B4-BE49-F238E27FC236}">
                <a16:creationId xmlns:a16="http://schemas.microsoft.com/office/drawing/2014/main" id="{2D81E21F-2764-E9C6-196D-5B14BB7AD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138" y="0"/>
            <a:ext cx="9385301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「こは世の人をば　罪より贖のう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救いの君なり　イェス・キリストなり」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「彼は神よりの　こよなき賜物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御国の栄を　手にして来たり」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1">
            <a:extLst>
              <a:ext uri="{FF2B5EF4-FFF2-40B4-BE49-F238E27FC236}">
                <a16:creationId xmlns:a16="http://schemas.microsoft.com/office/drawing/2014/main" id="{ECF4A77C-C932-1971-7BBE-A83FD0B9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1571" name="Text Box 2">
            <a:extLst>
              <a:ext uri="{FF2B5EF4-FFF2-40B4-BE49-F238E27FC236}">
                <a16:creationId xmlns:a16="http://schemas.microsoft.com/office/drawing/2014/main" id="{A5477B81-F077-6D57-9C56-F268BB0D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8338" y="0"/>
            <a:ext cx="9880601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                まぶね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「見よ布に巻かれ　馬糧桶に伏したる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嬰児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(みどりご)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は神の　愛のしるしなり」</a:t>
            </a:r>
          </a:p>
          <a:p>
            <a:pPr eaLnBrk="1" hangingPunct="1">
              <a:spcBef>
                <a:spcPts val="238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もろとも</a:t>
            </a:r>
          </a:p>
          <a:p>
            <a:pPr eaLnBrk="1" hangingPunct="1">
              <a:spcBef>
                <a:spcPts val="238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いざ羊飼いと　諸共急ぎて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ベツレヘムに行き　神の子を拝せん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1">
            <a:extLst>
              <a:ext uri="{FF2B5EF4-FFF2-40B4-BE49-F238E27FC236}">
                <a16:creationId xmlns:a16="http://schemas.microsoft.com/office/drawing/2014/main" id="{85D51F76-91EF-F6C8-96BA-9DC2B649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3619" name="Text Box 2">
            <a:extLst>
              <a:ext uri="{FF2B5EF4-FFF2-40B4-BE49-F238E27FC236}">
                <a16:creationId xmlns:a16="http://schemas.microsoft.com/office/drawing/2014/main" id="{4371BDBB-87D9-ACD5-85BE-6D4EDF55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1663" y="0"/>
            <a:ext cx="968533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⑦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目を上げて見よや　馬糧桶の内には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麗しく聖きよき　神の子在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(ましま)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あも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⑧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よくぞ罪の世に　天降りませる！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救い主イェスよ　神の独り子よ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1">
            <a:extLst>
              <a:ext uri="{FF2B5EF4-FFF2-40B4-BE49-F238E27FC236}">
                <a16:creationId xmlns:a16="http://schemas.microsoft.com/office/drawing/2014/main" id="{6C864FA6-D328-4C51-2D6A-2DCADDD26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5667" name="Text Box 2">
            <a:extLst>
              <a:ext uri="{FF2B5EF4-FFF2-40B4-BE49-F238E27FC236}">
                <a16:creationId xmlns:a16="http://schemas.microsoft.com/office/drawing/2014/main" id="{88138CCB-E018-5F1C-F7D5-164EBB3C5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4838" y="-309563"/>
            <a:ext cx="9940926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あめつち                           なれ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⑨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天地造りし　御神なる汝が</a:t>
            </a:r>
          </a:p>
          <a:p>
            <a:pPr eaLnBrk="1" hangingPunct="1">
              <a:spcBef>
                <a:spcPts val="2788"/>
              </a:spcBef>
              <a:spcAft>
                <a:spcPts val="113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馬糧桶をしとねと　なして眠るとは！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あまた　  こがね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⑩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数多の黄金に　飾りまつるとも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空しきことなり　聖き御前には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1">
            <a:extLst>
              <a:ext uri="{FF2B5EF4-FFF2-40B4-BE49-F238E27FC236}">
                <a16:creationId xmlns:a16="http://schemas.microsoft.com/office/drawing/2014/main" id="{60CBA892-C42A-315B-5CFF-C0A872791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7715" name="Text Box 2">
            <a:extLst>
              <a:ext uri="{FF2B5EF4-FFF2-40B4-BE49-F238E27FC236}">
                <a16:creationId xmlns:a16="http://schemas.microsoft.com/office/drawing/2014/main" id="{B23A3D6A-E4B5-5D67-52BB-8CA90B1F0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2450" y="0"/>
            <a:ext cx="973455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⑪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いと細き布も　尊き御体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置くに相応しき　衣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(きぬ)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となるを得ず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⑫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世界の宝を　ことごと出いだせど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買い得ざる富を　汝は持ちたもう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1">
            <a:extLst>
              <a:ext uri="{FF2B5EF4-FFF2-40B4-BE49-F238E27FC236}">
                <a16:creationId xmlns:a16="http://schemas.microsoft.com/office/drawing/2014/main" id="{15381BBF-8BB6-8227-9FCA-FFB08742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29763" name="Text Box 2">
            <a:extLst>
              <a:ext uri="{FF2B5EF4-FFF2-40B4-BE49-F238E27FC236}">
                <a16:creationId xmlns:a16="http://schemas.microsoft.com/office/drawing/2014/main" id="{9C7CB29D-9257-4DCC-0221-594BE4B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713" y="0"/>
            <a:ext cx="8834438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⑬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聖き神の子よ　懐かしきイェスよ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来たり住み給え　我が内聖めて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en-US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⑭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我が魂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は歌い　喜び踊れり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まぶね　 ましま</a:t>
            </a:r>
          </a:p>
          <a:p>
            <a:pPr eaLnBrk="1" hangingPunct="1"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馬糧桶に在す　主イェスを拝して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Text Box 1">
            <a:extLst>
              <a:ext uri="{FF2B5EF4-FFF2-40B4-BE49-F238E27FC236}">
                <a16:creationId xmlns:a16="http://schemas.microsoft.com/office/drawing/2014/main" id="{40738FB4-CAB3-15C0-F0CF-746A3DC4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聖６７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あめなるみ神の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31811" name="Text Box 2">
            <a:extLst>
              <a:ext uri="{FF2B5EF4-FFF2-40B4-BE49-F238E27FC236}">
                <a16:creationId xmlns:a16="http://schemas.microsoft.com/office/drawing/2014/main" id="{E4026538-1976-4D2F-9E01-2ADE76BF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2138" y="0"/>
            <a:ext cx="974566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⑮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イェス君たまいし　神をば崇めて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新年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(にいどし)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迎うる　我が家ぞ幸なる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>
            <a:extLst>
              <a:ext uri="{FF2B5EF4-FFF2-40B4-BE49-F238E27FC236}">
                <a16:creationId xmlns:a16="http://schemas.microsoft.com/office/drawing/2014/main" id="{A3C25344-3101-F3AF-7CA6-0D9B50279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聖４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ちからなる神に向かって</a:t>
            </a:r>
          </a:p>
        </p:txBody>
      </p:sp>
      <p:sp>
        <p:nvSpPr>
          <p:cNvPr id="99331" name="Text Box 2">
            <a:extLst>
              <a:ext uri="{FF2B5EF4-FFF2-40B4-BE49-F238E27FC236}">
                <a16:creationId xmlns:a16="http://schemas.microsoft.com/office/drawing/2014/main" id="{3BD5C5BF-C1C6-1344-C02B-A5C1ECA0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46308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⑬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最良の麦を選び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岩にある蜂蜜で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育てよう我民をば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1">
            <a:extLst>
              <a:ext uri="{FF2B5EF4-FFF2-40B4-BE49-F238E27FC236}">
                <a16:creationId xmlns:a16="http://schemas.microsoft.com/office/drawing/2014/main" id="{94DABD20-1168-9E43-261C-5A153EF9E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1906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聖６８　やさしくもあいらしき </a:t>
            </a:r>
          </a:p>
        </p:txBody>
      </p:sp>
      <p:sp>
        <p:nvSpPr>
          <p:cNvPr id="633859" name="Text Box 2">
            <a:extLst>
              <a:ext uri="{FF2B5EF4-FFF2-40B4-BE49-F238E27FC236}">
                <a16:creationId xmlns:a16="http://schemas.microsoft.com/office/drawing/2014/main" id="{8C707D8A-6720-F55B-0969-1CFF96A66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088" y="0"/>
            <a:ext cx="9051926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優しくも愛らしき　神の子イェス君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尊き御神の　御旨に従い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罪の世に生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1">
            <a:extLst>
              <a:ext uri="{FF2B5EF4-FFF2-40B4-BE49-F238E27FC236}">
                <a16:creationId xmlns:a16="http://schemas.microsoft.com/office/drawing/2014/main" id="{4A408B8A-A95C-791A-7E44-C255DAA9A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1906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聖６８　やさしくもあいらしき </a:t>
            </a:r>
          </a:p>
        </p:txBody>
      </p:sp>
      <p:sp>
        <p:nvSpPr>
          <p:cNvPr id="635907" name="Text Box 2">
            <a:extLst>
              <a:ext uri="{FF2B5EF4-FFF2-40B4-BE49-F238E27FC236}">
                <a16:creationId xmlns:a16="http://schemas.microsoft.com/office/drawing/2014/main" id="{E6CFE775-F711-0857-EE37-63F9EE65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088" y="0"/>
            <a:ext cx="9051926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優しくも愛らしき　神の子イェス君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貧しく賤しき　匠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(たくみ)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の子たるを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はしも喜びぬ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1">
            <a:extLst>
              <a:ext uri="{FF2B5EF4-FFF2-40B4-BE49-F238E27FC236}">
                <a16:creationId xmlns:a16="http://schemas.microsoft.com/office/drawing/2014/main" id="{D95C1770-6516-B0F2-15E2-7FB32349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1906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聖６８　やさしくもあいらしき </a:t>
            </a:r>
          </a:p>
        </p:txBody>
      </p:sp>
      <p:sp>
        <p:nvSpPr>
          <p:cNvPr id="637955" name="Text Box 2">
            <a:extLst>
              <a:ext uri="{FF2B5EF4-FFF2-40B4-BE49-F238E27FC236}">
                <a16:creationId xmlns:a16="http://schemas.microsoft.com/office/drawing/2014/main" id="{75E99960-38EC-314D-1E8A-9E55EB8C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4050" y="0"/>
            <a:ext cx="9821863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優しくも愛らしき　神の子イェス君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この身と魂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とを　御前にいだせば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がものと成し給え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1">
            <a:extLst>
              <a:ext uri="{FF2B5EF4-FFF2-40B4-BE49-F238E27FC236}">
                <a16:creationId xmlns:a16="http://schemas.microsoft.com/office/drawing/2014/main" id="{B7CA6CBE-6B69-379E-127D-310442718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聖６９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みつかいよこぞりて</a:t>
            </a:r>
          </a:p>
        </p:txBody>
      </p:sp>
      <p:sp>
        <p:nvSpPr>
          <p:cNvPr id="640003" name="Text Box 2">
            <a:extLst>
              <a:ext uri="{FF2B5EF4-FFF2-40B4-BE49-F238E27FC236}">
                <a16:creationId xmlns:a16="http://schemas.microsoft.com/office/drawing/2014/main" id="{AE6C3BD9-0099-A578-0AC5-E760DBDAE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5963" y="0"/>
            <a:ext cx="9785351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御使いこぞりて　喜び讃うる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の星よ　エサイの株より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まさしく目指しし　救いの君よ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主よ主よ　われらの側に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し給え　主なるインマヌエルよ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1">
            <a:extLst>
              <a:ext uri="{FF2B5EF4-FFF2-40B4-BE49-F238E27FC236}">
                <a16:creationId xmlns:a16="http://schemas.microsoft.com/office/drawing/2014/main" id="{6A22F822-87A8-2A64-5A8A-723734D8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聖６９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みつかいよこぞりて</a:t>
            </a:r>
          </a:p>
        </p:txBody>
      </p:sp>
      <p:sp>
        <p:nvSpPr>
          <p:cNvPr id="642051" name="Text Box 2">
            <a:extLst>
              <a:ext uri="{FF2B5EF4-FFF2-40B4-BE49-F238E27FC236}">
                <a16:creationId xmlns:a16="http://schemas.microsoft.com/office/drawing/2014/main" id="{630BDCEE-1B90-6531-9FDA-CDCF7D68B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5263" y="-287338"/>
            <a:ext cx="8547101" cy="742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ももち　　　　　　　　　　　　　　　　　みくら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百千の使いの　取り巻く御位を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惜しみたまわず　悩める世人を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哀れと思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(おぼ)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して　くだり給えり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主よ主よ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が御救いを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与え給え　われら罪人に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1">
            <a:extLst>
              <a:ext uri="{FF2B5EF4-FFF2-40B4-BE49-F238E27FC236}">
                <a16:creationId xmlns:a16="http://schemas.microsoft.com/office/drawing/2014/main" id="{4A0D3C48-B49F-1C56-4CE4-2EDD5162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聖６９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みつかいよこぞりて</a:t>
            </a:r>
          </a:p>
        </p:txBody>
      </p:sp>
      <p:sp>
        <p:nvSpPr>
          <p:cNvPr id="644099" name="Text Box 2">
            <a:extLst>
              <a:ext uri="{FF2B5EF4-FFF2-40B4-BE49-F238E27FC236}">
                <a16:creationId xmlns:a16="http://schemas.microsoft.com/office/drawing/2014/main" id="{3042B50C-1B6A-79E2-CC40-5E6CCA0B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25" y="-17463"/>
            <a:ext cx="8785225" cy="672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諸々の君よ　諸々の民よ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君を拝せよ　君こそ万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(よろず)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造られものを　治むる主なれ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主よ主よ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に「栄を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帰し奉れ」と　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は歌う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1">
            <a:extLst>
              <a:ext uri="{FF2B5EF4-FFF2-40B4-BE49-F238E27FC236}">
                <a16:creationId xmlns:a16="http://schemas.microsoft.com/office/drawing/2014/main" id="{975A505C-C0CE-4694-A36B-4E52DB67F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聖７０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たみみなよろこべ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46147" name="Text Box 2">
            <a:extLst>
              <a:ext uri="{FF2B5EF4-FFF2-40B4-BE49-F238E27FC236}">
                <a16:creationId xmlns:a16="http://schemas.microsoft.com/office/drawing/2014/main" id="{E292D78F-E7E7-0D6C-E488-C57C9C1A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0"/>
            <a:ext cx="76549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民みな喜べ　主は来ませり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心を　備えて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いざ迎えよ　いざ迎えよ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いざいざ　迎えよ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1">
            <a:extLst>
              <a:ext uri="{FF2B5EF4-FFF2-40B4-BE49-F238E27FC236}">
                <a16:creationId xmlns:a16="http://schemas.microsoft.com/office/drawing/2014/main" id="{CD7F60E6-A077-BA1A-B1CC-6BC6E217E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0"/>
            <a:ext cx="49768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聖７０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たみみなよろこべ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48195" name="Text Box 2">
            <a:extLst>
              <a:ext uri="{FF2B5EF4-FFF2-40B4-BE49-F238E27FC236}">
                <a16:creationId xmlns:a16="http://schemas.microsoft.com/office/drawing/2014/main" id="{7D789C77-E0E7-02F9-DAEA-01A0DC0D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78827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地にくだりませり　救い主は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野山も　流れも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声上ぐべし　声上ぐべし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声・声　上ぐべし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ext Box 1">
            <a:extLst>
              <a:ext uri="{FF2B5EF4-FFF2-40B4-BE49-F238E27FC236}">
                <a16:creationId xmlns:a16="http://schemas.microsoft.com/office/drawing/2014/main" id="{592ED140-F4DC-BAFF-AAE3-5535F46AC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聖７０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たみみなよろこべ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50243" name="Text Box 2">
            <a:extLst>
              <a:ext uri="{FF2B5EF4-FFF2-40B4-BE49-F238E27FC236}">
                <a16:creationId xmlns:a16="http://schemas.microsoft.com/office/drawing/2014/main" id="{5E5CF0C0-EC24-CC6C-530B-DA673880F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8138" y="0"/>
            <a:ext cx="9310688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罪の呪いをば　解き給えば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憂いも　悩みも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みな消え失せん　みな消え失せん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みな・みな　消え失せん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ext Box 1">
            <a:extLst>
              <a:ext uri="{FF2B5EF4-FFF2-40B4-BE49-F238E27FC236}">
                <a16:creationId xmlns:a16="http://schemas.microsoft.com/office/drawing/2014/main" id="{83845B15-0E61-C95A-D42B-440530E83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聖７０　</a:t>
            </a: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たみみなよろこべ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652291" name="Text Box 2">
            <a:extLst>
              <a:ext uri="{FF2B5EF4-FFF2-40B4-BE49-F238E27FC236}">
                <a16:creationId xmlns:a16="http://schemas.microsoft.com/office/drawing/2014/main" id="{3F84C312-FF80-6960-FA56-F09071B6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7700" y="0"/>
            <a:ext cx="96647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主は世を統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べたもう　御恵みもて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主の愛　主の義を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誉め讃えよ　誉め讃えよ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誉め・誉め　讃えよ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84C3A770-99CA-560D-47E6-BF53B01A3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主はわが飼いぬし</a:t>
            </a: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7A916B12-855E-B0DA-B799-E517C490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013" y="333375"/>
            <a:ext cx="9371013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②主は 我が魂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 生かし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正義の 道 歩ましむ　　    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よし われ死の陰の谷を ゆくとも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を恐れじ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>
            <a:extLst>
              <a:ext uri="{FF2B5EF4-FFF2-40B4-BE49-F238E27FC236}">
                <a16:creationId xmlns:a16="http://schemas.microsoft.com/office/drawing/2014/main" id="{AD038F6E-CAF2-8EA7-8227-66888280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地に住むもろびと</a:t>
            </a:r>
          </a:p>
        </p:txBody>
      </p:sp>
      <p:sp>
        <p:nvSpPr>
          <p:cNvPr id="101379" name="Text Box 2">
            <a:extLst>
              <a:ext uri="{FF2B5EF4-FFF2-40B4-BE49-F238E27FC236}">
                <a16:creationId xmlns:a16="http://schemas.microsoft.com/office/drawing/2014/main" id="{9E3F8B7B-6D75-D895-99F6-D18CC351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3550" y="0"/>
            <a:ext cx="9926638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もろびと　  な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地に住む諸人　汝が主に向かいて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嬉しき声上げ　いざ仕えまつれ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②われらを造りし　主はまた飼い主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その民われらは　主の牧場にあり　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Text Box 1">
            <a:extLst>
              <a:ext uri="{FF2B5EF4-FFF2-40B4-BE49-F238E27FC236}">
                <a16:creationId xmlns:a16="http://schemas.microsoft.com/office/drawing/2014/main" id="{2D676074-9D96-65BA-261D-BFAA37BF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　聞けやうたごえ</a:t>
            </a:r>
          </a:p>
        </p:txBody>
      </p:sp>
      <p:sp>
        <p:nvSpPr>
          <p:cNvPr id="654339" name="Text Box 2">
            <a:extLst>
              <a:ext uri="{FF2B5EF4-FFF2-40B4-BE49-F238E27FC236}">
                <a16:creationId xmlns:a16="http://schemas.microsoft.com/office/drawing/2014/main" id="{23A60EB7-D3AB-94F5-37C2-30B44460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6700" y="0"/>
            <a:ext cx="9139238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聞けや歌声　空に響くを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御神の御子は　今し天降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諸人立ちて　共に喜べ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神は世人と　和らぎませば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「栄えあれよ」と　御使い歌う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Text Box 1">
            <a:extLst>
              <a:ext uri="{FF2B5EF4-FFF2-40B4-BE49-F238E27FC236}">
                <a16:creationId xmlns:a16="http://schemas.microsoft.com/office/drawing/2014/main" id="{AD52412E-BEAB-87A1-D533-09ED7A3A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  　聞けやうたごえ</a:t>
            </a:r>
          </a:p>
        </p:txBody>
      </p:sp>
      <p:sp>
        <p:nvSpPr>
          <p:cNvPr id="656387" name="Text Box 2">
            <a:extLst>
              <a:ext uri="{FF2B5EF4-FFF2-40B4-BE49-F238E27FC236}">
                <a16:creationId xmlns:a16="http://schemas.microsoft.com/office/drawing/2014/main" id="{2909B577-C4C2-45B0-67A6-7886C7FF9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1613" y="0"/>
            <a:ext cx="9086851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御子は上なき　位を捨てて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低き賤家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(しずや)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宿としませり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(よろず)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の民の　待ちわびし主の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われらの中に　住ませ給えば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「栄</a:t>
            </a:r>
            <a:r>
              <a:rPr lang="ja-JP" altLang="en-US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あれよ」と　御使い歌う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1">
            <a:extLst>
              <a:ext uri="{FF2B5EF4-FFF2-40B4-BE49-F238E27FC236}">
                <a16:creationId xmlns:a16="http://schemas.microsoft.com/office/drawing/2014/main" id="{BB997E31-63E0-FC60-1DF0-DF3C10B5D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09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聖７１ 　聞けやうたごえ</a:t>
            </a:r>
          </a:p>
        </p:txBody>
      </p:sp>
      <p:sp>
        <p:nvSpPr>
          <p:cNvPr id="658435" name="Text Box 2">
            <a:extLst>
              <a:ext uri="{FF2B5EF4-FFF2-40B4-BE49-F238E27FC236}">
                <a16:creationId xmlns:a16="http://schemas.microsoft.com/office/drawing/2014/main" id="{896BA0ED-616E-7D1D-FE81-5E3EB90F6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3675" y="0"/>
            <a:ext cx="9205913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歌え義の日を　平和の君を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受けよ光と　いのちを主より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悩める民を　生まれ変わらせ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永久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のいのちを　与え給えば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「栄</a:t>
            </a:r>
            <a:r>
              <a:rPr lang="ja-JP" altLang="en-US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あれよ」と　御使い歌う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Text Box 1">
            <a:extLst>
              <a:ext uri="{FF2B5EF4-FFF2-40B4-BE49-F238E27FC236}">
                <a16:creationId xmlns:a16="http://schemas.microsoft.com/office/drawing/2014/main" id="{A5B7C07E-EB14-8245-FD24-1AF58F89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586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　しずかにねむれる </a:t>
            </a:r>
          </a:p>
        </p:txBody>
      </p:sp>
      <p:sp>
        <p:nvSpPr>
          <p:cNvPr id="660483" name="Text Box 2">
            <a:extLst>
              <a:ext uri="{FF2B5EF4-FFF2-40B4-BE49-F238E27FC236}">
                <a16:creationId xmlns:a16="http://schemas.microsoft.com/office/drawing/2014/main" id="{8C79E8A7-ABCB-130D-53D3-FFB0312F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4813" y="0"/>
            <a:ext cx="9518651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静かに眠れる　小さき村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ベツレヘムよ今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(うまや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)に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起これることを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は知らず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御民の望みし　主の御生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れぞ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ext Box 1">
            <a:extLst>
              <a:ext uri="{FF2B5EF4-FFF2-40B4-BE49-F238E27FC236}">
                <a16:creationId xmlns:a16="http://schemas.microsoft.com/office/drawing/2014/main" id="{CD0E5415-35D9-FF6E-C79F-79C45F0F2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586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　しずかにねむれる </a:t>
            </a:r>
          </a:p>
        </p:txBody>
      </p:sp>
      <p:sp>
        <p:nvSpPr>
          <p:cNvPr id="662531" name="Text Box 2">
            <a:extLst>
              <a:ext uri="{FF2B5EF4-FFF2-40B4-BE49-F238E27FC236}">
                <a16:creationId xmlns:a16="http://schemas.microsoft.com/office/drawing/2014/main" id="{D59956DD-7BED-90F5-D1C1-F01354D26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89317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静けき真夜中　イェスキリスト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現れ給いぬ　誰知らぬ間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ただ朝の星　神を讃う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天には御栄え　地に平和と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1">
            <a:extLst>
              <a:ext uri="{FF2B5EF4-FFF2-40B4-BE49-F238E27FC236}">
                <a16:creationId xmlns:a16="http://schemas.microsoft.com/office/drawing/2014/main" id="{F8039E99-EC86-E845-3B76-4F863245A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586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　しずかにねむれる </a:t>
            </a:r>
          </a:p>
        </p:txBody>
      </p:sp>
      <p:sp>
        <p:nvSpPr>
          <p:cNvPr id="664579" name="Text Box 2">
            <a:extLst>
              <a:ext uri="{FF2B5EF4-FFF2-40B4-BE49-F238E27FC236}">
                <a16:creationId xmlns:a16="http://schemas.microsoft.com/office/drawing/2014/main" id="{D4872CAB-B3DE-B517-F7FE-6CE6CD6D9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0"/>
            <a:ext cx="842645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しき賜物　神の愛は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静かに地に降る　露のごとし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今なおイェスは　宿としたもう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いともへりくだる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が心を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1">
            <a:extLst>
              <a:ext uri="{FF2B5EF4-FFF2-40B4-BE49-F238E27FC236}">
                <a16:creationId xmlns:a16="http://schemas.microsoft.com/office/drawing/2014/main" id="{808777C4-0418-B784-E4CE-ED6DB910C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586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聖７２　しずかにねむれる </a:t>
            </a:r>
          </a:p>
        </p:txBody>
      </p:sp>
      <p:sp>
        <p:nvSpPr>
          <p:cNvPr id="666627" name="Text Box 2">
            <a:extLst>
              <a:ext uri="{FF2B5EF4-FFF2-40B4-BE49-F238E27FC236}">
                <a16:creationId xmlns:a16="http://schemas.microsoft.com/office/drawing/2014/main" id="{4CEF8FF3-A885-ADEE-9C0B-6F2F8D4BC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338" y="0"/>
            <a:ext cx="9361488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神の御子イェスよ　いざくだりて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汚れし心を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が御座とし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とこしえまでも　座し給えや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インマヌエルの主よ　我が御神よ</a:t>
            </a:r>
          </a:p>
          <a:p>
            <a:pPr eaLnBrk="1" hangingPunct="1">
              <a:spcBef>
                <a:spcPts val="1350"/>
              </a:spcBef>
              <a:buClrTx/>
              <a:buFontTx/>
              <a:buNone/>
            </a:pPr>
            <a:endParaRPr lang="ja-JP" altLang="ja-JP" sz="3600"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350"/>
              </a:spcBef>
              <a:buClrTx/>
              <a:buFontTx/>
              <a:buNone/>
            </a:pPr>
            <a:endParaRPr lang="ja-JP" altLang="ja-JP" sz="3600"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1">
            <a:extLst>
              <a:ext uri="{FF2B5EF4-FFF2-40B4-BE49-F238E27FC236}">
                <a16:creationId xmlns:a16="http://schemas.microsoft.com/office/drawing/2014/main" id="{B7369DC8-E301-A091-A3D3-4F91D04A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　ふけゆく野原の</a:t>
            </a:r>
          </a:p>
        </p:txBody>
      </p:sp>
      <p:sp>
        <p:nvSpPr>
          <p:cNvPr id="668675" name="Text Box 2">
            <a:extLst>
              <a:ext uri="{FF2B5EF4-FFF2-40B4-BE49-F238E27FC236}">
                <a16:creationId xmlns:a16="http://schemas.microsoft.com/office/drawing/2014/main" id="{F3EC4B88-A587-332D-3A5D-1964B508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2738" y="0"/>
            <a:ext cx="8493126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ふ　                           しじま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更けゆく野原の　静寂破り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御使い妙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　歌うたいぬ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「天には御栄　神にあれや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平和は地に住む　人にあれ」と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ext Box 1">
            <a:extLst>
              <a:ext uri="{FF2B5EF4-FFF2-40B4-BE49-F238E27FC236}">
                <a16:creationId xmlns:a16="http://schemas.microsoft.com/office/drawing/2014/main" id="{6667B9E1-C084-1131-451E-25980D63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　ふけゆく野原の</a:t>
            </a:r>
          </a:p>
        </p:txBody>
      </p:sp>
      <p:sp>
        <p:nvSpPr>
          <p:cNvPr id="670723" name="Text Box 2">
            <a:extLst>
              <a:ext uri="{FF2B5EF4-FFF2-40B4-BE49-F238E27FC236}">
                <a16:creationId xmlns:a16="http://schemas.microsoft.com/office/drawing/2014/main" id="{89D91A72-A3C2-AA7D-F7FF-832F8987A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0"/>
            <a:ext cx="7913688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御使い今なお　訪れ来て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気落ちせる子らに　歌を歌う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聞かずや御神の　愛を伝え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慰めを満たす　歌の声を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Text Box 1">
            <a:extLst>
              <a:ext uri="{FF2B5EF4-FFF2-40B4-BE49-F238E27FC236}">
                <a16:creationId xmlns:a16="http://schemas.microsoft.com/office/drawing/2014/main" id="{ECE02163-3AE7-1476-750D-C84991C4E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　ふけゆく野原の</a:t>
            </a:r>
          </a:p>
        </p:txBody>
      </p:sp>
      <p:sp>
        <p:nvSpPr>
          <p:cNvPr id="672771" name="Text Box 2">
            <a:extLst>
              <a:ext uri="{FF2B5EF4-FFF2-40B4-BE49-F238E27FC236}">
                <a16:creationId xmlns:a16="http://schemas.microsoft.com/office/drawing/2014/main" id="{806F9D8C-53CD-EA76-86B7-0E77C7B4E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" y="52388"/>
            <a:ext cx="7624762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重荷を背にして　険しき坂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あえぎつつ登る　世の人々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輝かしき日は　見よ近づく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御使いの歌を　聞き安らえ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>
            <a:extLst>
              <a:ext uri="{FF2B5EF4-FFF2-40B4-BE49-F238E27FC236}">
                <a16:creationId xmlns:a16="http://schemas.microsoft.com/office/drawing/2014/main" id="{C55D6F9D-8E4D-E9FF-2A3C-E0E484F4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115888"/>
            <a:ext cx="5940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聖５</a:t>
            </a:r>
            <a:r>
              <a:rPr lang="en-US" altLang="ja-JP" sz="28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地に住むもろびと</a:t>
            </a:r>
          </a:p>
        </p:txBody>
      </p:sp>
      <p:sp>
        <p:nvSpPr>
          <p:cNvPr id="103427" name="Text Box 2">
            <a:extLst>
              <a:ext uri="{FF2B5EF4-FFF2-40B4-BE49-F238E27FC236}">
                <a16:creationId xmlns:a16="http://schemas.microsoft.com/office/drawing/2014/main" id="{D5BC2762-13BC-FAF3-38BE-066342D01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0863" y="0"/>
            <a:ext cx="10013951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                                       かど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感謝しつつ入れよ　主の宮の門に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歌いつつ進め　神の大庭に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④主はめぐみ深く　愛は限りなく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まことは変わらず　代代に及ぶべし　</a:t>
            </a:r>
            <a:r>
              <a:rPr lang="ja-JP" altLang="ja-JP" sz="4400">
                <a:solidFill>
                  <a:srgbClr val="FFFFFF"/>
                </a:solidFill>
              </a:rPr>
              <a:t>　　　　　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1">
            <a:extLst>
              <a:ext uri="{FF2B5EF4-FFF2-40B4-BE49-F238E27FC236}">
                <a16:creationId xmlns:a16="http://schemas.microsoft.com/office/drawing/2014/main" id="{3EB0715C-F678-1E4B-A93B-86B84DF3A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聖７３　ふけゆく野原の</a:t>
            </a:r>
          </a:p>
        </p:txBody>
      </p:sp>
      <p:sp>
        <p:nvSpPr>
          <p:cNvPr id="674819" name="Text Box 2">
            <a:extLst>
              <a:ext uri="{FF2B5EF4-FFF2-40B4-BE49-F238E27FC236}">
                <a16:creationId xmlns:a16="http://schemas.microsoft.com/office/drawing/2014/main" id="{C49960A0-7DBC-5BB6-74C3-97AC08FEB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0" y="52388"/>
            <a:ext cx="87249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預言者らの告げし　栄えの日の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もろくにびと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来たらば地に住む　諸国人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平和の君なる　イェスを讃え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御使いの歌を　歌い返さん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1">
            <a:extLst>
              <a:ext uri="{FF2B5EF4-FFF2-40B4-BE49-F238E27FC236}">
                <a16:creationId xmlns:a16="http://schemas.microsoft.com/office/drawing/2014/main" id="{1FD745BB-23E2-4D3F-8F67-196D63BF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0"/>
            <a:ext cx="735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　めざめてたたえまつれ</a:t>
            </a:r>
          </a:p>
        </p:txBody>
      </p:sp>
      <p:sp>
        <p:nvSpPr>
          <p:cNvPr id="676867" name="Text Box 2">
            <a:extLst>
              <a:ext uri="{FF2B5EF4-FFF2-40B4-BE49-F238E27FC236}">
                <a16:creationId xmlns:a16="http://schemas.microsoft.com/office/drawing/2014/main" id="{A49347FA-A338-C7EB-04A7-E4257BF3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38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目覚めて讃えまつれ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贖われし御民よ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天なる御座をくだり　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人の形をとりて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Text Box 1">
            <a:extLst>
              <a:ext uri="{FF2B5EF4-FFF2-40B4-BE49-F238E27FC236}">
                <a16:creationId xmlns:a16="http://schemas.microsoft.com/office/drawing/2014/main" id="{89399433-545A-49C4-8D9E-1D980F370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0"/>
            <a:ext cx="735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　めざめてたたえまつれ</a:t>
            </a:r>
          </a:p>
        </p:txBody>
      </p:sp>
      <p:sp>
        <p:nvSpPr>
          <p:cNvPr id="678915" name="Text Box 2">
            <a:extLst>
              <a:ext uri="{FF2B5EF4-FFF2-40B4-BE49-F238E27FC236}">
                <a16:creationId xmlns:a16="http://schemas.microsoft.com/office/drawing/2014/main" id="{60B4D6E4-EDC4-B37D-E524-71FE0167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38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神の御子イェス君の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生まれまししは今日ぞ</a:t>
            </a:r>
          </a:p>
          <a:p>
            <a:pPr eaLnBrk="1" hangingPunct="1"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1">
            <a:extLst>
              <a:ext uri="{FF2B5EF4-FFF2-40B4-BE49-F238E27FC236}">
                <a16:creationId xmlns:a16="http://schemas.microsoft.com/office/drawing/2014/main" id="{2F42FDE8-0359-1FC5-0D9D-C7B78A51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0"/>
            <a:ext cx="735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　めざめてたたえまつれ</a:t>
            </a:r>
          </a:p>
        </p:txBody>
      </p:sp>
      <p:sp>
        <p:nvSpPr>
          <p:cNvPr id="680963" name="Text Box 2">
            <a:extLst>
              <a:ext uri="{FF2B5EF4-FFF2-40B4-BE49-F238E27FC236}">
                <a16:creationId xmlns:a16="http://schemas.microsoft.com/office/drawing/2014/main" id="{B7318350-DDD6-996A-0FAD-4C267343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38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羊を飼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う者らに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聖き使いは告げぬ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聞かずや喜ばしき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御恵みのおとずれ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1">
            <a:extLst>
              <a:ext uri="{FF2B5EF4-FFF2-40B4-BE49-F238E27FC236}">
                <a16:creationId xmlns:a16="http://schemas.microsoft.com/office/drawing/2014/main" id="{627B9818-6EFE-135A-4826-2E9EF3B1D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0"/>
            <a:ext cx="735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　めざめてたたえまつれ</a:t>
            </a:r>
          </a:p>
        </p:txBody>
      </p:sp>
      <p:sp>
        <p:nvSpPr>
          <p:cNvPr id="683011" name="Text Box 2">
            <a:extLst>
              <a:ext uri="{FF2B5EF4-FFF2-40B4-BE49-F238E27FC236}">
                <a16:creationId xmlns:a16="http://schemas.microsoft.com/office/drawing/2014/main" id="{3A35F2EB-6EEC-D60A-487B-F2CBCD95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38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救い主イェス君は　今日こそ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れましけれ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1">
            <a:extLst>
              <a:ext uri="{FF2B5EF4-FFF2-40B4-BE49-F238E27FC236}">
                <a16:creationId xmlns:a16="http://schemas.microsoft.com/office/drawing/2014/main" id="{148D2756-22D7-4A18-F082-64DB03D3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0"/>
            <a:ext cx="735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　めざめてたたえまつれ</a:t>
            </a:r>
          </a:p>
        </p:txBody>
      </p:sp>
      <p:sp>
        <p:nvSpPr>
          <p:cNvPr id="685059" name="Text Box 2">
            <a:extLst>
              <a:ext uri="{FF2B5EF4-FFF2-40B4-BE49-F238E27FC236}">
                <a16:creationId xmlns:a16="http://schemas.microsoft.com/office/drawing/2014/main" id="{D861348B-EC55-F4A8-1C41-1D144D39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38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なる歌の声は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空に響き渡りぬ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いと高き所には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御栄御神にあれ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1">
            <a:extLst>
              <a:ext uri="{FF2B5EF4-FFF2-40B4-BE49-F238E27FC236}">
                <a16:creationId xmlns:a16="http://schemas.microsoft.com/office/drawing/2014/main" id="{ADEDDCDF-5597-5BE5-23EE-7B59875A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0"/>
            <a:ext cx="735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聖７４　めざめてたたえまつれ</a:t>
            </a:r>
          </a:p>
        </p:txBody>
      </p:sp>
      <p:sp>
        <p:nvSpPr>
          <p:cNvPr id="687107" name="Text Box 2">
            <a:extLst>
              <a:ext uri="{FF2B5EF4-FFF2-40B4-BE49-F238E27FC236}">
                <a16:creationId xmlns:a16="http://schemas.microsoft.com/office/drawing/2014/main" id="{F8E20D63-9797-8E5C-CD33-BDBCCB1E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388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地に安きイェス君に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愛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(め)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でらるる民にあれ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1">
            <a:extLst>
              <a:ext uri="{FF2B5EF4-FFF2-40B4-BE49-F238E27FC236}">
                <a16:creationId xmlns:a16="http://schemas.microsoft.com/office/drawing/2014/main" id="{1093FC19-E170-A2DB-B8CD-8E1EE3F8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8" y="0"/>
            <a:ext cx="735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</a:t>
            </a:r>
          </a:p>
        </p:txBody>
      </p:sp>
      <p:sp>
        <p:nvSpPr>
          <p:cNvPr id="363522" name="Text Box 2">
            <a:extLst>
              <a:ext uri="{FF2B5EF4-FFF2-40B4-BE49-F238E27FC236}">
                <a16:creationId xmlns:a16="http://schemas.microsoft.com/office/drawing/2014/main" id="{4D85EE52-D2DC-950E-0C41-91D5666F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70975" cy="5257800"/>
          </a:xfrm>
          <a:prstGeom prst="rect">
            <a:avLst/>
          </a:prstGeom>
          <a:noFill/>
          <a:ln>
            <a:noFill/>
          </a:ln>
          <a:effectLst/>
        </p:spPr>
        <p:txBody>
          <a:bodyPr lIns="738000" tIns="730800"/>
          <a:lstStyle>
            <a:lvl1pPr marL="342900" indent="-3111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5pPr>
            <a:lvl6pPr marL="25146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6pPr>
            <a:lvl7pPr marL="29718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7pPr>
            <a:lvl8pPr marL="34290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8pPr>
            <a:lvl9pPr marL="38862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en-US" altLang="ja-JP">
                <a:latin typeface="ＭＳ Ｐゴシック" panose="020B0600070205080204" pitchFamily="50" charset="-128"/>
              </a:rPr>
              <a:t>①</a:t>
            </a:r>
            <a:r>
              <a:rPr lang="ja-JP" altLang="ja-JP">
                <a:latin typeface="ＭＳ Ｐゴシック" panose="020B0600070205080204" pitchFamily="50" charset="-128"/>
              </a:rPr>
              <a:t> ノエルをば初めに　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    歌いしは誰</a:t>
            </a:r>
            <a:r>
              <a:rPr lang="ja-JP" altLang="ja-JP" sz="3200">
                <a:latin typeface="ＭＳ Ｐゴシック" panose="020B0600070205080204" pitchFamily="50" charset="-128"/>
              </a:rPr>
              <a:t>(たれ)</a:t>
            </a:r>
            <a:r>
              <a:rPr lang="ja-JP" altLang="ja-JP">
                <a:latin typeface="ＭＳ Ｐゴシック" panose="020B0600070205080204" pitchFamily="50" charset="-128"/>
              </a:rPr>
              <a:t>ぞ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    野にある貧しき　羊飼いなりき</a:t>
            </a:r>
          </a:p>
          <a:p>
            <a:pPr marL="341313" eaLnBrk="1" hangingPunct="1">
              <a:spcBef>
                <a:spcPts val="1100"/>
              </a:spcBef>
              <a:buSzPct val="100000"/>
              <a:defRPr/>
            </a:pPr>
            <a:endParaRPr lang="ja-JP" altLang="ja-JP">
              <a:latin typeface="ＤＦＧ中太丸ゴシック体" pitchFamily="48" charset="0"/>
            </a:endParaRPr>
          </a:p>
          <a:p>
            <a:pPr eaLnBrk="1" hangingPunct="1">
              <a:spcBef>
                <a:spcPts val="1100"/>
              </a:spcBef>
              <a:buSzPct val="100000"/>
              <a:defRPr/>
            </a:pPr>
            <a:endParaRPr lang="ja-JP" altLang="ja-JP">
              <a:latin typeface="ＤＦＧ中太丸ゴシック体" pitchFamily="48" charset="0"/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ja-JP" altLang="ja-JP" sz="320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r>
              <a:rPr lang="ja-JP" altLang="ja-JP" sz="3200">
                <a:solidFill>
                  <a:srgbClr val="000000"/>
                </a:solidFill>
              </a:rPr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 Box 1">
            <a:extLst>
              <a:ext uri="{FF2B5EF4-FFF2-40B4-BE49-F238E27FC236}">
                <a16:creationId xmlns:a16="http://schemas.microsoft.com/office/drawing/2014/main" id="{9322E45C-C201-78A8-FDC1-452AD9320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</a:t>
            </a:r>
          </a:p>
        </p:txBody>
      </p:sp>
      <p:sp>
        <p:nvSpPr>
          <p:cNvPr id="364546" name="Text Box 2">
            <a:extLst>
              <a:ext uri="{FF2B5EF4-FFF2-40B4-BE49-F238E27FC236}">
                <a16:creationId xmlns:a16="http://schemas.microsoft.com/office/drawing/2014/main" id="{50F0CB55-07DD-8689-F2E4-5B0F20085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48488" cy="5257800"/>
          </a:xfrm>
          <a:prstGeom prst="rect">
            <a:avLst/>
          </a:prstGeom>
          <a:noFill/>
          <a:ln>
            <a:noFill/>
          </a:ln>
          <a:effectLst/>
        </p:spPr>
        <p:txBody>
          <a:bodyPr lIns="738000" tIns="730800"/>
          <a:lstStyle>
            <a:lvl1pPr marL="342900" indent="-3111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5pPr>
            <a:lvl6pPr marL="25146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6pPr>
            <a:lvl7pPr marL="29718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7pPr>
            <a:lvl8pPr marL="34290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8pPr>
            <a:lvl9pPr marL="38862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＊ノエル！ノエル！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ノエル！ノエル！ 　　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主は天降</a:t>
            </a:r>
            <a:r>
              <a:rPr lang="ja-JP" altLang="ja-JP" sz="3200">
                <a:latin typeface="ＭＳ Ｐゴシック" panose="020B0600070205080204" pitchFamily="50" charset="-128"/>
              </a:rPr>
              <a:t>(あも)</a:t>
            </a:r>
            <a:r>
              <a:rPr lang="ja-JP" altLang="ja-JP">
                <a:latin typeface="ＭＳ Ｐゴシック" panose="020B0600070205080204" pitchFamily="50" charset="-128"/>
              </a:rPr>
              <a:t>りませり</a:t>
            </a:r>
          </a:p>
          <a:p>
            <a:pPr marL="341313" eaLnBrk="1" hangingPunct="1">
              <a:spcBef>
                <a:spcPts val="1100"/>
              </a:spcBef>
              <a:buSzPct val="100000"/>
              <a:defRPr/>
            </a:pPr>
            <a:endParaRPr lang="ja-JP" altLang="ja-JP">
              <a:latin typeface="ＤＦＧ中太丸ゴシック体" pitchFamily="48" charset="0"/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ja-JP" altLang="ja-JP" sz="320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r>
              <a:rPr lang="ja-JP" altLang="ja-JP" sz="3200">
                <a:solidFill>
                  <a:srgbClr val="000000"/>
                </a:solidFill>
              </a:rPr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Text Box 1">
            <a:extLst>
              <a:ext uri="{FF2B5EF4-FFF2-40B4-BE49-F238E27FC236}">
                <a16:creationId xmlns:a16="http://schemas.microsoft.com/office/drawing/2014/main" id="{0B952476-AA52-CC33-C697-C91115BE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-304800"/>
            <a:ext cx="922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  </a:t>
            </a:r>
          </a:p>
        </p:txBody>
      </p:sp>
      <p:sp>
        <p:nvSpPr>
          <p:cNvPr id="693251" name="Text Box 2">
            <a:extLst>
              <a:ext uri="{FF2B5EF4-FFF2-40B4-BE49-F238E27FC236}">
                <a16:creationId xmlns:a16="http://schemas.microsoft.com/office/drawing/2014/main" id="{1E56F4FC-85F4-DC73-2A76-CF47C877A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8650" y="0"/>
            <a:ext cx="9772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彼らは仰ぎぬ　東の空より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夜ごとに近づく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一つの明星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(あかぼし)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　　　　　　　　　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1">
            <a:extLst>
              <a:ext uri="{FF2B5EF4-FFF2-40B4-BE49-F238E27FC236}">
                <a16:creationId xmlns:a16="http://schemas.microsoft.com/office/drawing/2014/main" id="{37F7AE68-A3A0-107A-C06B-85E5413E5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 愛に富むみ神に</a:t>
            </a:r>
          </a:p>
        </p:txBody>
      </p:sp>
      <p:sp>
        <p:nvSpPr>
          <p:cNvPr id="105475" name="Text Box 2">
            <a:extLst>
              <a:ext uri="{FF2B5EF4-FFF2-40B4-BE49-F238E27FC236}">
                <a16:creationId xmlns:a16="http://schemas.microsoft.com/office/drawing/2014/main" id="{1137A691-90B2-33D3-B44A-15EA28C3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45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　　　たてまつ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愛に富む御神に　感謝を奉れ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なる慈しみ　常に豊かなり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主をおそるるものよ　ことごとく叫べ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「慈しみは長く　われらに臨む」と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1">
            <a:extLst>
              <a:ext uri="{FF2B5EF4-FFF2-40B4-BE49-F238E27FC236}">
                <a16:creationId xmlns:a16="http://schemas.microsoft.com/office/drawing/2014/main" id="{6572D302-7E01-FF1E-9576-E78B8A02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</a:t>
            </a:r>
          </a:p>
        </p:txBody>
      </p:sp>
      <p:sp>
        <p:nvSpPr>
          <p:cNvPr id="366594" name="Text Box 2">
            <a:extLst>
              <a:ext uri="{FF2B5EF4-FFF2-40B4-BE49-F238E27FC236}">
                <a16:creationId xmlns:a16="http://schemas.microsoft.com/office/drawing/2014/main" id="{C5400B01-5B86-E463-85BD-DC734E88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48488" cy="5257800"/>
          </a:xfrm>
          <a:prstGeom prst="rect">
            <a:avLst/>
          </a:prstGeom>
          <a:noFill/>
          <a:ln>
            <a:noFill/>
          </a:ln>
          <a:effectLst/>
        </p:spPr>
        <p:txBody>
          <a:bodyPr lIns="738000" tIns="730800"/>
          <a:lstStyle>
            <a:lvl1pPr marL="342900" indent="-3111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5pPr>
            <a:lvl6pPr marL="25146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6pPr>
            <a:lvl7pPr marL="29718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7pPr>
            <a:lvl8pPr marL="34290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8pPr>
            <a:lvl9pPr marL="38862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＊ノエル！ノエル！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ノエル！ノエル！ 　　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主は天降</a:t>
            </a:r>
            <a:r>
              <a:rPr lang="ja-JP" altLang="ja-JP" sz="3200">
                <a:latin typeface="ＭＳ Ｐゴシック" panose="020B0600070205080204" pitchFamily="50" charset="-128"/>
              </a:rPr>
              <a:t>(あも)</a:t>
            </a:r>
            <a:r>
              <a:rPr lang="ja-JP" altLang="ja-JP">
                <a:latin typeface="ＭＳ Ｐゴシック" panose="020B0600070205080204" pitchFamily="50" charset="-128"/>
              </a:rPr>
              <a:t>りませり</a:t>
            </a:r>
          </a:p>
          <a:p>
            <a:pPr marL="341313" eaLnBrk="1" hangingPunct="1">
              <a:spcBef>
                <a:spcPts val="1100"/>
              </a:spcBef>
              <a:buSzPct val="100000"/>
              <a:defRPr/>
            </a:pPr>
            <a:endParaRPr lang="ja-JP" altLang="ja-JP">
              <a:latin typeface="ＤＦＧ中太丸ゴシック体" pitchFamily="48" charset="0"/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ja-JP" altLang="ja-JP" sz="320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r>
              <a:rPr lang="ja-JP" altLang="ja-JP" sz="3200">
                <a:solidFill>
                  <a:srgbClr val="000000"/>
                </a:solidFill>
              </a:rPr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1">
            <a:extLst>
              <a:ext uri="{FF2B5EF4-FFF2-40B4-BE49-F238E27FC236}">
                <a16:creationId xmlns:a16="http://schemas.microsoft.com/office/drawing/2014/main" id="{1322CF5B-2D0F-D09C-AC11-7C8C9E68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-304800"/>
            <a:ext cx="922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  </a:t>
            </a:r>
          </a:p>
        </p:txBody>
      </p:sp>
      <p:sp>
        <p:nvSpPr>
          <p:cNvPr id="697347" name="Text Box 2">
            <a:extLst>
              <a:ext uri="{FF2B5EF4-FFF2-40B4-BE49-F238E27FC236}">
                <a16:creationId xmlns:a16="http://schemas.microsoft.com/office/drawing/2014/main" id="{50B254CD-83FB-05B1-B66B-31A3EFB2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535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博士ら星をば　認めて思いぬ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「世界の君こそ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生まれしならめ」と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Text Box 1">
            <a:extLst>
              <a:ext uri="{FF2B5EF4-FFF2-40B4-BE49-F238E27FC236}">
                <a16:creationId xmlns:a16="http://schemas.microsoft.com/office/drawing/2014/main" id="{03B3E69D-AF29-7F19-06FB-2E00D83E0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</a:t>
            </a:r>
          </a:p>
        </p:txBody>
      </p:sp>
      <p:sp>
        <p:nvSpPr>
          <p:cNvPr id="368642" name="Text Box 2">
            <a:extLst>
              <a:ext uri="{FF2B5EF4-FFF2-40B4-BE49-F238E27FC236}">
                <a16:creationId xmlns:a16="http://schemas.microsoft.com/office/drawing/2014/main" id="{769800F1-F8F7-18C1-70D0-283BB80D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48488" cy="5257800"/>
          </a:xfrm>
          <a:prstGeom prst="rect">
            <a:avLst/>
          </a:prstGeom>
          <a:noFill/>
          <a:ln>
            <a:noFill/>
          </a:ln>
          <a:effectLst/>
        </p:spPr>
        <p:txBody>
          <a:bodyPr lIns="738000" tIns="730800"/>
          <a:lstStyle>
            <a:lvl1pPr marL="342900" indent="-3111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5pPr>
            <a:lvl6pPr marL="25146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6pPr>
            <a:lvl7pPr marL="29718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7pPr>
            <a:lvl8pPr marL="34290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8pPr>
            <a:lvl9pPr marL="38862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＊ノエル！ノエル！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ノエル！ノエル！ 　　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主は天降</a:t>
            </a:r>
            <a:r>
              <a:rPr lang="ja-JP" altLang="ja-JP" sz="3200">
                <a:latin typeface="ＭＳ Ｐゴシック" panose="020B0600070205080204" pitchFamily="50" charset="-128"/>
              </a:rPr>
              <a:t>(あも)</a:t>
            </a:r>
            <a:r>
              <a:rPr lang="ja-JP" altLang="ja-JP">
                <a:latin typeface="ＭＳ Ｐゴシック" panose="020B0600070205080204" pitchFamily="50" charset="-128"/>
              </a:rPr>
              <a:t>りませり</a:t>
            </a:r>
          </a:p>
          <a:p>
            <a:pPr marL="341313" eaLnBrk="1" hangingPunct="1">
              <a:spcBef>
                <a:spcPts val="1100"/>
              </a:spcBef>
              <a:buSzPct val="100000"/>
              <a:defRPr/>
            </a:pPr>
            <a:endParaRPr lang="ja-JP" altLang="ja-JP">
              <a:latin typeface="ＤＦＧ中太丸ゴシック体" pitchFamily="48" charset="0"/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ja-JP" altLang="ja-JP" sz="320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r>
              <a:rPr lang="ja-JP" altLang="ja-JP" sz="3200">
                <a:solidFill>
                  <a:srgbClr val="000000"/>
                </a:solidFill>
              </a:rPr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1">
            <a:extLst>
              <a:ext uri="{FF2B5EF4-FFF2-40B4-BE49-F238E27FC236}">
                <a16:creationId xmlns:a16="http://schemas.microsoft.com/office/drawing/2014/main" id="{7E23D076-A88C-FBA4-0623-9DBB0D08F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0"/>
            <a:ext cx="449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</a:t>
            </a:r>
          </a:p>
        </p:txBody>
      </p:sp>
      <p:sp>
        <p:nvSpPr>
          <p:cNvPr id="701443" name="Text Box 2">
            <a:extLst>
              <a:ext uri="{FF2B5EF4-FFF2-40B4-BE49-F238E27FC236}">
                <a16:creationId xmlns:a16="http://schemas.microsoft.com/office/drawing/2014/main" id="{95FDB8B7-05AF-483F-E2D0-93689744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836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しきはこの星　東の博士を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主イェスの産屋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(うぶや)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導き至れり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　　　　　　　　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Text Box 1">
            <a:extLst>
              <a:ext uri="{FF2B5EF4-FFF2-40B4-BE49-F238E27FC236}">
                <a16:creationId xmlns:a16="http://schemas.microsoft.com/office/drawing/2014/main" id="{730C667D-E9DC-2CE2-17D3-1B7FAFA2D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-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聖７５　ノエルをばはじめに</a:t>
            </a:r>
          </a:p>
        </p:txBody>
      </p:sp>
      <p:sp>
        <p:nvSpPr>
          <p:cNvPr id="370690" name="Text Box 2">
            <a:extLst>
              <a:ext uri="{FF2B5EF4-FFF2-40B4-BE49-F238E27FC236}">
                <a16:creationId xmlns:a16="http://schemas.microsoft.com/office/drawing/2014/main" id="{8707BDD6-79A1-1D6C-691C-18CC1CE70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948488" cy="5257800"/>
          </a:xfrm>
          <a:prstGeom prst="rect">
            <a:avLst/>
          </a:prstGeom>
          <a:noFill/>
          <a:ln>
            <a:noFill/>
          </a:ln>
          <a:effectLst/>
        </p:spPr>
        <p:txBody>
          <a:bodyPr lIns="738000" tIns="730800"/>
          <a:lstStyle>
            <a:lvl1pPr marL="342900" indent="-3111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5pPr>
            <a:lvl6pPr marL="25146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6pPr>
            <a:lvl7pPr marL="29718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7pPr>
            <a:lvl8pPr marL="34290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8pPr>
            <a:lvl9pPr marL="38862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9pPr>
          </a:lstStyle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＊ノエル！ノエル！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ノエル！ノエル！ 　　</a:t>
            </a:r>
          </a:p>
          <a:p>
            <a:pPr eaLnBrk="1" hangingPunct="1">
              <a:spcBef>
                <a:spcPts val="1100"/>
              </a:spcBef>
              <a:buSzPct val="100000"/>
              <a:defRPr/>
            </a:pPr>
            <a:r>
              <a:rPr lang="ja-JP" altLang="ja-JP">
                <a:latin typeface="ＭＳ Ｐゴシック" panose="020B0600070205080204" pitchFamily="50" charset="-128"/>
              </a:rPr>
              <a:t>　 主は天降</a:t>
            </a:r>
            <a:r>
              <a:rPr lang="ja-JP" altLang="ja-JP" sz="3200">
                <a:latin typeface="ＭＳ Ｐゴシック" panose="020B0600070205080204" pitchFamily="50" charset="-128"/>
              </a:rPr>
              <a:t>(あも)</a:t>
            </a:r>
            <a:r>
              <a:rPr lang="ja-JP" altLang="ja-JP">
                <a:latin typeface="ＭＳ Ｐゴシック" panose="020B0600070205080204" pitchFamily="50" charset="-128"/>
              </a:rPr>
              <a:t>りませり</a:t>
            </a:r>
          </a:p>
          <a:p>
            <a:pPr marL="341313" eaLnBrk="1" hangingPunct="1">
              <a:spcBef>
                <a:spcPts val="1100"/>
              </a:spcBef>
              <a:buSzPct val="100000"/>
              <a:defRPr/>
            </a:pPr>
            <a:endParaRPr lang="ja-JP" altLang="ja-JP">
              <a:latin typeface="ＤＦＧ中太丸ゴシック体" pitchFamily="48" charset="0"/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ja-JP" altLang="ja-JP" sz="320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r>
              <a:rPr lang="ja-JP" altLang="ja-JP" sz="3200">
                <a:solidFill>
                  <a:srgbClr val="000000"/>
                </a:solidFill>
              </a:rPr>
              <a:t>　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ext Box 1">
            <a:extLst>
              <a:ext uri="{FF2B5EF4-FFF2-40B4-BE49-F238E27FC236}">
                <a16:creationId xmlns:a16="http://schemas.microsoft.com/office/drawing/2014/main" id="{61B141C4-47DD-5DE0-3721-0EDF8272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05539" name="Text Box 2">
            <a:extLst>
              <a:ext uri="{FF2B5EF4-FFF2-40B4-BE49-F238E27FC236}">
                <a16:creationId xmlns:a16="http://schemas.microsoft.com/office/drawing/2014/main" id="{1DFB28B4-C8B6-7250-61EF-132FE1D3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8775" y="52388"/>
            <a:ext cx="950277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互いに喜び　過ごせこの日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悩める民をば　救うために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御子なるキリスト　天降りぬ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Text Box 1">
            <a:extLst>
              <a:ext uri="{FF2B5EF4-FFF2-40B4-BE49-F238E27FC236}">
                <a16:creationId xmlns:a16="http://schemas.microsoft.com/office/drawing/2014/main" id="{4BB12E92-87C3-40E0-5550-A8E15176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07587" name="Text Box 2">
            <a:extLst>
              <a:ext uri="{FF2B5EF4-FFF2-40B4-BE49-F238E27FC236}">
                <a16:creationId xmlns:a16="http://schemas.microsoft.com/office/drawing/2014/main" id="{619959C7-CECC-E4C8-98DC-24FA85357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*ああ嬉しく楽しき　おとずれ！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ああ慰めの　おとずれ！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Text Box 1">
            <a:extLst>
              <a:ext uri="{FF2B5EF4-FFF2-40B4-BE49-F238E27FC236}">
                <a16:creationId xmlns:a16="http://schemas.microsoft.com/office/drawing/2014/main" id="{460255D1-71C3-9BC5-4DB4-82DF8C27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09635" name="Text Box 2">
            <a:extLst>
              <a:ext uri="{FF2B5EF4-FFF2-40B4-BE49-F238E27FC236}">
                <a16:creationId xmlns:a16="http://schemas.microsoft.com/office/drawing/2014/main" id="{23E01CC4-FD2B-CF6D-5592-1050399B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4325" y="-157163"/>
            <a:ext cx="9458325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まきびと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羊を守れる　牧人にも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天なる使いは　もたらしけり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世にも類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(たぐい)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なき　良きおとずれ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Text Box 1">
            <a:extLst>
              <a:ext uri="{FF2B5EF4-FFF2-40B4-BE49-F238E27FC236}">
                <a16:creationId xmlns:a16="http://schemas.microsoft.com/office/drawing/2014/main" id="{0AAB3C8D-DA88-6886-7D4D-8AE8084F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11683" name="Text Box 2">
            <a:extLst>
              <a:ext uri="{FF2B5EF4-FFF2-40B4-BE49-F238E27FC236}">
                <a16:creationId xmlns:a16="http://schemas.microsoft.com/office/drawing/2014/main" id="{4F4F5E22-63E6-68D8-5D3D-9659FC826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*ああ嬉しく楽しき　おとずれ！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ああ慰めの　おとずれ！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1">
            <a:extLst>
              <a:ext uri="{FF2B5EF4-FFF2-40B4-BE49-F238E27FC236}">
                <a16:creationId xmlns:a16="http://schemas.microsoft.com/office/drawing/2014/main" id="{1A7BF05B-958E-11FA-B241-2469A82F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13731" name="Text Box 2">
            <a:extLst>
              <a:ext uri="{FF2B5EF4-FFF2-40B4-BE49-F238E27FC236}">
                <a16:creationId xmlns:a16="http://schemas.microsoft.com/office/drawing/2014/main" id="{3A0A2037-AF84-42E8-D576-5A997A999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おとめマリヤをば　母となして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現れ給いし　嬰児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(みどりご)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こそ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贖い主なれ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が君なれ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341ABC45-4D29-DDB0-57D8-70BB2201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 愛に富むみ神に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7BED03E1-7EFB-EAC1-DC55-526797E7B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" y="-236538"/>
            <a:ext cx="9350375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　　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我悩みの中に　主をば呼ばわれば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主は広き所に　我をば置きたもう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主はわが肩を持つ　いかで恐るべき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頼むべき御神は　主の他にあらじ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1">
            <a:extLst>
              <a:ext uri="{FF2B5EF4-FFF2-40B4-BE49-F238E27FC236}">
                <a16:creationId xmlns:a16="http://schemas.microsoft.com/office/drawing/2014/main" id="{5F7F3EC1-7D23-19D2-0FA9-73E43DEF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15779" name="Text Box 2">
            <a:extLst>
              <a:ext uri="{FF2B5EF4-FFF2-40B4-BE49-F238E27FC236}">
                <a16:creationId xmlns:a16="http://schemas.microsoft.com/office/drawing/2014/main" id="{D3B20A01-C7B0-CC08-F4B2-351368B13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*ああ嬉しく楽しき　おとずれ！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ああ慰めの　おとずれ！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Text Box 1">
            <a:extLst>
              <a:ext uri="{FF2B5EF4-FFF2-40B4-BE49-F238E27FC236}">
                <a16:creationId xmlns:a16="http://schemas.microsoft.com/office/drawing/2014/main" id="{49AC63ED-026A-5572-7C61-5F46AA564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17827" name="Text Box 2">
            <a:extLst>
              <a:ext uri="{FF2B5EF4-FFF2-40B4-BE49-F238E27FC236}">
                <a16:creationId xmlns:a16="http://schemas.microsoft.com/office/drawing/2014/main" id="{B151499B-D56B-0417-C5AF-596213F8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互いに親しみ　過ごせこの日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御神の愛をば　歌え共に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主にある兄弟　姉妹たちよ</a:t>
            </a: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   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Century" panose="02040604050505020304" pitchFamily="18" charset="0"/>
              </a:rPr>
              <a:t>　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Text Box 1">
            <a:extLst>
              <a:ext uri="{FF2B5EF4-FFF2-40B4-BE49-F238E27FC236}">
                <a16:creationId xmlns:a16="http://schemas.microsoft.com/office/drawing/2014/main" id="{8B5F23B1-B730-642F-DB8F-C4F4A846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聖７６　たがいによろこび</a:t>
            </a:r>
          </a:p>
        </p:txBody>
      </p:sp>
      <p:sp>
        <p:nvSpPr>
          <p:cNvPr id="719875" name="Text Box 2">
            <a:extLst>
              <a:ext uri="{FF2B5EF4-FFF2-40B4-BE49-F238E27FC236}">
                <a16:creationId xmlns:a16="http://schemas.microsoft.com/office/drawing/2014/main" id="{837DBCE9-3AE0-F8D8-4F37-0971226B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88"/>
            <a:ext cx="9144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*ああ嬉しく楽しき　おとずれ！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ああ慰めの　おとずれ！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1">
            <a:extLst>
              <a:ext uri="{FF2B5EF4-FFF2-40B4-BE49-F238E27FC236}">
                <a16:creationId xmlns:a16="http://schemas.microsoft.com/office/drawing/2014/main" id="{D61E25F6-D126-8F48-620F-EA1A81AA6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20638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　みつかいのたたえ歌う </a:t>
            </a:r>
          </a:p>
        </p:txBody>
      </p:sp>
      <p:sp>
        <p:nvSpPr>
          <p:cNvPr id="721923" name="Text Box 2">
            <a:extLst>
              <a:ext uri="{FF2B5EF4-FFF2-40B4-BE49-F238E27FC236}">
                <a16:creationId xmlns:a16="http://schemas.microsoft.com/office/drawing/2014/main" id="{87C79B3E-B664-2B65-5809-E07F5A33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338" y="325438"/>
            <a:ext cx="9685338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御使いの讃え　歌うは誰たれぞ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羊飼いたちの　拝むは誰ぞ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ああそは神の御子　イェス君なり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ああそは主の主　君の君なり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Text Box 1">
            <a:extLst>
              <a:ext uri="{FF2B5EF4-FFF2-40B4-BE49-F238E27FC236}">
                <a16:creationId xmlns:a16="http://schemas.microsoft.com/office/drawing/2014/main" id="{2B9052D7-A408-FD05-8935-3BE0C0C75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7938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　みつかいのたたえ歌う </a:t>
            </a:r>
          </a:p>
        </p:txBody>
      </p:sp>
      <p:sp>
        <p:nvSpPr>
          <p:cNvPr id="380930" name="Text Box 2">
            <a:extLst>
              <a:ext uri="{FF2B5EF4-FFF2-40B4-BE49-F238E27FC236}">
                <a16:creationId xmlns:a16="http://schemas.microsoft.com/office/drawing/2014/main" id="{83B3B6CF-0EF3-EA17-C5DF-A4AC3B9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4525" y="260350"/>
            <a:ext cx="9788525" cy="3840163"/>
          </a:xfrm>
          <a:prstGeom prst="rect">
            <a:avLst/>
          </a:prstGeom>
          <a:noFill/>
          <a:ln>
            <a:noFill/>
          </a:ln>
          <a:effectLst/>
        </p:spPr>
        <p:txBody>
          <a:bodyPr lIns="738000" tIns="730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5pPr>
            <a:lvl6pPr marL="25146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6pPr>
            <a:lvl7pPr marL="29718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7pPr>
            <a:lvl8pPr marL="34290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8pPr>
            <a:lvl9pPr marL="3886200" indent="-228600" defTabSz="449263" fontAlgn="base">
              <a:spcBef>
                <a:spcPts val="1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4400">
                <a:solidFill>
                  <a:srgbClr val="FFFFFF"/>
                </a:solidFill>
                <a:latin typeface="Times New Roman" panose="02020603050405020304" pitchFamily="18" charset="0"/>
                <a:cs typeface="ＤＦＧ中太丸ゴシック体" pitchFamily="48" charset="0"/>
              </a:defRPr>
            </a:lvl9pPr>
          </a:lstStyle>
          <a:p>
            <a:pPr eaLnBrk="1" hangingPunct="1">
              <a:spcBef>
                <a:spcPts val="1000"/>
              </a:spcBef>
              <a:buSzPct val="100000"/>
              <a:defRPr/>
            </a:pPr>
            <a:r>
              <a:rPr lang="en-US" altLang="ja-JP" dirty="0">
                <a:latin typeface="ＭＳ Ｐゴシック" panose="020B0600070205080204" pitchFamily="50" charset="-128"/>
              </a:rPr>
              <a:t>②</a:t>
            </a:r>
            <a:r>
              <a:rPr lang="ja-JP" altLang="ja-JP" dirty="0">
                <a:latin typeface="ＭＳ Ｐゴシック" panose="020B0600070205080204" pitchFamily="50" charset="-128"/>
              </a:rPr>
              <a:t>むさき馬小屋に　生</a:t>
            </a:r>
            <a:r>
              <a:rPr lang="ja-JP" altLang="ja-JP" sz="3200" dirty="0">
                <a:latin typeface="ＭＳ Ｐゴシック" panose="020B0600070205080204" pitchFamily="50" charset="-128"/>
              </a:rPr>
              <a:t>(あ)</a:t>
            </a:r>
            <a:r>
              <a:rPr lang="ja-JP" altLang="ja-JP" dirty="0">
                <a:latin typeface="ＭＳ Ｐゴシック" panose="020B0600070205080204" pitchFamily="50" charset="-128"/>
              </a:rPr>
              <a:t>れしは誰ぞ</a:t>
            </a:r>
          </a:p>
          <a:p>
            <a:pPr eaLnBrk="1" hangingPunct="1">
              <a:spcBef>
                <a:spcPts val="1000"/>
              </a:spcBef>
              <a:buSzPct val="100000"/>
              <a:defRPr/>
            </a:pPr>
            <a:r>
              <a:rPr lang="ja-JP" altLang="ja-JP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</a:rPr>
              <a:t>　 </a:t>
            </a:r>
            <a:r>
              <a:rPr lang="ja-JP" altLang="ja-JP" dirty="0">
                <a:latin typeface="ＭＳ Ｐゴシック" panose="020B0600070205080204" pitchFamily="50" charset="-128"/>
              </a:rPr>
              <a:t>匠</a:t>
            </a:r>
            <a:r>
              <a:rPr lang="ja-JP" altLang="ja-JP" sz="3200" dirty="0">
                <a:latin typeface="ＭＳ Ｐゴシック" panose="020B0600070205080204" pitchFamily="50" charset="-128"/>
              </a:rPr>
              <a:t>(たくみ)</a:t>
            </a:r>
            <a:r>
              <a:rPr lang="ja-JP" altLang="ja-JP" dirty="0">
                <a:latin typeface="ＭＳ Ｐゴシック" panose="020B0600070205080204" pitchFamily="50" charset="-128"/>
              </a:rPr>
              <a:t>の子として　生れしは誰ぞ</a:t>
            </a:r>
          </a:p>
          <a:p>
            <a:pPr eaLnBrk="1" hangingPunct="1">
              <a:spcBef>
                <a:spcPts val="1000"/>
              </a:spcBef>
              <a:buSzPct val="100000"/>
              <a:defRPr/>
            </a:pPr>
            <a:r>
              <a:rPr lang="ja-JP" altLang="ja-JP" dirty="0">
                <a:latin typeface="ＭＳ Ｐゴシック" panose="020B0600070205080204" pitchFamily="50" charset="-128"/>
              </a:rPr>
              <a:t>　 ああそは神の御子　イェス君なり</a:t>
            </a:r>
          </a:p>
          <a:p>
            <a:pPr eaLnBrk="1" hangingPunct="1">
              <a:spcBef>
                <a:spcPts val="1000"/>
              </a:spcBef>
              <a:buSzPct val="100000"/>
              <a:defRPr/>
            </a:pPr>
            <a:r>
              <a:rPr lang="ja-JP" altLang="ja-JP" dirty="0">
                <a:latin typeface="ＭＳ Ｐゴシック" panose="020B0600070205080204" pitchFamily="50" charset="-128"/>
              </a:rPr>
              <a:t>　 ああそは主の主　君の君なり</a:t>
            </a:r>
            <a:r>
              <a:rPr lang="ja-JP" altLang="ja-JP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</a:rPr>
              <a:t>　</a:t>
            </a:r>
            <a:r>
              <a:rPr lang="ja-JP" altLang="ja-JP" dirty="0">
                <a:latin typeface="ＭＳ Ｐゴシック" panose="020B0600070205080204" pitchFamily="50" charset="-128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Text Box 1">
            <a:extLst>
              <a:ext uri="{FF2B5EF4-FFF2-40B4-BE49-F238E27FC236}">
                <a16:creationId xmlns:a16="http://schemas.microsoft.com/office/drawing/2014/main" id="{639EAB10-3AF5-6561-B605-F49CBC196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聖７７　みつかいのたたえ歌う </a:t>
            </a:r>
          </a:p>
        </p:txBody>
      </p:sp>
      <p:sp>
        <p:nvSpPr>
          <p:cNvPr id="726019" name="Text Box 2">
            <a:extLst>
              <a:ext uri="{FF2B5EF4-FFF2-40B4-BE49-F238E27FC236}">
                <a16:creationId xmlns:a16="http://schemas.microsoft.com/office/drawing/2014/main" id="{7232C690-7C49-05B8-E4CF-1D4841E8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9438" y="0"/>
            <a:ext cx="9723438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こがね               もつやく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③黄金に乳香　没薬持ちて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博士が拝みに　行きしは誰ぞ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ああそは神の御子　イェス君なり</a:t>
            </a:r>
          </a:p>
          <a:p>
            <a:pPr eaLnBrk="1" hangingPunct="1">
              <a:spcBef>
                <a:spcPts val="10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ああそは主の主　君の君なり</a:t>
            </a:r>
            <a:r>
              <a:rPr lang="ja-JP" altLang="ja-JP" sz="4400">
                <a:latin typeface="ＭＳ Ｐゴシック" panose="020B0600070205080204" pitchFamily="50" charset="-128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Text Box 1">
            <a:extLst>
              <a:ext uri="{FF2B5EF4-FFF2-40B4-BE49-F238E27FC236}">
                <a16:creationId xmlns:a16="http://schemas.microsoft.com/office/drawing/2014/main" id="{8B794636-DCFC-6A5F-8624-4DCCC0A7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11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　いざもろとも主を 　</a:t>
            </a:r>
          </a:p>
        </p:txBody>
      </p:sp>
      <p:sp>
        <p:nvSpPr>
          <p:cNvPr id="728067" name="Text Box 2">
            <a:extLst>
              <a:ext uri="{FF2B5EF4-FFF2-40B4-BE49-F238E27FC236}">
                <a16:creationId xmlns:a16="http://schemas.microsoft.com/office/drawing/2014/main" id="{777D0896-5832-D190-DBB8-02E500469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313" y="115888"/>
            <a:ext cx="94853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200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いざ諸共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もろとも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主を拝せよ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ベツレヘムに　主は生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れぬ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彼こそは　主の主にませ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行きて拝せよ　行きて拝せよ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行きて拝せよ　神の子を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Text Box 1">
            <a:extLst>
              <a:ext uri="{FF2B5EF4-FFF2-40B4-BE49-F238E27FC236}">
                <a16:creationId xmlns:a16="http://schemas.microsoft.com/office/drawing/2014/main" id="{53063F69-5DDB-58E1-3CDC-05640A33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857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聖７８　いざもろとも主を 　</a:t>
            </a:r>
          </a:p>
        </p:txBody>
      </p:sp>
      <p:sp>
        <p:nvSpPr>
          <p:cNvPr id="730115" name="Text Box 2">
            <a:extLst>
              <a:ext uri="{FF2B5EF4-FFF2-40B4-BE49-F238E27FC236}">
                <a16:creationId xmlns:a16="http://schemas.microsoft.com/office/drawing/2014/main" id="{9BBE7EFB-1560-886C-85DB-7D4B67154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9100" y="188913"/>
            <a:ext cx="100965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天つ使い　主を讃えよ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天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に行きし　主の民も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「神にあれ　大御栄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(おおみさかえ)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」と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行きて拝せよ　行きて拝せよ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行きて拝せよ　神の子を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1">
            <a:extLst>
              <a:ext uri="{FF2B5EF4-FFF2-40B4-BE49-F238E27FC236}">
                <a16:creationId xmlns:a16="http://schemas.microsoft.com/office/drawing/2014/main" id="{58E73E15-FDD3-C58C-C4FF-C6277D9FC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675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聖７８　いざもろとも主を 　</a:t>
            </a:r>
          </a:p>
        </p:txBody>
      </p:sp>
      <p:sp>
        <p:nvSpPr>
          <p:cNvPr id="732163" name="Text Box 2">
            <a:extLst>
              <a:ext uri="{FF2B5EF4-FFF2-40B4-BE49-F238E27FC236}">
                <a16:creationId xmlns:a16="http://schemas.microsoft.com/office/drawing/2014/main" id="{E8BFB28D-F61C-111B-2661-FCF66F47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3" y="188913"/>
            <a:ext cx="817086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0" tIns="7200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この嬉しき日の朝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我ら歌わん　イェス君を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(げ)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に「ことば」　人となりぬ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行きて拝せよ　行きて拝せよ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行きて拝せよ　神の子を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1">
            <a:extLst>
              <a:ext uri="{FF2B5EF4-FFF2-40B4-BE49-F238E27FC236}">
                <a16:creationId xmlns:a16="http://schemas.microsoft.com/office/drawing/2014/main" id="{2A6AE7C2-4E68-AD26-52A3-43E91C13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　いざみたみよ</a:t>
            </a:r>
          </a:p>
        </p:txBody>
      </p:sp>
      <p:sp>
        <p:nvSpPr>
          <p:cNvPr id="734211" name="Text Box 2">
            <a:extLst>
              <a:ext uri="{FF2B5EF4-FFF2-40B4-BE49-F238E27FC236}">
                <a16:creationId xmlns:a16="http://schemas.microsoft.com/office/drawing/2014/main" id="{165A4E57-0CC6-F925-81F2-F5356865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0713" y="0"/>
            <a:ext cx="936942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①いざ御民よ　神を誉めよ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おとずれあり　救いの君は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馬屋の中を　産屋</a:t>
            </a:r>
            <a:r>
              <a:rPr lang="ja-JP" altLang="ja-JP">
                <a:solidFill>
                  <a:srgbClr val="FFFFFF"/>
                </a:solidFill>
              </a:rPr>
              <a:t>(うぶや)</a:t>
            </a:r>
            <a:r>
              <a:rPr lang="ja-JP" altLang="ja-JP" sz="4400">
                <a:solidFill>
                  <a:srgbClr val="FFFFFF"/>
                </a:solidFill>
              </a:rPr>
              <a:t>とし給い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人のごと　生あれましぬ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>
            <a:extLst>
              <a:ext uri="{FF2B5EF4-FFF2-40B4-BE49-F238E27FC236}">
                <a16:creationId xmlns:a16="http://schemas.microsoft.com/office/drawing/2014/main" id="{1DF1D675-C3E5-8BCC-AC26-76B1847F9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 愛に富むみ神に</a:t>
            </a:r>
          </a:p>
        </p:txBody>
      </p:sp>
      <p:sp>
        <p:nvSpPr>
          <p:cNvPr id="109571" name="Text Box 2">
            <a:extLst>
              <a:ext uri="{FF2B5EF4-FFF2-40B4-BE49-F238E27FC236}">
                <a16:creationId xmlns:a16="http://schemas.microsoft.com/office/drawing/2014/main" id="{D98A538F-9B99-9810-2102-C4A0A5C9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あたびと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よし仇人立ちて　我を囲むとも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我は皆によりて　彼らを退けん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倒れかかりし身を　助けし御神は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力なり歌なり　また贖いなり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Text Box 1">
            <a:extLst>
              <a:ext uri="{FF2B5EF4-FFF2-40B4-BE49-F238E27FC236}">
                <a16:creationId xmlns:a16="http://schemas.microsoft.com/office/drawing/2014/main" id="{C0FD6E2B-C0D9-8475-2C34-228B496C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　いざみたみよ</a:t>
            </a:r>
          </a:p>
        </p:txBody>
      </p:sp>
      <p:sp>
        <p:nvSpPr>
          <p:cNvPr id="736259" name="Text Box 2">
            <a:extLst>
              <a:ext uri="{FF2B5EF4-FFF2-40B4-BE49-F238E27FC236}">
                <a16:creationId xmlns:a16="http://schemas.microsoft.com/office/drawing/2014/main" id="{FF7029AD-FD24-5ACC-00E1-057AFFF0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0" y="0"/>
            <a:ext cx="90979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②いざ御民よ　神を誉めよ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喜びあり　救いの君は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御国の門</a:t>
            </a:r>
            <a:r>
              <a:rPr lang="ja-JP" altLang="ja-JP">
                <a:solidFill>
                  <a:srgbClr val="FFFFFF"/>
                </a:solidFill>
              </a:rPr>
              <a:t>(かど)</a:t>
            </a:r>
            <a:r>
              <a:rPr lang="ja-JP" altLang="ja-JP" sz="4400">
                <a:solidFill>
                  <a:srgbClr val="FFFFFF"/>
                </a:solidFill>
              </a:rPr>
              <a:t>を　開きてわれらを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招くとて　生</a:t>
            </a:r>
            <a:r>
              <a:rPr lang="ja-JP" altLang="ja-JP">
                <a:solidFill>
                  <a:srgbClr val="FFFFFF"/>
                </a:solidFill>
              </a:rPr>
              <a:t>(あ)</a:t>
            </a:r>
            <a:r>
              <a:rPr lang="ja-JP" altLang="ja-JP" sz="4400">
                <a:solidFill>
                  <a:srgbClr val="FFFFFF"/>
                </a:solidFill>
              </a:rPr>
              <a:t>れましぬ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1">
            <a:extLst>
              <a:ext uri="{FF2B5EF4-FFF2-40B4-BE49-F238E27FC236}">
                <a16:creationId xmlns:a16="http://schemas.microsoft.com/office/drawing/2014/main" id="{B9FC239D-772B-97E7-BC77-0C465EB1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聖７９　いざみたみよ</a:t>
            </a:r>
          </a:p>
        </p:txBody>
      </p:sp>
      <p:sp>
        <p:nvSpPr>
          <p:cNvPr id="738307" name="Text Box 2">
            <a:extLst>
              <a:ext uri="{FF2B5EF4-FFF2-40B4-BE49-F238E27FC236}">
                <a16:creationId xmlns:a16="http://schemas.microsoft.com/office/drawing/2014/main" id="{5D592753-7B1C-882A-106E-F44B12FF5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8325" y="0"/>
            <a:ext cx="97123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③いざ御民よ　神を誉めよ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死も何かは　救いの君は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常世</a:t>
            </a:r>
            <a:r>
              <a:rPr lang="ja-JP" altLang="ja-JP" sz="2800">
                <a:solidFill>
                  <a:srgbClr val="FFFFFF"/>
                </a:solidFill>
              </a:rPr>
              <a:t>(とこよ)</a:t>
            </a:r>
            <a:r>
              <a:rPr lang="ja-JP" altLang="ja-JP" sz="4400">
                <a:solidFill>
                  <a:srgbClr val="FFFFFF"/>
                </a:solidFill>
              </a:rPr>
              <a:t>のいのち　与えてわれらを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救うため　生</a:t>
            </a:r>
            <a:r>
              <a:rPr lang="ja-JP" altLang="ja-JP">
                <a:solidFill>
                  <a:srgbClr val="FFFFFF"/>
                </a:solidFill>
              </a:rPr>
              <a:t>(あ)</a:t>
            </a:r>
            <a:r>
              <a:rPr lang="ja-JP" altLang="ja-JP" sz="4400">
                <a:solidFill>
                  <a:srgbClr val="FFFFFF"/>
                </a:solidFill>
              </a:rPr>
              <a:t>れましぬ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Text Box 1">
            <a:extLst>
              <a:ext uri="{FF2B5EF4-FFF2-40B4-BE49-F238E27FC236}">
                <a16:creationId xmlns:a16="http://schemas.microsoft.com/office/drawing/2014/main" id="{61565E3E-DB3D-0094-9396-99F6681E6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聖８０　馬小屋にねむるイェスの</a:t>
            </a:r>
          </a:p>
        </p:txBody>
      </p:sp>
      <p:sp>
        <p:nvSpPr>
          <p:cNvPr id="740355" name="Text Box 2">
            <a:extLst>
              <a:ext uri="{FF2B5EF4-FFF2-40B4-BE49-F238E27FC236}">
                <a16:creationId xmlns:a16="http://schemas.microsoft.com/office/drawing/2014/main" id="{AF7719E6-DB41-EDBC-4012-83E616BEF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1638" y="0"/>
            <a:ext cx="972185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</a:t>
            </a:r>
            <a:r>
              <a:rPr lang="ja-JP" altLang="ja-JP" sz="4300">
                <a:solidFill>
                  <a:srgbClr val="FFFFFF"/>
                </a:solidFill>
              </a:rPr>
              <a:t>馬小屋に　眠れるイェスの愛らしさ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言葉もなし　いずれの時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何処</a:t>
            </a:r>
            <a:r>
              <a:rPr lang="ja-JP" altLang="ja-JP">
                <a:solidFill>
                  <a:srgbClr val="FFFFFF"/>
                </a:solidFill>
              </a:rPr>
              <a:t>(いずこ)</a:t>
            </a:r>
            <a:r>
              <a:rPr lang="ja-JP" altLang="ja-JP" sz="4400">
                <a:solidFill>
                  <a:srgbClr val="FFFFFF"/>
                </a:solidFill>
              </a:rPr>
              <a:t>の君　生まれまししや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かくも低き　馬小屋に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Text Box 1">
            <a:extLst>
              <a:ext uri="{FF2B5EF4-FFF2-40B4-BE49-F238E27FC236}">
                <a16:creationId xmlns:a16="http://schemas.microsoft.com/office/drawing/2014/main" id="{1B9D57EB-BA7D-0363-6813-F8B18314C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聖８０　馬小屋にねむるイェスの</a:t>
            </a:r>
          </a:p>
        </p:txBody>
      </p:sp>
      <p:sp>
        <p:nvSpPr>
          <p:cNvPr id="742403" name="Text Box 2">
            <a:extLst>
              <a:ext uri="{FF2B5EF4-FFF2-40B4-BE49-F238E27FC236}">
                <a16:creationId xmlns:a16="http://schemas.microsoft.com/office/drawing/2014/main" id="{EABD3BCD-0779-B860-16A1-8523F860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1488" y="0"/>
            <a:ext cx="956945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②御力に　守られつつ嬰児</a:t>
            </a:r>
            <a:r>
              <a:rPr lang="ja-JP" altLang="ja-JP">
                <a:solidFill>
                  <a:srgbClr val="FFFFFF"/>
                </a:solidFill>
              </a:rPr>
              <a:t>(みどりご)</a:t>
            </a:r>
            <a:r>
              <a:rPr lang="ja-JP" altLang="ja-JP" sz="4400">
                <a:solidFill>
                  <a:srgbClr val="FFFFFF"/>
                </a:solidFill>
              </a:rPr>
              <a:t>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眠りたもう　歯向こう敵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たくらみ読む　裏をかかれぬ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聖き神の　御力に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Text Box 1">
            <a:extLst>
              <a:ext uri="{FF2B5EF4-FFF2-40B4-BE49-F238E27FC236}">
                <a16:creationId xmlns:a16="http://schemas.microsoft.com/office/drawing/2014/main" id="{A28BA599-9C67-3027-A7F1-A2BA05755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聖８０　馬小屋にねむるイェスの</a:t>
            </a:r>
          </a:p>
        </p:txBody>
      </p:sp>
      <p:sp>
        <p:nvSpPr>
          <p:cNvPr id="744451" name="Text Box 2">
            <a:extLst>
              <a:ext uri="{FF2B5EF4-FFF2-40B4-BE49-F238E27FC236}">
                <a16:creationId xmlns:a16="http://schemas.microsoft.com/office/drawing/2014/main" id="{2D38CA09-A950-4A01-01E2-B83599F3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3700" y="-47625"/>
            <a:ext cx="95377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③気高さよ　天降</a:t>
            </a:r>
            <a:r>
              <a:rPr lang="ja-JP" altLang="ja-JP">
                <a:solidFill>
                  <a:srgbClr val="FFFFFF"/>
                </a:solidFill>
              </a:rPr>
              <a:t>(あも)</a:t>
            </a:r>
            <a:r>
              <a:rPr lang="ja-JP" altLang="ja-JP" sz="4400">
                <a:solidFill>
                  <a:srgbClr val="FFFFFF"/>
                </a:solidFill>
              </a:rPr>
              <a:t>りましし嬰児の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眠る姿　見よ嬰児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今目覚めて　微笑みたもう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えも言われぬ　気高さよ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Text Box 1">
            <a:extLst>
              <a:ext uri="{FF2B5EF4-FFF2-40B4-BE49-F238E27FC236}">
                <a16:creationId xmlns:a16="http://schemas.microsoft.com/office/drawing/2014/main" id="{52304BC9-212A-D94B-DC18-EE254799F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聖８０　馬小屋にねむるイェスの</a:t>
            </a:r>
          </a:p>
        </p:txBody>
      </p:sp>
      <p:sp>
        <p:nvSpPr>
          <p:cNvPr id="746499" name="Text Box 2">
            <a:extLst>
              <a:ext uri="{FF2B5EF4-FFF2-40B4-BE49-F238E27FC236}">
                <a16:creationId xmlns:a16="http://schemas.microsoft.com/office/drawing/2014/main" id="{F3FE9BFE-82E2-E968-7E65-2408F9729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25"/>
            <a:ext cx="87487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④悩みなし　君は全て世の悩み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負い給えば　その翼に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主は救いを　もたらしませば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実</a:t>
            </a:r>
            <a:r>
              <a:rPr lang="ja-JP" altLang="ja-JP">
                <a:solidFill>
                  <a:srgbClr val="FFFFFF"/>
                </a:solidFill>
              </a:rPr>
              <a:t>(げ)</a:t>
            </a:r>
            <a:r>
              <a:rPr lang="ja-JP" altLang="ja-JP" sz="4400">
                <a:solidFill>
                  <a:srgbClr val="FFFFFF"/>
                </a:solidFill>
              </a:rPr>
              <a:t>にわれらに　悩み無し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Text Box 1">
            <a:extLst>
              <a:ext uri="{FF2B5EF4-FFF2-40B4-BE49-F238E27FC236}">
                <a16:creationId xmlns:a16="http://schemas.microsoft.com/office/drawing/2014/main" id="{8612971C-C9A7-990D-0BFD-B6D5EB35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聖８１　いざみなともしび</a:t>
            </a:r>
          </a:p>
        </p:txBody>
      </p:sp>
      <p:sp>
        <p:nvSpPr>
          <p:cNvPr id="748547" name="Text Box 2">
            <a:extLst>
              <a:ext uri="{FF2B5EF4-FFF2-40B4-BE49-F238E27FC236}">
                <a16:creationId xmlns:a16="http://schemas.microsoft.com/office/drawing/2014/main" id="{F4A06A8A-9DB9-388D-EE99-F076439D6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1013" y="0"/>
            <a:ext cx="95678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①いざ皆ともし火　手にして来たり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喜び迎えよ　御子は生</a:t>
            </a:r>
            <a:r>
              <a:rPr lang="ja-JP" altLang="ja-JP">
                <a:solidFill>
                  <a:srgbClr val="FFFFFF"/>
                </a:solidFill>
              </a:rPr>
              <a:t>(あ)</a:t>
            </a:r>
            <a:r>
              <a:rPr lang="ja-JP" altLang="ja-JP" sz="4400">
                <a:solidFill>
                  <a:srgbClr val="FFFFFF"/>
                </a:solidFill>
              </a:rPr>
              <a:t>れませり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ああ、ああ　母はマリヤ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ああ、ああ　御子はイェス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Text Box 1">
            <a:extLst>
              <a:ext uri="{FF2B5EF4-FFF2-40B4-BE49-F238E27FC236}">
                <a16:creationId xmlns:a16="http://schemas.microsoft.com/office/drawing/2014/main" id="{B2E22CF2-7726-1483-D45B-1A13EFAE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聖８１　いざみなともしび</a:t>
            </a:r>
          </a:p>
        </p:txBody>
      </p:sp>
      <p:sp>
        <p:nvSpPr>
          <p:cNvPr id="750595" name="Text Box 2">
            <a:extLst>
              <a:ext uri="{FF2B5EF4-FFF2-40B4-BE49-F238E27FC236}">
                <a16:creationId xmlns:a16="http://schemas.microsoft.com/office/drawing/2014/main" id="{675ACC58-3D39-E108-C7DB-0A89B3E5C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1638" y="0"/>
            <a:ext cx="94996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②いざ皆来たりて　見よ見よ御子を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馬糧桶</a:t>
            </a:r>
            <a:r>
              <a:rPr lang="ja-JP" altLang="ja-JP">
                <a:solidFill>
                  <a:srgbClr val="FFFFFF"/>
                </a:solidFill>
              </a:rPr>
              <a:t>(まぶね)</a:t>
            </a:r>
            <a:r>
              <a:rPr lang="ja-JP" altLang="ja-JP" sz="4400">
                <a:solidFill>
                  <a:srgbClr val="FFFFFF"/>
                </a:solidFill>
              </a:rPr>
              <a:t>にすやすや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御子は居寝たもう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ああ、ああ　いかに聖く 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また　麗しき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Text Box 1">
            <a:extLst>
              <a:ext uri="{FF2B5EF4-FFF2-40B4-BE49-F238E27FC236}">
                <a16:creationId xmlns:a16="http://schemas.microsoft.com/office/drawing/2014/main" id="{33F4588E-66D5-47A2-BBB7-D7CC7706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聖８１　いざみなともしび</a:t>
            </a:r>
          </a:p>
        </p:txBody>
      </p:sp>
      <p:sp>
        <p:nvSpPr>
          <p:cNvPr id="752643" name="Text Box 2">
            <a:extLst>
              <a:ext uri="{FF2B5EF4-FFF2-40B4-BE49-F238E27FC236}">
                <a16:creationId xmlns:a16="http://schemas.microsoft.com/office/drawing/2014/main" id="{49C88BB1-F457-C0C2-56DE-202AECB9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0"/>
            <a:ext cx="951547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③いざ皆讃えよ　声をそろえて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いとも麗しく　御子は笑みたもう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ああ、ああ　救い主よ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ああ、ああ　我が君よ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Text Box 1">
            <a:extLst>
              <a:ext uri="{FF2B5EF4-FFF2-40B4-BE49-F238E27FC236}">
                <a16:creationId xmlns:a16="http://schemas.microsoft.com/office/drawing/2014/main" id="{0D172F13-B421-1F5D-CDE1-BC1F371E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聖８２　しずのおとこ しずのおみな</a:t>
            </a:r>
          </a:p>
        </p:txBody>
      </p:sp>
      <p:sp>
        <p:nvSpPr>
          <p:cNvPr id="754691" name="Text Box 2">
            <a:extLst>
              <a:ext uri="{FF2B5EF4-FFF2-40B4-BE49-F238E27FC236}">
                <a16:creationId xmlns:a16="http://schemas.microsoft.com/office/drawing/2014/main" id="{BE0A0547-16AA-0C5F-C1B7-91357463D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313" y="0"/>
            <a:ext cx="94853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①賤</a:t>
            </a:r>
            <a:r>
              <a:rPr lang="ja-JP" altLang="ja-JP">
                <a:solidFill>
                  <a:srgbClr val="FFFFFF"/>
                </a:solidFill>
              </a:rPr>
              <a:t>(しず)</a:t>
            </a:r>
            <a:r>
              <a:rPr lang="ja-JP" altLang="ja-JP" sz="4400">
                <a:solidFill>
                  <a:srgbClr val="FFFFFF"/>
                </a:solidFill>
              </a:rPr>
              <a:t>の男　賤の女</a:t>
            </a:r>
            <a:r>
              <a:rPr lang="ja-JP" altLang="ja-JP">
                <a:solidFill>
                  <a:srgbClr val="FFFFFF"/>
                </a:solidFill>
              </a:rPr>
              <a:t>(おみな)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急げベツレヘムに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馬の小屋の  飼い葉おけに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眠る嬰児</a:t>
            </a:r>
            <a:r>
              <a:rPr lang="ja-JP" altLang="ja-JP">
                <a:solidFill>
                  <a:srgbClr val="FFFFFF"/>
                </a:solidFill>
              </a:rPr>
              <a:t>(みどりご)</a:t>
            </a:r>
            <a:r>
              <a:rPr lang="ja-JP" altLang="ja-JP" sz="4400">
                <a:solidFill>
                  <a:srgbClr val="FFFFFF"/>
                </a:solidFill>
              </a:rPr>
              <a:t>は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CD781595-22C0-58B1-AF50-227B3B8A3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 愛に富むみ神に</a:t>
            </a:r>
          </a:p>
        </p:txBody>
      </p:sp>
      <p:sp>
        <p:nvSpPr>
          <p:cNvPr id="111619" name="Text Box 2">
            <a:extLst>
              <a:ext uri="{FF2B5EF4-FFF2-40B4-BE49-F238E27FC236}">
                <a16:creationId xmlns:a16="http://schemas.microsoft.com/office/drawing/2014/main" id="{208D1D76-079F-25DB-44F8-C44B8CD0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25" y="-236538"/>
            <a:ext cx="9525000" cy="441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　　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勝利の歌の声は　天幕揺すぶれり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「主の御手の業こそ　いと目覚ましけれ」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我生きながらえて　御業をば語らん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死ぬべき身なりしが　主は救いませり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1">
            <a:extLst>
              <a:ext uri="{FF2B5EF4-FFF2-40B4-BE49-F238E27FC236}">
                <a16:creationId xmlns:a16="http://schemas.microsoft.com/office/drawing/2014/main" id="{A65D59FF-B30C-3BAC-8284-A83551EC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聖８２　しずのおとこ しずのおみな</a:t>
            </a:r>
          </a:p>
        </p:txBody>
      </p:sp>
      <p:sp>
        <p:nvSpPr>
          <p:cNvPr id="756739" name="Text Box 2">
            <a:extLst>
              <a:ext uri="{FF2B5EF4-FFF2-40B4-BE49-F238E27FC236}">
                <a16:creationId xmlns:a16="http://schemas.microsoft.com/office/drawing/2014/main" id="{353553D1-4002-9132-BF72-E7455AEE4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313" y="0"/>
            <a:ext cx="94853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疑うなかれ　世人救う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神の独り子ぞ　急ぎ行きて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拝しまつれ　御子を心より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Text Box 1">
            <a:extLst>
              <a:ext uri="{FF2B5EF4-FFF2-40B4-BE49-F238E27FC236}">
                <a16:creationId xmlns:a16="http://schemas.microsoft.com/office/drawing/2014/main" id="{C80BCC15-B332-261E-5925-28FC6AE96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聖８２　しずのおとこ しずのおみな</a:t>
            </a:r>
          </a:p>
        </p:txBody>
      </p:sp>
      <p:sp>
        <p:nvSpPr>
          <p:cNvPr id="758787" name="Text Box 2">
            <a:extLst>
              <a:ext uri="{FF2B5EF4-FFF2-40B4-BE49-F238E27FC236}">
                <a16:creationId xmlns:a16="http://schemas.microsoft.com/office/drawing/2014/main" id="{FBCDA401-A4D0-9559-F602-EB9B898C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8475" y="0"/>
            <a:ext cx="976153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②博士たちは　宝物を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御子にささげしが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何も持たぬ  羊飼いは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いかになさばよき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Text Box 1">
            <a:extLst>
              <a:ext uri="{FF2B5EF4-FFF2-40B4-BE49-F238E27FC236}">
                <a16:creationId xmlns:a16="http://schemas.microsoft.com/office/drawing/2014/main" id="{13322320-9B18-39B8-EB51-714A5817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聖８２　しずのおとこ しずのおみな</a:t>
            </a:r>
          </a:p>
        </p:txBody>
      </p:sp>
      <p:sp>
        <p:nvSpPr>
          <p:cNvPr id="760835" name="Text Box 2">
            <a:extLst>
              <a:ext uri="{FF2B5EF4-FFF2-40B4-BE49-F238E27FC236}">
                <a16:creationId xmlns:a16="http://schemas.microsoft.com/office/drawing/2014/main" id="{1EF54A66-9E2D-00DD-ACF6-73B80142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8475" y="0"/>
            <a:ext cx="976153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村を巡り　神の愛を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語るほかぞなき　急ぎ行きて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300">
                <a:solidFill>
                  <a:srgbClr val="FFFFFF"/>
                </a:solidFill>
              </a:rPr>
              <a:t>人に告げよ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</a:rPr>
              <a:t>   「御子は天降</a:t>
            </a:r>
            <a:r>
              <a:rPr lang="ja-JP" altLang="ja-JP">
                <a:solidFill>
                  <a:srgbClr val="FFFFFF"/>
                </a:solidFill>
              </a:rPr>
              <a:t>(あもり)</a:t>
            </a:r>
            <a:r>
              <a:rPr lang="ja-JP" altLang="ja-JP" sz="4300">
                <a:solidFill>
                  <a:srgbClr val="FFFFFF"/>
                </a:solidFill>
              </a:rPr>
              <a:t>ぬ」と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1">
            <a:extLst>
              <a:ext uri="{FF2B5EF4-FFF2-40B4-BE49-F238E27FC236}">
                <a16:creationId xmlns:a16="http://schemas.microsoft.com/office/drawing/2014/main" id="{085D491D-83D4-6F06-9761-D6900D18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聖８２　しずのおとこ しずのおみな</a:t>
            </a:r>
          </a:p>
        </p:txBody>
      </p:sp>
      <p:sp>
        <p:nvSpPr>
          <p:cNvPr id="762883" name="Text Box 2">
            <a:extLst>
              <a:ext uri="{FF2B5EF4-FFF2-40B4-BE49-F238E27FC236}">
                <a16:creationId xmlns:a16="http://schemas.microsoft.com/office/drawing/2014/main" id="{F4926834-7460-B816-3308-E6816B4A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3238" y="0"/>
            <a:ext cx="925195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③神の愛は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今もわれら  低きしもべらの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内を聖め   宮となして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永久</a:t>
            </a:r>
            <a:r>
              <a:rPr lang="ja-JP" altLang="ja-JP">
                <a:solidFill>
                  <a:srgbClr val="FFFFFF"/>
                </a:solidFill>
              </a:rPr>
              <a:t>(とわ)</a:t>
            </a:r>
            <a:r>
              <a:rPr lang="ja-JP" altLang="ja-JP" sz="4400">
                <a:solidFill>
                  <a:srgbClr val="FFFFFF"/>
                </a:solidFill>
              </a:rPr>
              <a:t>に住みたもう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1">
            <a:extLst>
              <a:ext uri="{FF2B5EF4-FFF2-40B4-BE49-F238E27FC236}">
                <a16:creationId xmlns:a16="http://schemas.microsoft.com/office/drawing/2014/main" id="{D71426D5-3155-BDC8-3EC4-52BA81A3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聖８２　しずのおとこ しずのおみな</a:t>
            </a:r>
          </a:p>
        </p:txBody>
      </p:sp>
      <p:sp>
        <p:nvSpPr>
          <p:cNvPr id="764931" name="Text Box 2">
            <a:extLst>
              <a:ext uri="{FF2B5EF4-FFF2-40B4-BE49-F238E27FC236}">
                <a16:creationId xmlns:a16="http://schemas.microsoft.com/office/drawing/2014/main" id="{35CE8B98-93EA-4C7C-F421-6C5788F32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3238" y="0"/>
            <a:ext cx="925195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ためろうなかれ　救い主の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近くいます間に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急ぎ行きて  ささげまつれ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御子に身も魂</a:t>
            </a:r>
            <a:r>
              <a:rPr lang="ja-JP" altLang="ja-JP">
                <a:solidFill>
                  <a:srgbClr val="FFFFFF"/>
                </a:solidFill>
              </a:rPr>
              <a:t>(たま)</a:t>
            </a:r>
            <a:r>
              <a:rPr lang="ja-JP" altLang="ja-JP" sz="4400">
                <a:solidFill>
                  <a:srgbClr val="FFFFFF"/>
                </a:solidFill>
              </a:rPr>
              <a:t>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Text Box 1">
            <a:extLst>
              <a:ext uri="{FF2B5EF4-FFF2-40B4-BE49-F238E27FC236}">
                <a16:creationId xmlns:a16="http://schemas.microsoft.com/office/drawing/2014/main" id="{CD900DF3-C3D1-A923-7461-02ABDBCF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聖８３　われらはきたりぬ</a:t>
            </a:r>
          </a:p>
        </p:txBody>
      </p:sp>
      <p:sp>
        <p:nvSpPr>
          <p:cNvPr id="766979" name="Text Box 2">
            <a:extLst>
              <a:ext uri="{FF2B5EF4-FFF2-40B4-BE49-F238E27FC236}">
                <a16:creationId xmlns:a16="http://schemas.microsoft.com/office/drawing/2014/main" id="{D3085333-215F-0A31-7510-84FCCB3D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7487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①我らは来たりぬ　遙かの国より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星影ただ射す　方を指して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おお奇</a:t>
            </a:r>
            <a:r>
              <a:rPr lang="ja-JP" altLang="ja-JP">
                <a:solidFill>
                  <a:srgbClr val="FFFFFF"/>
                </a:solidFill>
              </a:rPr>
              <a:t>(く)</a:t>
            </a:r>
            <a:r>
              <a:rPr lang="ja-JP" altLang="ja-JP" sz="4400">
                <a:solidFill>
                  <a:srgbClr val="FFFFFF"/>
                </a:solidFill>
              </a:rPr>
              <a:t>しき光よ　我らを今宵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救い主イェスの　元に導け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1">
            <a:extLst>
              <a:ext uri="{FF2B5EF4-FFF2-40B4-BE49-F238E27FC236}">
                <a16:creationId xmlns:a16="http://schemas.microsoft.com/office/drawing/2014/main" id="{1DBEDA90-8739-B568-B5AC-9FF37BB29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聖８３　われらはきたりぬ</a:t>
            </a:r>
          </a:p>
        </p:txBody>
      </p:sp>
      <p:sp>
        <p:nvSpPr>
          <p:cNvPr id="769027" name="Text Box 2">
            <a:extLst>
              <a:ext uri="{FF2B5EF4-FFF2-40B4-BE49-F238E27FC236}">
                <a16:creationId xmlns:a16="http://schemas.microsoft.com/office/drawing/2014/main" id="{FF0A484B-D3EA-A886-8C53-56EAA9AB6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3238" y="-292100"/>
            <a:ext cx="9647238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250"/>
              </a:spcBef>
            </a:pPr>
            <a:r>
              <a:rPr lang="ja-JP" altLang="ja-JP">
                <a:solidFill>
                  <a:srgbClr val="FFFFFF"/>
                </a:solidFill>
              </a:rPr>
              <a:t>                                       あまた</a:t>
            </a:r>
          </a:p>
          <a:p>
            <a:pPr eaLnBrk="1" hangingPunct="1">
              <a:spcBef>
                <a:spcPts val="2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100">
                <a:solidFill>
                  <a:srgbClr val="FFFFFF"/>
                </a:solidFill>
              </a:rPr>
              <a:t>我が手に持ちたる　数多の黄金を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我が主の冠の　飾りにせめ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おお奇しき光よ　我らを今宵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救い主イェスの　元に導け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1">
            <a:extLst>
              <a:ext uri="{FF2B5EF4-FFF2-40B4-BE49-F238E27FC236}">
                <a16:creationId xmlns:a16="http://schemas.microsoft.com/office/drawing/2014/main" id="{1E8F4983-196D-1A0A-5C1C-2D71C2D6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363" y="0"/>
            <a:ext cx="943133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我</a:t>
            </a:r>
            <a:r>
              <a:rPr lang="ja-JP" altLang="ja-JP" sz="4200">
                <a:solidFill>
                  <a:srgbClr val="FFFFFF"/>
                </a:solidFill>
              </a:rPr>
              <a:t>が手に持てるは　稀</a:t>
            </a:r>
            <a:r>
              <a:rPr lang="ja-JP" altLang="ja-JP" sz="2800">
                <a:solidFill>
                  <a:srgbClr val="FFFFFF"/>
                </a:solidFill>
              </a:rPr>
              <a:t>(まれ)</a:t>
            </a:r>
            <a:r>
              <a:rPr lang="ja-JP" altLang="ja-JP" sz="4400">
                <a:solidFill>
                  <a:srgbClr val="FFFFFF"/>
                </a:solidFill>
              </a:rPr>
              <a:t>な</a:t>
            </a:r>
            <a:r>
              <a:rPr lang="ja-JP" altLang="ja-JP" sz="4200">
                <a:solidFill>
                  <a:srgbClr val="FFFFFF"/>
                </a:solidFill>
              </a:rPr>
              <a:t>る乳香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真心込めたる　祈</a:t>
            </a:r>
            <a:r>
              <a:rPr lang="ja-JP" altLang="ja-JP" sz="2800">
                <a:solidFill>
                  <a:srgbClr val="FFFFFF"/>
                </a:solidFill>
              </a:rPr>
              <a:t>(ね)</a:t>
            </a:r>
            <a:r>
              <a:rPr lang="ja-JP" altLang="ja-JP" sz="4400">
                <a:solidFill>
                  <a:srgbClr val="FFFFFF"/>
                </a:solidFill>
              </a:rPr>
              <a:t>ぎ事なり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おお奇しき光よ　我らを今宵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救い主イェスの　元に導け</a:t>
            </a:r>
          </a:p>
          <a:p>
            <a:pPr eaLnBrk="1" hangingPunct="1">
              <a:lnSpc>
                <a:spcPct val="4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</a:p>
        </p:txBody>
      </p:sp>
      <p:sp>
        <p:nvSpPr>
          <p:cNvPr id="771075" name="Text Box 2">
            <a:extLst>
              <a:ext uri="{FF2B5EF4-FFF2-40B4-BE49-F238E27FC236}">
                <a16:creationId xmlns:a16="http://schemas.microsoft.com/office/drawing/2014/main" id="{2DB52DCF-3FE5-C246-C14F-F8BB2CBF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聖８３　われらはきたりぬ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1">
            <a:extLst>
              <a:ext uri="{FF2B5EF4-FFF2-40B4-BE49-F238E27FC236}">
                <a16:creationId xmlns:a16="http://schemas.microsoft.com/office/drawing/2014/main" id="{78EC8411-DB43-B237-D308-437727122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7338" y="0"/>
            <a:ext cx="943133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200">
                <a:solidFill>
                  <a:srgbClr val="FFFFFF"/>
                </a:solidFill>
              </a:rPr>
              <a:t>我が手に持てるは　妙</a:t>
            </a:r>
            <a:r>
              <a:rPr lang="ja-JP" altLang="ja-JP" sz="2800">
                <a:solidFill>
                  <a:srgbClr val="FFFFFF"/>
                </a:solidFill>
              </a:rPr>
              <a:t>(たえ)</a:t>
            </a:r>
            <a:r>
              <a:rPr lang="ja-JP" altLang="ja-JP" sz="4200">
                <a:solidFill>
                  <a:srgbClr val="FFFFFF"/>
                </a:solidFill>
              </a:rPr>
              <a:t>なる没薬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いかなる痛手も　癒しうべし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おお奇しき光よ　我らを今宵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　救い主イェスの　元に導け</a:t>
            </a:r>
          </a:p>
        </p:txBody>
      </p:sp>
      <p:sp>
        <p:nvSpPr>
          <p:cNvPr id="773123" name="Text Box 2">
            <a:extLst>
              <a:ext uri="{FF2B5EF4-FFF2-40B4-BE49-F238E27FC236}">
                <a16:creationId xmlns:a16="http://schemas.microsoft.com/office/drawing/2014/main" id="{8450DEC7-9151-2B0C-B884-EF7BA5471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聖８３　われらはきたりぬ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Text Box 1">
            <a:extLst>
              <a:ext uri="{FF2B5EF4-FFF2-40B4-BE49-F238E27FC236}">
                <a16:creationId xmlns:a16="http://schemas.microsoft.com/office/drawing/2014/main" id="{6884A249-57D8-5EA0-41A3-67D67199A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聖８３　われらはきたりぬ</a:t>
            </a:r>
          </a:p>
        </p:txBody>
      </p:sp>
      <p:sp>
        <p:nvSpPr>
          <p:cNvPr id="775171" name="Text Box 2">
            <a:extLst>
              <a:ext uri="{FF2B5EF4-FFF2-40B4-BE49-F238E27FC236}">
                <a16:creationId xmlns:a16="http://schemas.microsoft.com/office/drawing/2014/main" id="{72F6B5B4-F67E-042D-D59E-53AF08AF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25" y="-139700"/>
            <a:ext cx="98266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38000" tIns="7308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</a:rPr>
              <a:t>                                                   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⑤</a:t>
            </a:r>
            <a:r>
              <a:rPr lang="ja-JP" altLang="ja-JP" sz="4200">
                <a:solidFill>
                  <a:srgbClr val="FFFFFF"/>
                </a:solidFill>
              </a:rPr>
              <a:t>王なる御子イェス　今世に生れます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</a:t>
            </a:r>
            <a:r>
              <a:rPr lang="ja-JP" altLang="ja-JP" sz="4300">
                <a:solidFill>
                  <a:srgbClr val="FFFFFF"/>
                </a:solidFill>
              </a:rPr>
              <a:t>ハレルヤ！ハレルヤ！　讃えまつれ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300">
                <a:solidFill>
                  <a:srgbClr val="FFFFFF"/>
                </a:solidFill>
              </a:rPr>
              <a:t>　 おお</a:t>
            </a:r>
            <a:r>
              <a:rPr lang="ja-JP" altLang="ja-JP" sz="4400">
                <a:solidFill>
                  <a:srgbClr val="FFFFFF"/>
                </a:solidFill>
              </a:rPr>
              <a:t>奇しき光よ　我らを今宵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救い主イェスの　元に導け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18F8242D-6D63-FB9E-3D46-D7AE89865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 愛に富むみ神に</a:t>
            </a:r>
          </a:p>
        </p:txBody>
      </p:sp>
      <p:sp>
        <p:nvSpPr>
          <p:cNvPr id="113667" name="Text Box 2">
            <a:extLst>
              <a:ext uri="{FF2B5EF4-FFF2-40B4-BE49-F238E27FC236}">
                <a16:creationId xmlns:a16="http://schemas.microsoft.com/office/drawing/2014/main" id="{B409A506-56B9-AFAE-8C40-AD901639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25" y="-236538"/>
            <a:ext cx="95250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かど　　　　　　　　　　　　　　　　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いざ開け義の門　我は進み入らん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我が救いとなりし　神に感謝をせん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石こそは家の　頭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(かしら)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の石なれや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にも奇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(くす)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1">
            <a:extLst>
              <a:ext uri="{FF2B5EF4-FFF2-40B4-BE49-F238E27FC236}">
                <a16:creationId xmlns:a16="http://schemas.microsoft.com/office/drawing/2014/main" id="{82E009FC-5031-7A98-1E6D-AE26DEC1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聖８４　みかむりをもなれは捨てて</a:t>
            </a:r>
          </a:p>
        </p:txBody>
      </p:sp>
      <p:sp>
        <p:nvSpPr>
          <p:cNvPr id="777219" name="Text Box 2">
            <a:extLst>
              <a:ext uri="{FF2B5EF4-FFF2-40B4-BE49-F238E27FC236}">
                <a16:creationId xmlns:a16="http://schemas.microsoft.com/office/drawing/2014/main" id="{847F61FC-8A4E-4996-51AA-780EB11EA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4313" y="0"/>
            <a:ext cx="10085388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950"/>
              </a:spcBef>
              <a:spcAft>
                <a:spcPts val="850"/>
              </a:spcAft>
              <a:buClrTx/>
              <a:buSzPct val="80000"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	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御冠をも 汝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は捨てて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世に下りまししに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ただの一間さえも空けて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迎うる家なし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君よこの心に 来たりすみ給え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</a:t>
            </a: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1">
            <a:extLst>
              <a:ext uri="{FF2B5EF4-FFF2-40B4-BE49-F238E27FC236}">
                <a16:creationId xmlns:a16="http://schemas.microsoft.com/office/drawing/2014/main" id="{0951E151-7E77-4C93-ACDC-1F3C8822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聖８４　みかむりをもなれは捨てて</a:t>
            </a:r>
          </a:p>
        </p:txBody>
      </p:sp>
      <p:sp>
        <p:nvSpPr>
          <p:cNvPr id="779267" name="Text Box 2">
            <a:extLst>
              <a:ext uri="{FF2B5EF4-FFF2-40B4-BE49-F238E27FC236}">
                <a16:creationId xmlns:a16="http://schemas.microsoft.com/office/drawing/2014/main" id="{CF7EECDA-24CD-FC2B-3ABD-A05E8BF7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6238" y="0"/>
            <a:ext cx="8713788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	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御使いらは声をあげて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誉め讃えまつれど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救い主の大御生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おおみあ）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れを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</a:t>
            </a:r>
            <a:r>
              <a:rPr lang="ja-JP" altLang="en-US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言祝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ことほ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ぐ人なし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君よこの心に 来たりすみ給え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1">
            <a:extLst>
              <a:ext uri="{FF2B5EF4-FFF2-40B4-BE49-F238E27FC236}">
                <a16:creationId xmlns:a16="http://schemas.microsoft.com/office/drawing/2014/main" id="{F2A94215-71DF-2506-6C48-9D05FC08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聖８４　みかむりをもなれは捨てて</a:t>
            </a:r>
          </a:p>
        </p:txBody>
      </p:sp>
      <p:sp>
        <p:nvSpPr>
          <p:cNvPr id="781315" name="Text Box 2">
            <a:extLst>
              <a:ext uri="{FF2B5EF4-FFF2-40B4-BE49-F238E27FC236}">
                <a16:creationId xmlns:a16="http://schemas.microsoft.com/office/drawing/2014/main" id="{38E974F9-14C2-E6F7-C2C0-83FC4E874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0" y="0"/>
            <a:ext cx="8713788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SzPct val="80000"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	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人を解きて自由にする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この生ける言葉を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人は嘲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(あざけ)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り苦しめて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木の上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このえ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にさらしぬ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君よこの心に 来たりすみ給え</a:t>
            </a:r>
          </a:p>
          <a:p>
            <a:pPr eaLnBrk="1" hangingPunct="1">
              <a:spcBef>
                <a:spcPts val="1100"/>
              </a:spcBef>
              <a:buClrTx/>
              <a:buSzPct val="80000"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Text Box 1">
            <a:extLst>
              <a:ext uri="{FF2B5EF4-FFF2-40B4-BE49-F238E27FC236}">
                <a16:creationId xmlns:a16="http://schemas.microsoft.com/office/drawing/2014/main" id="{479F0245-C3E7-091C-DFFC-8C21D09A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 b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聖８４　みかむりをもなれは捨てて</a:t>
            </a:r>
          </a:p>
        </p:txBody>
      </p:sp>
      <p:sp>
        <p:nvSpPr>
          <p:cNvPr id="783363" name="Text Box 2">
            <a:extLst>
              <a:ext uri="{FF2B5EF4-FFF2-40B4-BE49-F238E27FC236}">
                <a16:creationId xmlns:a16="http://schemas.microsoft.com/office/drawing/2014/main" id="{B8E727C2-7F82-0FB2-4136-1FC3E8EDD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0513" y="0"/>
            <a:ext cx="8931276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SzPct val="80000"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	天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つ国の門は開き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迎えらるる時に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宣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の</a:t>
            </a: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らせ給え「ここに汝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住もう家あり」と</a:t>
            </a:r>
            <a:b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</a:b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	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さらばこの心は	 喜びに溢れん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ext Box 1">
            <a:extLst>
              <a:ext uri="{FF2B5EF4-FFF2-40B4-BE49-F238E27FC236}">
                <a16:creationId xmlns:a16="http://schemas.microsoft.com/office/drawing/2014/main" id="{A59F8947-E92E-EF54-3E66-80B604891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3" y="71438"/>
            <a:ext cx="43926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聖８５　いれまつる家あらず</a:t>
            </a:r>
          </a:p>
        </p:txBody>
      </p:sp>
      <p:sp>
        <p:nvSpPr>
          <p:cNvPr id="785411" name="Text Box 2">
            <a:extLst>
              <a:ext uri="{FF2B5EF4-FFF2-40B4-BE49-F238E27FC236}">
                <a16:creationId xmlns:a16="http://schemas.microsoft.com/office/drawing/2014/main" id="{68922D4F-5EA0-5CD1-7927-6129E5FA0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7038" y="360363"/>
            <a:ext cx="738028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①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入れまつる　家あらず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休めまつる　宿もあらず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ただむさき馬小屋を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 仮の宿となしたもう</a:t>
            </a:r>
          </a:p>
        </p:txBody>
      </p:sp>
      <p:sp>
        <p:nvSpPr>
          <p:cNvPr id="785412" name="Text Box 3">
            <a:extLst>
              <a:ext uri="{FF2B5EF4-FFF2-40B4-BE49-F238E27FC236}">
                <a16:creationId xmlns:a16="http://schemas.microsoft.com/office/drawing/2014/main" id="{5A0C5BDB-C410-6CF8-3713-D4C51AC6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20763"/>
            <a:ext cx="304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Text Box 1">
            <a:extLst>
              <a:ext uri="{FF2B5EF4-FFF2-40B4-BE49-F238E27FC236}">
                <a16:creationId xmlns:a16="http://schemas.microsoft.com/office/drawing/2014/main" id="{8C0C37A1-310B-79BC-820E-4A00C0801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4445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聖８５　いれまつる家あらず</a:t>
            </a:r>
          </a:p>
        </p:txBody>
      </p:sp>
      <p:sp>
        <p:nvSpPr>
          <p:cNvPr id="787459" name="Text Box 2">
            <a:extLst>
              <a:ext uri="{FF2B5EF4-FFF2-40B4-BE49-F238E27FC236}">
                <a16:creationId xmlns:a16="http://schemas.microsoft.com/office/drawing/2014/main" id="{D4E034BB-872F-D995-70F3-A325D8FD2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4450"/>
            <a:ext cx="725011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畏れおおし天地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主におわすイェス君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人のごと罪の世に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生まれ給いぬ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 Box 1">
            <a:extLst>
              <a:ext uri="{FF2B5EF4-FFF2-40B4-BE49-F238E27FC236}">
                <a16:creationId xmlns:a16="http://schemas.microsoft.com/office/drawing/2014/main" id="{D21CC00E-2C37-3E34-238A-C784B7689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聖８５　いれまつる家あらず</a:t>
            </a:r>
          </a:p>
        </p:txBody>
      </p:sp>
      <p:sp>
        <p:nvSpPr>
          <p:cNvPr id="789507" name="Text Box 2">
            <a:extLst>
              <a:ext uri="{FF2B5EF4-FFF2-40B4-BE49-F238E27FC236}">
                <a16:creationId xmlns:a16="http://schemas.microsoft.com/office/drawing/2014/main" id="{7AF3525F-CC91-3081-2C6E-4E922FF8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0"/>
            <a:ext cx="7050087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誉めまつる　人あらず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祝いまつる　民もあらず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ただ天つ御使いの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歌う声のあるのみ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1">
            <a:extLst>
              <a:ext uri="{FF2B5EF4-FFF2-40B4-BE49-F238E27FC236}">
                <a16:creationId xmlns:a16="http://schemas.microsoft.com/office/drawing/2014/main" id="{1FAF032E-6BDB-FB0F-4A34-D86709DD3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4445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聖８５　いれまつる家あらず</a:t>
            </a:r>
          </a:p>
        </p:txBody>
      </p:sp>
      <p:sp>
        <p:nvSpPr>
          <p:cNvPr id="791555" name="Text Box 2">
            <a:extLst>
              <a:ext uri="{FF2B5EF4-FFF2-40B4-BE49-F238E27FC236}">
                <a16:creationId xmlns:a16="http://schemas.microsoft.com/office/drawing/2014/main" id="{8ED5F024-501E-ECC6-61F1-A840EF4F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4450"/>
            <a:ext cx="725011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畏れおおし天地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主におわすイェス君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人のごと罪の世に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生まれ給いぬ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Text Box 1">
            <a:extLst>
              <a:ext uri="{FF2B5EF4-FFF2-40B4-BE49-F238E27FC236}">
                <a16:creationId xmlns:a16="http://schemas.microsoft.com/office/drawing/2014/main" id="{19A8AD75-0186-3BE7-D860-65A6AAD1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聖８５　いれまつる家あらず</a:t>
            </a:r>
          </a:p>
        </p:txBody>
      </p:sp>
      <p:sp>
        <p:nvSpPr>
          <p:cNvPr id="793603" name="Text Box 2">
            <a:extLst>
              <a:ext uri="{FF2B5EF4-FFF2-40B4-BE49-F238E27FC236}">
                <a16:creationId xmlns:a16="http://schemas.microsoft.com/office/drawing/2014/main" id="{F7FF67F9-51BC-B04A-6BC0-8C7F55F1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638" y="114300"/>
            <a:ext cx="7624763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内の戸を　今開き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真心より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を迎えん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入り給え住み給え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　救い主よ我が主よ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Text Box 1">
            <a:extLst>
              <a:ext uri="{FF2B5EF4-FFF2-40B4-BE49-F238E27FC236}">
                <a16:creationId xmlns:a16="http://schemas.microsoft.com/office/drawing/2014/main" id="{624C73C8-4E64-3224-1B62-C6259A76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4445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聖８５　いれまつる家あらず</a:t>
            </a:r>
          </a:p>
        </p:txBody>
      </p:sp>
      <p:sp>
        <p:nvSpPr>
          <p:cNvPr id="795651" name="Text Box 2">
            <a:extLst>
              <a:ext uri="{FF2B5EF4-FFF2-40B4-BE49-F238E27FC236}">
                <a16:creationId xmlns:a16="http://schemas.microsoft.com/office/drawing/2014/main" id="{50FC285F-7BF2-839A-F60F-B4B37618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44450"/>
            <a:ext cx="725011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畏れおおし天地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主におわすイェス君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人のごと罪の世に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生まれ給いぬ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1">
            <a:extLst>
              <a:ext uri="{FF2B5EF4-FFF2-40B4-BE49-F238E27FC236}">
                <a16:creationId xmlns:a16="http://schemas.microsoft.com/office/drawing/2014/main" id="{80E4D659-6E71-3C46-E611-D82E3BD0A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聖６ 愛に富むみ神に</a:t>
            </a:r>
          </a:p>
        </p:txBody>
      </p:sp>
      <p:sp>
        <p:nvSpPr>
          <p:cNvPr id="115715" name="Text Box 2">
            <a:extLst>
              <a:ext uri="{FF2B5EF4-FFF2-40B4-BE49-F238E27FC236}">
                <a16:creationId xmlns:a16="http://schemas.microsoft.com/office/drawing/2014/main" id="{E01BA7BA-9C4E-2FA1-91F0-2D53E9F8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25" y="-236538"/>
            <a:ext cx="9525000" cy="608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　　　　　　　　　　　　　　　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主の設け給いし　主の日を喜ばん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木の枝を携え　祭壇に近づかん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は我が神なり　心より歌わん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慈しみは長く　われらに臨む」と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Text Box 1">
            <a:extLst>
              <a:ext uri="{FF2B5EF4-FFF2-40B4-BE49-F238E27FC236}">
                <a16:creationId xmlns:a16="http://schemas.microsoft.com/office/drawing/2014/main" id="{FF7EB9C5-3C16-9DAB-3517-13A3CDCD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聖８６　君なるイエスは今あれましぬ</a:t>
            </a:r>
          </a:p>
        </p:txBody>
      </p:sp>
      <p:sp>
        <p:nvSpPr>
          <p:cNvPr id="797699" name="Text Box 2">
            <a:extLst>
              <a:ext uri="{FF2B5EF4-FFF2-40B4-BE49-F238E27FC236}">
                <a16:creationId xmlns:a16="http://schemas.microsoft.com/office/drawing/2014/main" id="{81DEC4FD-F279-A5BC-3F4F-B7C1243B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8788" y="431800"/>
            <a:ext cx="9477376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君なるイェスは　今生</a:t>
            </a:r>
            <a:r>
              <a:rPr lang="ja-JP" altLang="ja-JP">
                <a:solidFill>
                  <a:srgbClr val="FFFFFF"/>
                </a:solidFill>
              </a:rPr>
              <a:t>(あ)</a:t>
            </a:r>
            <a:r>
              <a:rPr lang="ja-JP" altLang="ja-JP" sz="4400">
                <a:solidFill>
                  <a:srgbClr val="FFFFFF"/>
                </a:solidFill>
              </a:rPr>
              <a:t>れましぬ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いざ奉</a:t>
            </a:r>
            <a:r>
              <a:rPr lang="ja-JP" altLang="ja-JP">
                <a:solidFill>
                  <a:srgbClr val="FFFFFF"/>
                </a:solidFill>
              </a:rPr>
              <a:t>(たてまつ)</a:t>
            </a:r>
            <a:r>
              <a:rPr lang="ja-JP" altLang="ja-JP" sz="4400">
                <a:solidFill>
                  <a:srgbClr val="FFFFFF"/>
                </a:solidFill>
              </a:rPr>
              <a:t>れ　讃えの歌を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グローリア　インエクシェルシスデオ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グローリア　インエクシェルシスデオ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1">
            <a:extLst>
              <a:ext uri="{FF2B5EF4-FFF2-40B4-BE49-F238E27FC236}">
                <a16:creationId xmlns:a16="http://schemas.microsoft.com/office/drawing/2014/main" id="{09433551-9371-E2FB-ED4C-1DDE4905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聖８６　君なるイエスは今あれましぬ</a:t>
            </a:r>
          </a:p>
        </p:txBody>
      </p:sp>
      <p:sp>
        <p:nvSpPr>
          <p:cNvPr id="799747" name="Text Box 2">
            <a:extLst>
              <a:ext uri="{FF2B5EF4-FFF2-40B4-BE49-F238E27FC236}">
                <a16:creationId xmlns:a16="http://schemas.microsoft.com/office/drawing/2014/main" id="{4D75E597-A66B-CDF6-0882-F760BA7C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2300" y="360363"/>
            <a:ext cx="9477375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御御使いたちは　良きおとずれを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告げて歌えり　声高らかに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グローリア　インエクシェルシスデオ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グローリア　インエクシェルシスデオ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Text Box 1">
            <a:extLst>
              <a:ext uri="{FF2B5EF4-FFF2-40B4-BE49-F238E27FC236}">
                <a16:creationId xmlns:a16="http://schemas.microsoft.com/office/drawing/2014/main" id="{05C896B7-EDAB-69B5-5011-56B00371F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聖８６　君なるイエスは今あれましぬ</a:t>
            </a:r>
          </a:p>
        </p:txBody>
      </p:sp>
      <p:sp>
        <p:nvSpPr>
          <p:cNvPr id="801795" name="Text Box 2">
            <a:extLst>
              <a:ext uri="{FF2B5EF4-FFF2-40B4-BE49-F238E27FC236}">
                <a16:creationId xmlns:a16="http://schemas.microsoft.com/office/drawing/2014/main" id="{C707C0D9-496E-448A-CEAE-897DEEB4A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1338" y="476250"/>
            <a:ext cx="9477376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飼</a:t>
            </a:r>
            <a:r>
              <a:rPr lang="ja-JP" altLang="ja-JP">
                <a:solidFill>
                  <a:srgbClr val="FFFFFF"/>
                </a:solidFill>
              </a:rPr>
              <a:t>(こ)</a:t>
            </a:r>
            <a:r>
              <a:rPr lang="ja-JP" altLang="ja-JP" sz="4400">
                <a:solidFill>
                  <a:srgbClr val="FFFFFF"/>
                </a:solidFill>
              </a:rPr>
              <a:t>う者たちは　ダビデの村の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厩</a:t>
            </a:r>
            <a:r>
              <a:rPr lang="ja-JP" altLang="ja-JP">
                <a:solidFill>
                  <a:srgbClr val="FFFFFF"/>
                </a:solidFill>
              </a:rPr>
              <a:t>(うまや)</a:t>
            </a:r>
            <a:r>
              <a:rPr lang="ja-JP" altLang="ja-JP" sz="4400">
                <a:solidFill>
                  <a:srgbClr val="FFFFFF"/>
                </a:solidFill>
              </a:rPr>
              <a:t>に行きて　拝みまつりぬ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グローリア　インエクシェルシスデオ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グローリア　インエクシェルシスデオ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Text Box 1">
            <a:extLst>
              <a:ext uri="{FF2B5EF4-FFF2-40B4-BE49-F238E27FC236}">
                <a16:creationId xmlns:a16="http://schemas.microsoft.com/office/drawing/2014/main" id="{4EC8568A-F535-4CEF-DDCC-F82AEE13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64008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聖８６　君なるイエスは今あれましぬ</a:t>
            </a:r>
          </a:p>
        </p:txBody>
      </p:sp>
      <p:sp>
        <p:nvSpPr>
          <p:cNvPr id="803843" name="Text Box 2">
            <a:extLst>
              <a:ext uri="{FF2B5EF4-FFF2-40B4-BE49-F238E27FC236}">
                <a16:creationId xmlns:a16="http://schemas.microsoft.com/office/drawing/2014/main" id="{EAFF207E-88D1-8BC4-8322-3E4D2973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4675" y="360363"/>
            <a:ext cx="9647238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④</a:t>
            </a:r>
            <a:r>
              <a:rPr lang="ja-JP" altLang="ja-JP" sz="4400">
                <a:solidFill>
                  <a:srgbClr val="FFFFFF"/>
                </a:solidFill>
              </a:rPr>
              <a:t>君なるイェスを　我らも歌わん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御使いたちの　琴に合わせて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グローリア　インエクシェルシスデオ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グローリア　インエクシェルシスデオ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 Box 1">
            <a:extLst>
              <a:ext uri="{FF2B5EF4-FFF2-40B4-BE49-F238E27FC236}">
                <a16:creationId xmlns:a16="http://schemas.microsoft.com/office/drawing/2014/main" id="{3874361E-AECD-C270-5CE2-A6613CBD7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聖８７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きたれ羊飼うもの</a:t>
            </a:r>
          </a:p>
        </p:txBody>
      </p:sp>
      <p:sp>
        <p:nvSpPr>
          <p:cNvPr id="805891" name="Text Box 2">
            <a:extLst>
              <a:ext uri="{FF2B5EF4-FFF2-40B4-BE49-F238E27FC236}">
                <a16:creationId xmlns:a16="http://schemas.microsoft.com/office/drawing/2014/main" id="{953D0AEE-7F2B-C6AA-127C-7E538498C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5638" y="0"/>
            <a:ext cx="99615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34513" algn="l"/>
                <a:tab pos="988377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来たれ羊飼</a:t>
            </a:r>
            <a:r>
              <a:rPr lang="ja-JP" altLang="ja-JP">
                <a:solidFill>
                  <a:srgbClr val="FFFFFF"/>
                </a:solidFill>
              </a:rPr>
              <a:t>(こ)</a:t>
            </a:r>
            <a:r>
              <a:rPr lang="ja-JP" altLang="ja-JP" sz="4400">
                <a:solidFill>
                  <a:srgbClr val="FFFFFF"/>
                </a:solidFill>
              </a:rPr>
              <a:t>うもの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聞けや世にも良きこと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世の人の救い主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汝</a:t>
            </a:r>
            <a:r>
              <a:rPr lang="ja-JP" altLang="ja-JP">
                <a:solidFill>
                  <a:srgbClr val="FFFFFF"/>
                </a:solidFill>
              </a:rPr>
              <a:t>(な)</a:t>
            </a:r>
            <a:r>
              <a:rPr lang="ja-JP" altLang="ja-JP" sz="4400">
                <a:solidFill>
                  <a:srgbClr val="FFFFFF"/>
                </a:solidFill>
              </a:rPr>
              <a:t>がために生</a:t>
            </a:r>
            <a:r>
              <a:rPr lang="ja-JP" altLang="ja-JP">
                <a:solidFill>
                  <a:srgbClr val="FFFFFF"/>
                </a:solidFill>
              </a:rPr>
              <a:t>(あ)</a:t>
            </a:r>
            <a:r>
              <a:rPr lang="ja-JP" altLang="ja-JP" sz="4400">
                <a:solidFill>
                  <a:srgbClr val="FFFFFF"/>
                </a:solidFill>
              </a:rPr>
              <a:t>れませり  今しも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lnSpc>
                <a:spcPct val="4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Text Box 1">
            <a:extLst>
              <a:ext uri="{FF2B5EF4-FFF2-40B4-BE49-F238E27FC236}">
                <a16:creationId xmlns:a16="http://schemas.microsoft.com/office/drawing/2014/main" id="{C461402A-5F7D-036B-F200-0934E0C8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聖８７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きたれ羊飼うもの</a:t>
            </a:r>
          </a:p>
        </p:txBody>
      </p:sp>
      <p:sp>
        <p:nvSpPr>
          <p:cNvPr id="807939" name="Text Box 2">
            <a:extLst>
              <a:ext uri="{FF2B5EF4-FFF2-40B4-BE49-F238E27FC236}">
                <a16:creationId xmlns:a16="http://schemas.microsoft.com/office/drawing/2014/main" id="{C1817A9B-1351-AEAD-CD99-FFD31EDB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②</a:t>
            </a:r>
            <a:r>
              <a:rPr lang="ja-JP" altLang="ja-JP" sz="4400">
                <a:solidFill>
                  <a:srgbClr val="FFFFFF"/>
                </a:solidFill>
              </a:rPr>
              <a:t>行きて拝まん神の子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待ちに待ちしメシヤを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御使いのいうダビデの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村にある馬小屋へ  いざ行かん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lnSpc>
                <a:spcPct val="4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Text Box 1">
            <a:extLst>
              <a:ext uri="{FF2B5EF4-FFF2-40B4-BE49-F238E27FC236}">
                <a16:creationId xmlns:a16="http://schemas.microsoft.com/office/drawing/2014/main" id="{C6D68BD2-08CE-0E00-A5B2-799A8FAAE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聖８７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きたれ羊飼うもの</a:t>
            </a:r>
          </a:p>
        </p:txBody>
      </p:sp>
      <p:sp>
        <p:nvSpPr>
          <p:cNvPr id="809987" name="Text Box 2">
            <a:extLst>
              <a:ext uri="{FF2B5EF4-FFF2-40B4-BE49-F238E27FC236}">
                <a16:creationId xmlns:a16="http://schemas.microsoft.com/office/drawing/2014/main" id="{76863AEE-E68A-0D1C-4A09-7D591C0A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6088" y="0"/>
            <a:ext cx="883443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③</a:t>
            </a:r>
            <a:r>
              <a:rPr lang="ja-JP" altLang="ja-JP" sz="4400">
                <a:solidFill>
                  <a:srgbClr val="FFFFFF"/>
                </a:solidFill>
              </a:rPr>
              <a:t>「神に栄えあれかし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人に平和あれかし」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 御使いの歌聞きて　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牧人</a:t>
            </a:r>
            <a:r>
              <a:rPr lang="ja-JP" altLang="ja-JP">
                <a:solidFill>
                  <a:srgbClr val="FFFFFF"/>
                </a:solidFill>
              </a:rPr>
              <a:t>(まきびと)</a:t>
            </a:r>
            <a:r>
              <a:rPr lang="ja-JP" altLang="ja-JP" sz="4400">
                <a:solidFill>
                  <a:srgbClr val="FFFFFF"/>
                </a:solidFill>
              </a:rPr>
              <a:t>も讃えたり 神をば</a:t>
            </a:r>
          </a:p>
          <a:p>
            <a:pPr eaLnBrk="1" hangingPunct="1">
              <a:lnSpc>
                <a:spcPct val="4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Text Box 1">
            <a:extLst>
              <a:ext uri="{FF2B5EF4-FFF2-40B4-BE49-F238E27FC236}">
                <a16:creationId xmlns:a16="http://schemas.microsoft.com/office/drawing/2014/main" id="{6CF60DB6-7B8B-A8AC-0348-DF7FAD4A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　喜ばしく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歌をささげよ</a:t>
            </a:r>
          </a:p>
        </p:txBody>
      </p:sp>
      <p:sp>
        <p:nvSpPr>
          <p:cNvPr id="812035" name="Text Box 2">
            <a:extLst>
              <a:ext uri="{FF2B5EF4-FFF2-40B4-BE49-F238E27FC236}">
                <a16:creationId xmlns:a16="http://schemas.microsoft.com/office/drawing/2014/main" id="{DB60FBFE-381C-4BAA-9EA9-43FAE332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883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</a:rPr>
              <a:t>①</a:t>
            </a:r>
            <a:r>
              <a:rPr lang="ja-JP" altLang="ja-JP" sz="4400">
                <a:solidFill>
                  <a:srgbClr val="FFFFFF"/>
                </a:solidFill>
              </a:rPr>
              <a:t>喜ばしく　歌をささげよ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このめでたき　日をば迎えて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悲しむ者よ　頭を上げ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声も高く　いざ主を歌え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歌え歌え　歌え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lnSpc>
                <a:spcPct val="4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Text Box 1">
            <a:extLst>
              <a:ext uri="{FF2B5EF4-FFF2-40B4-BE49-F238E27FC236}">
                <a16:creationId xmlns:a16="http://schemas.microsoft.com/office/drawing/2014/main" id="{A4B74504-41EB-484A-126C-AF8B53E42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　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喜ばしく歌をささげよ</a:t>
            </a:r>
          </a:p>
        </p:txBody>
      </p:sp>
      <p:sp>
        <p:nvSpPr>
          <p:cNvPr id="814083" name="Text Box 2">
            <a:extLst>
              <a:ext uri="{FF2B5EF4-FFF2-40B4-BE49-F238E27FC236}">
                <a16:creationId xmlns:a16="http://schemas.microsoft.com/office/drawing/2014/main" id="{5F057370-61C8-D57B-719E-EA34644E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883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②御子は罪の　浮世の中に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身を低くし　生まれ給いぬ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悲しむ者よ　頭を上げ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声も高く　いざ主を歌え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 歌え歌え　歌え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Text Box 1">
            <a:extLst>
              <a:ext uri="{FF2B5EF4-FFF2-40B4-BE49-F238E27FC236}">
                <a16:creationId xmlns:a16="http://schemas.microsoft.com/office/drawing/2014/main" id="{943C39A3-C2DE-ED23-3936-B5DDAD26C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喜ばしく歌をささげよ</a:t>
            </a:r>
          </a:p>
        </p:txBody>
      </p:sp>
      <p:sp>
        <p:nvSpPr>
          <p:cNvPr id="816131" name="Text Box 2">
            <a:extLst>
              <a:ext uri="{FF2B5EF4-FFF2-40B4-BE49-F238E27FC236}">
                <a16:creationId xmlns:a16="http://schemas.microsoft.com/office/drawing/2014/main" id="{60FCE6C3-8AFB-D89C-ED90-FC3397F0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8843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③御子に受くる　頚木</a:t>
            </a:r>
            <a:r>
              <a:rPr lang="ja-JP" altLang="ja-JP">
                <a:solidFill>
                  <a:srgbClr val="FFFFFF"/>
                </a:solidFill>
              </a:rPr>
              <a:t>(くびき)</a:t>
            </a:r>
            <a:r>
              <a:rPr lang="ja-JP" altLang="ja-JP" sz="4400">
                <a:solidFill>
                  <a:srgbClr val="FFFFFF"/>
                </a:solidFill>
              </a:rPr>
              <a:t>は易し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担い進む　荷は重からじ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悲しむ者よ　頭を上げ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声も高く　いざ主を歌え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歌え歌え　歌え</a:t>
            </a:r>
          </a:p>
          <a:p>
            <a:pPr eaLnBrk="1" hangingPunct="1">
              <a:lnSpc>
                <a:spcPct val="4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1">
            <a:extLst>
              <a:ext uri="{FF2B5EF4-FFF2-40B4-BE49-F238E27FC236}">
                <a16:creationId xmlns:a16="http://schemas.microsoft.com/office/drawing/2014/main" id="{BFE7F85C-EFF8-7D20-BB90-FAB0D46A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4288"/>
            <a:ext cx="498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 主もしわれらのかたに</a:t>
            </a:r>
          </a:p>
        </p:txBody>
      </p:sp>
      <p:sp>
        <p:nvSpPr>
          <p:cNvPr id="117763" name="Text Box 2">
            <a:extLst>
              <a:ext uri="{FF2B5EF4-FFF2-40B4-BE49-F238E27FC236}">
                <a16:creationId xmlns:a16="http://schemas.microsoft.com/office/drawing/2014/main" id="{93E3F303-4BB7-8394-9A46-90E58342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かた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主もしわれらの方に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し給わざりせば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逆ろう仇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は立ちて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われらを生けるままに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のみて滅ぼししならん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Text Box 1">
            <a:extLst>
              <a:ext uri="{FF2B5EF4-FFF2-40B4-BE49-F238E27FC236}">
                <a16:creationId xmlns:a16="http://schemas.microsoft.com/office/drawing/2014/main" id="{3BE77C3B-2632-ECC2-A29D-93205830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  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喜ばしく歌をささげよ</a:t>
            </a:r>
          </a:p>
        </p:txBody>
      </p:sp>
      <p:sp>
        <p:nvSpPr>
          <p:cNvPr id="818179" name="Text Box 2">
            <a:extLst>
              <a:ext uri="{FF2B5EF4-FFF2-40B4-BE49-F238E27FC236}">
                <a16:creationId xmlns:a16="http://schemas.microsoft.com/office/drawing/2014/main" id="{B331AA5E-82E6-B286-D1B0-26925306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3883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0" tIns="720000"/>
          <a:lstStyle>
            <a:lvl1pPr marL="342900" indent="-3111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④御使いらは　昔のごとく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「平和あれ」と　歌うよ今も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悲しむ者よ　頭を上げ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声も高く　いざ主を歌え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歌え歌え　歌え</a:t>
            </a:r>
          </a:p>
          <a:p>
            <a:pPr eaLnBrk="1" hangingPunct="1">
              <a:spcBef>
                <a:spcPts val="110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</a:endParaRPr>
          </a:p>
          <a:p>
            <a:pPr eaLnBrk="1" hangingPunct="1">
              <a:lnSpc>
                <a:spcPct val="40000"/>
              </a:lnSpc>
              <a:spcBef>
                <a:spcPts val="110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1">
            <a:extLst>
              <a:ext uri="{FF2B5EF4-FFF2-40B4-BE49-F238E27FC236}">
                <a16:creationId xmlns:a16="http://schemas.microsoft.com/office/drawing/2014/main" id="{22CF836A-C052-749B-5E7F-FA554360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71438"/>
            <a:ext cx="5256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聖８９　　たえにくしきあかぼしよ</a:t>
            </a:r>
          </a:p>
        </p:txBody>
      </p:sp>
      <p:sp>
        <p:nvSpPr>
          <p:cNvPr id="820227" name="Text Box 2">
            <a:extLst>
              <a:ext uri="{FF2B5EF4-FFF2-40B4-BE49-F238E27FC236}">
                <a16:creationId xmlns:a16="http://schemas.microsoft.com/office/drawing/2014/main" id="{574EFEE4-94EC-C561-82D3-4CA90C2A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0"/>
            <a:ext cx="872807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妙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に奇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明星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(あかぼし)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われらを主に　導びけ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汝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が光に　闇夜にも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良き道をば　教えよ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Text Box 1">
            <a:extLst>
              <a:ext uri="{FF2B5EF4-FFF2-40B4-BE49-F238E27FC236}">
                <a16:creationId xmlns:a16="http://schemas.microsoft.com/office/drawing/2014/main" id="{2E46695E-9F61-1FD0-B22B-A7BFCC34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71438"/>
            <a:ext cx="5256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聖８９　　たえにくしきあかぼしよ</a:t>
            </a:r>
          </a:p>
        </p:txBody>
      </p:sp>
      <p:sp>
        <p:nvSpPr>
          <p:cNvPr id="822275" name="Text Box 2">
            <a:extLst>
              <a:ext uri="{FF2B5EF4-FFF2-40B4-BE49-F238E27FC236}">
                <a16:creationId xmlns:a16="http://schemas.microsoft.com/office/drawing/2014/main" id="{B786018B-12CC-F388-BD6D-45F3C0E5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0"/>
            <a:ext cx="8005763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天地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　知ろしめす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神の子なる　イェス君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いとも低き　馬小屋に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見よ生まれ給いしを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Text Box 1">
            <a:extLst>
              <a:ext uri="{FF2B5EF4-FFF2-40B4-BE49-F238E27FC236}">
                <a16:creationId xmlns:a16="http://schemas.microsoft.com/office/drawing/2014/main" id="{EAABE0E1-56D7-0F5E-D7E0-CA9F7B4B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71438"/>
            <a:ext cx="5256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聖８９　　たえにくしきあかぼしよ</a:t>
            </a:r>
          </a:p>
        </p:txBody>
      </p:sp>
      <p:sp>
        <p:nvSpPr>
          <p:cNvPr id="824323" name="Text Box 2">
            <a:extLst>
              <a:ext uri="{FF2B5EF4-FFF2-40B4-BE49-F238E27FC236}">
                <a16:creationId xmlns:a16="http://schemas.microsoft.com/office/drawing/2014/main" id="{679D2F64-AF1A-524C-1450-A7801FDC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0"/>
            <a:ext cx="815657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われら何を　献ぐべき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聖き神の　御前に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そは稀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(まれ)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　没薬か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また多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(さわ)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なる　黄金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(こがね)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か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Text Box 1">
            <a:extLst>
              <a:ext uri="{FF2B5EF4-FFF2-40B4-BE49-F238E27FC236}">
                <a16:creationId xmlns:a16="http://schemas.microsoft.com/office/drawing/2014/main" id="{8285979E-F470-1A74-DE06-ADF7E53B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71438"/>
            <a:ext cx="5256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聖８９　　たえにくしきあかぼしよ</a:t>
            </a:r>
          </a:p>
        </p:txBody>
      </p:sp>
      <p:sp>
        <p:nvSpPr>
          <p:cNvPr id="826371" name="Text Box 2">
            <a:extLst>
              <a:ext uri="{FF2B5EF4-FFF2-40B4-BE49-F238E27FC236}">
                <a16:creationId xmlns:a16="http://schemas.microsoft.com/office/drawing/2014/main" id="{2FB877CF-A00B-043C-E011-8F873726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0"/>
            <a:ext cx="849312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主の嘉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(よみ)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する　礼代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(いやしろ)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良き心の　歌なり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主の喜び　受けたもうは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罪悔ゆる　祈りなり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Text Box 1">
            <a:extLst>
              <a:ext uri="{FF2B5EF4-FFF2-40B4-BE49-F238E27FC236}">
                <a16:creationId xmlns:a16="http://schemas.microsoft.com/office/drawing/2014/main" id="{55D567CE-BA24-1E7C-0589-9C82BD4D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71438"/>
            <a:ext cx="52562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聖８９　　たえにくしきあかぼしよ</a:t>
            </a:r>
          </a:p>
        </p:txBody>
      </p:sp>
      <p:sp>
        <p:nvSpPr>
          <p:cNvPr id="828419" name="Text Box 2">
            <a:extLst>
              <a:ext uri="{FF2B5EF4-FFF2-40B4-BE49-F238E27FC236}">
                <a16:creationId xmlns:a16="http://schemas.microsoft.com/office/drawing/2014/main" id="{2A7CB4ED-B4F9-4AB7-DA47-17864538B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0"/>
            <a:ext cx="8997951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妙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(たえ)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に奇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しき　明星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(あかぼし)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われらを主に　導け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が光に　闇夜にも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良き道をば　教えよ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Text Box 1">
            <a:extLst>
              <a:ext uri="{FF2B5EF4-FFF2-40B4-BE49-F238E27FC236}">
                <a16:creationId xmlns:a16="http://schemas.microsoft.com/office/drawing/2014/main" id="{A9733797-AC4E-F627-1E96-9E203AF2B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あもりましぬ</a:t>
            </a:r>
          </a:p>
        </p:txBody>
      </p:sp>
      <p:sp>
        <p:nvSpPr>
          <p:cNvPr id="830467" name="Text Box 2">
            <a:extLst>
              <a:ext uri="{FF2B5EF4-FFF2-40B4-BE49-F238E27FC236}">
                <a16:creationId xmlns:a16="http://schemas.microsoft.com/office/drawing/2014/main" id="{B1F3E690-899D-D375-62F2-6422744C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0"/>
            <a:ext cx="8788400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りましぬ　まことの愛は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生まれましぬ　愛の御神は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36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讃えまつれ　天降りし愛を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迎えまつれ　平和の君を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Text Box 1">
            <a:extLst>
              <a:ext uri="{FF2B5EF4-FFF2-40B4-BE49-F238E27FC236}">
                <a16:creationId xmlns:a16="http://schemas.microsoft.com/office/drawing/2014/main" id="{E4DC9686-A5B2-C307-7E68-2D145E8E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聖９０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あもりましぬ</a:t>
            </a:r>
          </a:p>
        </p:txBody>
      </p:sp>
      <p:sp>
        <p:nvSpPr>
          <p:cNvPr id="832515" name="Text Box 2">
            <a:extLst>
              <a:ext uri="{FF2B5EF4-FFF2-40B4-BE49-F238E27FC236}">
                <a16:creationId xmlns:a16="http://schemas.microsoft.com/office/drawing/2014/main" id="{5EDC83A1-5C95-4A56-CD74-C083E120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" y="0"/>
            <a:ext cx="7691438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結びつきぬ　神と世人は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共に睦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（むつ）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べ　世界の民よ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Text Box 1">
            <a:extLst>
              <a:ext uri="{FF2B5EF4-FFF2-40B4-BE49-F238E27FC236}">
                <a16:creationId xmlns:a16="http://schemas.microsoft.com/office/drawing/2014/main" id="{B9E5674D-5267-7723-E1BE-8B101BDE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むかし野におりし</a:t>
            </a:r>
          </a:p>
        </p:txBody>
      </p:sp>
      <p:sp>
        <p:nvSpPr>
          <p:cNvPr id="834563" name="Text Box 2">
            <a:extLst>
              <a:ext uri="{FF2B5EF4-FFF2-40B4-BE49-F238E27FC236}">
                <a16:creationId xmlns:a16="http://schemas.microsoft.com/office/drawing/2014/main" id="{EDC7275E-30E4-D0E5-7879-4D1EB611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0"/>
            <a:ext cx="7602538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昔野にくだりし　羊飼いを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照らし驚かせ　主の使いぞ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(あまくだ)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Text Box 1">
            <a:extLst>
              <a:ext uri="{FF2B5EF4-FFF2-40B4-BE49-F238E27FC236}">
                <a16:creationId xmlns:a16="http://schemas.microsoft.com/office/drawing/2014/main" id="{0EF95D18-B7A6-7AEB-4098-9B6EFDED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むかし野におりし</a:t>
            </a:r>
          </a:p>
        </p:txBody>
      </p:sp>
      <p:sp>
        <p:nvSpPr>
          <p:cNvPr id="836611" name="Text Box 2">
            <a:extLst>
              <a:ext uri="{FF2B5EF4-FFF2-40B4-BE49-F238E27FC236}">
                <a16:creationId xmlns:a16="http://schemas.microsoft.com/office/drawing/2014/main" id="{E8128D73-4032-871F-E246-30CB086D5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0"/>
            <a:ext cx="7343775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驚き慌つる　羊飼いに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御使い語れり　いと楽しき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良きおとずれ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>
            <a:extLst>
              <a:ext uri="{FF2B5EF4-FFF2-40B4-BE49-F238E27FC236}">
                <a16:creationId xmlns:a16="http://schemas.microsoft.com/office/drawing/2014/main" id="{E223C567-1166-F483-5C1F-484EDC73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4288"/>
            <a:ext cx="498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 主もしわれらのかたに</a:t>
            </a:r>
          </a:p>
        </p:txBody>
      </p:sp>
      <p:sp>
        <p:nvSpPr>
          <p:cNvPr id="119811" name="Text Box 2">
            <a:extLst>
              <a:ext uri="{FF2B5EF4-FFF2-40B4-BE49-F238E27FC236}">
                <a16:creationId xmlns:a16="http://schemas.microsoft.com/office/drawing/2014/main" id="{AC343A88-A092-3C1F-C40F-A79D9312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かた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主もしわれらの方に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し給わざりせば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大水に押し流され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激しき波の中に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巻き込まれ果てしならん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1">
            <a:extLst>
              <a:ext uri="{FF2B5EF4-FFF2-40B4-BE49-F238E27FC236}">
                <a16:creationId xmlns:a16="http://schemas.microsoft.com/office/drawing/2014/main" id="{C00B100F-740C-F2DA-7B40-416C27CD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むかし野におりし</a:t>
            </a:r>
          </a:p>
        </p:txBody>
      </p:sp>
      <p:sp>
        <p:nvSpPr>
          <p:cNvPr id="838659" name="Text Box 2">
            <a:extLst>
              <a:ext uri="{FF2B5EF4-FFF2-40B4-BE49-F238E27FC236}">
                <a16:creationId xmlns:a16="http://schemas.microsoft.com/office/drawing/2014/main" id="{674EC067-1A34-33CE-7EB6-24A22FAC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0"/>
            <a:ext cx="8466137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「ダビデのゆかりの　村に今宵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れさせ給えり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が待ちにし  メシヤの君」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Text Box 1">
            <a:extLst>
              <a:ext uri="{FF2B5EF4-FFF2-40B4-BE49-F238E27FC236}">
                <a16:creationId xmlns:a16="http://schemas.microsoft.com/office/drawing/2014/main" id="{FF707C63-2252-88B7-5BEF-67B0DA7E2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775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むかし野におりし</a:t>
            </a:r>
          </a:p>
        </p:txBody>
      </p:sp>
      <p:sp>
        <p:nvSpPr>
          <p:cNvPr id="840707" name="Text Box 2">
            <a:extLst>
              <a:ext uri="{FF2B5EF4-FFF2-40B4-BE49-F238E27FC236}">
                <a16:creationId xmlns:a16="http://schemas.microsoft.com/office/drawing/2014/main" id="{692BC56B-247E-AEEA-448A-43B29605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8266113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「馬槽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(うまぶね)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に在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せど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この子こそは 救いの君なり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いと尊き　神の子なり」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Text Box 1">
            <a:extLst>
              <a:ext uri="{FF2B5EF4-FFF2-40B4-BE49-F238E27FC236}">
                <a16:creationId xmlns:a16="http://schemas.microsoft.com/office/drawing/2014/main" id="{7A88B289-8D2F-B652-681E-9D1DD673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71438"/>
            <a:ext cx="4322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あまつみつかいよ</a:t>
            </a:r>
          </a:p>
        </p:txBody>
      </p:sp>
      <p:sp>
        <p:nvSpPr>
          <p:cNvPr id="842755" name="Text Box 2">
            <a:extLst>
              <a:ext uri="{FF2B5EF4-FFF2-40B4-BE49-F238E27FC236}">
                <a16:creationId xmlns:a16="http://schemas.microsoft.com/office/drawing/2014/main" id="{E5748DE1-5DA2-01A6-30CE-900713B93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25" y="0"/>
            <a:ext cx="931545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天つ御使いよ　地の諸民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(もろたみ)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「メシヤ来たりぬ」と　いざ告げ渡れ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行きて拝まばや　王なるイェスを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ext Box 1">
            <a:extLst>
              <a:ext uri="{FF2B5EF4-FFF2-40B4-BE49-F238E27FC236}">
                <a16:creationId xmlns:a16="http://schemas.microsoft.com/office/drawing/2014/main" id="{195238FF-8F93-5FC6-F5DB-5ED97E42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71438"/>
            <a:ext cx="4322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あまつみつかいよ</a:t>
            </a:r>
          </a:p>
        </p:txBody>
      </p:sp>
      <p:sp>
        <p:nvSpPr>
          <p:cNvPr id="844803" name="Text Box 2">
            <a:extLst>
              <a:ext uri="{FF2B5EF4-FFF2-40B4-BE49-F238E27FC236}">
                <a16:creationId xmlns:a16="http://schemas.microsoft.com/office/drawing/2014/main" id="{B418AAC9-3C41-741A-78A8-398770D7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0"/>
            <a:ext cx="8758237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野にある牧者よ　汝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が救い主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今宵現れぬ　疾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(と)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く訪れよ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行きて拝まばや　王なるイェスを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Text Box 1">
            <a:extLst>
              <a:ext uri="{FF2B5EF4-FFF2-40B4-BE49-F238E27FC236}">
                <a16:creationId xmlns:a16="http://schemas.microsoft.com/office/drawing/2014/main" id="{54EF98A9-40C8-2C2E-A434-0C9262DD8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71438"/>
            <a:ext cx="4322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あまつみつかいよ</a:t>
            </a:r>
          </a:p>
        </p:txBody>
      </p:sp>
      <p:sp>
        <p:nvSpPr>
          <p:cNvPr id="846851" name="Text Box 2">
            <a:extLst>
              <a:ext uri="{FF2B5EF4-FFF2-40B4-BE49-F238E27FC236}">
                <a16:creationId xmlns:a16="http://schemas.microsoft.com/office/drawing/2014/main" id="{40D5A0B1-2541-DAC8-4B62-94D38303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0"/>
            <a:ext cx="8859838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博士は読みしか　空の景色に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民の望みなる　主の生まれしを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行きて拝まばや　王なるイェスを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Text Box 1">
            <a:extLst>
              <a:ext uri="{FF2B5EF4-FFF2-40B4-BE49-F238E27FC236}">
                <a16:creationId xmlns:a16="http://schemas.microsoft.com/office/drawing/2014/main" id="{5BCA429A-D9A2-9237-6BF2-3413D5C31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71438"/>
            <a:ext cx="43227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あまつみつかいよ</a:t>
            </a:r>
          </a:p>
        </p:txBody>
      </p:sp>
      <p:sp>
        <p:nvSpPr>
          <p:cNvPr id="848899" name="Text Box 2">
            <a:extLst>
              <a:ext uri="{FF2B5EF4-FFF2-40B4-BE49-F238E27FC236}">
                <a16:creationId xmlns:a16="http://schemas.microsoft.com/office/drawing/2014/main" id="{9E48C5FA-4CCB-D4A1-DE61-BE1580947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0"/>
            <a:ext cx="8859838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聖徒が夜も日も　祈り待ちし主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見ずやたちまちに　天降りしを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行きて拝まばや　王なるイェスを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Text Box 1">
            <a:extLst>
              <a:ext uri="{FF2B5EF4-FFF2-40B4-BE49-F238E27FC236}">
                <a16:creationId xmlns:a16="http://schemas.microsoft.com/office/drawing/2014/main" id="{E9D6E32A-C153-E930-A543-1CC17082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神の子はあれましぬ</a:t>
            </a:r>
          </a:p>
        </p:txBody>
      </p:sp>
      <p:sp>
        <p:nvSpPr>
          <p:cNvPr id="850947" name="Text Box 2">
            <a:extLst>
              <a:ext uri="{FF2B5EF4-FFF2-40B4-BE49-F238E27FC236}">
                <a16:creationId xmlns:a16="http://schemas.microsoft.com/office/drawing/2014/main" id="{8EC50423-7084-CAF6-AFCC-258A4DC30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0513" y="0"/>
            <a:ext cx="7231063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神の子は　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れましぬ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乙女なる　マリヤをば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母として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Text Box 1">
            <a:extLst>
              <a:ext uri="{FF2B5EF4-FFF2-40B4-BE49-F238E27FC236}">
                <a16:creationId xmlns:a16="http://schemas.microsoft.com/office/drawing/2014/main" id="{2D3A2E62-002F-3F78-EE1D-153876D2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神の子はあれましぬ</a:t>
            </a:r>
          </a:p>
        </p:txBody>
      </p:sp>
      <p:sp>
        <p:nvSpPr>
          <p:cNvPr id="852995" name="Text Box 2">
            <a:extLst>
              <a:ext uri="{FF2B5EF4-FFF2-40B4-BE49-F238E27FC236}">
                <a16:creationId xmlns:a16="http://schemas.microsoft.com/office/drawing/2014/main" id="{49884039-84FA-020F-4B5B-33268619B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0"/>
            <a:ext cx="865505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地はろばを　休まする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洞穴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（ほらあな）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　産屋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(うぶや)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にと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献ぐれば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Text Box 1">
            <a:extLst>
              <a:ext uri="{FF2B5EF4-FFF2-40B4-BE49-F238E27FC236}">
                <a16:creationId xmlns:a16="http://schemas.microsoft.com/office/drawing/2014/main" id="{61F0F1B3-C979-B208-47D5-C3D31B705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神の子はあれましぬ</a:t>
            </a:r>
          </a:p>
        </p:txBody>
      </p:sp>
      <p:sp>
        <p:nvSpPr>
          <p:cNvPr id="855043" name="Text Box 2">
            <a:extLst>
              <a:ext uri="{FF2B5EF4-FFF2-40B4-BE49-F238E27FC236}">
                <a16:creationId xmlns:a16="http://schemas.microsoft.com/office/drawing/2014/main" id="{237A7DD6-B0A4-2781-4DD7-01DF8E3C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0"/>
            <a:ext cx="5424487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③御使い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ら　牧人ら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声合わせ　麗しく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主をほめぬ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Text Box 1">
            <a:extLst>
              <a:ext uri="{FF2B5EF4-FFF2-40B4-BE49-F238E27FC236}">
                <a16:creationId xmlns:a16="http://schemas.microsoft.com/office/drawing/2014/main" id="{4B5F4248-2768-A862-E451-8AA814DF2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71438"/>
            <a:ext cx="4322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神の子はあれましぬ</a:t>
            </a:r>
          </a:p>
        </p:txBody>
      </p:sp>
      <p:sp>
        <p:nvSpPr>
          <p:cNvPr id="857091" name="Text Box 2">
            <a:extLst>
              <a:ext uri="{FF2B5EF4-FFF2-40B4-BE49-F238E27FC236}">
                <a16:creationId xmlns:a16="http://schemas.microsoft.com/office/drawing/2014/main" id="{9CC7A1B6-E240-3512-2B2B-AE04AB62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688" y="0"/>
            <a:ext cx="7837488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(げ)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に神は　嬰児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(みどりご)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なり給い　人の世に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現れぬ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EC99E136-2F18-7A00-5D17-D935BB1B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主はわが飼いぬし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827632C5-D532-90E9-5FA4-A5C6BB595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7013" y="333375"/>
            <a:ext cx="93710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主は我と共にまして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杖もて　慰めませば 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>
            <a:extLst>
              <a:ext uri="{FF2B5EF4-FFF2-40B4-BE49-F238E27FC236}">
                <a16:creationId xmlns:a16="http://schemas.microsoft.com/office/drawing/2014/main" id="{29C1C82C-AE96-DA56-161B-F5653045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4288"/>
            <a:ext cx="498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 主もしわれらのかたに</a:t>
            </a:r>
          </a:p>
        </p:txBody>
      </p:sp>
      <p:sp>
        <p:nvSpPr>
          <p:cNvPr id="121859" name="Text Box 2">
            <a:extLst>
              <a:ext uri="{FF2B5EF4-FFF2-40B4-BE49-F238E27FC236}">
                <a16:creationId xmlns:a16="http://schemas.microsoft.com/office/drawing/2014/main" id="{FC80D684-3387-B365-16F9-E352A3E7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讃えよ主なる神を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誉むべき主は我らを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　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の餌食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(えじき)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となさず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彼らの歯に渡さず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ついに救い給えり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Text Box 1">
            <a:extLst>
              <a:ext uri="{FF2B5EF4-FFF2-40B4-BE49-F238E27FC236}">
                <a16:creationId xmlns:a16="http://schemas.microsoft.com/office/drawing/2014/main" id="{A826CFDB-EBF0-7946-84E9-C3DCB6AC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きよらのきよらの</a:t>
            </a:r>
          </a:p>
        </p:txBody>
      </p:sp>
      <p:sp>
        <p:nvSpPr>
          <p:cNvPr id="859139" name="Text Box 2">
            <a:extLst>
              <a:ext uri="{FF2B5EF4-FFF2-40B4-BE49-F238E27FC236}">
                <a16:creationId xmlns:a16="http://schemas.microsoft.com/office/drawing/2014/main" id="{0BC87FE3-E3E6-F170-615D-BFC819B5E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0"/>
            <a:ext cx="7978775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聖らの聖らの　めでたき朝よ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神の御子　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れましぬ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いざ誉めよ　讃えよ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Text Box 1">
            <a:extLst>
              <a:ext uri="{FF2B5EF4-FFF2-40B4-BE49-F238E27FC236}">
                <a16:creationId xmlns:a16="http://schemas.microsoft.com/office/drawing/2014/main" id="{0252AC17-9FD7-B40C-2278-90051E5A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きよらのきよらの</a:t>
            </a:r>
          </a:p>
        </p:txBody>
      </p:sp>
      <p:sp>
        <p:nvSpPr>
          <p:cNvPr id="861187" name="Text Box 2">
            <a:extLst>
              <a:ext uri="{FF2B5EF4-FFF2-40B4-BE49-F238E27FC236}">
                <a16:creationId xmlns:a16="http://schemas.microsoft.com/office/drawing/2014/main" id="{36A33BB6-A5C1-42D9-0EFD-B2B3BBAA8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0"/>
            <a:ext cx="797877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聖らの聖らの　めでたき朝よ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世の光　さしいでぬ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いざ誉めよ　讃えよ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Text Box 1">
            <a:extLst>
              <a:ext uri="{FF2B5EF4-FFF2-40B4-BE49-F238E27FC236}">
                <a16:creationId xmlns:a16="http://schemas.microsoft.com/office/drawing/2014/main" id="{2618F250-17CD-82A3-0FD5-5356933A0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きよらのきよらの</a:t>
            </a:r>
          </a:p>
        </p:txBody>
      </p:sp>
      <p:sp>
        <p:nvSpPr>
          <p:cNvPr id="863235" name="Text Box 2">
            <a:extLst>
              <a:ext uri="{FF2B5EF4-FFF2-40B4-BE49-F238E27FC236}">
                <a16:creationId xmlns:a16="http://schemas.microsoft.com/office/drawing/2014/main" id="{33098019-239B-B5E1-3B70-0A0B8F9A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0"/>
            <a:ext cx="7978775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聖らの聖らの　めでたき朝よ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栄えある　君の君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いざ誉めよ　讃えよ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1">
            <a:extLst>
              <a:ext uri="{FF2B5EF4-FFF2-40B4-BE49-F238E27FC236}">
                <a16:creationId xmlns:a16="http://schemas.microsoft.com/office/drawing/2014/main" id="{139187E3-EA89-2579-1452-80D0339D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よろこび祝え</a:t>
            </a:r>
          </a:p>
        </p:txBody>
      </p:sp>
      <p:sp>
        <p:nvSpPr>
          <p:cNvPr id="865283" name="Text Box 2">
            <a:extLst>
              <a:ext uri="{FF2B5EF4-FFF2-40B4-BE49-F238E27FC236}">
                <a16:creationId xmlns:a16="http://schemas.microsoft.com/office/drawing/2014/main" id="{CB2A12E3-3F20-307C-9AA5-612D459D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0"/>
            <a:ext cx="871855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喜び祝え　この日は神の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天降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りませる　嬉しき日なり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声も高く　御神を誉めよ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Text Box 1">
            <a:extLst>
              <a:ext uri="{FF2B5EF4-FFF2-40B4-BE49-F238E27FC236}">
                <a16:creationId xmlns:a16="http://schemas.microsoft.com/office/drawing/2014/main" id="{D4634718-0812-CE69-C025-28EEE7D6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よろこび祝え</a:t>
            </a:r>
          </a:p>
        </p:txBody>
      </p:sp>
      <p:sp>
        <p:nvSpPr>
          <p:cNvPr id="867331" name="Text Box 2">
            <a:extLst>
              <a:ext uri="{FF2B5EF4-FFF2-40B4-BE49-F238E27FC236}">
                <a16:creationId xmlns:a16="http://schemas.microsoft.com/office/drawing/2014/main" id="{ED6FEDB8-D9FF-7106-EF81-0F3E5A84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0"/>
            <a:ext cx="9121776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羊を守る　牧人たちは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急ぎ行きて　馬糧桶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(まぶね)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の中の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イェスを拝し　喜び去りぬ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Text Box 1">
            <a:extLst>
              <a:ext uri="{FF2B5EF4-FFF2-40B4-BE49-F238E27FC236}">
                <a16:creationId xmlns:a16="http://schemas.microsoft.com/office/drawing/2014/main" id="{A7FBD1B7-CEA1-92B7-6392-59948590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よろこび祝え</a:t>
            </a:r>
          </a:p>
        </p:txBody>
      </p:sp>
      <p:sp>
        <p:nvSpPr>
          <p:cNvPr id="869379" name="Text Box 2">
            <a:extLst>
              <a:ext uri="{FF2B5EF4-FFF2-40B4-BE49-F238E27FC236}">
                <a16:creationId xmlns:a16="http://schemas.microsoft.com/office/drawing/2014/main" id="{823B00BE-30C5-9892-94A5-49A81D49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0"/>
            <a:ext cx="8853488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星影見たる　東の博士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一路野越え　ベツレエム村に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ついに着きて　御子に見</a:t>
            </a:r>
            <a:r>
              <a:rPr lang="ja-JP" altLang="ja-JP" sz="2800">
                <a:solidFill>
                  <a:srgbClr val="FFFFFF"/>
                </a:solidFill>
                <a:latin typeface="ＭＳ Ｐゴシック" panose="020B0600070205080204" pitchFamily="50" charset="-128"/>
              </a:rPr>
              <a:t>(まみ)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Text Box 1">
            <a:extLst>
              <a:ext uri="{FF2B5EF4-FFF2-40B4-BE49-F238E27FC236}">
                <a16:creationId xmlns:a16="http://schemas.microsoft.com/office/drawing/2014/main" id="{3AFD549B-E2FE-E08D-B96C-7C4BCA37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よろこび祝え</a:t>
            </a:r>
          </a:p>
        </p:txBody>
      </p:sp>
      <p:sp>
        <p:nvSpPr>
          <p:cNvPr id="871427" name="Text Box 2">
            <a:extLst>
              <a:ext uri="{FF2B5EF4-FFF2-40B4-BE49-F238E27FC236}">
                <a16:creationId xmlns:a16="http://schemas.microsoft.com/office/drawing/2014/main" id="{4B302B1B-1FD9-6BE4-CF97-196B2BE5B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0"/>
            <a:ext cx="8651875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ユダヤに照りし　光は今や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いよよ明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(あか)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く　照らさぬ地なし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世界あげて　御子を讃えよ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Text Box 1">
            <a:extLst>
              <a:ext uri="{FF2B5EF4-FFF2-40B4-BE49-F238E27FC236}">
                <a16:creationId xmlns:a16="http://schemas.microsoft.com/office/drawing/2014/main" id="{813B8D23-C861-77A6-EBAF-BAB89967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きよしこの夜</a:t>
            </a:r>
          </a:p>
        </p:txBody>
      </p:sp>
      <p:sp>
        <p:nvSpPr>
          <p:cNvPr id="873475" name="Text Box 2">
            <a:extLst>
              <a:ext uri="{FF2B5EF4-FFF2-40B4-BE49-F238E27FC236}">
                <a16:creationId xmlns:a16="http://schemas.microsoft.com/office/drawing/2014/main" id="{32444771-CF73-F095-40F7-047CAE6F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0"/>
            <a:ext cx="8329612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きよしこの夜　星はひかり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救いの御子は　まぶねの中に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眠り給う　いと安く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Text Box 1">
            <a:extLst>
              <a:ext uri="{FF2B5EF4-FFF2-40B4-BE49-F238E27FC236}">
                <a16:creationId xmlns:a16="http://schemas.microsoft.com/office/drawing/2014/main" id="{A30A2EF5-791A-AA3D-1512-5273B71FA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きよしこの夜</a:t>
            </a:r>
          </a:p>
        </p:txBody>
      </p:sp>
      <p:sp>
        <p:nvSpPr>
          <p:cNvPr id="875523" name="Text Box 2">
            <a:extLst>
              <a:ext uri="{FF2B5EF4-FFF2-40B4-BE49-F238E27FC236}">
                <a16:creationId xmlns:a16="http://schemas.microsoft.com/office/drawing/2014/main" id="{9C375762-ED55-76CD-04DF-9D844C21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-103188"/>
            <a:ext cx="7891462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きよしこの夜　御告げ受けし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牧人たちは　御子の御前に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ぬかずきぬ　かしこみて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Text Box 1">
            <a:extLst>
              <a:ext uri="{FF2B5EF4-FFF2-40B4-BE49-F238E27FC236}">
                <a16:creationId xmlns:a16="http://schemas.microsoft.com/office/drawing/2014/main" id="{1808FE2B-7DAA-0635-B7F3-BD32CFB42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きよしこの夜</a:t>
            </a:r>
          </a:p>
        </p:txBody>
      </p:sp>
      <p:sp>
        <p:nvSpPr>
          <p:cNvPr id="877571" name="Text Box 2">
            <a:extLst>
              <a:ext uri="{FF2B5EF4-FFF2-40B4-BE49-F238E27FC236}">
                <a16:creationId xmlns:a16="http://schemas.microsoft.com/office/drawing/2014/main" id="{2302D49C-2201-4872-B735-8CA8C2D1F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0"/>
            <a:ext cx="8091487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きよしこの夜　御子の笑みに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恵みの御代の　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(あした)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の光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輝けり　朗らかに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>
            <a:extLst>
              <a:ext uri="{FF2B5EF4-FFF2-40B4-BE49-F238E27FC236}">
                <a16:creationId xmlns:a16="http://schemas.microsoft.com/office/drawing/2014/main" id="{D33B3045-BAEF-C4F0-9472-D702A1BC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4288"/>
            <a:ext cx="498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聖７ 主もしわれらのかたに</a:t>
            </a:r>
          </a:p>
        </p:txBody>
      </p:sp>
      <p:sp>
        <p:nvSpPr>
          <p:cNvPr id="123907" name="Text Box 2">
            <a:extLst>
              <a:ext uri="{FF2B5EF4-FFF2-40B4-BE49-F238E27FC236}">
                <a16:creationId xmlns:a16="http://schemas.microsoft.com/office/drawing/2014/main" id="{388AF955-7D96-9013-A792-904F7947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鳥網にかかりたる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鳥のごときわれらの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罠を逃れ得たるは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の造り主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神の御手の業なり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Text Box 1">
            <a:extLst>
              <a:ext uri="{FF2B5EF4-FFF2-40B4-BE49-F238E27FC236}">
                <a16:creationId xmlns:a16="http://schemas.microsoft.com/office/drawing/2014/main" id="{CEE95690-9D65-9CB2-AF11-893F0B343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はるかひがしの</a:t>
            </a:r>
          </a:p>
        </p:txBody>
      </p:sp>
      <p:sp>
        <p:nvSpPr>
          <p:cNvPr id="879619" name="Text Box 2">
            <a:extLst>
              <a:ext uri="{FF2B5EF4-FFF2-40B4-BE49-F238E27FC236}">
                <a16:creationId xmlns:a16="http://schemas.microsoft.com/office/drawing/2014/main" id="{982FBEFA-DFE9-9353-30DD-177271D8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0"/>
            <a:ext cx="8485188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遥か東の　賢き人が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主をば求めて　旅せしごとく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われらも神を　ひたすら求めん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Text Box 1">
            <a:extLst>
              <a:ext uri="{FF2B5EF4-FFF2-40B4-BE49-F238E27FC236}">
                <a16:creationId xmlns:a16="http://schemas.microsoft.com/office/drawing/2014/main" id="{3C37A8E9-AD54-A49F-EACF-FF6AC5F7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はるかひがしの</a:t>
            </a:r>
          </a:p>
        </p:txBody>
      </p:sp>
      <p:sp>
        <p:nvSpPr>
          <p:cNvPr id="881667" name="Text Box 2">
            <a:extLst>
              <a:ext uri="{FF2B5EF4-FFF2-40B4-BE49-F238E27FC236}">
                <a16:creationId xmlns:a16="http://schemas.microsoft.com/office/drawing/2014/main" id="{98AD1569-59F3-12C4-ADBF-C5217259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263" y="0"/>
            <a:ext cx="9544051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われらの寝床に　伏させ給えど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の主ぞ　救いの君ぞ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地にひれ伏して　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(おろが）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み奉らん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Text Box 1">
            <a:extLst>
              <a:ext uri="{FF2B5EF4-FFF2-40B4-BE49-F238E27FC236}">
                <a16:creationId xmlns:a16="http://schemas.microsoft.com/office/drawing/2014/main" id="{7B83B0AB-772D-AF92-3B78-3936F59A2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はるかひがしの</a:t>
            </a:r>
          </a:p>
        </p:txBody>
      </p:sp>
      <p:sp>
        <p:nvSpPr>
          <p:cNvPr id="883715" name="Text Box 2">
            <a:extLst>
              <a:ext uri="{FF2B5EF4-FFF2-40B4-BE49-F238E27FC236}">
                <a16:creationId xmlns:a16="http://schemas.microsoft.com/office/drawing/2014/main" id="{E647BD3A-4A24-EA53-79BC-0BA01A326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63" y="0"/>
            <a:ext cx="9004301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いと良きものを　御前にささげ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いのちの限り　勤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(いそ)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しみ仕えん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われらは神の　僕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(しもべ)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なれば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Text Box 1">
            <a:extLst>
              <a:ext uri="{FF2B5EF4-FFF2-40B4-BE49-F238E27FC236}">
                <a16:creationId xmlns:a16="http://schemas.microsoft.com/office/drawing/2014/main" id="{94CA0545-5E58-91E8-3C81-E27B1FCD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はるかひがしの</a:t>
            </a:r>
          </a:p>
        </p:txBody>
      </p:sp>
      <p:sp>
        <p:nvSpPr>
          <p:cNvPr id="885763" name="Text Box 2">
            <a:extLst>
              <a:ext uri="{FF2B5EF4-FFF2-40B4-BE49-F238E27FC236}">
                <a16:creationId xmlns:a16="http://schemas.microsoft.com/office/drawing/2014/main" id="{6ED2BCA1-98D3-FB7E-1A75-963D89C1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0"/>
            <a:ext cx="8442325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聖なるイェスよ　導き給え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狭き道をば　辿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(たど)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るわれらを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天つ御国に　辿り着くまで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Text Box 1">
            <a:extLst>
              <a:ext uri="{FF2B5EF4-FFF2-40B4-BE49-F238E27FC236}">
                <a16:creationId xmlns:a16="http://schemas.microsoft.com/office/drawing/2014/main" id="{883F7F62-38A2-65EB-A2A9-0552EBC3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みよやエサイの</a:t>
            </a:r>
          </a:p>
        </p:txBody>
      </p:sp>
      <p:sp>
        <p:nvSpPr>
          <p:cNvPr id="887811" name="Text Box 2">
            <a:extLst>
              <a:ext uri="{FF2B5EF4-FFF2-40B4-BE49-F238E27FC236}">
                <a16:creationId xmlns:a16="http://schemas.microsoft.com/office/drawing/2014/main" id="{2A354B3B-1093-A1B9-F698-C6CC3055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525" y="0"/>
            <a:ext cx="8682038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見よやエサイの　根より芽いで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花咲き染めぬ　寒き夜半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(よわ)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いざ迎えよ　救い主こそ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れましけれ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ext Box 1">
            <a:extLst>
              <a:ext uri="{FF2B5EF4-FFF2-40B4-BE49-F238E27FC236}">
                <a16:creationId xmlns:a16="http://schemas.microsoft.com/office/drawing/2014/main" id="{1C8BE0DC-7AE1-8920-E6B1-F7FADB57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みよやエサイの</a:t>
            </a:r>
          </a:p>
        </p:txBody>
      </p:sp>
      <p:sp>
        <p:nvSpPr>
          <p:cNvPr id="889859" name="Text Box 2">
            <a:extLst>
              <a:ext uri="{FF2B5EF4-FFF2-40B4-BE49-F238E27FC236}">
                <a16:creationId xmlns:a16="http://schemas.microsoft.com/office/drawing/2014/main" id="{EA9B3E8E-A357-B5F3-EF49-B033BFC80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0" y="0"/>
            <a:ext cx="875030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イザヤが文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(ふみ)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　書きしごとく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乙女マリヤに　主は宿りぬ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いざ拝せよ　救い主こそ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れましけれ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Text Box 1">
            <a:extLst>
              <a:ext uri="{FF2B5EF4-FFF2-40B4-BE49-F238E27FC236}">
                <a16:creationId xmlns:a16="http://schemas.microsoft.com/office/drawing/2014/main" id="{6455DBEB-7CA8-41A0-0F2D-F32185CA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0"/>
            <a:ext cx="396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みよやエサイの</a:t>
            </a:r>
          </a:p>
        </p:txBody>
      </p:sp>
      <p:sp>
        <p:nvSpPr>
          <p:cNvPr id="891907" name="Text Box 2">
            <a:extLst>
              <a:ext uri="{FF2B5EF4-FFF2-40B4-BE49-F238E27FC236}">
                <a16:creationId xmlns:a16="http://schemas.microsoft.com/office/drawing/2014/main" id="{16508D48-A9D7-97B2-5A81-697E8245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0"/>
            <a:ext cx="7466012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いまや世界は　隅々まで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ゆかしき花の　香りに満つ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いざ讃えよ　救い主こそ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生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れましけれ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Text Box 1">
            <a:extLst>
              <a:ext uri="{FF2B5EF4-FFF2-40B4-BE49-F238E27FC236}">
                <a16:creationId xmlns:a16="http://schemas.microsoft.com/office/drawing/2014/main" id="{462934BD-FF44-3AA4-6D3E-6E8BE995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0"/>
            <a:ext cx="5087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ほめたたえよ歌の声は</a:t>
            </a:r>
          </a:p>
        </p:txBody>
      </p:sp>
      <p:sp>
        <p:nvSpPr>
          <p:cNvPr id="893955" name="Text Box 2">
            <a:extLst>
              <a:ext uri="{FF2B5EF4-FFF2-40B4-BE49-F238E27FC236}">
                <a16:creationId xmlns:a16="http://schemas.microsoft.com/office/drawing/2014/main" id="{7C991CBA-09D1-9C4D-2C0A-A0979D94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41275"/>
            <a:ext cx="7475538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誉め讃えよ！　歌う声は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星輝く　空に響く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救いのイェスの　お生まれ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天の使いが　誉め祝う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Text Box 1">
            <a:extLst>
              <a:ext uri="{FF2B5EF4-FFF2-40B4-BE49-F238E27FC236}">
                <a16:creationId xmlns:a16="http://schemas.microsoft.com/office/drawing/2014/main" id="{075DA3B5-2CE7-E234-290E-CC9938B2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0"/>
            <a:ext cx="5087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ほめたたえよ歌の声は</a:t>
            </a:r>
          </a:p>
        </p:txBody>
      </p:sp>
      <p:sp>
        <p:nvSpPr>
          <p:cNvPr id="896003" name="Text Box 2">
            <a:extLst>
              <a:ext uri="{FF2B5EF4-FFF2-40B4-BE49-F238E27FC236}">
                <a16:creationId xmlns:a16="http://schemas.microsoft.com/office/drawing/2014/main" id="{31E12DF6-8657-1FF8-5D0A-0502A906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41275"/>
            <a:ext cx="7624762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ベツレヘムの　馬小屋では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喜びわき　声がはずむ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貧しい人の　友イェスを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見よ！羊飼い　誉め歌う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Text Box 1">
            <a:extLst>
              <a:ext uri="{FF2B5EF4-FFF2-40B4-BE49-F238E27FC236}">
                <a16:creationId xmlns:a16="http://schemas.microsoft.com/office/drawing/2014/main" id="{8CE361D8-0282-AB0B-A2FB-2F1C0F0F6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0"/>
            <a:ext cx="5087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聖９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ほめたたえよ歌の声は</a:t>
            </a:r>
          </a:p>
        </p:txBody>
      </p:sp>
      <p:sp>
        <p:nvSpPr>
          <p:cNvPr id="898051" name="Text Box 2">
            <a:extLst>
              <a:ext uri="{FF2B5EF4-FFF2-40B4-BE49-F238E27FC236}">
                <a16:creationId xmlns:a16="http://schemas.microsoft.com/office/drawing/2014/main" id="{A0725553-AAF5-261B-B59F-0C605BE2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1275"/>
            <a:ext cx="7223125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38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年月経て　明日の日まで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歌の声が　絶えず続く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まことの平和を　下さった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神の栄光　誉め歌う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ＤＦＧ中太丸ゴシック体" pitchFamily="4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>
            <a:extLst>
              <a:ext uri="{FF2B5EF4-FFF2-40B4-BE49-F238E27FC236}">
                <a16:creationId xmlns:a16="http://schemas.microsoft.com/office/drawing/2014/main" id="{F2DDE243-7F30-23D4-3D00-018356587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4288"/>
            <a:ext cx="498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聖８ ほめよ神を</a:t>
            </a:r>
          </a:p>
        </p:txBody>
      </p:sp>
      <p:sp>
        <p:nvSpPr>
          <p:cNvPr id="125955" name="Text Box 2">
            <a:extLst>
              <a:ext uri="{FF2B5EF4-FFF2-40B4-BE49-F238E27FC236}">
                <a16:creationId xmlns:a16="http://schemas.microsoft.com/office/drawing/2014/main" id="{30895CB3-4FA6-6BE4-CB01-2B9BAFFC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誉めよ御神を　誉めよ御神を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宮の中にて　広き空にて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大能の業ゆえに　誉めよ御神を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誉めよ御神は　いと大いなれば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>
            <a:extLst>
              <a:ext uri="{FF2B5EF4-FFF2-40B4-BE49-F238E27FC236}">
                <a16:creationId xmlns:a16="http://schemas.microsoft.com/office/drawing/2014/main" id="{CE2AEC6A-0E51-EA5D-1F3A-BBF9B52A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4288"/>
            <a:ext cx="498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聖８ ほめよ神を</a:t>
            </a:r>
          </a:p>
        </p:txBody>
      </p:sp>
      <p:sp>
        <p:nvSpPr>
          <p:cNvPr id="128003" name="Text Box 2">
            <a:extLst>
              <a:ext uri="{FF2B5EF4-FFF2-40B4-BE49-F238E27FC236}">
                <a16:creationId xmlns:a16="http://schemas.microsoft.com/office/drawing/2014/main" id="{A6ED0D3D-8823-CFE0-508C-617FB01F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誉めよ御神を　誉めよ御神を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ラッパ吹き鳴らし　竪琴奏で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鼓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(つづみ)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をば打ちて　誉めよ御神を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誉めよ御神を　琴と笛をもて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>
            <a:extLst>
              <a:ext uri="{FF2B5EF4-FFF2-40B4-BE49-F238E27FC236}">
                <a16:creationId xmlns:a16="http://schemas.microsoft.com/office/drawing/2014/main" id="{AB0D0C8F-9583-E32A-91DD-4FEF0A1F4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14288"/>
            <a:ext cx="4984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聖８ ほめよ神を</a:t>
            </a:r>
          </a:p>
        </p:txBody>
      </p:sp>
      <p:sp>
        <p:nvSpPr>
          <p:cNvPr id="130051" name="Text Box 2">
            <a:extLst>
              <a:ext uri="{FF2B5EF4-FFF2-40B4-BE49-F238E27FC236}">
                <a16:creationId xmlns:a16="http://schemas.microsoft.com/office/drawing/2014/main" id="{BE3CEA5A-C8EF-64C9-EC57-685CECE4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-236538"/>
            <a:ext cx="92519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誉めよ御神を　誉めよ御神を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鳴り響く鐘　音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(ね)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の高き鐘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諸共に打ちて　誉めよ御神を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誉めよ御神を　息のあるものよ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>
            <a:extLst>
              <a:ext uri="{FF2B5EF4-FFF2-40B4-BE49-F238E27FC236}">
                <a16:creationId xmlns:a16="http://schemas.microsoft.com/office/drawing/2014/main" id="{49434CEE-962E-9216-2415-4C26B9D2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14288"/>
            <a:ext cx="53260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聖９ 実に幸いなのは</a:t>
            </a:r>
          </a:p>
        </p:txBody>
      </p:sp>
      <p:sp>
        <p:nvSpPr>
          <p:cNvPr id="132099" name="Text Box 2">
            <a:extLst>
              <a:ext uri="{FF2B5EF4-FFF2-40B4-BE49-F238E27FC236}">
                <a16:creationId xmlns:a16="http://schemas.microsoft.com/office/drawing/2014/main" id="{C21030B2-9858-348F-5405-ADC01A6A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236538"/>
            <a:ext cx="937736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実に幸いなのは　悪者の手によらず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正しからぬ道を避け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その座に座らぬ人だ         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しもべ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み教えを夜も昼も　喜ぶ主の僕だ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>
            <a:extLst>
              <a:ext uri="{FF2B5EF4-FFF2-40B4-BE49-F238E27FC236}">
                <a16:creationId xmlns:a16="http://schemas.microsoft.com/office/drawing/2014/main" id="{F287A725-6272-5551-9FF2-A3A03700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14288"/>
            <a:ext cx="53260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聖９ 実に幸いなのは</a:t>
            </a:r>
          </a:p>
        </p:txBody>
      </p:sp>
      <p:sp>
        <p:nvSpPr>
          <p:cNvPr id="134147" name="Text Box 2">
            <a:extLst>
              <a:ext uri="{FF2B5EF4-FFF2-40B4-BE49-F238E27FC236}">
                <a16:creationId xmlns:a16="http://schemas.microsoft.com/office/drawing/2014/main" id="{EE8DC03B-450B-D789-6574-323143FE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236538"/>
            <a:ext cx="9377363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②ちょうど流れのそばの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実を結ぶ木のように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その人の成すところは栄えるが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悪しきものは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風に吹き飛ばされる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籾殻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(もみがら)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にも似ている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>
            <a:extLst>
              <a:ext uri="{FF2B5EF4-FFF2-40B4-BE49-F238E27FC236}">
                <a16:creationId xmlns:a16="http://schemas.microsoft.com/office/drawing/2014/main" id="{3583C4E9-DB0E-E761-C5CF-23621A140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14288"/>
            <a:ext cx="53260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聖９ 実に幸いなのは</a:t>
            </a:r>
          </a:p>
        </p:txBody>
      </p:sp>
      <p:sp>
        <p:nvSpPr>
          <p:cNvPr id="136195" name="Text Box 2">
            <a:extLst>
              <a:ext uri="{FF2B5EF4-FFF2-40B4-BE49-F238E27FC236}">
                <a16:creationId xmlns:a16="http://schemas.microsoft.com/office/drawing/2014/main" id="{A066AE55-24DA-B507-2C3A-E87976C6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476250"/>
            <a:ext cx="9377363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悪い者は裁きに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耐えられぬだけでなく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正しい者の集いに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連なることもできない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正道は主に知られ　悪い道は滅びる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>
            <a:extLst>
              <a:ext uri="{FF2B5EF4-FFF2-40B4-BE49-F238E27FC236}">
                <a16:creationId xmlns:a16="http://schemas.microsoft.com/office/drawing/2014/main" id="{F179A198-9EB4-438C-8DDE-558CCD24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4288"/>
            <a:ext cx="6002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聖１０ なにゆえ国々は</a:t>
            </a:r>
          </a:p>
        </p:txBody>
      </p:sp>
      <p:sp>
        <p:nvSpPr>
          <p:cNvPr id="138243" name="Text Box 2">
            <a:extLst>
              <a:ext uri="{FF2B5EF4-FFF2-40B4-BE49-F238E27FC236}">
                <a16:creationId xmlns:a16="http://schemas.microsoft.com/office/drawing/2014/main" id="{069153B3-2A96-F405-8CA9-B8A9E97E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476250"/>
            <a:ext cx="9377363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何故国々は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声を立てて騒ぐのか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何故に人々は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無駄な企みを成すのか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>
            <a:extLst>
              <a:ext uri="{FF2B5EF4-FFF2-40B4-BE49-F238E27FC236}">
                <a16:creationId xmlns:a16="http://schemas.microsoft.com/office/drawing/2014/main" id="{784ED738-E2C2-86F5-3B12-4F5C961A6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4288"/>
            <a:ext cx="6002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聖１０ なにゆえ国々は</a:t>
            </a:r>
          </a:p>
        </p:txBody>
      </p:sp>
      <p:sp>
        <p:nvSpPr>
          <p:cNvPr id="140291" name="Text Box 2">
            <a:extLst>
              <a:ext uri="{FF2B5EF4-FFF2-40B4-BE49-F238E27FC236}">
                <a16:creationId xmlns:a16="http://schemas.microsoft.com/office/drawing/2014/main" id="{58F97ADC-5DBF-5AC2-F532-9DD4A2B19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476250"/>
            <a:ext cx="9377363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王たちは備えを固め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政治家らは計画し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 主の前で声を上げる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「命令は聞くものか」と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>
            <a:extLst>
              <a:ext uri="{FF2B5EF4-FFF2-40B4-BE49-F238E27FC236}">
                <a16:creationId xmlns:a16="http://schemas.microsoft.com/office/drawing/2014/main" id="{3AB1FEC7-B80F-617F-778A-D921A1F6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主はわが飼いぬし</a:t>
            </a:r>
          </a:p>
        </p:txBody>
      </p:sp>
      <p:sp>
        <p:nvSpPr>
          <p:cNvPr id="50179" name="Text Box 2">
            <a:extLst>
              <a:ext uri="{FF2B5EF4-FFF2-40B4-BE49-F238E27FC236}">
                <a16:creationId xmlns:a16="http://schemas.microsoft.com/office/drawing/2014/main" id="{CBBFED5B-E940-9E0B-60FF-ABDE88B89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 我がため むしろ</a:t>
            </a:r>
            <a:r>
              <a:rPr lang="ja-JP" altLang="ja-JP" sz="2400">
                <a:solidFill>
                  <a:srgbClr val="FFFFFF"/>
                </a:solidFill>
                <a:latin typeface="ＭＳ Ｐゴシック" panose="020B0600070205080204" pitchFamily="50" charset="-128"/>
              </a:rPr>
              <a:t>（宴会）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を開き</a:t>
            </a:r>
          </a:p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頭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(こうべ)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に油を注ぎ </a:t>
            </a:r>
          </a:p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杯溢らせたもう</a:t>
            </a:r>
          </a:p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我が飼い主の恵みと</a:t>
            </a:r>
          </a:p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>
            <a:extLst>
              <a:ext uri="{FF2B5EF4-FFF2-40B4-BE49-F238E27FC236}">
                <a16:creationId xmlns:a16="http://schemas.microsoft.com/office/drawing/2014/main" id="{15F641E5-35C9-807B-18BE-CD3E44824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4288"/>
            <a:ext cx="6002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聖１０ なにゆえ国々は</a:t>
            </a:r>
          </a:p>
        </p:txBody>
      </p:sp>
      <p:sp>
        <p:nvSpPr>
          <p:cNvPr id="142339" name="Text Box 2">
            <a:extLst>
              <a:ext uri="{FF2B5EF4-FFF2-40B4-BE49-F238E27FC236}">
                <a16:creationId xmlns:a16="http://schemas.microsoft.com/office/drawing/2014/main" id="{02AA6BF7-2E17-32D5-92CE-F83DB8A8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476250"/>
            <a:ext cx="9377363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天にまして治めたもう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主のあざけりが聞こえる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その声の恐ろしさ！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「わたしが王をば立てたのだ」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>
            <a:extLst>
              <a:ext uri="{FF2B5EF4-FFF2-40B4-BE49-F238E27FC236}">
                <a16:creationId xmlns:a16="http://schemas.microsoft.com/office/drawing/2014/main" id="{905ADD0A-3166-BF86-B429-6E67E4D43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4288"/>
            <a:ext cx="6002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聖１０ なにゆえ国々は</a:t>
            </a:r>
          </a:p>
        </p:txBody>
      </p:sp>
      <p:sp>
        <p:nvSpPr>
          <p:cNvPr id="144387" name="Text Box 2">
            <a:extLst>
              <a:ext uri="{FF2B5EF4-FFF2-40B4-BE49-F238E27FC236}">
                <a16:creationId xmlns:a16="http://schemas.microsoft.com/office/drawing/2014/main" id="{ECD7F94A-3B04-8B4B-0B44-2EE179A0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476250"/>
            <a:ext cx="9377363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わたしはみ声を聞いた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「おまえはわたしの子だ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わたしはおまえにあげる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世の国々を全て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>
            <a:extLst>
              <a:ext uri="{FF2B5EF4-FFF2-40B4-BE49-F238E27FC236}">
                <a16:creationId xmlns:a16="http://schemas.microsoft.com/office/drawing/2014/main" id="{D0F8BCC9-9C3D-3987-8E37-CEE449C6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4288"/>
            <a:ext cx="6002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聖１０ なにゆえ国々は</a:t>
            </a:r>
          </a:p>
        </p:txBody>
      </p:sp>
      <p:sp>
        <p:nvSpPr>
          <p:cNvPr id="146435" name="Text Box 2">
            <a:extLst>
              <a:ext uri="{FF2B5EF4-FFF2-40B4-BE49-F238E27FC236}">
                <a16:creationId xmlns:a16="http://schemas.microsoft.com/office/drawing/2014/main" id="{B5618EFC-AC79-7407-C835-CC65B9BB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476250"/>
            <a:ext cx="9377363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おまえは鉄の杖で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彼らをば打ちたいらげ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陶器よりも易々と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粉砕すると主は言われる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>
            <a:extLst>
              <a:ext uri="{FF2B5EF4-FFF2-40B4-BE49-F238E27FC236}">
                <a16:creationId xmlns:a16="http://schemas.microsoft.com/office/drawing/2014/main" id="{F6DED7DC-4D1C-820A-4E3F-078C9713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4288"/>
            <a:ext cx="6002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8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聖１０ なにゆえ国々は</a:t>
            </a:r>
          </a:p>
        </p:txBody>
      </p:sp>
      <p:sp>
        <p:nvSpPr>
          <p:cNvPr id="148483" name="Text Box 2">
            <a:extLst>
              <a:ext uri="{FF2B5EF4-FFF2-40B4-BE49-F238E27FC236}">
                <a16:creationId xmlns:a16="http://schemas.microsoft.com/office/drawing/2014/main" id="{0D231E86-FEAC-A90A-A7FC-F36BD6CE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288" y="-476250"/>
            <a:ext cx="937736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　　　　　　　　　　　　　　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王たちよ頭を使え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政治家らよへりくだれ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仕えよ慄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(おのの)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きをもって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依り頼め主に誰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(たれ)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>
            <a:extLst>
              <a:ext uri="{FF2B5EF4-FFF2-40B4-BE49-F238E27FC236}">
                <a16:creationId xmlns:a16="http://schemas.microsoft.com/office/drawing/2014/main" id="{55A9C950-40FC-846E-7E45-FE150025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 そむくものの数は</a:t>
            </a:r>
          </a:p>
        </p:txBody>
      </p:sp>
      <p:sp>
        <p:nvSpPr>
          <p:cNvPr id="150531" name="Text Box 2">
            <a:extLst>
              <a:ext uri="{FF2B5EF4-FFF2-40B4-BE49-F238E27FC236}">
                <a16:creationId xmlns:a16="http://schemas.microsoft.com/office/drawing/2014/main" id="{9DD12E6B-D02E-962C-88AF-6F0603F1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33375"/>
            <a:ext cx="8918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背く者の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数は増えてゆくばかりです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「神は彼を助けない」と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敵は言います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>
            <a:extLst>
              <a:ext uri="{FF2B5EF4-FFF2-40B4-BE49-F238E27FC236}">
                <a16:creationId xmlns:a16="http://schemas.microsoft.com/office/drawing/2014/main" id="{EB693DDD-9D1D-8F56-3797-17A5FA38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 そむくものの数は</a:t>
            </a:r>
          </a:p>
        </p:txBody>
      </p:sp>
      <p:sp>
        <p:nvSpPr>
          <p:cNvPr id="152579" name="Text Box 2">
            <a:extLst>
              <a:ext uri="{FF2B5EF4-FFF2-40B4-BE49-F238E27FC236}">
                <a16:creationId xmlns:a16="http://schemas.microsoft.com/office/drawing/2014/main" id="{D78524FB-D441-F9F8-7013-F318C31AA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33375"/>
            <a:ext cx="8918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しかしここに　おられるのは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わたしの盾だ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垂れる頭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(こうべ) 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もたげたもう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天地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(あめつち)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の主だ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>
            <a:extLst>
              <a:ext uri="{FF2B5EF4-FFF2-40B4-BE49-F238E27FC236}">
                <a16:creationId xmlns:a16="http://schemas.microsoft.com/office/drawing/2014/main" id="{8B34142D-255F-D034-A7F7-5E1536809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 そむくものの数は</a:t>
            </a:r>
          </a:p>
        </p:txBody>
      </p:sp>
      <p:sp>
        <p:nvSpPr>
          <p:cNvPr id="154627" name="Text Box 2">
            <a:extLst>
              <a:ext uri="{FF2B5EF4-FFF2-40B4-BE49-F238E27FC236}">
                <a16:creationId xmlns:a16="http://schemas.microsoft.com/office/drawing/2014/main" id="{B6E48B1F-1D07-A8B8-18E2-8D818939E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33375"/>
            <a:ext cx="8918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呼びかけると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主は私に  こたえられます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眠れるのも 目覚めるのも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御手の業です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>
            <a:extLst>
              <a:ext uri="{FF2B5EF4-FFF2-40B4-BE49-F238E27FC236}">
                <a16:creationId xmlns:a16="http://schemas.microsoft.com/office/drawing/2014/main" id="{CF442AF8-A5A4-46AA-21CC-97D09CAB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 そむくものの数は</a:t>
            </a:r>
          </a:p>
        </p:txBody>
      </p:sp>
      <p:sp>
        <p:nvSpPr>
          <p:cNvPr id="156675" name="Text Box 2">
            <a:extLst>
              <a:ext uri="{FF2B5EF4-FFF2-40B4-BE49-F238E27FC236}">
                <a16:creationId xmlns:a16="http://schemas.microsoft.com/office/drawing/2014/main" id="{F9F9B9EA-FC80-0A04-442F-6E6903BC7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33375"/>
            <a:ext cx="8918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囲んでいる　敵の数が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どんなに増えても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怖いことは  少しもない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主がおられます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1">
            <a:extLst>
              <a:ext uri="{FF2B5EF4-FFF2-40B4-BE49-F238E27FC236}">
                <a16:creationId xmlns:a16="http://schemas.microsoft.com/office/drawing/2014/main" id="{AA011473-BDA0-3A86-E5E0-E788B8EB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 そむくものの数は</a:t>
            </a:r>
          </a:p>
        </p:txBody>
      </p:sp>
      <p:sp>
        <p:nvSpPr>
          <p:cNvPr id="158723" name="Text Box 2">
            <a:extLst>
              <a:ext uri="{FF2B5EF4-FFF2-40B4-BE49-F238E27FC236}">
                <a16:creationId xmlns:a16="http://schemas.microsoft.com/office/drawing/2014/main" id="{12D57BD8-1188-4F49-CE2B-B766E7898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33375"/>
            <a:ext cx="8918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救うために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立って下さい 私の神よ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打って下さい 砕けるまで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敵の頬骨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">
            <a:extLst>
              <a:ext uri="{FF2B5EF4-FFF2-40B4-BE49-F238E27FC236}">
                <a16:creationId xmlns:a16="http://schemas.microsoft.com/office/drawing/2014/main" id="{8A4B4C37-F096-97F2-4F37-4F3A3CDE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聖１１ そむくものの数は</a:t>
            </a:r>
          </a:p>
        </p:txBody>
      </p:sp>
      <p:sp>
        <p:nvSpPr>
          <p:cNvPr id="160771" name="Text Box 2">
            <a:extLst>
              <a:ext uri="{FF2B5EF4-FFF2-40B4-BE49-F238E27FC236}">
                <a16:creationId xmlns:a16="http://schemas.microsoft.com/office/drawing/2014/main" id="{FBA59019-48D7-2083-D338-6C324B8E2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33375"/>
            <a:ext cx="8918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救うことの　できる神は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主お一人です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このお方の 御祝福が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民にあるように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169DC045-B687-8676-A4C6-E597B185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</a:t>
            </a:r>
            <a:r>
              <a:rPr lang="en-US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主はわが飼いぬし</a:t>
            </a: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6E82CEED-DAAB-6B5A-FEB4-8F3C2B4C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愛は長く添い来たらん　</a:t>
            </a:r>
          </a:p>
          <a:p>
            <a:pPr eaLnBrk="1" hangingPunct="1">
              <a:spcBef>
                <a:spcPts val="193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我は主の宮に住まわん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">
            <a:extLst>
              <a:ext uri="{FF2B5EF4-FFF2-40B4-BE49-F238E27FC236}">
                <a16:creationId xmlns:a16="http://schemas.microsoft.com/office/drawing/2014/main" id="{BAE079EC-9176-2640-9DFC-2DC0FD09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　 わたしの義を助け</a:t>
            </a:r>
          </a:p>
        </p:txBody>
      </p:sp>
      <p:sp>
        <p:nvSpPr>
          <p:cNvPr id="162819" name="Text Box 2">
            <a:extLst>
              <a:ext uri="{FF2B5EF4-FFF2-40B4-BE49-F238E27FC236}">
                <a16:creationId xmlns:a16="http://schemas.microsoft.com/office/drawing/2014/main" id="{0C221224-5BDD-A868-90E8-54E8A42F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33375"/>
            <a:ext cx="8918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私の義を助け　守られる神よ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いつか聞かれたように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また聞いて下さい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私の祈りに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1">
            <a:extLst>
              <a:ext uri="{FF2B5EF4-FFF2-40B4-BE49-F238E27FC236}">
                <a16:creationId xmlns:a16="http://schemas.microsoft.com/office/drawing/2014/main" id="{8B955C7D-C23F-AB50-74D3-4843B22D6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　 わたしの義を助け</a:t>
            </a:r>
          </a:p>
        </p:txBody>
      </p:sp>
      <p:sp>
        <p:nvSpPr>
          <p:cNvPr id="164867" name="Text Box 2">
            <a:extLst>
              <a:ext uri="{FF2B5EF4-FFF2-40B4-BE49-F238E27FC236}">
                <a16:creationId xmlns:a16="http://schemas.microsoft.com/office/drawing/2014/main" id="{3ACDCEAD-F46A-1D9D-09FA-CF84D2AC1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33375"/>
            <a:ext cx="872648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人の子よいつまで  私を苦しめ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いつまで無駄事を 互いに語り合い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嘘を好むのか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">
            <a:extLst>
              <a:ext uri="{FF2B5EF4-FFF2-40B4-BE49-F238E27FC236}">
                <a16:creationId xmlns:a16="http://schemas.microsoft.com/office/drawing/2014/main" id="{0D88B847-37D4-4AC1-2103-D97474BFC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　 わたしの義を助け</a:t>
            </a:r>
          </a:p>
        </p:txBody>
      </p:sp>
      <p:sp>
        <p:nvSpPr>
          <p:cNvPr id="166915" name="Text Box 2">
            <a:extLst>
              <a:ext uri="{FF2B5EF4-FFF2-40B4-BE49-F238E27FC236}">
                <a16:creationId xmlns:a16="http://schemas.microsoft.com/office/drawing/2014/main" id="{42628B08-CA81-C62A-24DE-377D4FB68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333375"/>
            <a:ext cx="92186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あなたがたはしかし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知るがよいであろう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神は恭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（うやうや）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しい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</a:t>
            </a:r>
            <a:r>
              <a:rPr lang="ja-JP" altLang="ja-JP" sz="4300">
                <a:solidFill>
                  <a:srgbClr val="FFFFFF"/>
                </a:solidFill>
                <a:latin typeface="ＭＳ Ｐゴシック" panose="020B0600070205080204" pitchFamily="50" charset="-128"/>
              </a:rPr>
              <a:t>人をお召しになって お聞きくださると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1">
            <a:extLst>
              <a:ext uri="{FF2B5EF4-FFF2-40B4-BE49-F238E27FC236}">
                <a16:creationId xmlns:a16="http://schemas.microsoft.com/office/drawing/2014/main" id="{3CEA315B-393F-26F4-C9B4-BFBA61AE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　 わたしの義を助け</a:t>
            </a:r>
          </a:p>
        </p:txBody>
      </p:sp>
      <p:sp>
        <p:nvSpPr>
          <p:cNvPr id="168963" name="Text Box 2">
            <a:extLst>
              <a:ext uri="{FF2B5EF4-FFF2-40B4-BE49-F238E27FC236}">
                <a16:creationId xmlns:a16="http://schemas.microsoft.com/office/drawing/2014/main" id="{3CF90339-A3BA-57DE-FF01-D8BD4FC57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13" y="333375"/>
            <a:ext cx="92186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腹に据えかねても怒るのは罪だ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床の中で自分の心に問いながら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静かにしておれ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">
            <a:extLst>
              <a:ext uri="{FF2B5EF4-FFF2-40B4-BE49-F238E27FC236}">
                <a16:creationId xmlns:a16="http://schemas.microsoft.com/office/drawing/2014/main" id="{7FA712AF-C8AF-6A1A-1340-CCB2D7075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　 わたしの義を助け</a:t>
            </a:r>
          </a:p>
        </p:txBody>
      </p:sp>
      <p:sp>
        <p:nvSpPr>
          <p:cNvPr id="171011" name="Text Box 2">
            <a:extLst>
              <a:ext uri="{FF2B5EF4-FFF2-40B4-BE49-F238E27FC236}">
                <a16:creationId xmlns:a16="http://schemas.microsoft.com/office/drawing/2014/main" id="{A7E0B7C1-299F-CDA0-9111-844A172BE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-50800"/>
            <a:ext cx="8918575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いけにえ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生贄をささげて　依り頼みなさい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多くの人はしかし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「良いことがないかな」と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祈るだけなのだ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1">
            <a:extLst>
              <a:ext uri="{FF2B5EF4-FFF2-40B4-BE49-F238E27FC236}">
                <a16:creationId xmlns:a16="http://schemas.microsoft.com/office/drawing/2014/main" id="{4A7C7434-9ADC-9179-3A5F-BEC4F7BE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聖１２　 わたしの義を助け</a:t>
            </a:r>
          </a:p>
        </p:txBody>
      </p:sp>
      <p:sp>
        <p:nvSpPr>
          <p:cNvPr id="173059" name="Text Box 2">
            <a:extLst>
              <a:ext uri="{FF2B5EF4-FFF2-40B4-BE49-F238E27FC236}">
                <a16:creationId xmlns:a16="http://schemas.microsoft.com/office/drawing/2014/main" id="{EF76C711-9D7B-A833-EB43-6F5D7D735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33375"/>
            <a:ext cx="872648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酒や穀物でも　得られぬ喜び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私はいただいて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ぐっすり眠られます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主がついておれば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1">
            <a:extLst>
              <a:ext uri="{FF2B5EF4-FFF2-40B4-BE49-F238E27FC236}">
                <a16:creationId xmlns:a16="http://schemas.microsoft.com/office/drawing/2014/main" id="{544DE693-4E09-AECF-F505-1D05716E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聖１３  お聞きください主よ</a:t>
            </a:r>
          </a:p>
        </p:txBody>
      </p:sp>
      <p:sp>
        <p:nvSpPr>
          <p:cNvPr id="175107" name="Text Box 2">
            <a:extLst>
              <a:ext uri="{FF2B5EF4-FFF2-40B4-BE49-F238E27FC236}">
                <a16:creationId xmlns:a16="http://schemas.microsoft.com/office/drawing/2014/main" id="{41ACE537-ED39-106F-DEB5-9F08EBB36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お聞きください主よ　私の声をば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　私の嘆きを　私の叫ぶのを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　ああ神様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1">
            <a:extLst>
              <a:ext uri="{FF2B5EF4-FFF2-40B4-BE49-F238E27FC236}">
                <a16:creationId xmlns:a16="http://schemas.microsoft.com/office/drawing/2014/main" id="{7523AC5F-FD8B-A50B-0A45-6930F0B32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聖１３  お聞きください主よ</a:t>
            </a:r>
          </a:p>
        </p:txBody>
      </p:sp>
      <p:sp>
        <p:nvSpPr>
          <p:cNvPr id="177155" name="Text Box 2">
            <a:extLst>
              <a:ext uri="{FF2B5EF4-FFF2-40B4-BE49-F238E27FC236}">
                <a16:creationId xmlns:a16="http://schemas.microsoft.com/office/drawing/2014/main" id="{8F68DD89-D27B-BFC4-FFEB-D161243A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250825"/>
            <a:ext cx="92948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   いけにえ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覚めると同時に主よ　生贄備えて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御前に行きます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主の憎まれるのは  悪事です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1">
            <a:extLst>
              <a:ext uri="{FF2B5EF4-FFF2-40B4-BE49-F238E27FC236}">
                <a16:creationId xmlns:a16="http://schemas.microsoft.com/office/drawing/2014/main" id="{C7264EEF-52C5-9AFB-3EED-72947373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聖１３  お聞きください主よ</a:t>
            </a:r>
          </a:p>
        </p:txBody>
      </p:sp>
      <p:sp>
        <p:nvSpPr>
          <p:cNvPr id="179203" name="Text Box 2">
            <a:extLst>
              <a:ext uri="{FF2B5EF4-FFF2-40B4-BE49-F238E27FC236}">
                <a16:creationId xmlns:a16="http://schemas.microsoft.com/office/drawing/2014/main" id="{F3D46E8A-212E-DAC4-5CE2-852AEC86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高ぶる者は主の　前には行けない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主が嫌いなのは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傷を負わせること  嘘と詐欺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1">
            <a:extLst>
              <a:ext uri="{FF2B5EF4-FFF2-40B4-BE49-F238E27FC236}">
                <a16:creationId xmlns:a16="http://schemas.microsoft.com/office/drawing/2014/main" id="{16C6946F-415E-CA5B-FF1B-1179BD65C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聖１３  お聞きください主よ</a:t>
            </a:r>
          </a:p>
        </p:txBody>
      </p:sp>
      <p:sp>
        <p:nvSpPr>
          <p:cNvPr id="181251" name="Text Box 2">
            <a:extLst>
              <a:ext uri="{FF2B5EF4-FFF2-40B4-BE49-F238E27FC236}">
                <a16:creationId xmlns:a16="http://schemas.microsoft.com/office/drawing/2014/main" id="{B4A8F35C-4810-56B6-5926-046A4AD4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66675"/>
            <a:ext cx="92948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      そば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しかし私は主の　お側に行けます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あなたの義をもって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導いて下さい 主の道に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EF0D014C-6F1C-680A-EB91-5D482D81D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 　鹿の谷川を</a:t>
            </a:r>
          </a:p>
        </p:txBody>
      </p:sp>
      <p:sp>
        <p:nvSpPr>
          <p:cNvPr id="54275" name="Text Box 2">
            <a:extLst>
              <a:ext uri="{FF2B5EF4-FFF2-40B4-BE49-F238E27FC236}">
                <a16:creationId xmlns:a16="http://schemas.microsoft.com/office/drawing/2014/main" id="{91FCFD4F-66CE-C94A-07B0-20C58115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333375"/>
            <a:ext cx="8915400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鹿の谷川を　求むるごとく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我が魂こそ　御神を慕え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渇くがごとく　慕う御神の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御顔拝しうる　時はありうるか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1">
            <a:extLst>
              <a:ext uri="{FF2B5EF4-FFF2-40B4-BE49-F238E27FC236}">
                <a16:creationId xmlns:a16="http://schemas.microsoft.com/office/drawing/2014/main" id="{03D50010-DB66-882B-6D40-FA1199F25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聖１３  お聞きください主よ</a:t>
            </a:r>
          </a:p>
        </p:txBody>
      </p:sp>
      <p:sp>
        <p:nvSpPr>
          <p:cNvPr id="183299" name="Text Box 2">
            <a:extLst>
              <a:ext uri="{FF2B5EF4-FFF2-40B4-BE49-F238E27FC236}">
                <a16:creationId xmlns:a16="http://schemas.microsoft.com/office/drawing/2014/main" id="{7C11974A-E937-370E-06A6-BC5431777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158750"/>
            <a:ext cx="929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　　のど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その口には嘘が　喉には墓場が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下にはおべっかが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あるなら罰せられる  どんな人も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1">
            <a:extLst>
              <a:ext uri="{FF2B5EF4-FFF2-40B4-BE49-F238E27FC236}">
                <a16:creationId xmlns:a16="http://schemas.microsoft.com/office/drawing/2014/main" id="{8A95A0C5-5157-ED56-4EFF-83E2BBD7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聖１３  お聞きください主よ</a:t>
            </a:r>
          </a:p>
        </p:txBody>
      </p:sp>
      <p:sp>
        <p:nvSpPr>
          <p:cNvPr id="185347" name="Text Box 2">
            <a:extLst>
              <a:ext uri="{FF2B5EF4-FFF2-40B4-BE49-F238E27FC236}">
                <a16:creationId xmlns:a16="http://schemas.microsoft.com/office/drawing/2014/main" id="{BDA59938-751E-0662-120F-04227B6C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⑥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頼る者は全て　喜びに満ちて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御恵みの盾で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  守られてあるように  ああ神様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1">
            <a:extLst>
              <a:ext uri="{FF2B5EF4-FFF2-40B4-BE49-F238E27FC236}">
                <a16:creationId xmlns:a16="http://schemas.microsoft.com/office/drawing/2014/main" id="{3530947F-21F4-40C8-3A1B-6B5241C6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4288"/>
            <a:ext cx="5149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  この国の王は喜びたまわん</a:t>
            </a:r>
          </a:p>
        </p:txBody>
      </p:sp>
      <p:sp>
        <p:nvSpPr>
          <p:cNvPr id="187395" name="Text Box 2">
            <a:extLst>
              <a:ext uri="{FF2B5EF4-FFF2-40B4-BE49-F238E27FC236}">
                <a16:creationId xmlns:a16="http://schemas.microsoft.com/office/drawing/2014/main" id="{AFB712AA-18CD-D926-9A14-5A218976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この国の王は　喜びたまわん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　 主の御力に　主は祈り聞きて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その求めを　入れ給えり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1">
            <a:extLst>
              <a:ext uri="{FF2B5EF4-FFF2-40B4-BE49-F238E27FC236}">
                <a16:creationId xmlns:a16="http://schemas.microsoft.com/office/drawing/2014/main" id="{584DB501-5D20-DE14-065E-32C48361D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4288"/>
            <a:ext cx="5149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  この国の王は喜びたまわん</a:t>
            </a:r>
          </a:p>
        </p:txBody>
      </p:sp>
      <p:sp>
        <p:nvSpPr>
          <p:cNvPr id="189443" name="Text Box 2">
            <a:extLst>
              <a:ext uri="{FF2B5EF4-FFF2-40B4-BE49-F238E27FC236}">
                <a16:creationId xmlns:a16="http://schemas.microsoft.com/office/drawing/2014/main" id="{5CA2AE87-AC14-4C04-0671-C1DF6C955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434975"/>
            <a:ext cx="9294813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こがね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神は恵みもて　黄金の冠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彼に冠らせ　求むるがままに</a:t>
            </a:r>
          </a:p>
          <a:p>
            <a:pPr eaLnBrk="1" hangingPunct="1">
              <a:spcBef>
                <a:spcPts val="1138"/>
              </a:spcBef>
              <a:spcAft>
                <a:spcPts val="113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その齢を　延ばしませり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1">
            <a:extLst>
              <a:ext uri="{FF2B5EF4-FFF2-40B4-BE49-F238E27FC236}">
                <a16:creationId xmlns:a16="http://schemas.microsoft.com/office/drawing/2014/main" id="{51796290-9A68-7139-5528-0479B853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4288"/>
            <a:ext cx="5149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  この国の王は喜びたまわん</a:t>
            </a:r>
          </a:p>
        </p:txBody>
      </p:sp>
      <p:sp>
        <p:nvSpPr>
          <p:cNvPr id="191491" name="Text Box 2">
            <a:extLst>
              <a:ext uri="{FF2B5EF4-FFF2-40B4-BE49-F238E27FC236}">
                <a16:creationId xmlns:a16="http://schemas.microsoft.com/office/drawing/2014/main" id="{E2707868-0D9E-857D-88DC-6851F5712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彼は栄光と　誉と威厳を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主より賜り　とこしえまでも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恵まれたる　者とせらる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1">
            <a:extLst>
              <a:ext uri="{FF2B5EF4-FFF2-40B4-BE49-F238E27FC236}">
                <a16:creationId xmlns:a16="http://schemas.microsoft.com/office/drawing/2014/main" id="{873DDDA0-B47A-0556-EAF8-C0E0C527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4288"/>
            <a:ext cx="5149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  この国の王は喜びたまわん</a:t>
            </a:r>
          </a:p>
        </p:txBody>
      </p:sp>
      <p:sp>
        <p:nvSpPr>
          <p:cNvPr id="193539" name="Text Box 2">
            <a:extLst>
              <a:ext uri="{FF2B5EF4-FFF2-40B4-BE49-F238E27FC236}">
                <a16:creationId xmlns:a16="http://schemas.microsoft.com/office/drawing/2014/main" id="{F5679C17-C068-0A6C-46B5-ED11B699E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神を頼りとし　恵みを受けて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常に動かず　御力によりて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　仇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(あた)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する者　たずねいだす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1">
            <a:extLst>
              <a:ext uri="{FF2B5EF4-FFF2-40B4-BE49-F238E27FC236}">
                <a16:creationId xmlns:a16="http://schemas.microsoft.com/office/drawing/2014/main" id="{F7E9B8EF-3234-D018-78BB-F405D6E24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4288"/>
            <a:ext cx="5149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  この国の王は喜びたまわん</a:t>
            </a:r>
          </a:p>
        </p:txBody>
      </p:sp>
      <p:sp>
        <p:nvSpPr>
          <p:cNvPr id="195587" name="Text Box 2">
            <a:extLst>
              <a:ext uri="{FF2B5EF4-FFF2-40B4-BE49-F238E27FC236}">
                <a16:creationId xmlns:a16="http://schemas.microsoft.com/office/drawing/2014/main" id="{A856E4D1-8B46-C789-03A8-80A1A748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燃ゆる炉のごとき　御怒りの火は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  彼らをば飲み　その末は人に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　打ち捨てられた　世より断たれん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1">
            <a:extLst>
              <a:ext uri="{FF2B5EF4-FFF2-40B4-BE49-F238E27FC236}">
                <a16:creationId xmlns:a16="http://schemas.microsoft.com/office/drawing/2014/main" id="{EF17F9CD-9B1C-DD69-DAA9-D95B1E974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4288"/>
            <a:ext cx="5149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聖１４  この国の王は喜びたまわん</a:t>
            </a:r>
          </a:p>
        </p:txBody>
      </p:sp>
      <p:sp>
        <p:nvSpPr>
          <p:cNvPr id="197635" name="Text Box 2">
            <a:extLst>
              <a:ext uri="{FF2B5EF4-FFF2-40B4-BE49-F238E27FC236}">
                <a16:creationId xmlns:a16="http://schemas.microsoft.com/office/drawing/2014/main" id="{B56A1D82-0A9A-782E-6289-AD938AC0D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225425"/>
            <a:ext cx="92948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　　　　　　　　はか</a:t>
            </a: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いかなる悪事の　計り事をも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神は見破る　御神の力を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歌いまつらん　讃えまつらん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1">
            <a:extLst>
              <a:ext uri="{FF2B5EF4-FFF2-40B4-BE49-F238E27FC236}">
                <a16:creationId xmlns:a16="http://schemas.microsoft.com/office/drawing/2014/main" id="{04F80BFE-65E4-0DE1-B93D-AEBFC638A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14288"/>
            <a:ext cx="4975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　  そのとがをみな許され</a:t>
            </a:r>
          </a:p>
        </p:txBody>
      </p:sp>
      <p:sp>
        <p:nvSpPr>
          <p:cNvPr id="199683" name="Text Box 2">
            <a:extLst>
              <a:ext uri="{FF2B5EF4-FFF2-40B4-BE49-F238E27FC236}">
                <a16:creationId xmlns:a16="http://schemas.microsoft.com/office/drawing/2014/main" id="{0A4D04E3-C40E-B4D1-0E60-B4D835687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その咎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をみな赦され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罪を帳消しにせられ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偽りのない者は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なんたる幸せ者だ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1">
            <a:extLst>
              <a:ext uri="{FF2B5EF4-FFF2-40B4-BE49-F238E27FC236}">
                <a16:creationId xmlns:a16="http://schemas.microsoft.com/office/drawing/2014/main" id="{69B4B632-094C-19A9-5BE0-A4AA812A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14288"/>
            <a:ext cx="4975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　  そのとがをみな許され</a:t>
            </a:r>
          </a:p>
        </p:txBody>
      </p:sp>
      <p:sp>
        <p:nvSpPr>
          <p:cNvPr id="201731" name="Text Box 2">
            <a:extLst>
              <a:ext uri="{FF2B5EF4-FFF2-40B4-BE49-F238E27FC236}">
                <a16:creationId xmlns:a16="http://schemas.microsoft.com/office/drawing/2014/main" id="{21CCD470-7B99-4D92-9676-8E13E3A7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主の前に告白せず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おった時の苦しいこと！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私は夜昼主の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重い手の下にいた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84BEE513-C74B-D9DD-5D62-F31A31A6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 鹿の谷川を</a:t>
            </a: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5101B4D9-A2E5-7089-35CD-D1425D8CE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900" y="333375"/>
            <a:ext cx="9575800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　　　　　　　　　 な          　いずこ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200">
                <a:solidFill>
                  <a:srgbClr val="FFFFFF"/>
                </a:solidFill>
                <a:latin typeface="ＭＳ Ｐゴシック" panose="020B0600070205080204" pitchFamily="50" charset="-128"/>
              </a:rPr>
              <a:t>世人は「汝が神　何処にある」と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言う時我には　涙あるのみ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かつては我が手　彼らを引きて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宮に連れ行きし　者にてありしを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1">
            <a:extLst>
              <a:ext uri="{FF2B5EF4-FFF2-40B4-BE49-F238E27FC236}">
                <a16:creationId xmlns:a16="http://schemas.microsoft.com/office/drawing/2014/main" id="{7601DA8C-9F52-C5FD-3D65-B0C1091F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14288"/>
            <a:ext cx="4975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　  そのとがをみな許され</a:t>
            </a:r>
          </a:p>
        </p:txBody>
      </p:sp>
      <p:sp>
        <p:nvSpPr>
          <p:cNvPr id="203779" name="Text Box 2">
            <a:extLst>
              <a:ext uri="{FF2B5EF4-FFF2-40B4-BE49-F238E27FC236}">
                <a16:creationId xmlns:a16="http://schemas.microsoft.com/office/drawing/2014/main" id="{03E1DDF1-5407-3D8A-0AFB-9B268CBA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私は罪咎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(つみとが)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を主の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前に隠しだてをせず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「告白いたします」と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申して赦されたのだ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1">
            <a:extLst>
              <a:ext uri="{FF2B5EF4-FFF2-40B4-BE49-F238E27FC236}">
                <a16:creationId xmlns:a16="http://schemas.microsoft.com/office/drawing/2014/main" id="{4506FAF9-6E16-9F36-1298-C9EA7FFF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14288"/>
            <a:ext cx="4975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　  そのとがをみな許され</a:t>
            </a:r>
          </a:p>
        </p:txBody>
      </p:sp>
      <p:sp>
        <p:nvSpPr>
          <p:cNvPr id="205827" name="Text Box 2">
            <a:extLst>
              <a:ext uri="{FF2B5EF4-FFF2-40B4-BE49-F238E27FC236}">
                <a16:creationId xmlns:a16="http://schemas.microsoft.com/office/drawing/2014/main" id="{464C1EDE-6903-1E32-1B77-9F780E2A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神をば敬う者は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祈りせずにはおれない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大水がどんなに出ても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身に及ぶことはない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1">
            <a:extLst>
              <a:ext uri="{FF2B5EF4-FFF2-40B4-BE49-F238E27FC236}">
                <a16:creationId xmlns:a16="http://schemas.microsoft.com/office/drawing/2014/main" id="{D3F838F5-B5B6-C968-02D9-A45E14EF7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14288"/>
            <a:ext cx="4975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　  そのとがをみな許され</a:t>
            </a:r>
          </a:p>
        </p:txBody>
      </p:sp>
      <p:sp>
        <p:nvSpPr>
          <p:cNvPr id="207875" name="Text Box 2">
            <a:extLst>
              <a:ext uri="{FF2B5EF4-FFF2-40B4-BE49-F238E27FC236}">
                <a16:creationId xmlns:a16="http://schemas.microsoft.com/office/drawing/2014/main" id="{6BA89A2C-502D-049E-E3E9-A43478F89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主はゆく道をば教え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また目を留めておられる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あなたは手綱で引く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騾馬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（らば）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でもない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1">
            <a:extLst>
              <a:ext uri="{FF2B5EF4-FFF2-40B4-BE49-F238E27FC236}">
                <a16:creationId xmlns:a16="http://schemas.microsoft.com/office/drawing/2014/main" id="{5F9F6BCC-4D65-2988-4F02-8D2AF580A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14288"/>
            <a:ext cx="49752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聖１５　  そのとがをみな許され</a:t>
            </a:r>
          </a:p>
        </p:txBody>
      </p:sp>
      <p:sp>
        <p:nvSpPr>
          <p:cNvPr id="209923" name="Text Box 2">
            <a:extLst>
              <a:ext uri="{FF2B5EF4-FFF2-40B4-BE49-F238E27FC236}">
                <a16:creationId xmlns:a16="http://schemas.microsoft.com/office/drawing/2014/main" id="{4D23E2C7-AB62-C817-E56A-FE64564F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罪には憂いがあるが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信仰には恵みがある　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ただしき民よ歌え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直き民よ喜べ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1">
            <a:extLst>
              <a:ext uri="{FF2B5EF4-FFF2-40B4-BE49-F238E27FC236}">
                <a16:creationId xmlns:a16="http://schemas.microsoft.com/office/drawing/2014/main" id="{C3E67847-C40D-86F8-CE4B-6A2A3DF0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聖１６  主よわが心は</a:t>
            </a:r>
          </a:p>
        </p:txBody>
      </p:sp>
      <p:sp>
        <p:nvSpPr>
          <p:cNvPr id="211971" name="Text Box 2">
            <a:extLst>
              <a:ext uri="{FF2B5EF4-FFF2-40B4-BE49-F238E27FC236}">
                <a16:creationId xmlns:a16="http://schemas.microsoft.com/office/drawing/2014/main" id="{FAA42222-50BB-58E4-E40B-785163DBD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主は我が心は　ただ主を仰ぎ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ただ主に望みを　繋ぎて頼る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敵に必ず　勝利を与えず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恥を我より　遠のかせ給え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1">
            <a:extLst>
              <a:ext uri="{FF2B5EF4-FFF2-40B4-BE49-F238E27FC236}">
                <a16:creationId xmlns:a16="http://schemas.microsoft.com/office/drawing/2014/main" id="{C5FA5428-EDA7-6738-172B-3A8BACDC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聖１６  主よわが心は</a:t>
            </a:r>
          </a:p>
        </p:txBody>
      </p:sp>
      <p:sp>
        <p:nvSpPr>
          <p:cNvPr id="214019" name="Text Box 2">
            <a:extLst>
              <a:ext uri="{FF2B5EF4-FFF2-40B4-BE49-F238E27FC236}">
                <a16:creationId xmlns:a16="http://schemas.microsoft.com/office/drawing/2014/main" id="{79234377-0F45-84F3-E70A-2F051A2C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主よ汝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が大路を　我に知らしめ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汝がまことをもて　導き給え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救いの神よ　汝が愛は今も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昔のごとく　絶ゆることあらじ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1">
            <a:extLst>
              <a:ext uri="{FF2B5EF4-FFF2-40B4-BE49-F238E27FC236}">
                <a16:creationId xmlns:a16="http://schemas.microsoft.com/office/drawing/2014/main" id="{52ECF7EB-321F-9CFF-DDAE-971752329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聖１６  主よわが心は</a:t>
            </a:r>
          </a:p>
        </p:txBody>
      </p:sp>
      <p:sp>
        <p:nvSpPr>
          <p:cNvPr id="216067" name="Text Box 2">
            <a:extLst>
              <a:ext uri="{FF2B5EF4-FFF2-40B4-BE49-F238E27FC236}">
                <a16:creationId xmlns:a16="http://schemas.microsoft.com/office/drawing/2014/main" id="{5E82B036-F02D-97D5-46FC-ABA9848D8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若き日の咎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は　思いたまわず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ただ汝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が恵みを　しもべに給え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恵み豊けく　正義なる御神は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へりくだる者　導かせたまわん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1">
            <a:extLst>
              <a:ext uri="{FF2B5EF4-FFF2-40B4-BE49-F238E27FC236}">
                <a16:creationId xmlns:a16="http://schemas.microsoft.com/office/drawing/2014/main" id="{49E50BBF-2DE2-9B95-7770-8C9100D8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聖１６  主よわが心は</a:t>
            </a:r>
          </a:p>
        </p:txBody>
      </p:sp>
      <p:sp>
        <p:nvSpPr>
          <p:cNvPr id="218115" name="Text Box 2">
            <a:extLst>
              <a:ext uri="{FF2B5EF4-FFF2-40B4-BE49-F238E27FC236}">
                <a16:creationId xmlns:a16="http://schemas.microsoft.com/office/drawing/2014/main" id="{9A25CD9D-1379-9CFE-CA05-E2594706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罪あるこの身に　赦しを給え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我罪は深く　また大いなり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畏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(かしこ)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む者は　常に教えられ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幸いに住み　また地を継ぐべし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1">
            <a:extLst>
              <a:ext uri="{FF2B5EF4-FFF2-40B4-BE49-F238E27FC236}">
                <a16:creationId xmlns:a16="http://schemas.microsoft.com/office/drawing/2014/main" id="{566995FE-26C0-1E25-0B80-B067C1FA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聖１６  主よわが心は</a:t>
            </a:r>
          </a:p>
        </p:txBody>
      </p:sp>
      <p:sp>
        <p:nvSpPr>
          <p:cNvPr id="220163" name="Text Box 2">
            <a:extLst>
              <a:ext uri="{FF2B5EF4-FFF2-40B4-BE49-F238E27FC236}">
                <a16:creationId xmlns:a16="http://schemas.microsoft.com/office/drawing/2014/main" id="{87C241B3-7189-7BBE-956A-B4C095537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⑤主は主を畏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（おそ）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るる　者と親しみ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その聖き御旨を　打ち明けたもう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憐れみ給え　主をば仰ぐ身を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一人わびしく　苦しむ我が身を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1">
            <a:extLst>
              <a:ext uri="{FF2B5EF4-FFF2-40B4-BE49-F238E27FC236}">
                <a16:creationId xmlns:a16="http://schemas.microsoft.com/office/drawing/2014/main" id="{9AD614FD-8786-2EA0-1FC2-1251C964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聖１６  主よわが心は</a:t>
            </a:r>
          </a:p>
        </p:txBody>
      </p:sp>
      <p:sp>
        <p:nvSpPr>
          <p:cNvPr id="222211" name="Text Box 2">
            <a:extLst>
              <a:ext uri="{FF2B5EF4-FFF2-40B4-BE49-F238E27FC236}">
                <a16:creationId xmlns:a16="http://schemas.microsoft.com/office/drawing/2014/main" id="{F2FB004B-29C2-923B-AEE0-205E9578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⑥主よ我が心の　悩みをゆるめ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わが罪ことごと　消し去り給え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敵の激しく　我を憎みつつ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押し寄するをば　見そなわし給え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7E53E6EF-F208-B704-1199-5C40BFD3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613" y="14288"/>
            <a:ext cx="3989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聖２ 鹿の谷川を</a:t>
            </a:r>
          </a:p>
        </p:txBody>
      </p:sp>
      <p:sp>
        <p:nvSpPr>
          <p:cNvPr id="58371" name="Text Box 2">
            <a:extLst>
              <a:ext uri="{FF2B5EF4-FFF2-40B4-BE49-F238E27FC236}">
                <a16:creationId xmlns:a16="http://schemas.microsoft.com/office/drawing/2014/main" id="{18E4DE76-AADC-5B98-1348-0A9AE674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463" y="333375"/>
            <a:ext cx="9043988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③なぜ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我が魂　うなだれ沈む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御神を待ちつつ　歌い続けよ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ヨルダンの地にて　ヘルモン山にて</a:t>
            </a:r>
          </a:p>
          <a:p>
            <a:pPr eaLnBrk="1" hangingPunct="1">
              <a:spcBef>
                <a:spcPts val="165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ああ我が魂は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を思いいず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1">
            <a:extLst>
              <a:ext uri="{FF2B5EF4-FFF2-40B4-BE49-F238E27FC236}">
                <a16:creationId xmlns:a16="http://schemas.microsoft.com/office/drawing/2014/main" id="{5F7571C8-1578-710F-02DF-2E8DF23F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聖１６  主よわが心は</a:t>
            </a:r>
          </a:p>
        </p:txBody>
      </p:sp>
      <p:sp>
        <p:nvSpPr>
          <p:cNvPr id="224259" name="Text Box 2">
            <a:extLst>
              <a:ext uri="{FF2B5EF4-FFF2-40B4-BE49-F238E27FC236}">
                <a16:creationId xmlns:a16="http://schemas.microsoft.com/office/drawing/2014/main" id="{6E37D60A-D557-5049-5F71-E053360E9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⑦我が魂をば　助けたもう主よ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聖きと誠実　我に与えよ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願わくは主よ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が民顧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(かえり)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み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救いいだし給え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1">
            <a:extLst>
              <a:ext uri="{FF2B5EF4-FFF2-40B4-BE49-F238E27FC236}">
                <a16:creationId xmlns:a16="http://schemas.microsoft.com/office/drawing/2014/main" id="{0D031B82-A378-2B45-6FC0-2B410531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14288"/>
            <a:ext cx="48402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聖１７  岩にましますみ神よ</a:t>
            </a:r>
          </a:p>
        </p:txBody>
      </p:sp>
      <p:sp>
        <p:nvSpPr>
          <p:cNvPr id="226307" name="Text Box 2">
            <a:extLst>
              <a:ext uri="{FF2B5EF4-FFF2-40B4-BE49-F238E27FC236}">
                <a16:creationId xmlns:a16="http://schemas.microsoft.com/office/drawing/2014/main" id="{F10559C5-6B46-6C53-3FAD-0426E8177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117475"/>
            <a:ext cx="929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ましま               なんじ もだ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岩に在す御神よ 汝   黙したまわば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墓に入る者と　この身は等しからん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(なれ)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に叫ぶ時　我に聞き給え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1">
            <a:extLst>
              <a:ext uri="{FF2B5EF4-FFF2-40B4-BE49-F238E27FC236}">
                <a16:creationId xmlns:a16="http://schemas.microsoft.com/office/drawing/2014/main" id="{94F8D9FA-D3CC-25DA-7FF8-389B640D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14288"/>
            <a:ext cx="48402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聖１７  岩にましますみ神よ</a:t>
            </a:r>
          </a:p>
        </p:txBody>
      </p:sp>
      <p:sp>
        <p:nvSpPr>
          <p:cNvPr id="228355" name="Text Box 2">
            <a:extLst>
              <a:ext uri="{FF2B5EF4-FFF2-40B4-BE49-F238E27FC236}">
                <a16:creationId xmlns:a16="http://schemas.microsoft.com/office/drawing/2014/main" id="{6EDD8FAF-2462-E71D-D5EA-BA9D1508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117475"/>
            <a:ext cx="92948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よこしま          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邪を行う　者と共に我を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捉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(とら)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えもうなかれ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口先に平和を  彼ら語れども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針を内に持つ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1">
            <a:extLst>
              <a:ext uri="{FF2B5EF4-FFF2-40B4-BE49-F238E27FC236}">
                <a16:creationId xmlns:a16="http://schemas.microsoft.com/office/drawing/2014/main" id="{65AA6C64-815A-6EDE-DDA3-CD1B9499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14288"/>
            <a:ext cx="48402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聖１７  岩にましますみ神よ</a:t>
            </a:r>
          </a:p>
        </p:txBody>
      </p:sp>
      <p:sp>
        <p:nvSpPr>
          <p:cNvPr id="230403" name="Text Box 2">
            <a:extLst>
              <a:ext uri="{FF2B5EF4-FFF2-40B4-BE49-F238E27FC236}">
                <a16:creationId xmlns:a16="http://schemas.microsoft.com/office/drawing/2014/main" id="{F3D381FE-05CF-165E-ED40-C98CC866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117475"/>
            <a:ext cx="92948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その成す業により　彼らをば扱い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報い給え神よ　御手の成す業をば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彼ら顧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(かえり)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みず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遂に滅ぼされん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1">
            <a:extLst>
              <a:ext uri="{FF2B5EF4-FFF2-40B4-BE49-F238E27FC236}">
                <a16:creationId xmlns:a16="http://schemas.microsoft.com/office/drawing/2014/main" id="{8232CBA7-4C90-2F92-E2CB-146A71E5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14288"/>
            <a:ext cx="48402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聖１７  岩にましますみ神よ</a:t>
            </a:r>
          </a:p>
        </p:txBody>
      </p:sp>
      <p:sp>
        <p:nvSpPr>
          <p:cNvPr id="232451" name="Text Box 2">
            <a:extLst>
              <a:ext uri="{FF2B5EF4-FFF2-40B4-BE49-F238E27FC236}">
                <a16:creationId xmlns:a16="http://schemas.microsoft.com/office/drawing/2014/main" id="{A7B9FABB-4CC6-D8C8-1A88-0DAD14164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117475"/>
            <a:ext cx="9294813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④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祈り聞き給いし　御神は我が力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また我が盾にます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助けられし我は  いたく喜びて　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 主を讃えまつる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1">
            <a:extLst>
              <a:ext uri="{FF2B5EF4-FFF2-40B4-BE49-F238E27FC236}">
                <a16:creationId xmlns:a16="http://schemas.microsoft.com/office/drawing/2014/main" id="{2BE97379-EE10-4B57-7F94-FEF3B5892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14288"/>
            <a:ext cx="48402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聖１７  岩にましますみ神よ</a:t>
            </a:r>
          </a:p>
        </p:txBody>
      </p:sp>
      <p:sp>
        <p:nvSpPr>
          <p:cNvPr id="234499" name="Text Box 2">
            <a:extLst>
              <a:ext uri="{FF2B5EF4-FFF2-40B4-BE49-F238E27FC236}">
                <a16:creationId xmlns:a16="http://schemas.microsoft.com/office/drawing/2014/main" id="{DDA470BC-7479-1A7B-0DBF-824015F88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117475"/>
            <a:ext cx="9294813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</a:rPr>
              <a:t>     　　　　         　  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とりで</a:t>
            </a:r>
            <a:r>
              <a:rPr lang="ja-JP" altLang="ja-JP">
                <a:solidFill>
                  <a:srgbClr val="FFFFFF"/>
                </a:solidFill>
              </a:rPr>
              <a:t>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⑤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御民の力なる　主は御救いの砦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救い恵み給え　抱き守り給え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　われらの牧者よ　われらの御神よ</a:t>
            </a: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1">
            <a:extLst>
              <a:ext uri="{FF2B5EF4-FFF2-40B4-BE49-F238E27FC236}">
                <a16:creationId xmlns:a16="http://schemas.microsoft.com/office/drawing/2014/main" id="{0F302780-9F8B-B408-328A-68489E272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聖１８  心に言うべし</a:t>
            </a:r>
          </a:p>
        </p:txBody>
      </p:sp>
      <p:sp>
        <p:nvSpPr>
          <p:cNvPr id="236547" name="Text Box 2">
            <a:extLst>
              <a:ext uri="{FF2B5EF4-FFF2-40B4-BE49-F238E27FC236}">
                <a16:creationId xmlns:a16="http://schemas.microsoft.com/office/drawing/2014/main" id="{07592327-9A66-4564-E1B6-2DFE0642F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①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心に言うべし　罪のある者は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神をば知らず　邪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(よこしま)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を隠し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良く見せる為に　誰をも騙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(だま)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す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1">
            <a:extLst>
              <a:ext uri="{FF2B5EF4-FFF2-40B4-BE49-F238E27FC236}">
                <a16:creationId xmlns:a16="http://schemas.microsoft.com/office/drawing/2014/main" id="{60337C9E-CE3E-5982-A472-7928AC53D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聖１８  心に言うべし</a:t>
            </a:r>
          </a:p>
        </p:txBody>
      </p:sp>
      <p:sp>
        <p:nvSpPr>
          <p:cNvPr id="238595" name="Text Box 2">
            <a:extLst>
              <a:ext uri="{FF2B5EF4-FFF2-40B4-BE49-F238E27FC236}">
                <a16:creationId xmlns:a16="http://schemas.microsoft.com/office/drawing/2014/main" id="{D46D69B7-9533-3D05-BD5F-F0C66B2D4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口もて偽り　知恵をば学ばず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善を行わず　悪事を企み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よからぬところに　その身をば置く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1">
            <a:extLst>
              <a:ext uri="{FF2B5EF4-FFF2-40B4-BE49-F238E27FC236}">
                <a16:creationId xmlns:a16="http://schemas.microsoft.com/office/drawing/2014/main" id="{37E82714-1805-E33B-7001-AF088CD5F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聖１８  心に言うべし</a:t>
            </a:r>
          </a:p>
        </p:txBody>
      </p:sp>
      <p:sp>
        <p:nvSpPr>
          <p:cNvPr id="240643" name="Text Box 2">
            <a:extLst>
              <a:ext uri="{FF2B5EF4-FFF2-40B4-BE49-F238E27FC236}">
                <a16:creationId xmlns:a16="http://schemas.microsoft.com/office/drawing/2014/main" id="{2C689EA3-3AFA-217C-3D0F-DC7FF5CE3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333375"/>
            <a:ext cx="92948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en-US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②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されども御神よ　汝</a:t>
            </a: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(な)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が慈しみは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天にまで及び　正義はいと堅く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汝が手の裁きは　海より深し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1">
            <a:extLst>
              <a:ext uri="{FF2B5EF4-FFF2-40B4-BE49-F238E27FC236}">
                <a16:creationId xmlns:a16="http://schemas.microsoft.com/office/drawing/2014/main" id="{F6988DF4-D8A8-FFE3-0322-09F9AA427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288"/>
            <a:ext cx="4514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 sz="240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聖１８  心に言うべし</a:t>
            </a:r>
          </a:p>
        </p:txBody>
      </p:sp>
      <p:sp>
        <p:nvSpPr>
          <p:cNvPr id="242691" name="Text Box 2">
            <a:extLst>
              <a:ext uri="{FF2B5EF4-FFF2-40B4-BE49-F238E27FC236}">
                <a16:creationId xmlns:a16="http://schemas.microsoft.com/office/drawing/2014/main" id="{47FF2571-DFE6-DAA1-7C44-6A29777BA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813" y="-342900"/>
            <a:ext cx="9294813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2000" tIns="730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ja-JP">
                <a:solidFill>
                  <a:srgbClr val="FFFFFF"/>
                </a:solidFill>
                <a:latin typeface="ＭＳ Ｐゴシック" panose="020B0600070205080204" pitchFamily="50" charset="-128"/>
              </a:rPr>
              <a:t>                                   みつばさ</a:t>
            </a: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 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  いかなる恵みぞ　御翼の陰に</a:t>
            </a:r>
          </a:p>
          <a:p>
            <a:pPr eaLnBrk="1" hangingPunct="1">
              <a:spcBef>
                <a:spcPts val="1138"/>
              </a:spcBef>
              <a:spcAft>
                <a:spcPts val="1138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避け所を得　恵みに飽き足り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r>
              <a:rPr lang="ja-JP" altLang="ja-JP" sz="4400">
                <a:solidFill>
                  <a:srgbClr val="FFFFFF"/>
                </a:solidFill>
                <a:latin typeface="ＭＳ Ｐゴシック" panose="020B0600070205080204" pitchFamily="50" charset="-128"/>
              </a:rPr>
              <a:t>　楽しみの川の　水を飲むとは</a:t>
            </a:r>
          </a:p>
          <a:p>
            <a:pPr eaLnBrk="1" hangingPunct="1">
              <a:spcBef>
                <a:spcPts val="850"/>
              </a:spcBef>
              <a:spcAft>
                <a:spcPts val="850"/>
              </a:spcAft>
              <a:buClrTx/>
              <a:buFontTx/>
              <a:buNone/>
            </a:pPr>
            <a:endParaRPr lang="ja-JP" altLang="ja-JP" sz="44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7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16_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65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ＤＦＧ中太丸ゴシック体" pitchFamily="48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14737</Words>
  <Application>Microsoft Office PowerPoint</Application>
  <PresentationFormat>画面に合わせる (4:3)</PresentationFormat>
  <Paragraphs>2161</Paragraphs>
  <Slides>419</Slides>
  <Notes>419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39</vt:i4>
      </vt:variant>
      <vt:variant>
        <vt:lpstr>スライド タイトル</vt:lpstr>
      </vt:variant>
      <vt:variant>
        <vt:i4>419</vt:i4>
      </vt:variant>
    </vt:vector>
  </HeadingPairs>
  <TitlesOfParts>
    <vt:vector size="467" baseType="lpstr">
      <vt:lpstr>Times New Roman</vt:lpstr>
      <vt:lpstr>ＭＳ Ｐゴシック</vt:lpstr>
      <vt:lpstr>Arial</vt:lpstr>
      <vt:lpstr>Calibri</vt:lpstr>
      <vt:lpstr>ＤＦＧ中太丸ゴシック体</vt:lpstr>
      <vt:lpstr>ＭＳ 明朝</vt:lpstr>
      <vt:lpstr>游ゴシック</vt:lpstr>
      <vt:lpstr>HG丸ｺﾞｼｯｸM-PRO</vt:lpstr>
      <vt:lpstr>Century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Office テーマ</vt:lpstr>
      <vt:lpstr>7_Office テーマ</vt:lpstr>
      <vt:lpstr>16_Office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聖４６５　よびとのとがのために</dc:title>
  <dc:creator> </dc:creator>
  <cp:lastModifiedBy>篤 福永</cp:lastModifiedBy>
  <cp:revision>83</cp:revision>
  <cp:lastPrinted>1601-01-01T00:00:00Z</cp:lastPrinted>
  <dcterms:created xsi:type="dcterms:W3CDTF">2006-04-22T13:04:33Z</dcterms:created>
  <dcterms:modified xsi:type="dcterms:W3CDTF">2026-05-02T11:34:52Z</dcterms:modified>
</cp:coreProperties>
</file>