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32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33.xml" ContentType="application/vnd.openxmlformats-officedocument.theme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34.xml" ContentType="application/vnd.openxmlformats-officedocument.theme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theme/theme35.xml" ContentType="application/vnd.openxmlformats-officedocument.theme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theme/theme36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theme/theme37.xml" ContentType="application/vnd.openxmlformats-officedocument.theme+xml"/>
  <Override PartName="/ppt/theme/theme3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187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90.xml" ContentType="application/vnd.openxmlformats-officedocument.presentationml.notesSlide+xml"/>
  <Override PartName="/ppt/notesSlides/notesSlide191.xml" ContentType="application/vnd.openxmlformats-officedocument.presentationml.notesSlide+xml"/>
  <Override PartName="/ppt/notesSlides/notesSlide192.xml" ContentType="application/vnd.openxmlformats-officedocument.presentationml.notesSlide+xml"/>
  <Override PartName="/ppt/notesSlides/notesSlide193.xml" ContentType="application/vnd.openxmlformats-officedocument.presentationml.notesSlide+xml"/>
  <Override PartName="/ppt/notesSlides/notesSlide194.xml" ContentType="application/vnd.openxmlformats-officedocument.presentationml.notesSlide+xml"/>
  <Override PartName="/ppt/notesSlides/notesSlide195.xml" ContentType="application/vnd.openxmlformats-officedocument.presentationml.notesSlide+xml"/>
  <Override PartName="/ppt/notesSlides/notesSlide196.xml" ContentType="application/vnd.openxmlformats-officedocument.presentationml.notesSlide+xml"/>
  <Override PartName="/ppt/notesSlides/notesSlide197.xml" ContentType="application/vnd.openxmlformats-officedocument.presentationml.notesSlide+xml"/>
  <Override PartName="/ppt/notesSlides/notesSlide198.xml" ContentType="application/vnd.openxmlformats-officedocument.presentationml.notesSlide+xml"/>
  <Override PartName="/ppt/notesSlides/notesSlide199.xml" ContentType="application/vnd.openxmlformats-officedocument.presentationml.notesSlide+xml"/>
  <Override PartName="/ppt/notesSlides/notesSlide200.xml" ContentType="application/vnd.openxmlformats-officedocument.presentationml.notesSlide+xml"/>
  <Override PartName="/ppt/notesSlides/notesSlide201.xml" ContentType="application/vnd.openxmlformats-officedocument.presentationml.notesSlide+xml"/>
  <Override PartName="/ppt/notesSlides/notesSlide202.xml" ContentType="application/vnd.openxmlformats-officedocument.presentationml.notesSlide+xml"/>
  <Override PartName="/ppt/notesSlides/notesSlide203.xml" ContentType="application/vnd.openxmlformats-officedocument.presentationml.notesSlide+xml"/>
  <Override PartName="/ppt/notesSlides/notesSlide204.xml" ContentType="application/vnd.openxmlformats-officedocument.presentationml.notesSlide+xml"/>
  <Override PartName="/ppt/notesSlides/notesSlide205.xml" ContentType="application/vnd.openxmlformats-officedocument.presentationml.notesSlide+xml"/>
  <Override PartName="/ppt/notesSlides/notesSlide206.xml" ContentType="application/vnd.openxmlformats-officedocument.presentationml.notesSlide+xml"/>
  <Override PartName="/ppt/notesSlides/notesSlide207.xml" ContentType="application/vnd.openxmlformats-officedocument.presentationml.notesSlide+xml"/>
  <Override PartName="/ppt/notesSlides/notesSlide208.xml" ContentType="application/vnd.openxmlformats-officedocument.presentationml.notesSlide+xml"/>
  <Override PartName="/ppt/notesSlides/notesSlide209.xml" ContentType="application/vnd.openxmlformats-officedocument.presentationml.notesSlide+xml"/>
  <Override PartName="/ppt/notesSlides/notesSlide210.xml" ContentType="application/vnd.openxmlformats-officedocument.presentationml.notesSlide+xml"/>
  <Override PartName="/ppt/notesSlides/notesSlide211.xml" ContentType="application/vnd.openxmlformats-officedocument.presentationml.notesSlide+xml"/>
  <Override PartName="/ppt/notesSlides/notesSlide212.xml" ContentType="application/vnd.openxmlformats-officedocument.presentationml.notesSlide+xml"/>
  <Override PartName="/ppt/notesSlides/notesSlide213.xml" ContentType="application/vnd.openxmlformats-officedocument.presentationml.notesSlide+xml"/>
  <Override PartName="/ppt/notesSlides/notesSlide214.xml" ContentType="application/vnd.openxmlformats-officedocument.presentationml.notesSlide+xml"/>
  <Override PartName="/ppt/notesSlides/notesSlide215.xml" ContentType="application/vnd.openxmlformats-officedocument.presentationml.notesSlide+xml"/>
  <Override PartName="/ppt/notesSlides/notesSlide216.xml" ContentType="application/vnd.openxmlformats-officedocument.presentationml.notesSlide+xml"/>
  <Override PartName="/ppt/notesSlides/notesSlide217.xml" ContentType="application/vnd.openxmlformats-officedocument.presentationml.notesSlide+xml"/>
  <Override PartName="/ppt/notesSlides/notesSlide218.xml" ContentType="application/vnd.openxmlformats-officedocument.presentationml.notesSlide+xml"/>
  <Override PartName="/ppt/notesSlides/notesSlide219.xml" ContentType="application/vnd.openxmlformats-officedocument.presentationml.notesSlide+xml"/>
  <Override PartName="/ppt/notesSlides/notesSlide220.xml" ContentType="application/vnd.openxmlformats-officedocument.presentationml.notesSlide+xml"/>
  <Override PartName="/ppt/notesSlides/notesSlide221.xml" ContentType="application/vnd.openxmlformats-officedocument.presentationml.notesSlide+xml"/>
  <Override PartName="/ppt/notesSlides/notesSlide222.xml" ContentType="application/vnd.openxmlformats-officedocument.presentationml.notesSlide+xml"/>
  <Override PartName="/ppt/notesSlides/notesSlide223.xml" ContentType="application/vnd.openxmlformats-officedocument.presentationml.notesSlide+xml"/>
  <Override PartName="/ppt/notesSlides/notesSlide224.xml" ContentType="application/vnd.openxmlformats-officedocument.presentationml.notesSlide+xml"/>
  <Override PartName="/ppt/notesSlides/notesSlide225.xml" ContentType="application/vnd.openxmlformats-officedocument.presentationml.notesSlide+xml"/>
  <Override PartName="/ppt/notesSlides/notesSlide226.xml" ContentType="application/vnd.openxmlformats-officedocument.presentationml.notesSlide+xml"/>
  <Override PartName="/ppt/notesSlides/notesSlide227.xml" ContentType="application/vnd.openxmlformats-officedocument.presentationml.notesSlide+xml"/>
  <Override PartName="/ppt/notesSlides/notesSlide228.xml" ContentType="application/vnd.openxmlformats-officedocument.presentationml.notesSlide+xml"/>
  <Override PartName="/ppt/notesSlides/notesSlide229.xml" ContentType="application/vnd.openxmlformats-officedocument.presentationml.notesSlide+xml"/>
  <Override PartName="/ppt/notesSlides/notesSlide230.xml" ContentType="application/vnd.openxmlformats-officedocument.presentationml.notesSlide+xml"/>
  <Override PartName="/ppt/notesSlides/notesSlide231.xml" ContentType="application/vnd.openxmlformats-officedocument.presentationml.notesSlide+xml"/>
  <Override PartName="/ppt/notesSlides/notesSlide232.xml" ContentType="application/vnd.openxmlformats-officedocument.presentationml.notesSlide+xml"/>
  <Override PartName="/ppt/notesSlides/notesSlide233.xml" ContentType="application/vnd.openxmlformats-officedocument.presentationml.notesSlide+xml"/>
  <Override PartName="/ppt/notesSlides/notesSlide234.xml" ContentType="application/vnd.openxmlformats-officedocument.presentationml.notesSlide+xml"/>
  <Override PartName="/ppt/notesSlides/notesSlide235.xml" ContentType="application/vnd.openxmlformats-officedocument.presentationml.notesSlide+xml"/>
  <Override PartName="/ppt/notesSlides/notesSlide236.xml" ContentType="application/vnd.openxmlformats-officedocument.presentationml.notesSlide+xml"/>
  <Override PartName="/ppt/notesSlides/notesSlide237.xml" ContentType="application/vnd.openxmlformats-officedocument.presentationml.notesSlide+xml"/>
  <Override PartName="/ppt/notesSlides/notesSlide238.xml" ContentType="application/vnd.openxmlformats-officedocument.presentationml.notesSlide+xml"/>
  <Override PartName="/ppt/notesSlides/notesSlide239.xml" ContentType="application/vnd.openxmlformats-officedocument.presentationml.notesSlide+xml"/>
  <Override PartName="/ppt/notesSlides/notesSlide240.xml" ContentType="application/vnd.openxmlformats-officedocument.presentationml.notesSlide+xml"/>
  <Override PartName="/ppt/notesSlides/notesSlide241.xml" ContentType="application/vnd.openxmlformats-officedocument.presentationml.notesSlide+xml"/>
  <Override PartName="/ppt/notesSlides/notesSlide242.xml" ContentType="application/vnd.openxmlformats-officedocument.presentationml.notesSlide+xml"/>
  <Override PartName="/ppt/notesSlides/notesSlide243.xml" ContentType="application/vnd.openxmlformats-officedocument.presentationml.notesSlide+xml"/>
  <Override PartName="/ppt/notesSlides/notesSlide244.xml" ContentType="application/vnd.openxmlformats-officedocument.presentationml.notesSlide+xml"/>
  <Override PartName="/ppt/notesSlides/notesSlide245.xml" ContentType="application/vnd.openxmlformats-officedocument.presentationml.notesSlide+xml"/>
  <Override PartName="/ppt/notesSlides/notesSlide246.xml" ContentType="application/vnd.openxmlformats-officedocument.presentationml.notesSlide+xml"/>
  <Override PartName="/ppt/notesSlides/notesSlide247.xml" ContentType="application/vnd.openxmlformats-officedocument.presentationml.notesSlide+xml"/>
  <Override PartName="/ppt/notesSlides/notesSlide248.xml" ContentType="application/vnd.openxmlformats-officedocument.presentationml.notesSlide+xml"/>
  <Override PartName="/ppt/notesSlides/notesSlide249.xml" ContentType="application/vnd.openxmlformats-officedocument.presentationml.notesSlide+xml"/>
  <Override PartName="/ppt/notesSlides/notesSlide250.xml" ContentType="application/vnd.openxmlformats-officedocument.presentationml.notesSlide+xml"/>
  <Override PartName="/ppt/notesSlides/notesSlide251.xml" ContentType="application/vnd.openxmlformats-officedocument.presentationml.notesSlide+xml"/>
  <Override PartName="/ppt/notesSlides/notesSlide252.xml" ContentType="application/vnd.openxmlformats-officedocument.presentationml.notesSlide+xml"/>
  <Override PartName="/ppt/notesSlides/notesSlide253.xml" ContentType="application/vnd.openxmlformats-officedocument.presentationml.notesSlide+xml"/>
  <Override PartName="/ppt/notesSlides/notesSlide254.xml" ContentType="application/vnd.openxmlformats-officedocument.presentationml.notesSlide+xml"/>
  <Override PartName="/ppt/notesSlides/notesSlide255.xml" ContentType="application/vnd.openxmlformats-officedocument.presentationml.notesSlide+xml"/>
  <Override PartName="/ppt/notesSlides/notesSlide256.xml" ContentType="application/vnd.openxmlformats-officedocument.presentationml.notesSlide+xml"/>
  <Override PartName="/ppt/notesSlides/notesSlide257.xml" ContentType="application/vnd.openxmlformats-officedocument.presentationml.notesSlide+xml"/>
  <Override PartName="/ppt/notesSlides/notesSlide258.xml" ContentType="application/vnd.openxmlformats-officedocument.presentationml.notesSlide+xml"/>
  <Override PartName="/ppt/notesSlides/notesSlide259.xml" ContentType="application/vnd.openxmlformats-officedocument.presentationml.notesSlide+xml"/>
  <Override PartName="/ppt/notesSlides/notesSlide260.xml" ContentType="application/vnd.openxmlformats-officedocument.presentationml.notesSlide+xml"/>
  <Override PartName="/ppt/notesSlides/notesSlide261.xml" ContentType="application/vnd.openxmlformats-officedocument.presentationml.notesSlide+xml"/>
  <Override PartName="/ppt/notesSlides/notesSlide262.xml" ContentType="application/vnd.openxmlformats-officedocument.presentationml.notesSlide+xml"/>
  <Override PartName="/ppt/notesSlides/notesSlide263.xml" ContentType="application/vnd.openxmlformats-officedocument.presentationml.notesSlide+xml"/>
  <Override PartName="/ppt/notesSlides/notesSlide264.xml" ContentType="application/vnd.openxmlformats-officedocument.presentationml.notesSlide+xml"/>
  <Override PartName="/ppt/notesSlides/notesSlide265.xml" ContentType="application/vnd.openxmlformats-officedocument.presentationml.notesSlide+xml"/>
  <Override PartName="/ppt/notesSlides/notesSlide266.xml" ContentType="application/vnd.openxmlformats-officedocument.presentationml.notesSlide+xml"/>
  <Override PartName="/ppt/notesSlides/notesSlide267.xml" ContentType="application/vnd.openxmlformats-officedocument.presentationml.notesSlide+xml"/>
  <Override PartName="/ppt/notesSlides/notesSlide268.xml" ContentType="application/vnd.openxmlformats-officedocument.presentationml.notesSlide+xml"/>
  <Override PartName="/ppt/notesSlides/notesSlide269.xml" ContentType="application/vnd.openxmlformats-officedocument.presentationml.notesSlide+xml"/>
  <Override PartName="/ppt/notesSlides/notesSlide270.xml" ContentType="application/vnd.openxmlformats-officedocument.presentationml.notesSlide+xml"/>
  <Override PartName="/ppt/notesSlides/notesSlide271.xml" ContentType="application/vnd.openxmlformats-officedocument.presentationml.notesSlide+xml"/>
  <Override PartName="/ppt/notesSlides/notesSlide272.xml" ContentType="application/vnd.openxmlformats-officedocument.presentationml.notesSlide+xml"/>
  <Override PartName="/ppt/notesSlides/notesSlide273.xml" ContentType="application/vnd.openxmlformats-officedocument.presentationml.notesSlide+xml"/>
  <Override PartName="/ppt/notesSlides/notesSlide274.xml" ContentType="application/vnd.openxmlformats-officedocument.presentationml.notesSlide+xml"/>
  <Override PartName="/ppt/notesSlides/notesSlide275.xml" ContentType="application/vnd.openxmlformats-officedocument.presentationml.notesSlide+xml"/>
  <Override PartName="/ppt/notesSlides/notesSlide276.xml" ContentType="application/vnd.openxmlformats-officedocument.presentationml.notesSlide+xml"/>
  <Override PartName="/ppt/notesSlides/notesSlide277.xml" ContentType="application/vnd.openxmlformats-officedocument.presentationml.notesSlide+xml"/>
  <Override PartName="/ppt/notesSlides/notesSlide278.xml" ContentType="application/vnd.openxmlformats-officedocument.presentationml.notesSlide+xml"/>
  <Override PartName="/ppt/notesSlides/notesSlide279.xml" ContentType="application/vnd.openxmlformats-officedocument.presentationml.notesSlide+xml"/>
  <Override PartName="/ppt/notesSlides/notesSlide280.xml" ContentType="application/vnd.openxmlformats-officedocument.presentationml.notesSlide+xml"/>
  <Override PartName="/ppt/notesSlides/notesSlide281.xml" ContentType="application/vnd.openxmlformats-officedocument.presentationml.notesSlide+xml"/>
  <Override PartName="/ppt/notesSlides/notesSlide282.xml" ContentType="application/vnd.openxmlformats-officedocument.presentationml.notesSlide+xml"/>
  <Override PartName="/ppt/notesSlides/notesSlide283.xml" ContentType="application/vnd.openxmlformats-officedocument.presentationml.notesSlide+xml"/>
  <Override PartName="/ppt/notesSlides/notesSlide284.xml" ContentType="application/vnd.openxmlformats-officedocument.presentationml.notesSlide+xml"/>
  <Override PartName="/ppt/notesSlides/notesSlide285.xml" ContentType="application/vnd.openxmlformats-officedocument.presentationml.notesSlide+xml"/>
  <Override PartName="/ppt/notesSlides/notesSlide286.xml" ContentType="application/vnd.openxmlformats-officedocument.presentationml.notesSlide+xml"/>
  <Override PartName="/ppt/notesSlides/notesSlide287.xml" ContentType="application/vnd.openxmlformats-officedocument.presentationml.notesSlide+xml"/>
  <Override PartName="/ppt/notesSlides/notesSlide288.xml" ContentType="application/vnd.openxmlformats-officedocument.presentationml.notesSlide+xml"/>
  <Override PartName="/ppt/notesSlides/notesSlide289.xml" ContentType="application/vnd.openxmlformats-officedocument.presentationml.notesSlide+xml"/>
  <Override PartName="/ppt/notesSlides/notesSlide290.xml" ContentType="application/vnd.openxmlformats-officedocument.presentationml.notesSlide+xml"/>
  <Override PartName="/ppt/notesSlides/notesSlide291.xml" ContentType="application/vnd.openxmlformats-officedocument.presentationml.notesSlide+xml"/>
  <Override PartName="/ppt/notesSlides/notesSlide292.xml" ContentType="application/vnd.openxmlformats-officedocument.presentationml.notesSlide+xml"/>
  <Override PartName="/ppt/notesSlides/notesSlide293.xml" ContentType="application/vnd.openxmlformats-officedocument.presentationml.notesSlide+xml"/>
  <Override PartName="/ppt/notesSlides/notesSlide294.xml" ContentType="application/vnd.openxmlformats-officedocument.presentationml.notesSlide+xml"/>
  <Override PartName="/ppt/notesSlides/notesSlide295.xml" ContentType="application/vnd.openxmlformats-officedocument.presentationml.notesSlide+xml"/>
  <Override PartName="/ppt/notesSlides/notesSlide296.xml" ContentType="application/vnd.openxmlformats-officedocument.presentationml.notesSlide+xml"/>
  <Override PartName="/ppt/notesSlides/notesSlide297.xml" ContentType="application/vnd.openxmlformats-officedocument.presentationml.notesSlide+xml"/>
  <Override PartName="/ppt/notesSlides/notesSlide298.xml" ContentType="application/vnd.openxmlformats-officedocument.presentationml.notesSlide+xml"/>
  <Override PartName="/ppt/notesSlides/notesSlide299.xml" ContentType="application/vnd.openxmlformats-officedocument.presentationml.notesSlide+xml"/>
  <Override PartName="/ppt/notesSlides/notesSlide300.xml" ContentType="application/vnd.openxmlformats-officedocument.presentationml.notesSlide+xml"/>
  <Override PartName="/ppt/notesSlides/notesSlide301.xml" ContentType="application/vnd.openxmlformats-officedocument.presentationml.notesSlide+xml"/>
  <Override PartName="/ppt/notesSlides/notesSlide302.xml" ContentType="application/vnd.openxmlformats-officedocument.presentationml.notesSlide+xml"/>
  <Override PartName="/ppt/notesSlides/notesSlide303.xml" ContentType="application/vnd.openxmlformats-officedocument.presentationml.notesSlide+xml"/>
  <Override PartName="/ppt/notesSlides/notesSlide304.xml" ContentType="application/vnd.openxmlformats-officedocument.presentationml.notesSlide+xml"/>
  <Override PartName="/ppt/notesSlides/notesSlide305.xml" ContentType="application/vnd.openxmlformats-officedocument.presentationml.notesSlide+xml"/>
  <Override PartName="/ppt/notesSlides/notesSlide306.xml" ContentType="application/vnd.openxmlformats-officedocument.presentationml.notesSlide+xml"/>
  <Override PartName="/ppt/notesSlides/notesSlide307.xml" ContentType="application/vnd.openxmlformats-officedocument.presentationml.notesSlide+xml"/>
  <Override PartName="/ppt/notesSlides/notesSlide308.xml" ContentType="application/vnd.openxmlformats-officedocument.presentationml.notesSlide+xml"/>
  <Override PartName="/ppt/notesSlides/notesSlide309.xml" ContentType="application/vnd.openxmlformats-officedocument.presentationml.notesSlide+xml"/>
  <Override PartName="/ppt/notesSlides/notesSlide310.xml" ContentType="application/vnd.openxmlformats-officedocument.presentationml.notesSlide+xml"/>
  <Override PartName="/ppt/notesSlides/notesSlide311.xml" ContentType="application/vnd.openxmlformats-officedocument.presentationml.notesSlide+xml"/>
  <Override PartName="/ppt/notesSlides/notesSlide312.xml" ContentType="application/vnd.openxmlformats-officedocument.presentationml.notesSlide+xml"/>
  <Override PartName="/ppt/notesSlides/notesSlide313.xml" ContentType="application/vnd.openxmlformats-officedocument.presentationml.notesSlide+xml"/>
  <Override PartName="/ppt/notesSlides/notesSlide314.xml" ContentType="application/vnd.openxmlformats-officedocument.presentationml.notesSlide+xml"/>
  <Override PartName="/ppt/notesSlides/notesSlide315.xml" ContentType="application/vnd.openxmlformats-officedocument.presentationml.notesSlide+xml"/>
  <Override PartName="/ppt/notesSlides/notesSlide316.xml" ContentType="application/vnd.openxmlformats-officedocument.presentationml.notesSlide+xml"/>
  <Override PartName="/ppt/notesSlides/notesSlide317.xml" ContentType="application/vnd.openxmlformats-officedocument.presentationml.notesSlide+xml"/>
  <Override PartName="/ppt/notesSlides/notesSlide318.xml" ContentType="application/vnd.openxmlformats-officedocument.presentationml.notesSlide+xml"/>
  <Override PartName="/ppt/notesSlides/notesSlide319.xml" ContentType="application/vnd.openxmlformats-officedocument.presentationml.notesSlide+xml"/>
  <Override PartName="/ppt/notesSlides/notesSlide320.xml" ContentType="application/vnd.openxmlformats-officedocument.presentationml.notesSlide+xml"/>
  <Override PartName="/ppt/notesSlides/notesSlide321.xml" ContentType="application/vnd.openxmlformats-officedocument.presentationml.notesSlide+xml"/>
  <Override PartName="/ppt/notesSlides/notesSlide322.xml" ContentType="application/vnd.openxmlformats-officedocument.presentationml.notesSlide+xml"/>
  <Override PartName="/ppt/notesSlides/notesSlide323.xml" ContentType="application/vnd.openxmlformats-officedocument.presentationml.notesSlide+xml"/>
  <Override PartName="/ppt/notesSlides/notesSlide324.xml" ContentType="application/vnd.openxmlformats-officedocument.presentationml.notesSlide+xml"/>
  <Override PartName="/ppt/notesSlides/notesSlide325.xml" ContentType="application/vnd.openxmlformats-officedocument.presentationml.notesSlide+xml"/>
  <Override PartName="/ppt/notesSlides/notesSlide326.xml" ContentType="application/vnd.openxmlformats-officedocument.presentationml.notesSlide+xml"/>
  <Override PartName="/ppt/notesSlides/notesSlide327.xml" ContentType="application/vnd.openxmlformats-officedocument.presentationml.notesSlide+xml"/>
  <Override PartName="/ppt/notesSlides/notesSlide328.xml" ContentType="application/vnd.openxmlformats-officedocument.presentationml.notesSlide+xml"/>
  <Override PartName="/ppt/notesSlides/notesSlide329.xml" ContentType="application/vnd.openxmlformats-officedocument.presentationml.notesSlide+xml"/>
  <Override PartName="/ppt/notesSlides/notesSlide330.xml" ContentType="application/vnd.openxmlformats-officedocument.presentationml.notesSlide+xml"/>
  <Override PartName="/ppt/notesSlides/notesSlide331.xml" ContentType="application/vnd.openxmlformats-officedocument.presentationml.notesSlide+xml"/>
  <Override PartName="/ppt/notesSlides/notesSlide332.xml" ContentType="application/vnd.openxmlformats-officedocument.presentationml.notesSlide+xml"/>
  <Override PartName="/ppt/notesSlides/notesSlide333.xml" ContentType="application/vnd.openxmlformats-officedocument.presentationml.notesSlide+xml"/>
  <Override PartName="/ppt/notesSlides/notesSlide334.xml" ContentType="application/vnd.openxmlformats-officedocument.presentationml.notesSlide+xml"/>
  <Override PartName="/ppt/notesSlides/notesSlide335.xml" ContentType="application/vnd.openxmlformats-officedocument.presentationml.notesSlide+xml"/>
  <Override PartName="/ppt/notesSlides/notesSlide336.xml" ContentType="application/vnd.openxmlformats-officedocument.presentationml.notesSlide+xml"/>
  <Override PartName="/ppt/notesSlides/notesSlide337.xml" ContentType="application/vnd.openxmlformats-officedocument.presentationml.notesSlide+xml"/>
  <Override PartName="/ppt/notesSlides/notesSlide338.xml" ContentType="application/vnd.openxmlformats-officedocument.presentationml.notesSlide+xml"/>
  <Override PartName="/ppt/notesSlides/notesSlide339.xml" ContentType="application/vnd.openxmlformats-officedocument.presentationml.notesSlide+xml"/>
  <Override PartName="/ppt/notesSlides/notesSlide340.xml" ContentType="application/vnd.openxmlformats-officedocument.presentationml.notesSlide+xml"/>
  <Override PartName="/ppt/notesSlides/notesSlide341.xml" ContentType="application/vnd.openxmlformats-officedocument.presentationml.notesSlide+xml"/>
  <Override PartName="/ppt/notesSlides/notesSlide342.xml" ContentType="application/vnd.openxmlformats-officedocument.presentationml.notesSlide+xml"/>
  <Override PartName="/ppt/notesSlides/notesSlide343.xml" ContentType="application/vnd.openxmlformats-officedocument.presentationml.notesSlide+xml"/>
  <Override PartName="/ppt/notesSlides/notesSlide344.xml" ContentType="application/vnd.openxmlformats-officedocument.presentationml.notesSlide+xml"/>
  <Override PartName="/ppt/notesSlides/notesSlide345.xml" ContentType="application/vnd.openxmlformats-officedocument.presentationml.notesSlide+xml"/>
  <Override PartName="/ppt/notesSlides/notesSlide346.xml" ContentType="application/vnd.openxmlformats-officedocument.presentationml.notesSlide+xml"/>
  <Override PartName="/ppt/notesSlides/notesSlide347.xml" ContentType="application/vnd.openxmlformats-officedocument.presentationml.notesSlide+xml"/>
  <Override PartName="/ppt/notesSlides/notesSlide348.xml" ContentType="application/vnd.openxmlformats-officedocument.presentationml.notesSlide+xml"/>
  <Override PartName="/ppt/notesSlides/notesSlide349.xml" ContentType="application/vnd.openxmlformats-officedocument.presentationml.notesSlide+xml"/>
  <Override PartName="/ppt/notesSlides/notesSlide350.xml" ContentType="application/vnd.openxmlformats-officedocument.presentationml.notesSlide+xml"/>
  <Override PartName="/ppt/notesSlides/notesSlide351.xml" ContentType="application/vnd.openxmlformats-officedocument.presentationml.notesSlide+xml"/>
  <Override PartName="/ppt/notesSlides/notesSlide352.xml" ContentType="application/vnd.openxmlformats-officedocument.presentationml.notesSlide+xml"/>
  <Override PartName="/ppt/notesSlides/notesSlide353.xml" ContentType="application/vnd.openxmlformats-officedocument.presentationml.notesSlide+xml"/>
  <Override PartName="/ppt/notesSlides/notesSlide354.xml" ContentType="application/vnd.openxmlformats-officedocument.presentationml.notesSlide+xml"/>
  <Override PartName="/ppt/notesSlides/notesSlide355.xml" ContentType="application/vnd.openxmlformats-officedocument.presentationml.notesSlide+xml"/>
  <Override PartName="/ppt/notesSlides/notesSlide356.xml" ContentType="application/vnd.openxmlformats-officedocument.presentationml.notesSlide+xml"/>
  <Override PartName="/ppt/notesSlides/notesSlide357.xml" ContentType="application/vnd.openxmlformats-officedocument.presentationml.notesSlide+xml"/>
  <Override PartName="/ppt/notesSlides/notesSlide358.xml" ContentType="application/vnd.openxmlformats-officedocument.presentationml.notesSlide+xml"/>
  <Override PartName="/ppt/notesSlides/notesSlide359.xml" ContentType="application/vnd.openxmlformats-officedocument.presentationml.notesSlide+xml"/>
  <Override PartName="/ppt/notesSlides/notesSlide360.xml" ContentType="application/vnd.openxmlformats-officedocument.presentationml.notesSlide+xml"/>
  <Override PartName="/ppt/notesSlides/notesSlide361.xml" ContentType="application/vnd.openxmlformats-officedocument.presentationml.notesSlide+xml"/>
  <Override PartName="/ppt/notesSlides/notesSlide362.xml" ContentType="application/vnd.openxmlformats-officedocument.presentationml.notesSlide+xml"/>
  <Override PartName="/ppt/notesSlides/notesSlide363.xml" ContentType="application/vnd.openxmlformats-officedocument.presentationml.notesSlide+xml"/>
  <Override PartName="/ppt/notesSlides/notesSlide364.xml" ContentType="application/vnd.openxmlformats-officedocument.presentationml.notesSlide+xml"/>
  <Override PartName="/ppt/notesSlides/notesSlide365.xml" ContentType="application/vnd.openxmlformats-officedocument.presentationml.notesSlide+xml"/>
  <Override PartName="/ppt/notesSlides/notesSlide366.xml" ContentType="application/vnd.openxmlformats-officedocument.presentationml.notesSlide+xml"/>
  <Override PartName="/ppt/notesSlides/notesSlide367.xml" ContentType="application/vnd.openxmlformats-officedocument.presentationml.notesSlide+xml"/>
  <Override PartName="/ppt/notesSlides/notesSlide368.xml" ContentType="application/vnd.openxmlformats-officedocument.presentationml.notesSlide+xml"/>
  <Override PartName="/ppt/notesSlides/notesSlide369.xml" ContentType="application/vnd.openxmlformats-officedocument.presentationml.notesSlide+xml"/>
  <Override PartName="/ppt/notesSlides/notesSlide370.xml" ContentType="application/vnd.openxmlformats-officedocument.presentationml.notesSlide+xml"/>
  <Override PartName="/ppt/notesSlides/notesSlide371.xml" ContentType="application/vnd.openxmlformats-officedocument.presentationml.notesSlide+xml"/>
  <Override PartName="/ppt/notesSlides/notesSlide372.xml" ContentType="application/vnd.openxmlformats-officedocument.presentationml.notesSlide+xml"/>
  <Override PartName="/ppt/notesSlides/notesSlide373.xml" ContentType="application/vnd.openxmlformats-officedocument.presentationml.notesSlide+xml"/>
  <Override PartName="/ppt/notesSlides/notesSlide374.xml" ContentType="application/vnd.openxmlformats-officedocument.presentationml.notesSlide+xml"/>
  <Override PartName="/ppt/notesSlides/notesSlide375.xml" ContentType="application/vnd.openxmlformats-officedocument.presentationml.notesSlide+xml"/>
  <Override PartName="/ppt/notesSlides/notesSlide376.xml" ContentType="application/vnd.openxmlformats-officedocument.presentationml.notesSlide+xml"/>
  <Override PartName="/ppt/notesSlides/notesSlide377.xml" ContentType="application/vnd.openxmlformats-officedocument.presentationml.notesSlide+xml"/>
  <Override PartName="/ppt/notesSlides/notesSlide378.xml" ContentType="application/vnd.openxmlformats-officedocument.presentationml.notesSlide+xml"/>
  <Override PartName="/ppt/notesSlides/notesSlide37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  <p:sldMasterId id="2147483664" r:id="rId17"/>
    <p:sldMasterId id="2147483665" r:id="rId18"/>
    <p:sldMasterId id="2147483666" r:id="rId19"/>
    <p:sldMasterId id="2147483667" r:id="rId20"/>
    <p:sldMasterId id="2147483668" r:id="rId21"/>
    <p:sldMasterId id="2147483669" r:id="rId22"/>
    <p:sldMasterId id="2147483670" r:id="rId23"/>
    <p:sldMasterId id="2147483671" r:id="rId24"/>
    <p:sldMasterId id="2147483672" r:id="rId25"/>
    <p:sldMasterId id="2147483673" r:id="rId26"/>
    <p:sldMasterId id="2147483674" r:id="rId27"/>
    <p:sldMasterId id="2147483675" r:id="rId28"/>
    <p:sldMasterId id="2147483676" r:id="rId29"/>
    <p:sldMasterId id="2147483677" r:id="rId30"/>
    <p:sldMasterId id="2147483678" r:id="rId31"/>
    <p:sldMasterId id="2147483679" r:id="rId32"/>
    <p:sldMasterId id="2147483680" r:id="rId33"/>
    <p:sldMasterId id="2147483681" r:id="rId34"/>
    <p:sldMasterId id="2147483682" r:id="rId35"/>
    <p:sldMasterId id="2147483683" r:id="rId36"/>
    <p:sldMasterId id="2147484080" r:id="rId37"/>
  </p:sldMasterIdLst>
  <p:notesMasterIdLst>
    <p:notesMasterId r:id="rId417"/>
  </p:notesMasterIdLst>
  <p:sldIdLst>
    <p:sldId id="256" r:id="rId38"/>
    <p:sldId id="257" r:id="rId39"/>
    <p:sldId id="258" r:id="rId40"/>
    <p:sldId id="259" r:id="rId41"/>
    <p:sldId id="260" r:id="rId42"/>
    <p:sldId id="261" r:id="rId43"/>
    <p:sldId id="262" r:id="rId44"/>
    <p:sldId id="263" r:id="rId45"/>
    <p:sldId id="264" r:id="rId46"/>
    <p:sldId id="265" r:id="rId47"/>
    <p:sldId id="266" r:id="rId48"/>
    <p:sldId id="267" r:id="rId49"/>
    <p:sldId id="268" r:id="rId50"/>
    <p:sldId id="269" r:id="rId51"/>
    <p:sldId id="270" r:id="rId52"/>
    <p:sldId id="271" r:id="rId53"/>
    <p:sldId id="272" r:id="rId54"/>
    <p:sldId id="273" r:id="rId55"/>
    <p:sldId id="274" r:id="rId56"/>
    <p:sldId id="275" r:id="rId57"/>
    <p:sldId id="276" r:id="rId58"/>
    <p:sldId id="277" r:id="rId59"/>
    <p:sldId id="278" r:id="rId60"/>
    <p:sldId id="279" r:id="rId61"/>
    <p:sldId id="280" r:id="rId62"/>
    <p:sldId id="281" r:id="rId63"/>
    <p:sldId id="282" r:id="rId64"/>
    <p:sldId id="283" r:id="rId65"/>
    <p:sldId id="284" r:id="rId66"/>
    <p:sldId id="285" r:id="rId67"/>
    <p:sldId id="286" r:id="rId68"/>
    <p:sldId id="287" r:id="rId69"/>
    <p:sldId id="288" r:id="rId70"/>
    <p:sldId id="289" r:id="rId71"/>
    <p:sldId id="290" r:id="rId72"/>
    <p:sldId id="291" r:id="rId73"/>
    <p:sldId id="292" r:id="rId74"/>
    <p:sldId id="293" r:id="rId75"/>
    <p:sldId id="294" r:id="rId76"/>
    <p:sldId id="295" r:id="rId77"/>
    <p:sldId id="296" r:id="rId78"/>
    <p:sldId id="297" r:id="rId79"/>
    <p:sldId id="298" r:id="rId80"/>
    <p:sldId id="299" r:id="rId81"/>
    <p:sldId id="300" r:id="rId82"/>
    <p:sldId id="301" r:id="rId83"/>
    <p:sldId id="302" r:id="rId84"/>
    <p:sldId id="303" r:id="rId85"/>
    <p:sldId id="304" r:id="rId86"/>
    <p:sldId id="305" r:id="rId87"/>
    <p:sldId id="306" r:id="rId88"/>
    <p:sldId id="307" r:id="rId89"/>
    <p:sldId id="308" r:id="rId90"/>
    <p:sldId id="309" r:id="rId91"/>
    <p:sldId id="310" r:id="rId92"/>
    <p:sldId id="311" r:id="rId93"/>
    <p:sldId id="312" r:id="rId94"/>
    <p:sldId id="313" r:id="rId95"/>
    <p:sldId id="314" r:id="rId96"/>
    <p:sldId id="315" r:id="rId97"/>
    <p:sldId id="316" r:id="rId98"/>
    <p:sldId id="317" r:id="rId99"/>
    <p:sldId id="318" r:id="rId100"/>
    <p:sldId id="319" r:id="rId101"/>
    <p:sldId id="320" r:id="rId102"/>
    <p:sldId id="321" r:id="rId103"/>
    <p:sldId id="322" r:id="rId104"/>
    <p:sldId id="323" r:id="rId105"/>
    <p:sldId id="324" r:id="rId106"/>
    <p:sldId id="325" r:id="rId107"/>
    <p:sldId id="326" r:id="rId108"/>
    <p:sldId id="327" r:id="rId109"/>
    <p:sldId id="328" r:id="rId110"/>
    <p:sldId id="329" r:id="rId111"/>
    <p:sldId id="330" r:id="rId112"/>
    <p:sldId id="331" r:id="rId113"/>
    <p:sldId id="332" r:id="rId114"/>
    <p:sldId id="333" r:id="rId115"/>
    <p:sldId id="334" r:id="rId116"/>
    <p:sldId id="335" r:id="rId117"/>
    <p:sldId id="336" r:id="rId118"/>
    <p:sldId id="337" r:id="rId119"/>
    <p:sldId id="338" r:id="rId120"/>
    <p:sldId id="339" r:id="rId121"/>
    <p:sldId id="340" r:id="rId122"/>
    <p:sldId id="341" r:id="rId123"/>
    <p:sldId id="342" r:id="rId124"/>
    <p:sldId id="343" r:id="rId125"/>
    <p:sldId id="344" r:id="rId126"/>
    <p:sldId id="345" r:id="rId127"/>
    <p:sldId id="346" r:id="rId128"/>
    <p:sldId id="347" r:id="rId129"/>
    <p:sldId id="348" r:id="rId130"/>
    <p:sldId id="349" r:id="rId131"/>
    <p:sldId id="350" r:id="rId132"/>
    <p:sldId id="351" r:id="rId133"/>
    <p:sldId id="352" r:id="rId134"/>
    <p:sldId id="353" r:id="rId135"/>
    <p:sldId id="354" r:id="rId136"/>
    <p:sldId id="355" r:id="rId137"/>
    <p:sldId id="356" r:id="rId138"/>
    <p:sldId id="357" r:id="rId139"/>
    <p:sldId id="358" r:id="rId140"/>
    <p:sldId id="359" r:id="rId141"/>
    <p:sldId id="360" r:id="rId142"/>
    <p:sldId id="361" r:id="rId143"/>
    <p:sldId id="632" r:id="rId144"/>
    <p:sldId id="2155" r:id="rId145"/>
    <p:sldId id="2156" r:id="rId146"/>
    <p:sldId id="2157" r:id="rId147"/>
    <p:sldId id="2158" r:id="rId148"/>
    <p:sldId id="2159" r:id="rId149"/>
    <p:sldId id="365" r:id="rId150"/>
    <p:sldId id="366" r:id="rId151"/>
    <p:sldId id="367" r:id="rId152"/>
    <p:sldId id="368" r:id="rId153"/>
    <p:sldId id="369" r:id="rId154"/>
    <p:sldId id="370" r:id="rId155"/>
    <p:sldId id="371" r:id="rId156"/>
    <p:sldId id="372" r:id="rId157"/>
    <p:sldId id="373" r:id="rId158"/>
    <p:sldId id="374" r:id="rId159"/>
    <p:sldId id="375" r:id="rId160"/>
    <p:sldId id="376" r:id="rId161"/>
    <p:sldId id="377" r:id="rId162"/>
    <p:sldId id="378" r:id="rId163"/>
    <p:sldId id="379" r:id="rId164"/>
    <p:sldId id="380" r:id="rId165"/>
    <p:sldId id="381" r:id="rId166"/>
    <p:sldId id="382" r:id="rId167"/>
    <p:sldId id="383" r:id="rId168"/>
    <p:sldId id="384" r:id="rId169"/>
    <p:sldId id="385" r:id="rId170"/>
    <p:sldId id="386" r:id="rId171"/>
    <p:sldId id="387" r:id="rId172"/>
    <p:sldId id="388" r:id="rId173"/>
    <p:sldId id="389" r:id="rId174"/>
    <p:sldId id="390" r:id="rId175"/>
    <p:sldId id="391" r:id="rId176"/>
    <p:sldId id="392" r:id="rId177"/>
    <p:sldId id="393" r:id="rId178"/>
    <p:sldId id="394" r:id="rId179"/>
    <p:sldId id="395" r:id="rId180"/>
    <p:sldId id="396" r:id="rId181"/>
    <p:sldId id="397" r:id="rId182"/>
    <p:sldId id="398" r:id="rId183"/>
    <p:sldId id="399" r:id="rId184"/>
    <p:sldId id="400" r:id="rId185"/>
    <p:sldId id="401" r:id="rId186"/>
    <p:sldId id="402" r:id="rId187"/>
    <p:sldId id="403" r:id="rId188"/>
    <p:sldId id="404" r:id="rId189"/>
    <p:sldId id="405" r:id="rId190"/>
    <p:sldId id="406" r:id="rId191"/>
    <p:sldId id="407" r:id="rId192"/>
    <p:sldId id="408" r:id="rId193"/>
    <p:sldId id="409" r:id="rId194"/>
    <p:sldId id="410" r:id="rId195"/>
    <p:sldId id="411" r:id="rId196"/>
    <p:sldId id="412" r:id="rId197"/>
    <p:sldId id="413" r:id="rId198"/>
    <p:sldId id="414" r:id="rId199"/>
    <p:sldId id="415" r:id="rId200"/>
    <p:sldId id="416" r:id="rId201"/>
    <p:sldId id="417" r:id="rId202"/>
    <p:sldId id="418" r:id="rId203"/>
    <p:sldId id="419" r:id="rId204"/>
    <p:sldId id="420" r:id="rId205"/>
    <p:sldId id="421" r:id="rId206"/>
    <p:sldId id="422" r:id="rId207"/>
    <p:sldId id="423" r:id="rId208"/>
    <p:sldId id="424" r:id="rId209"/>
    <p:sldId id="425" r:id="rId210"/>
    <p:sldId id="426" r:id="rId211"/>
    <p:sldId id="427" r:id="rId212"/>
    <p:sldId id="428" r:id="rId213"/>
    <p:sldId id="429" r:id="rId214"/>
    <p:sldId id="430" r:id="rId215"/>
    <p:sldId id="431" r:id="rId216"/>
    <p:sldId id="432" r:id="rId217"/>
    <p:sldId id="433" r:id="rId218"/>
    <p:sldId id="434" r:id="rId219"/>
    <p:sldId id="435" r:id="rId220"/>
    <p:sldId id="436" r:id="rId221"/>
    <p:sldId id="437" r:id="rId222"/>
    <p:sldId id="438" r:id="rId223"/>
    <p:sldId id="439" r:id="rId224"/>
    <p:sldId id="440" r:id="rId225"/>
    <p:sldId id="441" r:id="rId226"/>
    <p:sldId id="442" r:id="rId227"/>
    <p:sldId id="443" r:id="rId228"/>
    <p:sldId id="444" r:id="rId229"/>
    <p:sldId id="445" r:id="rId230"/>
    <p:sldId id="446" r:id="rId231"/>
    <p:sldId id="447" r:id="rId232"/>
    <p:sldId id="448" r:id="rId233"/>
    <p:sldId id="449" r:id="rId234"/>
    <p:sldId id="450" r:id="rId235"/>
    <p:sldId id="451" r:id="rId236"/>
    <p:sldId id="452" r:id="rId237"/>
    <p:sldId id="453" r:id="rId238"/>
    <p:sldId id="454" r:id="rId239"/>
    <p:sldId id="455" r:id="rId240"/>
    <p:sldId id="456" r:id="rId241"/>
    <p:sldId id="457" r:id="rId242"/>
    <p:sldId id="458" r:id="rId243"/>
    <p:sldId id="459" r:id="rId244"/>
    <p:sldId id="460" r:id="rId245"/>
    <p:sldId id="461" r:id="rId246"/>
    <p:sldId id="462" r:id="rId247"/>
    <p:sldId id="463" r:id="rId248"/>
    <p:sldId id="464" r:id="rId249"/>
    <p:sldId id="465" r:id="rId250"/>
    <p:sldId id="466" r:id="rId251"/>
    <p:sldId id="467" r:id="rId252"/>
    <p:sldId id="468" r:id="rId253"/>
    <p:sldId id="469" r:id="rId254"/>
    <p:sldId id="470" r:id="rId255"/>
    <p:sldId id="471" r:id="rId256"/>
    <p:sldId id="472" r:id="rId257"/>
    <p:sldId id="473" r:id="rId258"/>
    <p:sldId id="474" r:id="rId259"/>
    <p:sldId id="475" r:id="rId260"/>
    <p:sldId id="476" r:id="rId261"/>
    <p:sldId id="477" r:id="rId262"/>
    <p:sldId id="478" r:id="rId263"/>
    <p:sldId id="479" r:id="rId264"/>
    <p:sldId id="480" r:id="rId265"/>
    <p:sldId id="481" r:id="rId266"/>
    <p:sldId id="482" r:id="rId267"/>
    <p:sldId id="483" r:id="rId268"/>
    <p:sldId id="484" r:id="rId269"/>
    <p:sldId id="485" r:id="rId270"/>
    <p:sldId id="486" r:id="rId271"/>
    <p:sldId id="487" r:id="rId272"/>
    <p:sldId id="488" r:id="rId273"/>
    <p:sldId id="489" r:id="rId274"/>
    <p:sldId id="490" r:id="rId275"/>
    <p:sldId id="491" r:id="rId276"/>
    <p:sldId id="492" r:id="rId277"/>
    <p:sldId id="493" r:id="rId278"/>
    <p:sldId id="494" r:id="rId279"/>
    <p:sldId id="495" r:id="rId280"/>
    <p:sldId id="496" r:id="rId281"/>
    <p:sldId id="497" r:id="rId282"/>
    <p:sldId id="498" r:id="rId283"/>
    <p:sldId id="499" r:id="rId284"/>
    <p:sldId id="500" r:id="rId285"/>
    <p:sldId id="501" r:id="rId286"/>
    <p:sldId id="502" r:id="rId287"/>
    <p:sldId id="503" r:id="rId288"/>
    <p:sldId id="504" r:id="rId289"/>
    <p:sldId id="505" r:id="rId290"/>
    <p:sldId id="506" r:id="rId291"/>
    <p:sldId id="507" r:id="rId292"/>
    <p:sldId id="508" r:id="rId293"/>
    <p:sldId id="509" r:id="rId294"/>
    <p:sldId id="510" r:id="rId295"/>
    <p:sldId id="511" r:id="rId296"/>
    <p:sldId id="512" r:id="rId297"/>
    <p:sldId id="513" r:id="rId298"/>
    <p:sldId id="514" r:id="rId299"/>
    <p:sldId id="515" r:id="rId300"/>
    <p:sldId id="516" r:id="rId301"/>
    <p:sldId id="517" r:id="rId302"/>
    <p:sldId id="518" r:id="rId303"/>
    <p:sldId id="519" r:id="rId304"/>
    <p:sldId id="520" r:id="rId305"/>
    <p:sldId id="521" r:id="rId306"/>
    <p:sldId id="522" r:id="rId307"/>
    <p:sldId id="523" r:id="rId308"/>
    <p:sldId id="524" r:id="rId309"/>
    <p:sldId id="525" r:id="rId310"/>
    <p:sldId id="526" r:id="rId311"/>
    <p:sldId id="527" r:id="rId312"/>
    <p:sldId id="528" r:id="rId313"/>
    <p:sldId id="529" r:id="rId314"/>
    <p:sldId id="530" r:id="rId315"/>
    <p:sldId id="531" r:id="rId316"/>
    <p:sldId id="532" r:id="rId317"/>
    <p:sldId id="533" r:id="rId318"/>
    <p:sldId id="534" r:id="rId319"/>
    <p:sldId id="535" r:id="rId320"/>
    <p:sldId id="536" r:id="rId321"/>
    <p:sldId id="537" r:id="rId322"/>
    <p:sldId id="538" r:id="rId323"/>
    <p:sldId id="539" r:id="rId324"/>
    <p:sldId id="540" r:id="rId325"/>
    <p:sldId id="541" r:id="rId326"/>
    <p:sldId id="542" r:id="rId327"/>
    <p:sldId id="543" r:id="rId328"/>
    <p:sldId id="544" r:id="rId329"/>
    <p:sldId id="545" r:id="rId330"/>
    <p:sldId id="546" r:id="rId331"/>
    <p:sldId id="547" r:id="rId332"/>
    <p:sldId id="548" r:id="rId333"/>
    <p:sldId id="549" r:id="rId334"/>
    <p:sldId id="550" r:id="rId335"/>
    <p:sldId id="551" r:id="rId336"/>
    <p:sldId id="552" r:id="rId337"/>
    <p:sldId id="553" r:id="rId338"/>
    <p:sldId id="554" r:id="rId339"/>
    <p:sldId id="555" r:id="rId340"/>
    <p:sldId id="556" r:id="rId341"/>
    <p:sldId id="557" r:id="rId342"/>
    <p:sldId id="558" r:id="rId343"/>
    <p:sldId id="559" r:id="rId344"/>
    <p:sldId id="560" r:id="rId345"/>
    <p:sldId id="561" r:id="rId346"/>
    <p:sldId id="562" r:id="rId347"/>
    <p:sldId id="563" r:id="rId348"/>
    <p:sldId id="564" r:id="rId349"/>
    <p:sldId id="565" r:id="rId350"/>
    <p:sldId id="566" r:id="rId351"/>
    <p:sldId id="567" r:id="rId352"/>
    <p:sldId id="568" r:id="rId353"/>
    <p:sldId id="569" r:id="rId354"/>
    <p:sldId id="570" r:id="rId355"/>
    <p:sldId id="571" r:id="rId356"/>
    <p:sldId id="572" r:id="rId357"/>
    <p:sldId id="573" r:id="rId358"/>
    <p:sldId id="574" r:id="rId359"/>
    <p:sldId id="575" r:id="rId360"/>
    <p:sldId id="576" r:id="rId361"/>
    <p:sldId id="577" r:id="rId362"/>
    <p:sldId id="578" r:id="rId363"/>
    <p:sldId id="579" r:id="rId364"/>
    <p:sldId id="580" r:id="rId365"/>
    <p:sldId id="581" r:id="rId366"/>
    <p:sldId id="582" r:id="rId367"/>
    <p:sldId id="583" r:id="rId368"/>
    <p:sldId id="584" r:id="rId369"/>
    <p:sldId id="585" r:id="rId370"/>
    <p:sldId id="586" r:id="rId371"/>
    <p:sldId id="587" r:id="rId372"/>
    <p:sldId id="588" r:id="rId373"/>
    <p:sldId id="589" r:id="rId374"/>
    <p:sldId id="590" r:id="rId375"/>
    <p:sldId id="591" r:id="rId376"/>
    <p:sldId id="592" r:id="rId377"/>
    <p:sldId id="593" r:id="rId378"/>
    <p:sldId id="594" r:id="rId379"/>
    <p:sldId id="595" r:id="rId380"/>
    <p:sldId id="596" r:id="rId381"/>
    <p:sldId id="597" r:id="rId382"/>
    <p:sldId id="598" r:id="rId383"/>
    <p:sldId id="599" r:id="rId384"/>
    <p:sldId id="600" r:id="rId385"/>
    <p:sldId id="601" r:id="rId386"/>
    <p:sldId id="602" r:id="rId387"/>
    <p:sldId id="603" r:id="rId388"/>
    <p:sldId id="604" r:id="rId389"/>
    <p:sldId id="605" r:id="rId390"/>
    <p:sldId id="606" r:id="rId391"/>
    <p:sldId id="607" r:id="rId392"/>
    <p:sldId id="608" r:id="rId393"/>
    <p:sldId id="609" r:id="rId394"/>
    <p:sldId id="610" r:id="rId395"/>
    <p:sldId id="611" r:id="rId396"/>
    <p:sldId id="612" r:id="rId397"/>
    <p:sldId id="613" r:id="rId398"/>
    <p:sldId id="614" r:id="rId399"/>
    <p:sldId id="615" r:id="rId400"/>
    <p:sldId id="616" r:id="rId401"/>
    <p:sldId id="617" r:id="rId402"/>
    <p:sldId id="618" r:id="rId403"/>
    <p:sldId id="619" r:id="rId404"/>
    <p:sldId id="620" r:id="rId405"/>
    <p:sldId id="621" r:id="rId406"/>
    <p:sldId id="622" r:id="rId407"/>
    <p:sldId id="623" r:id="rId408"/>
    <p:sldId id="624" r:id="rId409"/>
    <p:sldId id="625" r:id="rId410"/>
    <p:sldId id="626" r:id="rId411"/>
    <p:sldId id="627" r:id="rId412"/>
    <p:sldId id="628" r:id="rId413"/>
    <p:sldId id="629" r:id="rId414"/>
    <p:sldId id="630" r:id="rId415"/>
    <p:sldId id="631" r:id="rId416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562" y="5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80.xml"/><Relationship Id="rId299" Type="http://schemas.openxmlformats.org/officeDocument/2006/relationships/slide" Target="slides/slide262.xml"/><Relationship Id="rId21" Type="http://schemas.openxmlformats.org/officeDocument/2006/relationships/slideMaster" Target="slideMasters/slideMaster21.xml"/><Relationship Id="rId63" Type="http://schemas.openxmlformats.org/officeDocument/2006/relationships/slide" Target="slides/slide26.xml"/><Relationship Id="rId159" Type="http://schemas.openxmlformats.org/officeDocument/2006/relationships/slide" Target="slides/slide122.xml"/><Relationship Id="rId324" Type="http://schemas.openxmlformats.org/officeDocument/2006/relationships/slide" Target="slides/slide287.xml"/><Relationship Id="rId366" Type="http://schemas.openxmlformats.org/officeDocument/2006/relationships/slide" Target="slides/slide329.xml"/><Relationship Id="rId170" Type="http://schemas.openxmlformats.org/officeDocument/2006/relationships/slide" Target="slides/slide133.xml"/><Relationship Id="rId226" Type="http://schemas.openxmlformats.org/officeDocument/2006/relationships/slide" Target="slides/slide189.xml"/><Relationship Id="rId268" Type="http://schemas.openxmlformats.org/officeDocument/2006/relationships/slide" Target="slides/slide231.xml"/><Relationship Id="rId32" Type="http://schemas.openxmlformats.org/officeDocument/2006/relationships/slideMaster" Target="slideMasters/slideMaster32.xml"/><Relationship Id="rId74" Type="http://schemas.openxmlformats.org/officeDocument/2006/relationships/slide" Target="slides/slide37.xml"/><Relationship Id="rId128" Type="http://schemas.openxmlformats.org/officeDocument/2006/relationships/slide" Target="slides/slide91.xml"/><Relationship Id="rId335" Type="http://schemas.openxmlformats.org/officeDocument/2006/relationships/slide" Target="slides/slide298.xml"/><Relationship Id="rId377" Type="http://schemas.openxmlformats.org/officeDocument/2006/relationships/slide" Target="slides/slide340.xml"/><Relationship Id="rId5" Type="http://schemas.openxmlformats.org/officeDocument/2006/relationships/slideMaster" Target="slideMasters/slideMaster5.xml"/><Relationship Id="rId181" Type="http://schemas.openxmlformats.org/officeDocument/2006/relationships/slide" Target="slides/slide144.xml"/><Relationship Id="rId237" Type="http://schemas.openxmlformats.org/officeDocument/2006/relationships/slide" Target="slides/slide200.xml"/><Relationship Id="rId402" Type="http://schemas.openxmlformats.org/officeDocument/2006/relationships/slide" Target="slides/slide365.xml"/><Relationship Id="rId279" Type="http://schemas.openxmlformats.org/officeDocument/2006/relationships/slide" Target="slides/slide242.xml"/><Relationship Id="rId43" Type="http://schemas.openxmlformats.org/officeDocument/2006/relationships/slide" Target="slides/slide6.xml"/><Relationship Id="rId139" Type="http://schemas.openxmlformats.org/officeDocument/2006/relationships/slide" Target="slides/slide102.xml"/><Relationship Id="rId290" Type="http://schemas.openxmlformats.org/officeDocument/2006/relationships/slide" Target="slides/slide253.xml"/><Relationship Id="rId304" Type="http://schemas.openxmlformats.org/officeDocument/2006/relationships/slide" Target="slides/slide267.xml"/><Relationship Id="rId346" Type="http://schemas.openxmlformats.org/officeDocument/2006/relationships/slide" Target="slides/slide309.xml"/><Relationship Id="rId388" Type="http://schemas.openxmlformats.org/officeDocument/2006/relationships/slide" Target="slides/slide351.xml"/><Relationship Id="rId85" Type="http://schemas.openxmlformats.org/officeDocument/2006/relationships/slide" Target="slides/slide48.xml"/><Relationship Id="rId150" Type="http://schemas.openxmlformats.org/officeDocument/2006/relationships/slide" Target="slides/slide113.xml"/><Relationship Id="rId192" Type="http://schemas.openxmlformats.org/officeDocument/2006/relationships/slide" Target="slides/slide155.xml"/><Relationship Id="rId206" Type="http://schemas.openxmlformats.org/officeDocument/2006/relationships/slide" Target="slides/slide169.xml"/><Relationship Id="rId413" Type="http://schemas.openxmlformats.org/officeDocument/2006/relationships/slide" Target="slides/slide376.xml"/><Relationship Id="rId248" Type="http://schemas.openxmlformats.org/officeDocument/2006/relationships/slide" Target="slides/slide211.xml"/><Relationship Id="rId12" Type="http://schemas.openxmlformats.org/officeDocument/2006/relationships/slideMaster" Target="slideMasters/slideMaster12.xml"/><Relationship Id="rId108" Type="http://schemas.openxmlformats.org/officeDocument/2006/relationships/slide" Target="slides/slide71.xml"/><Relationship Id="rId315" Type="http://schemas.openxmlformats.org/officeDocument/2006/relationships/slide" Target="slides/slide278.xml"/><Relationship Id="rId357" Type="http://schemas.openxmlformats.org/officeDocument/2006/relationships/slide" Target="slides/slide320.xml"/><Relationship Id="rId54" Type="http://schemas.openxmlformats.org/officeDocument/2006/relationships/slide" Target="slides/slide17.xml"/><Relationship Id="rId96" Type="http://schemas.openxmlformats.org/officeDocument/2006/relationships/slide" Target="slides/slide59.xml"/><Relationship Id="rId161" Type="http://schemas.openxmlformats.org/officeDocument/2006/relationships/slide" Target="slides/slide124.xml"/><Relationship Id="rId217" Type="http://schemas.openxmlformats.org/officeDocument/2006/relationships/slide" Target="slides/slide180.xml"/><Relationship Id="rId399" Type="http://schemas.openxmlformats.org/officeDocument/2006/relationships/slide" Target="slides/slide362.xml"/><Relationship Id="rId259" Type="http://schemas.openxmlformats.org/officeDocument/2006/relationships/slide" Target="slides/slide222.xml"/><Relationship Id="rId23" Type="http://schemas.openxmlformats.org/officeDocument/2006/relationships/slideMaster" Target="slideMasters/slideMaster23.xml"/><Relationship Id="rId119" Type="http://schemas.openxmlformats.org/officeDocument/2006/relationships/slide" Target="slides/slide82.xml"/><Relationship Id="rId270" Type="http://schemas.openxmlformats.org/officeDocument/2006/relationships/slide" Target="slides/slide233.xml"/><Relationship Id="rId326" Type="http://schemas.openxmlformats.org/officeDocument/2006/relationships/slide" Target="slides/slide289.xml"/><Relationship Id="rId65" Type="http://schemas.openxmlformats.org/officeDocument/2006/relationships/slide" Target="slides/slide28.xml"/><Relationship Id="rId130" Type="http://schemas.openxmlformats.org/officeDocument/2006/relationships/slide" Target="slides/slide93.xml"/><Relationship Id="rId368" Type="http://schemas.openxmlformats.org/officeDocument/2006/relationships/slide" Target="slides/slide331.xml"/><Relationship Id="rId172" Type="http://schemas.openxmlformats.org/officeDocument/2006/relationships/slide" Target="slides/slide135.xml"/><Relationship Id="rId228" Type="http://schemas.openxmlformats.org/officeDocument/2006/relationships/slide" Target="slides/slide191.xml"/><Relationship Id="rId281" Type="http://schemas.openxmlformats.org/officeDocument/2006/relationships/slide" Target="slides/slide244.xml"/><Relationship Id="rId337" Type="http://schemas.openxmlformats.org/officeDocument/2006/relationships/slide" Target="slides/slide300.xml"/><Relationship Id="rId34" Type="http://schemas.openxmlformats.org/officeDocument/2006/relationships/slideMaster" Target="slideMasters/slideMaster34.xml"/><Relationship Id="rId76" Type="http://schemas.openxmlformats.org/officeDocument/2006/relationships/slide" Target="slides/slide39.xml"/><Relationship Id="rId141" Type="http://schemas.openxmlformats.org/officeDocument/2006/relationships/slide" Target="slides/slide104.xml"/><Relationship Id="rId379" Type="http://schemas.openxmlformats.org/officeDocument/2006/relationships/slide" Target="slides/slide342.xml"/><Relationship Id="rId7" Type="http://schemas.openxmlformats.org/officeDocument/2006/relationships/slideMaster" Target="slideMasters/slideMaster7.xml"/><Relationship Id="rId183" Type="http://schemas.openxmlformats.org/officeDocument/2006/relationships/slide" Target="slides/slide146.xml"/><Relationship Id="rId239" Type="http://schemas.openxmlformats.org/officeDocument/2006/relationships/slide" Target="slides/slide202.xml"/><Relationship Id="rId390" Type="http://schemas.openxmlformats.org/officeDocument/2006/relationships/slide" Target="slides/slide353.xml"/><Relationship Id="rId404" Type="http://schemas.openxmlformats.org/officeDocument/2006/relationships/slide" Target="slides/slide367.xml"/><Relationship Id="rId250" Type="http://schemas.openxmlformats.org/officeDocument/2006/relationships/slide" Target="slides/slide213.xml"/><Relationship Id="rId292" Type="http://schemas.openxmlformats.org/officeDocument/2006/relationships/slide" Target="slides/slide255.xml"/><Relationship Id="rId306" Type="http://schemas.openxmlformats.org/officeDocument/2006/relationships/slide" Target="slides/slide269.xml"/><Relationship Id="rId45" Type="http://schemas.openxmlformats.org/officeDocument/2006/relationships/slide" Target="slides/slide8.xml"/><Relationship Id="rId87" Type="http://schemas.openxmlformats.org/officeDocument/2006/relationships/slide" Target="slides/slide50.xml"/><Relationship Id="rId110" Type="http://schemas.openxmlformats.org/officeDocument/2006/relationships/slide" Target="slides/slide73.xml"/><Relationship Id="rId348" Type="http://schemas.openxmlformats.org/officeDocument/2006/relationships/slide" Target="slides/slide311.xml"/><Relationship Id="rId152" Type="http://schemas.openxmlformats.org/officeDocument/2006/relationships/slide" Target="slides/slide115.xml"/><Relationship Id="rId194" Type="http://schemas.openxmlformats.org/officeDocument/2006/relationships/slide" Target="slides/slide157.xml"/><Relationship Id="rId208" Type="http://schemas.openxmlformats.org/officeDocument/2006/relationships/slide" Target="slides/slide171.xml"/><Relationship Id="rId415" Type="http://schemas.openxmlformats.org/officeDocument/2006/relationships/slide" Target="slides/slide378.xml"/><Relationship Id="rId261" Type="http://schemas.openxmlformats.org/officeDocument/2006/relationships/slide" Target="slides/slide224.xml"/><Relationship Id="rId14" Type="http://schemas.openxmlformats.org/officeDocument/2006/relationships/slideMaster" Target="slideMasters/slideMaster14.xml"/><Relationship Id="rId56" Type="http://schemas.openxmlformats.org/officeDocument/2006/relationships/slide" Target="slides/slide19.xml"/><Relationship Id="rId317" Type="http://schemas.openxmlformats.org/officeDocument/2006/relationships/slide" Target="slides/slide280.xml"/><Relationship Id="rId359" Type="http://schemas.openxmlformats.org/officeDocument/2006/relationships/slide" Target="slides/slide322.xml"/><Relationship Id="rId98" Type="http://schemas.openxmlformats.org/officeDocument/2006/relationships/slide" Target="slides/slide61.xml"/><Relationship Id="rId121" Type="http://schemas.openxmlformats.org/officeDocument/2006/relationships/slide" Target="slides/slide84.xml"/><Relationship Id="rId163" Type="http://schemas.openxmlformats.org/officeDocument/2006/relationships/slide" Target="slides/slide126.xml"/><Relationship Id="rId219" Type="http://schemas.openxmlformats.org/officeDocument/2006/relationships/slide" Target="slides/slide182.xml"/><Relationship Id="rId370" Type="http://schemas.openxmlformats.org/officeDocument/2006/relationships/slide" Target="slides/slide333.xml"/><Relationship Id="rId230" Type="http://schemas.openxmlformats.org/officeDocument/2006/relationships/slide" Target="slides/slide193.xml"/><Relationship Id="rId25" Type="http://schemas.openxmlformats.org/officeDocument/2006/relationships/slideMaster" Target="slideMasters/slideMaster25.xml"/><Relationship Id="rId67" Type="http://schemas.openxmlformats.org/officeDocument/2006/relationships/slide" Target="slides/slide30.xml"/><Relationship Id="rId272" Type="http://schemas.openxmlformats.org/officeDocument/2006/relationships/slide" Target="slides/slide235.xml"/><Relationship Id="rId328" Type="http://schemas.openxmlformats.org/officeDocument/2006/relationships/slide" Target="slides/slide291.xml"/><Relationship Id="rId132" Type="http://schemas.openxmlformats.org/officeDocument/2006/relationships/slide" Target="slides/slide95.xml"/><Relationship Id="rId174" Type="http://schemas.openxmlformats.org/officeDocument/2006/relationships/slide" Target="slides/slide137.xml"/><Relationship Id="rId381" Type="http://schemas.openxmlformats.org/officeDocument/2006/relationships/slide" Target="slides/slide344.xml"/><Relationship Id="rId241" Type="http://schemas.openxmlformats.org/officeDocument/2006/relationships/slide" Target="slides/slide204.xml"/><Relationship Id="rId36" Type="http://schemas.openxmlformats.org/officeDocument/2006/relationships/slideMaster" Target="slideMasters/slideMaster36.xml"/><Relationship Id="rId283" Type="http://schemas.openxmlformats.org/officeDocument/2006/relationships/slide" Target="slides/slide246.xml"/><Relationship Id="rId339" Type="http://schemas.openxmlformats.org/officeDocument/2006/relationships/slide" Target="slides/slide302.xml"/><Relationship Id="rId78" Type="http://schemas.openxmlformats.org/officeDocument/2006/relationships/slide" Target="slides/slide41.xml"/><Relationship Id="rId101" Type="http://schemas.openxmlformats.org/officeDocument/2006/relationships/slide" Target="slides/slide64.xml"/><Relationship Id="rId143" Type="http://schemas.openxmlformats.org/officeDocument/2006/relationships/slide" Target="slides/slide106.xml"/><Relationship Id="rId185" Type="http://schemas.openxmlformats.org/officeDocument/2006/relationships/slide" Target="slides/slide148.xml"/><Relationship Id="rId350" Type="http://schemas.openxmlformats.org/officeDocument/2006/relationships/slide" Target="slides/slide313.xml"/><Relationship Id="rId406" Type="http://schemas.openxmlformats.org/officeDocument/2006/relationships/slide" Target="slides/slide369.xml"/><Relationship Id="rId9" Type="http://schemas.openxmlformats.org/officeDocument/2006/relationships/slideMaster" Target="slideMasters/slideMaster9.xml"/><Relationship Id="rId210" Type="http://schemas.openxmlformats.org/officeDocument/2006/relationships/slide" Target="slides/slide173.xml"/><Relationship Id="rId392" Type="http://schemas.openxmlformats.org/officeDocument/2006/relationships/slide" Target="slides/slide355.xml"/><Relationship Id="rId252" Type="http://schemas.openxmlformats.org/officeDocument/2006/relationships/slide" Target="slides/slide215.xml"/><Relationship Id="rId294" Type="http://schemas.openxmlformats.org/officeDocument/2006/relationships/slide" Target="slides/slide257.xml"/><Relationship Id="rId308" Type="http://schemas.openxmlformats.org/officeDocument/2006/relationships/slide" Target="slides/slide271.xml"/><Relationship Id="rId47" Type="http://schemas.openxmlformats.org/officeDocument/2006/relationships/slide" Target="slides/slide10.xml"/><Relationship Id="rId89" Type="http://schemas.openxmlformats.org/officeDocument/2006/relationships/slide" Target="slides/slide52.xml"/><Relationship Id="rId112" Type="http://schemas.openxmlformats.org/officeDocument/2006/relationships/slide" Target="slides/slide75.xml"/><Relationship Id="rId154" Type="http://schemas.openxmlformats.org/officeDocument/2006/relationships/slide" Target="slides/slide117.xml"/><Relationship Id="rId361" Type="http://schemas.openxmlformats.org/officeDocument/2006/relationships/slide" Target="slides/slide324.xml"/><Relationship Id="rId196" Type="http://schemas.openxmlformats.org/officeDocument/2006/relationships/slide" Target="slides/slide159.xml"/><Relationship Id="rId417" Type="http://schemas.openxmlformats.org/officeDocument/2006/relationships/notesMaster" Target="notesMasters/notesMaster1.xml"/><Relationship Id="rId16" Type="http://schemas.openxmlformats.org/officeDocument/2006/relationships/slideMaster" Target="slideMasters/slideMaster16.xml"/><Relationship Id="rId221" Type="http://schemas.openxmlformats.org/officeDocument/2006/relationships/slide" Target="slides/slide184.xml"/><Relationship Id="rId263" Type="http://schemas.openxmlformats.org/officeDocument/2006/relationships/slide" Target="slides/slide226.xml"/><Relationship Id="rId319" Type="http://schemas.openxmlformats.org/officeDocument/2006/relationships/slide" Target="slides/slide282.xml"/><Relationship Id="rId58" Type="http://schemas.openxmlformats.org/officeDocument/2006/relationships/slide" Target="slides/slide21.xml"/><Relationship Id="rId123" Type="http://schemas.openxmlformats.org/officeDocument/2006/relationships/slide" Target="slides/slide86.xml"/><Relationship Id="rId330" Type="http://schemas.openxmlformats.org/officeDocument/2006/relationships/slide" Target="slides/slide293.xml"/><Relationship Id="rId165" Type="http://schemas.openxmlformats.org/officeDocument/2006/relationships/slide" Target="slides/slide128.xml"/><Relationship Id="rId372" Type="http://schemas.openxmlformats.org/officeDocument/2006/relationships/slide" Target="slides/slide335.xml"/><Relationship Id="rId232" Type="http://schemas.openxmlformats.org/officeDocument/2006/relationships/slide" Target="slides/slide195.xml"/><Relationship Id="rId274" Type="http://schemas.openxmlformats.org/officeDocument/2006/relationships/slide" Target="slides/slide237.xml"/><Relationship Id="rId27" Type="http://schemas.openxmlformats.org/officeDocument/2006/relationships/slideMaster" Target="slideMasters/slideMaster27.xml"/><Relationship Id="rId69" Type="http://schemas.openxmlformats.org/officeDocument/2006/relationships/slide" Target="slides/slide32.xml"/><Relationship Id="rId134" Type="http://schemas.openxmlformats.org/officeDocument/2006/relationships/slide" Target="slides/slide97.xml"/><Relationship Id="rId80" Type="http://schemas.openxmlformats.org/officeDocument/2006/relationships/slide" Target="slides/slide43.xml"/><Relationship Id="rId176" Type="http://schemas.openxmlformats.org/officeDocument/2006/relationships/slide" Target="slides/slide139.xml"/><Relationship Id="rId341" Type="http://schemas.openxmlformats.org/officeDocument/2006/relationships/slide" Target="slides/slide304.xml"/><Relationship Id="rId383" Type="http://schemas.openxmlformats.org/officeDocument/2006/relationships/slide" Target="slides/slide346.xml"/><Relationship Id="rId201" Type="http://schemas.openxmlformats.org/officeDocument/2006/relationships/slide" Target="slides/slide164.xml"/><Relationship Id="rId243" Type="http://schemas.openxmlformats.org/officeDocument/2006/relationships/slide" Target="slides/slide206.xml"/><Relationship Id="rId285" Type="http://schemas.openxmlformats.org/officeDocument/2006/relationships/slide" Target="slides/slide248.xml"/><Relationship Id="rId17" Type="http://schemas.openxmlformats.org/officeDocument/2006/relationships/slideMaster" Target="slideMasters/slideMaster17.xml"/><Relationship Id="rId38" Type="http://schemas.openxmlformats.org/officeDocument/2006/relationships/slide" Target="slides/slide1.xml"/><Relationship Id="rId59" Type="http://schemas.openxmlformats.org/officeDocument/2006/relationships/slide" Target="slides/slide22.xml"/><Relationship Id="rId103" Type="http://schemas.openxmlformats.org/officeDocument/2006/relationships/slide" Target="slides/slide66.xml"/><Relationship Id="rId124" Type="http://schemas.openxmlformats.org/officeDocument/2006/relationships/slide" Target="slides/slide87.xml"/><Relationship Id="rId310" Type="http://schemas.openxmlformats.org/officeDocument/2006/relationships/slide" Target="slides/slide273.xml"/><Relationship Id="rId70" Type="http://schemas.openxmlformats.org/officeDocument/2006/relationships/slide" Target="slides/slide33.xml"/><Relationship Id="rId91" Type="http://schemas.openxmlformats.org/officeDocument/2006/relationships/slide" Target="slides/slide54.xml"/><Relationship Id="rId145" Type="http://schemas.openxmlformats.org/officeDocument/2006/relationships/slide" Target="slides/slide108.xml"/><Relationship Id="rId166" Type="http://schemas.openxmlformats.org/officeDocument/2006/relationships/slide" Target="slides/slide129.xml"/><Relationship Id="rId187" Type="http://schemas.openxmlformats.org/officeDocument/2006/relationships/slide" Target="slides/slide150.xml"/><Relationship Id="rId331" Type="http://schemas.openxmlformats.org/officeDocument/2006/relationships/slide" Target="slides/slide294.xml"/><Relationship Id="rId352" Type="http://schemas.openxmlformats.org/officeDocument/2006/relationships/slide" Target="slides/slide315.xml"/><Relationship Id="rId373" Type="http://schemas.openxmlformats.org/officeDocument/2006/relationships/slide" Target="slides/slide336.xml"/><Relationship Id="rId394" Type="http://schemas.openxmlformats.org/officeDocument/2006/relationships/slide" Target="slides/slide357.xml"/><Relationship Id="rId408" Type="http://schemas.openxmlformats.org/officeDocument/2006/relationships/slide" Target="slides/slide371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175.xml"/><Relationship Id="rId233" Type="http://schemas.openxmlformats.org/officeDocument/2006/relationships/slide" Target="slides/slide196.xml"/><Relationship Id="rId254" Type="http://schemas.openxmlformats.org/officeDocument/2006/relationships/slide" Target="slides/slide217.xml"/><Relationship Id="rId28" Type="http://schemas.openxmlformats.org/officeDocument/2006/relationships/slideMaster" Target="slideMasters/slideMaster28.xml"/><Relationship Id="rId49" Type="http://schemas.openxmlformats.org/officeDocument/2006/relationships/slide" Target="slides/slide12.xml"/><Relationship Id="rId114" Type="http://schemas.openxmlformats.org/officeDocument/2006/relationships/slide" Target="slides/slide77.xml"/><Relationship Id="rId275" Type="http://schemas.openxmlformats.org/officeDocument/2006/relationships/slide" Target="slides/slide238.xml"/><Relationship Id="rId296" Type="http://schemas.openxmlformats.org/officeDocument/2006/relationships/slide" Target="slides/slide259.xml"/><Relationship Id="rId300" Type="http://schemas.openxmlformats.org/officeDocument/2006/relationships/slide" Target="slides/slide263.xml"/><Relationship Id="rId60" Type="http://schemas.openxmlformats.org/officeDocument/2006/relationships/slide" Target="slides/slide23.xml"/><Relationship Id="rId81" Type="http://schemas.openxmlformats.org/officeDocument/2006/relationships/slide" Target="slides/slide44.xml"/><Relationship Id="rId135" Type="http://schemas.openxmlformats.org/officeDocument/2006/relationships/slide" Target="slides/slide98.xml"/><Relationship Id="rId156" Type="http://schemas.openxmlformats.org/officeDocument/2006/relationships/slide" Target="slides/slide119.xml"/><Relationship Id="rId177" Type="http://schemas.openxmlformats.org/officeDocument/2006/relationships/slide" Target="slides/slide140.xml"/><Relationship Id="rId198" Type="http://schemas.openxmlformats.org/officeDocument/2006/relationships/slide" Target="slides/slide161.xml"/><Relationship Id="rId321" Type="http://schemas.openxmlformats.org/officeDocument/2006/relationships/slide" Target="slides/slide284.xml"/><Relationship Id="rId342" Type="http://schemas.openxmlformats.org/officeDocument/2006/relationships/slide" Target="slides/slide305.xml"/><Relationship Id="rId363" Type="http://schemas.openxmlformats.org/officeDocument/2006/relationships/slide" Target="slides/slide326.xml"/><Relationship Id="rId384" Type="http://schemas.openxmlformats.org/officeDocument/2006/relationships/slide" Target="slides/slide347.xml"/><Relationship Id="rId419" Type="http://schemas.openxmlformats.org/officeDocument/2006/relationships/viewProps" Target="viewProps.xml"/><Relationship Id="rId202" Type="http://schemas.openxmlformats.org/officeDocument/2006/relationships/slide" Target="slides/slide165.xml"/><Relationship Id="rId223" Type="http://schemas.openxmlformats.org/officeDocument/2006/relationships/slide" Target="slides/slide186.xml"/><Relationship Id="rId244" Type="http://schemas.openxmlformats.org/officeDocument/2006/relationships/slide" Target="slides/slide207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2.xml"/><Relationship Id="rId265" Type="http://schemas.openxmlformats.org/officeDocument/2006/relationships/slide" Target="slides/slide228.xml"/><Relationship Id="rId286" Type="http://schemas.openxmlformats.org/officeDocument/2006/relationships/slide" Target="slides/slide249.xml"/><Relationship Id="rId50" Type="http://schemas.openxmlformats.org/officeDocument/2006/relationships/slide" Target="slides/slide13.xml"/><Relationship Id="rId104" Type="http://schemas.openxmlformats.org/officeDocument/2006/relationships/slide" Target="slides/slide67.xml"/><Relationship Id="rId125" Type="http://schemas.openxmlformats.org/officeDocument/2006/relationships/slide" Target="slides/slide88.xml"/><Relationship Id="rId146" Type="http://schemas.openxmlformats.org/officeDocument/2006/relationships/slide" Target="slides/slide109.xml"/><Relationship Id="rId167" Type="http://schemas.openxmlformats.org/officeDocument/2006/relationships/slide" Target="slides/slide130.xml"/><Relationship Id="rId188" Type="http://schemas.openxmlformats.org/officeDocument/2006/relationships/slide" Target="slides/slide151.xml"/><Relationship Id="rId311" Type="http://schemas.openxmlformats.org/officeDocument/2006/relationships/slide" Target="slides/slide274.xml"/><Relationship Id="rId332" Type="http://schemas.openxmlformats.org/officeDocument/2006/relationships/slide" Target="slides/slide295.xml"/><Relationship Id="rId353" Type="http://schemas.openxmlformats.org/officeDocument/2006/relationships/slide" Target="slides/slide316.xml"/><Relationship Id="rId374" Type="http://schemas.openxmlformats.org/officeDocument/2006/relationships/slide" Target="slides/slide337.xml"/><Relationship Id="rId395" Type="http://schemas.openxmlformats.org/officeDocument/2006/relationships/slide" Target="slides/slide358.xml"/><Relationship Id="rId409" Type="http://schemas.openxmlformats.org/officeDocument/2006/relationships/slide" Target="slides/slide372.xml"/><Relationship Id="rId71" Type="http://schemas.openxmlformats.org/officeDocument/2006/relationships/slide" Target="slides/slide34.xml"/><Relationship Id="rId92" Type="http://schemas.openxmlformats.org/officeDocument/2006/relationships/slide" Target="slides/slide55.xml"/><Relationship Id="rId213" Type="http://schemas.openxmlformats.org/officeDocument/2006/relationships/slide" Target="slides/slide176.xml"/><Relationship Id="rId234" Type="http://schemas.openxmlformats.org/officeDocument/2006/relationships/slide" Target="slides/slide197.xml"/><Relationship Id="rId420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55" Type="http://schemas.openxmlformats.org/officeDocument/2006/relationships/slide" Target="slides/slide218.xml"/><Relationship Id="rId276" Type="http://schemas.openxmlformats.org/officeDocument/2006/relationships/slide" Target="slides/slide239.xml"/><Relationship Id="rId297" Type="http://schemas.openxmlformats.org/officeDocument/2006/relationships/slide" Target="slides/slide260.xml"/><Relationship Id="rId40" Type="http://schemas.openxmlformats.org/officeDocument/2006/relationships/slide" Target="slides/slide3.xml"/><Relationship Id="rId115" Type="http://schemas.openxmlformats.org/officeDocument/2006/relationships/slide" Target="slides/slide78.xml"/><Relationship Id="rId136" Type="http://schemas.openxmlformats.org/officeDocument/2006/relationships/slide" Target="slides/slide99.xml"/><Relationship Id="rId157" Type="http://schemas.openxmlformats.org/officeDocument/2006/relationships/slide" Target="slides/slide120.xml"/><Relationship Id="rId178" Type="http://schemas.openxmlformats.org/officeDocument/2006/relationships/slide" Target="slides/slide141.xml"/><Relationship Id="rId301" Type="http://schemas.openxmlformats.org/officeDocument/2006/relationships/slide" Target="slides/slide264.xml"/><Relationship Id="rId322" Type="http://schemas.openxmlformats.org/officeDocument/2006/relationships/slide" Target="slides/slide285.xml"/><Relationship Id="rId343" Type="http://schemas.openxmlformats.org/officeDocument/2006/relationships/slide" Target="slides/slide306.xml"/><Relationship Id="rId364" Type="http://schemas.openxmlformats.org/officeDocument/2006/relationships/slide" Target="slides/slide327.xml"/><Relationship Id="rId61" Type="http://schemas.openxmlformats.org/officeDocument/2006/relationships/slide" Target="slides/slide24.xml"/><Relationship Id="rId82" Type="http://schemas.openxmlformats.org/officeDocument/2006/relationships/slide" Target="slides/slide45.xml"/><Relationship Id="rId199" Type="http://schemas.openxmlformats.org/officeDocument/2006/relationships/slide" Target="slides/slide162.xml"/><Relationship Id="rId203" Type="http://schemas.openxmlformats.org/officeDocument/2006/relationships/slide" Target="slides/slide166.xml"/><Relationship Id="rId385" Type="http://schemas.openxmlformats.org/officeDocument/2006/relationships/slide" Target="slides/slide348.xml"/><Relationship Id="rId19" Type="http://schemas.openxmlformats.org/officeDocument/2006/relationships/slideMaster" Target="slideMasters/slideMaster19.xml"/><Relationship Id="rId224" Type="http://schemas.openxmlformats.org/officeDocument/2006/relationships/slide" Target="slides/slide187.xml"/><Relationship Id="rId245" Type="http://schemas.openxmlformats.org/officeDocument/2006/relationships/slide" Target="slides/slide208.xml"/><Relationship Id="rId266" Type="http://schemas.openxmlformats.org/officeDocument/2006/relationships/slide" Target="slides/slide229.xml"/><Relationship Id="rId287" Type="http://schemas.openxmlformats.org/officeDocument/2006/relationships/slide" Target="slides/slide250.xml"/><Relationship Id="rId410" Type="http://schemas.openxmlformats.org/officeDocument/2006/relationships/slide" Target="slides/slide373.xml"/><Relationship Id="rId30" Type="http://schemas.openxmlformats.org/officeDocument/2006/relationships/slideMaster" Target="slideMasters/slideMaster30.xml"/><Relationship Id="rId105" Type="http://schemas.openxmlformats.org/officeDocument/2006/relationships/slide" Target="slides/slide68.xml"/><Relationship Id="rId126" Type="http://schemas.openxmlformats.org/officeDocument/2006/relationships/slide" Target="slides/slide89.xml"/><Relationship Id="rId147" Type="http://schemas.openxmlformats.org/officeDocument/2006/relationships/slide" Target="slides/slide110.xml"/><Relationship Id="rId168" Type="http://schemas.openxmlformats.org/officeDocument/2006/relationships/slide" Target="slides/slide131.xml"/><Relationship Id="rId312" Type="http://schemas.openxmlformats.org/officeDocument/2006/relationships/slide" Target="slides/slide275.xml"/><Relationship Id="rId333" Type="http://schemas.openxmlformats.org/officeDocument/2006/relationships/slide" Target="slides/slide296.xml"/><Relationship Id="rId354" Type="http://schemas.openxmlformats.org/officeDocument/2006/relationships/slide" Target="slides/slide317.xml"/><Relationship Id="rId51" Type="http://schemas.openxmlformats.org/officeDocument/2006/relationships/slide" Target="slides/slide14.xml"/><Relationship Id="rId72" Type="http://schemas.openxmlformats.org/officeDocument/2006/relationships/slide" Target="slides/slide35.xml"/><Relationship Id="rId93" Type="http://schemas.openxmlformats.org/officeDocument/2006/relationships/slide" Target="slides/slide56.xml"/><Relationship Id="rId189" Type="http://schemas.openxmlformats.org/officeDocument/2006/relationships/slide" Target="slides/slide152.xml"/><Relationship Id="rId375" Type="http://schemas.openxmlformats.org/officeDocument/2006/relationships/slide" Target="slides/slide338.xml"/><Relationship Id="rId396" Type="http://schemas.openxmlformats.org/officeDocument/2006/relationships/slide" Target="slides/slide359.xml"/><Relationship Id="rId3" Type="http://schemas.openxmlformats.org/officeDocument/2006/relationships/slideMaster" Target="slideMasters/slideMaster3.xml"/><Relationship Id="rId214" Type="http://schemas.openxmlformats.org/officeDocument/2006/relationships/slide" Target="slides/slide177.xml"/><Relationship Id="rId235" Type="http://schemas.openxmlformats.org/officeDocument/2006/relationships/slide" Target="slides/slide198.xml"/><Relationship Id="rId256" Type="http://schemas.openxmlformats.org/officeDocument/2006/relationships/slide" Target="slides/slide219.xml"/><Relationship Id="rId277" Type="http://schemas.openxmlformats.org/officeDocument/2006/relationships/slide" Target="slides/slide240.xml"/><Relationship Id="rId298" Type="http://schemas.openxmlformats.org/officeDocument/2006/relationships/slide" Target="slides/slide261.xml"/><Relationship Id="rId400" Type="http://schemas.openxmlformats.org/officeDocument/2006/relationships/slide" Target="slides/slide363.xml"/><Relationship Id="rId421" Type="http://schemas.openxmlformats.org/officeDocument/2006/relationships/tableStyles" Target="tableStyles.xml"/><Relationship Id="rId116" Type="http://schemas.openxmlformats.org/officeDocument/2006/relationships/slide" Target="slides/slide79.xml"/><Relationship Id="rId137" Type="http://schemas.openxmlformats.org/officeDocument/2006/relationships/slide" Target="slides/slide100.xml"/><Relationship Id="rId158" Type="http://schemas.openxmlformats.org/officeDocument/2006/relationships/slide" Target="slides/slide121.xml"/><Relationship Id="rId302" Type="http://schemas.openxmlformats.org/officeDocument/2006/relationships/slide" Target="slides/slide265.xml"/><Relationship Id="rId323" Type="http://schemas.openxmlformats.org/officeDocument/2006/relationships/slide" Target="slides/slide286.xml"/><Relationship Id="rId344" Type="http://schemas.openxmlformats.org/officeDocument/2006/relationships/slide" Target="slides/slide307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4.xml"/><Relationship Id="rId62" Type="http://schemas.openxmlformats.org/officeDocument/2006/relationships/slide" Target="slides/slide25.xml"/><Relationship Id="rId83" Type="http://schemas.openxmlformats.org/officeDocument/2006/relationships/slide" Target="slides/slide46.xml"/><Relationship Id="rId179" Type="http://schemas.openxmlformats.org/officeDocument/2006/relationships/slide" Target="slides/slide142.xml"/><Relationship Id="rId365" Type="http://schemas.openxmlformats.org/officeDocument/2006/relationships/slide" Target="slides/slide328.xml"/><Relationship Id="rId386" Type="http://schemas.openxmlformats.org/officeDocument/2006/relationships/slide" Target="slides/slide349.xml"/><Relationship Id="rId190" Type="http://schemas.openxmlformats.org/officeDocument/2006/relationships/slide" Target="slides/slide153.xml"/><Relationship Id="rId204" Type="http://schemas.openxmlformats.org/officeDocument/2006/relationships/slide" Target="slides/slide167.xml"/><Relationship Id="rId225" Type="http://schemas.openxmlformats.org/officeDocument/2006/relationships/slide" Target="slides/slide188.xml"/><Relationship Id="rId246" Type="http://schemas.openxmlformats.org/officeDocument/2006/relationships/slide" Target="slides/slide209.xml"/><Relationship Id="rId267" Type="http://schemas.openxmlformats.org/officeDocument/2006/relationships/slide" Target="slides/slide230.xml"/><Relationship Id="rId288" Type="http://schemas.openxmlformats.org/officeDocument/2006/relationships/slide" Target="slides/slide251.xml"/><Relationship Id="rId411" Type="http://schemas.openxmlformats.org/officeDocument/2006/relationships/slide" Target="slides/slide374.xml"/><Relationship Id="rId106" Type="http://schemas.openxmlformats.org/officeDocument/2006/relationships/slide" Target="slides/slide69.xml"/><Relationship Id="rId127" Type="http://schemas.openxmlformats.org/officeDocument/2006/relationships/slide" Target="slides/slide90.xml"/><Relationship Id="rId313" Type="http://schemas.openxmlformats.org/officeDocument/2006/relationships/slide" Target="slides/slide276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52" Type="http://schemas.openxmlformats.org/officeDocument/2006/relationships/slide" Target="slides/slide15.xml"/><Relationship Id="rId73" Type="http://schemas.openxmlformats.org/officeDocument/2006/relationships/slide" Target="slides/slide36.xml"/><Relationship Id="rId94" Type="http://schemas.openxmlformats.org/officeDocument/2006/relationships/slide" Target="slides/slide57.xml"/><Relationship Id="rId148" Type="http://schemas.openxmlformats.org/officeDocument/2006/relationships/slide" Target="slides/slide111.xml"/><Relationship Id="rId169" Type="http://schemas.openxmlformats.org/officeDocument/2006/relationships/slide" Target="slides/slide132.xml"/><Relationship Id="rId334" Type="http://schemas.openxmlformats.org/officeDocument/2006/relationships/slide" Target="slides/slide297.xml"/><Relationship Id="rId355" Type="http://schemas.openxmlformats.org/officeDocument/2006/relationships/slide" Target="slides/slide318.xml"/><Relationship Id="rId376" Type="http://schemas.openxmlformats.org/officeDocument/2006/relationships/slide" Target="slides/slide339.xml"/><Relationship Id="rId397" Type="http://schemas.openxmlformats.org/officeDocument/2006/relationships/slide" Target="slides/slide360.xml"/><Relationship Id="rId4" Type="http://schemas.openxmlformats.org/officeDocument/2006/relationships/slideMaster" Target="slideMasters/slideMaster4.xml"/><Relationship Id="rId180" Type="http://schemas.openxmlformats.org/officeDocument/2006/relationships/slide" Target="slides/slide143.xml"/><Relationship Id="rId215" Type="http://schemas.openxmlformats.org/officeDocument/2006/relationships/slide" Target="slides/slide178.xml"/><Relationship Id="rId236" Type="http://schemas.openxmlformats.org/officeDocument/2006/relationships/slide" Target="slides/slide199.xml"/><Relationship Id="rId257" Type="http://schemas.openxmlformats.org/officeDocument/2006/relationships/slide" Target="slides/slide220.xml"/><Relationship Id="rId278" Type="http://schemas.openxmlformats.org/officeDocument/2006/relationships/slide" Target="slides/slide241.xml"/><Relationship Id="rId401" Type="http://schemas.openxmlformats.org/officeDocument/2006/relationships/slide" Target="slides/slide364.xml"/><Relationship Id="rId303" Type="http://schemas.openxmlformats.org/officeDocument/2006/relationships/slide" Target="slides/slide266.xml"/><Relationship Id="rId42" Type="http://schemas.openxmlformats.org/officeDocument/2006/relationships/slide" Target="slides/slide5.xml"/><Relationship Id="rId84" Type="http://schemas.openxmlformats.org/officeDocument/2006/relationships/slide" Target="slides/slide47.xml"/><Relationship Id="rId138" Type="http://schemas.openxmlformats.org/officeDocument/2006/relationships/slide" Target="slides/slide101.xml"/><Relationship Id="rId345" Type="http://schemas.openxmlformats.org/officeDocument/2006/relationships/slide" Target="slides/slide308.xml"/><Relationship Id="rId387" Type="http://schemas.openxmlformats.org/officeDocument/2006/relationships/slide" Target="slides/slide350.xml"/><Relationship Id="rId191" Type="http://schemas.openxmlformats.org/officeDocument/2006/relationships/slide" Target="slides/slide154.xml"/><Relationship Id="rId205" Type="http://schemas.openxmlformats.org/officeDocument/2006/relationships/slide" Target="slides/slide168.xml"/><Relationship Id="rId247" Type="http://schemas.openxmlformats.org/officeDocument/2006/relationships/slide" Target="slides/slide210.xml"/><Relationship Id="rId412" Type="http://schemas.openxmlformats.org/officeDocument/2006/relationships/slide" Target="slides/slide375.xml"/><Relationship Id="rId107" Type="http://schemas.openxmlformats.org/officeDocument/2006/relationships/slide" Target="slides/slide70.xml"/><Relationship Id="rId289" Type="http://schemas.openxmlformats.org/officeDocument/2006/relationships/slide" Target="slides/slide252.xml"/><Relationship Id="rId11" Type="http://schemas.openxmlformats.org/officeDocument/2006/relationships/slideMaster" Target="slideMasters/slideMaster11.xml"/><Relationship Id="rId53" Type="http://schemas.openxmlformats.org/officeDocument/2006/relationships/slide" Target="slides/slide16.xml"/><Relationship Id="rId149" Type="http://schemas.openxmlformats.org/officeDocument/2006/relationships/slide" Target="slides/slide112.xml"/><Relationship Id="rId314" Type="http://schemas.openxmlformats.org/officeDocument/2006/relationships/slide" Target="slides/slide277.xml"/><Relationship Id="rId356" Type="http://schemas.openxmlformats.org/officeDocument/2006/relationships/slide" Target="slides/slide319.xml"/><Relationship Id="rId398" Type="http://schemas.openxmlformats.org/officeDocument/2006/relationships/slide" Target="slides/slide361.xml"/><Relationship Id="rId95" Type="http://schemas.openxmlformats.org/officeDocument/2006/relationships/slide" Target="slides/slide58.xml"/><Relationship Id="rId160" Type="http://schemas.openxmlformats.org/officeDocument/2006/relationships/slide" Target="slides/slide123.xml"/><Relationship Id="rId216" Type="http://schemas.openxmlformats.org/officeDocument/2006/relationships/slide" Target="slides/slide179.xml"/><Relationship Id="rId258" Type="http://schemas.openxmlformats.org/officeDocument/2006/relationships/slide" Target="slides/slide221.xml"/><Relationship Id="rId22" Type="http://schemas.openxmlformats.org/officeDocument/2006/relationships/slideMaster" Target="slideMasters/slideMaster22.xml"/><Relationship Id="rId64" Type="http://schemas.openxmlformats.org/officeDocument/2006/relationships/slide" Target="slides/slide27.xml"/><Relationship Id="rId118" Type="http://schemas.openxmlformats.org/officeDocument/2006/relationships/slide" Target="slides/slide81.xml"/><Relationship Id="rId325" Type="http://schemas.openxmlformats.org/officeDocument/2006/relationships/slide" Target="slides/slide288.xml"/><Relationship Id="rId367" Type="http://schemas.openxmlformats.org/officeDocument/2006/relationships/slide" Target="slides/slide330.xml"/><Relationship Id="rId171" Type="http://schemas.openxmlformats.org/officeDocument/2006/relationships/slide" Target="slides/slide134.xml"/><Relationship Id="rId227" Type="http://schemas.openxmlformats.org/officeDocument/2006/relationships/slide" Target="slides/slide190.xml"/><Relationship Id="rId269" Type="http://schemas.openxmlformats.org/officeDocument/2006/relationships/slide" Target="slides/slide232.xml"/><Relationship Id="rId33" Type="http://schemas.openxmlformats.org/officeDocument/2006/relationships/slideMaster" Target="slideMasters/slideMaster33.xml"/><Relationship Id="rId129" Type="http://schemas.openxmlformats.org/officeDocument/2006/relationships/slide" Target="slides/slide92.xml"/><Relationship Id="rId280" Type="http://schemas.openxmlformats.org/officeDocument/2006/relationships/slide" Target="slides/slide243.xml"/><Relationship Id="rId336" Type="http://schemas.openxmlformats.org/officeDocument/2006/relationships/slide" Target="slides/slide299.xml"/><Relationship Id="rId75" Type="http://schemas.openxmlformats.org/officeDocument/2006/relationships/slide" Target="slides/slide38.xml"/><Relationship Id="rId140" Type="http://schemas.openxmlformats.org/officeDocument/2006/relationships/slide" Target="slides/slide103.xml"/><Relationship Id="rId182" Type="http://schemas.openxmlformats.org/officeDocument/2006/relationships/slide" Target="slides/slide145.xml"/><Relationship Id="rId378" Type="http://schemas.openxmlformats.org/officeDocument/2006/relationships/slide" Target="slides/slide341.xml"/><Relationship Id="rId403" Type="http://schemas.openxmlformats.org/officeDocument/2006/relationships/slide" Target="slides/slide366.xml"/><Relationship Id="rId6" Type="http://schemas.openxmlformats.org/officeDocument/2006/relationships/slideMaster" Target="slideMasters/slideMaster6.xml"/><Relationship Id="rId238" Type="http://schemas.openxmlformats.org/officeDocument/2006/relationships/slide" Target="slides/slide201.xml"/><Relationship Id="rId291" Type="http://schemas.openxmlformats.org/officeDocument/2006/relationships/slide" Target="slides/slide254.xml"/><Relationship Id="rId305" Type="http://schemas.openxmlformats.org/officeDocument/2006/relationships/slide" Target="slides/slide268.xml"/><Relationship Id="rId347" Type="http://schemas.openxmlformats.org/officeDocument/2006/relationships/slide" Target="slides/slide310.xml"/><Relationship Id="rId44" Type="http://schemas.openxmlformats.org/officeDocument/2006/relationships/slide" Target="slides/slide7.xml"/><Relationship Id="rId86" Type="http://schemas.openxmlformats.org/officeDocument/2006/relationships/slide" Target="slides/slide49.xml"/><Relationship Id="rId151" Type="http://schemas.openxmlformats.org/officeDocument/2006/relationships/slide" Target="slides/slide114.xml"/><Relationship Id="rId389" Type="http://schemas.openxmlformats.org/officeDocument/2006/relationships/slide" Target="slides/slide352.xml"/><Relationship Id="rId193" Type="http://schemas.openxmlformats.org/officeDocument/2006/relationships/slide" Target="slides/slide156.xml"/><Relationship Id="rId207" Type="http://schemas.openxmlformats.org/officeDocument/2006/relationships/slide" Target="slides/slide170.xml"/><Relationship Id="rId249" Type="http://schemas.openxmlformats.org/officeDocument/2006/relationships/slide" Target="slides/slide212.xml"/><Relationship Id="rId414" Type="http://schemas.openxmlformats.org/officeDocument/2006/relationships/slide" Target="slides/slide377.xml"/><Relationship Id="rId13" Type="http://schemas.openxmlformats.org/officeDocument/2006/relationships/slideMaster" Target="slideMasters/slideMaster13.xml"/><Relationship Id="rId109" Type="http://schemas.openxmlformats.org/officeDocument/2006/relationships/slide" Target="slides/slide72.xml"/><Relationship Id="rId260" Type="http://schemas.openxmlformats.org/officeDocument/2006/relationships/slide" Target="slides/slide223.xml"/><Relationship Id="rId316" Type="http://schemas.openxmlformats.org/officeDocument/2006/relationships/slide" Target="slides/slide279.xml"/><Relationship Id="rId55" Type="http://schemas.openxmlformats.org/officeDocument/2006/relationships/slide" Target="slides/slide18.xml"/><Relationship Id="rId97" Type="http://schemas.openxmlformats.org/officeDocument/2006/relationships/slide" Target="slides/slide60.xml"/><Relationship Id="rId120" Type="http://schemas.openxmlformats.org/officeDocument/2006/relationships/slide" Target="slides/slide83.xml"/><Relationship Id="rId358" Type="http://schemas.openxmlformats.org/officeDocument/2006/relationships/slide" Target="slides/slide321.xml"/><Relationship Id="rId162" Type="http://schemas.openxmlformats.org/officeDocument/2006/relationships/slide" Target="slides/slide125.xml"/><Relationship Id="rId218" Type="http://schemas.openxmlformats.org/officeDocument/2006/relationships/slide" Target="slides/slide181.xml"/><Relationship Id="rId271" Type="http://schemas.openxmlformats.org/officeDocument/2006/relationships/slide" Target="slides/slide234.xml"/><Relationship Id="rId24" Type="http://schemas.openxmlformats.org/officeDocument/2006/relationships/slideMaster" Target="slideMasters/slideMaster24.xml"/><Relationship Id="rId66" Type="http://schemas.openxmlformats.org/officeDocument/2006/relationships/slide" Target="slides/slide29.xml"/><Relationship Id="rId131" Type="http://schemas.openxmlformats.org/officeDocument/2006/relationships/slide" Target="slides/slide94.xml"/><Relationship Id="rId327" Type="http://schemas.openxmlformats.org/officeDocument/2006/relationships/slide" Target="slides/slide290.xml"/><Relationship Id="rId369" Type="http://schemas.openxmlformats.org/officeDocument/2006/relationships/slide" Target="slides/slide332.xml"/><Relationship Id="rId173" Type="http://schemas.openxmlformats.org/officeDocument/2006/relationships/slide" Target="slides/slide136.xml"/><Relationship Id="rId229" Type="http://schemas.openxmlformats.org/officeDocument/2006/relationships/slide" Target="slides/slide192.xml"/><Relationship Id="rId380" Type="http://schemas.openxmlformats.org/officeDocument/2006/relationships/slide" Target="slides/slide343.xml"/><Relationship Id="rId240" Type="http://schemas.openxmlformats.org/officeDocument/2006/relationships/slide" Target="slides/slide203.xml"/><Relationship Id="rId35" Type="http://schemas.openxmlformats.org/officeDocument/2006/relationships/slideMaster" Target="slideMasters/slideMaster35.xml"/><Relationship Id="rId77" Type="http://schemas.openxmlformats.org/officeDocument/2006/relationships/slide" Target="slides/slide40.xml"/><Relationship Id="rId100" Type="http://schemas.openxmlformats.org/officeDocument/2006/relationships/slide" Target="slides/slide63.xml"/><Relationship Id="rId282" Type="http://schemas.openxmlformats.org/officeDocument/2006/relationships/slide" Target="slides/slide245.xml"/><Relationship Id="rId338" Type="http://schemas.openxmlformats.org/officeDocument/2006/relationships/slide" Target="slides/slide301.xml"/><Relationship Id="rId8" Type="http://schemas.openxmlformats.org/officeDocument/2006/relationships/slideMaster" Target="slideMasters/slideMaster8.xml"/><Relationship Id="rId142" Type="http://schemas.openxmlformats.org/officeDocument/2006/relationships/slide" Target="slides/slide105.xml"/><Relationship Id="rId184" Type="http://schemas.openxmlformats.org/officeDocument/2006/relationships/slide" Target="slides/slide147.xml"/><Relationship Id="rId391" Type="http://schemas.openxmlformats.org/officeDocument/2006/relationships/slide" Target="slides/slide354.xml"/><Relationship Id="rId405" Type="http://schemas.openxmlformats.org/officeDocument/2006/relationships/slide" Target="slides/slide368.xml"/><Relationship Id="rId251" Type="http://schemas.openxmlformats.org/officeDocument/2006/relationships/slide" Target="slides/slide214.xml"/><Relationship Id="rId46" Type="http://schemas.openxmlformats.org/officeDocument/2006/relationships/slide" Target="slides/slide9.xml"/><Relationship Id="rId293" Type="http://schemas.openxmlformats.org/officeDocument/2006/relationships/slide" Target="slides/slide256.xml"/><Relationship Id="rId307" Type="http://schemas.openxmlformats.org/officeDocument/2006/relationships/slide" Target="slides/slide270.xml"/><Relationship Id="rId349" Type="http://schemas.openxmlformats.org/officeDocument/2006/relationships/slide" Target="slides/slide312.xml"/><Relationship Id="rId88" Type="http://schemas.openxmlformats.org/officeDocument/2006/relationships/slide" Target="slides/slide51.xml"/><Relationship Id="rId111" Type="http://schemas.openxmlformats.org/officeDocument/2006/relationships/slide" Target="slides/slide74.xml"/><Relationship Id="rId153" Type="http://schemas.openxmlformats.org/officeDocument/2006/relationships/slide" Target="slides/slide116.xml"/><Relationship Id="rId195" Type="http://schemas.openxmlformats.org/officeDocument/2006/relationships/slide" Target="slides/slide158.xml"/><Relationship Id="rId209" Type="http://schemas.openxmlformats.org/officeDocument/2006/relationships/slide" Target="slides/slide172.xml"/><Relationship Id="rId360" Type="http://schemas.openxmlformats.org/officeDocument/2006/relationships/slide" Target="slides/slide323.xml"/><Relationship Id="rId416" Type="http://schemas.openxmlformats.org/officeDocument/2006/relationships/slide" Target="slides/slide379.xml"/><Relationship Id="rId220" Type="http://schemas.openxmlformats.org/officeDocument/2006/relationships/slide" Target="slides/slide183.xml"/><Relationship Id="rId15" Type="http://schemas.openxmlformats.org/officeDocument/2006/relationships/slideMaster" Target="slideMasters/slideMaster15.xml"/><Relationship Id="rId57" Type="http://schemas.openxmlformats.org/officeDocument/2006/relationships/slide" Target="slides/slide20.xml"/><Relationship Id="rId262" Type="http://schemas.openxmlformats.org/officeDocument/2006/relationships/slide" Target="slides/slide225.xml"/><Relationship Id="rId318" Type="http://schemas.openxmlformats.org/officeDocument/2006/relationships/slide" Target="slides/slide281.xml"/><Relationship Id="rId99" Type="http://schemas.openxmlformats.org/officeDocument/2006/relationships/slide" Target="slides/slide62.xml"/><Relationship Id="rId122" Type="http://schemas.openxmlformats.org/officeDocument/2006/relationships/slide" Target="slides/slide85.xml"/><Relationship Id="rId164" Type="http://schemas.openxmlformats.org/officeDocument/2006/relationships/slide" Target="slides/slide127.xml"/><Relationship Id="rId371" Type="http://schemas.openxmlformats.org/officeDocument/2006/relationships/slide" Target="slides/slide334.xml"/><Relationship Id="rId26" Type="http://schemas.openxmlformats.org/officeDocument/2006/relationships/slideMaster" Target="slideMasters/slideMaster26.xml"/><Relationship Id="rId231" Type="http://schemas.openxmlformats.org/officeDocument/2006/relationships/slide" Target="slides/slide194.xml"/><Relationship Id="rId273" Type="http://schemas.openxmlformats.org/officeDocument/2006/relationships/slide" Target="slides/slide236.xml"/><Relationship Id="rId329" Type="http://schemas.openxmlformats.org/officeDocument/2006/relationships/slide" Target="slides/slide292.xml"/><Relationship Id="rId68" Type="http://schemas.openxmlformats.org/officeDocument/2006/relationships/slide" Target="slides/slide31.xml"/><Relationship Id="rId133" Type="http://schemas.openxmlformats.org/officeDocument/2006/relationships/slide" Target="slides/slide96.xml"/><Relationship Id="rId175" Type="http://schemas.openxmlformats.org/officeDocument/2006/relationships/slide" Target="slides/slide138.xml"/><Relationship Id="rId340" Type="http://schemas.openxmlformats.org/officeDocument/2006/relationships/slide" Target="slides/slide303.xml"/><Relationship Id="rId200" Type="http://schemas.openxmlformats.org/officeDocument/2006/relationships/slide" Target="slides/slide163.xml"/><Relationship Id="rId382" Type="http://schemas.openxmlformats.org/officeDocument/2006/relationships/slide" Target="slides/slide345.xml"/><Relationship Id="rId242" Type="http://schemas.openxmlformats.org/officeDocument/2006/relationships/slide" Target="slides/slide205.xml"/><Relationship Id="rId284" Type="http://schemas.openxmlformats.org/officeDocument/2006/relationships/slide" Target="slides/slide247.xml"/><Relationship Id="rId37" Type="http://schemas.openxmlformats.org/officeDocument/2006/relationships/slideMaster" Target="slideMasters/slideMaster37.xml"/><Relationship Id="rId79" Type="http://schemas.openxmlformats.org/officeDocument/2006/relationships/slide" Target="slides/slide42.xml"/><Relationship Id="rId102" Type="http://schemas.openxmlformats.org/officeDocument/2006/relationships/slide" Target="slides/slide65.xml"/><Relationship Id="rId144" Type="http://schemas.openxmlformats.org/officeDocument/2006/relationships/slide" Target="slides/slide107.xml"/><Relationship Id="rId90" Type="http://schemas.openxmlformats.org/officeDocument/2006/relationships/slide" Target="slides/slide53.xml"/><Relationship Id="rId186" Type="http://schemas.openxmlformats.org/officeDocument/2006/relationships/slide" Target="slides/slide149.xml"/><Relationship Id="rId351" Type="http://schemas.openxmlformats.org/officeDocument/2006/relationships/slide" Target="slides/slide314.xml"/><Relationship Id="rId393" Type="http://schemas.openxmlformats.org/officeDocument/2006/relationships/slide" Target="slides/slide356.xml"/><Relationship Id="rId407" Type="http://schemas.openxmlformats.org/officeDocument/2006/relationships/slide" Target="slides/slide370.xml"/><Relationship Id="rId211" Type="http://schemas.openxmlformats.org/officeDocument/2006/relationships/slide" Target="slides/slide174.xml"/><Relationship Id="rId253" Type="http://schemas.openxmlformats.org/officeDocument/2006/relationships/slide" Target="slides/slide216.xml"/><Relationship Id="rId295" Type="http://schemas.openxmlformats.org/officeDocument/2006/relationships/slide" Target="slides/slide258.xml"/><Relationship Id="rId309" Type="http://schemas.openxmlformats.org/officeDocument/2006/relationships/slide" Target="slides/slide272.xml"/><Relationship Id="rId48" Type="http://schemas.openxmlformats.org/officeDocument/2006/relationships/slide" Target="slides/slide11.xml"/><Relationship Id="rId113" Type="http://schemas.openxmlformats.org/officeDocument/2006/relationships/slide" Target="slides/slide76.xml"/><Relationship Id="rId320" Type="http://schemas.openxmlformats.org/officeDocument/2006/relationships/slide" Target="slides/slide283.xml"/><Relationship Id="rId155" Type="http://schemas.openxmlformats.org/officeDocument/2006/relationships/slide" Target="slides/slide118.xml"/><Relationship Id="rId197" Type="http://schemas.openxmlformats.org/officeDocument/2006/relationships/slide" Target="slides/slide160.xml"/><Relationship Id="rId362" Type="http://schemas.openxmlformats.org/officeDocument/2006/relationships/slide" Target="slides/slide325.xml"/><Relationship Id="rId418" Type="http://schemas.openxmlformats.org/officeDocument/2006/relationships/presProps" Target="presProps.xml"/><Relationship Id="rId222" Type="http://schemas.openxmlformats.org/officeDocument/2006/relationships/slide" Target="slides/slide185.xml"/><Relationship Id="rId264" Type="http://schemas.openxmlformats.org/officeDocument/2006/relationships/slide" Target="slides/slide22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AutoShape 1">
            <a:extLst>
              <a:ext uri="{FF2B5EF4-FFF2-40B4-BE49-F238E27FC236}">
                <a16:creationId xmlns:a16="http://schemas.microsoft.com/office/drawing/2014/main" id="{71763F87-ACB2-AAA9-8A9D-6CFA80A85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433155" name="AutoShape 2">
            <a:extLst>
              <a:ext uri="{FF2B5EF4-FFF2-40B4-BE49-F238E27FC236}">
                <a16:creationId xmlns:a16="http://schemas.microsoft.com/office/drawing/2014/main" id="{5D026A0E-75DF-E566-013E-7FE03CF94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433156" name="AutoShape 3">
            <a:extLst>
              <a:ext uri="{FF2B5EF4-FFF2-40B4-BE49-F238E27FC236}">
                <a16:creationId xmlns:a16="http://schemas.microsoft.com/office/drawing/2014/main" id="{D1F6FC65-BE69-068E-580D-F7762B564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433157" name="AutoShape 4">
            <a:extLst>
              <a:ext uri="{FF2B5EF4-FFF2-40B4-BE49-F238E27FC236}">
                <a16:creationId xmlns:a16="http://schemas.microsoft.com/office/drawing/2014/main" id="{6B920A90-8AF5-4724-34BF-B8291D5CD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433158" name="AutoShape 5">
            <a:extLst>
              <a:ext uri="{FF2B5EF4-FFF2-40B4-BE49-F238E27FC236}">
                <a16:creationId xmlns:a16="http://schemas.microsoft.com/office/drawing/2014/main" id="{BAEF3E9A-7A01-A0E5-5652-80D551C2F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433159" name="AutoShape 6">
            <a:extLst>
              <a:ext uri="{FF2B5EF4-FFF2-40B4-BE49-F238E27FC236}">
                <a16:creationId xmlns:a16="http://schemas.microsoft.com/office/drawing/2014/main" id="{0164F262-62A8-FBDE-4FD7-8F52227DA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433160" name="AutoShape 7">
            <a:extLst>
              <a:ext uri="{FF2B5EF4-FFF2-40B4-BE49-F238E27FC236}">
                <a16:creationId xmlns:a16="http://schemas.microsoft.com/office/drawing/2014/main" id="{3F05F7DE-6E02-503F-11C2-A54278D7B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433161" name="AutoShape 8">
            <a:extLst>
              <a:ext uri="{FF2B5EF4-FFF2-40B4-BE49-F238E27FC236}">
                <a16:creationId xmlns:a16="http://schemas.microsoft.com/office/drawing/2014/main" id="{1951956E-A220-17C8-5735-54573AE6C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433162" name="AutoShape 9">
            <a:extLst>
              <a:ext uri="{FF2B5EF4-FFF2-40B4-BE49-F238E27FC236}">
                <a16:creationId xmlns:a16="http://schemas.microsoft.com/office/drawing/2014/main" id="{4C878A41-42C4-B632-CBE2-0CAFF7082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433163" name="AutoShape 10">
            <a:extLst>
              <a:ext uri="{FF2B5EF4-FFF2-40B4-BE49-F238E27FC236}">
                <a16:creationId xmlns:a16="http://schemas.microsoft.com/office/drawing/2014/main" id="{34B01DD3-35E0-7F6F-FA09-CD1AD2F6C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433164" name="Text Box 11">
            <a:extLst>
              <a:ext uri="{FF2B5EF4-FFF2-40B4-BE49-F238E27FC236}">
                <a16:creationId xmlns:a16="http://schemas.microsoft.com/office/drawing/2014/main" id="{D75D1534-89FC-4DFC-55F9-7A150789C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37900" name="Rectangle 12">
            <a:extLst>
              <a:ext uri="{FF2B5EF4-FFF2-40B4-BE49-F238E27FC236}">
                <a16:creationId xmlns:a16="http://schemas.microsoft.com/office/drawing/2014/main" id="{7BFD876D-A15A-EB2E-2F32-35433DAFE92D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55925" cy="4413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01613" algn="r" eaLnBrk="1" hangingPunct="1">
              <a:buClrTx/>
              <a:buSzPct val="45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433166" name="Rectangle 13">
            <a:extLst>
              <a:ext uri="{FF2B5EF4-FFF2-40B4-BE49-F238E27FC236}">
                <a16:creationId xmlns:a16="http://schemas.microsoft.com/office/drawing/2014/main" id="{8C432305-72ED-E52C-F023-43CF3CFAC522}"/>
              </a:ext>
            </a:extLst>
          </p:cNvPr>
          <p:cNvSpPr>
            <a:spLocks noGrp="1" noChangeArrowheads="1"/>
          </p:cNvSpPr>
          <p:nvPr>
            <p:ph type="sldImg"/>
          </p:nvPr>
        </p:nvSpPr>
        <p:spPr bwMode="auto">
          <a:xfrm>
            <a:off x="1143000" y="685800"/>
            <a:ext cx="4556125" cy="3413125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7902" name="Rectangle 14">
            <a:extLst>
              <a:ext uri="{FF2B5EF4-FFF2-40B4-BE49-F238E27FC236}">
                <a16:creationId xmlns:a16="http://schemas.microsoft.com/office/drawing/2014/main" id="{8251470F-4295-A19C-3830-C57D3B4E9CD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0525" cy="4098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ja-JP" altLang="ja-JP" noProof="0"/>
          </a:p>
        </p:txBody>
      </p:sp>
      <p:sp>
        <p:nvSpPr>
          <p:cNvPr id="433168" name="Text Box 15">
            <a:extLst>
              <a:ext uri="{FF2B5EF4-FFF2-40B4-BE49-F238E27FC236}">
                <a16:creationId xmlns:a16="http://schemas.microsoft.com/office/drawing/2014/main" id="{E03E627C-FC60-C507-777D-AA0727B13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37904" name="Rectangle 16">
            <a:extLst>
              <a:ext uri="{FF2B5EF4-FFF2-40B4-BE49-F238E27FC236}">
                <a16:creationId xmlns:a16="http://schemas.microsoft.com/office/drawing/2014/main" id="{53CABFAA-1561-0DD9-DF2A-0958CAB2D91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55925" cy="4413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01613" algn="r" eaLnBrk="1" hangingPunct="1">
              <a:buClrTx/>
              <a:buSzPct val="45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 smtClean="0">
                <a:solidFill>
                  <a:srgbClr val="000000"/>
                </a:solidFill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fld id="{6B981D6B-80E4-4485-A75C-A24B23B3D52F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2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2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2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4.xml"/><Relationship Id="rId1" Type="http://schemas.openxmlformats.org/officeDocument/2006/relationships/notesMaster" Target="../notesMasters/notesMaster1.xml"/></Relationships>
</file>

<file path=ppt/notesSlides/_rels/notesSlide2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2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2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7.xml"/><Relationship Id="rId1" Type="http://schemas.openxmlformats.org/officeDocument/2006/relationships/notesMaster" Target="../notesMasters/notesMaster1.xml"/></Relationships>
</file>

<file path=ppt/notesSlides/_rels/notesSlide2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8.xml"/><Relationship Id="rId1" Type="http://schemas.openxmlformats.org/officeDocument/2006/relationships/notesMaster" Target="../notesMasters/notesMaster1.xml"/></Relationships>
</file>

<file path=ppt/notesSlides/_rels/notesSlide2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0.xml"/><Relationship Id="rId1" Type="http://schemas.openxmlformats.org/officeDocument/2006/relationships/notesMaster" Target="../notesMasters/notesMaster1.xml"/></Relationships>
</file>

<file path=ppt/notesSlides/_rels/notesSlide2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1.xml"/><Relationship Id="rId1" Type="http://schemas.openxmlformats.org/officeDocument/2006/relationships/notesMaster" Target="../notesMasters/notesMaster1.xml"/></Relationships>
</file>

<file path=ppt/notesSlides/_rels/notesSlide2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2.xml"/><Relationship Id="rId1" Type="http://schemas.openxmlformats.org/officeDocument/2006/relationships/notesMaster" Target="../notesMasters/notesMaster1.xml"/></Relationships>
</file>

<file path=ppt/notesSlides/_rels/notesSlide2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3.xml"/><Relationship Id="rId1" Type="http://schemas.openxmlformats.org/officeDocument/2006/relationships/notesMaster" Target="../notesMasters/notesMaster1.xml"/></Relationships>
</file>

<file path=ppt/notesSlides/_rels/notesSlide2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4.xml"/><Relationship Id="rId1" Type="http://schemas.openxmlformats.org/officeDocument/2006/relationships/notesMaster" Target="../notesMasters/notesMaster1.xml"/></Relationships>
</file>

<file path=ppt/notesSlides/_rels/notesSlide2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5.xml"/><Relationship Id="rId1" Type="http://schemas.openxmlformats.org/officeDocument/2006/relationships/notesMaster" Target="../notesMasters/notesMaster1.xml"/></Relationships>
</file>

<file path=ppt/notesSlides/_rels/notesSlide2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6.xml"/><Relationship Id="rId1" Type="http://schemas.openxmlformats.org/officeDocument/2006/relationships/notesMaster" Target="../notesMasters/notesMaster1.xml"/></Relationships>
</file>

<file path=ppt/notesSlides/_rels/notesSlide2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7.xml"/><Relationship Id="rId1" Type="http://schemas.openxmlformats.org/officeDocument/2006/relationships/notesMaster" Target="../notesMasters/notesMaster1.xml"/></Relationships>
</file>

<file path=ppt/notesSlides/_rels/notesSlide2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8.xml"/><Relationship Id="rId1" Type="http://schemas.openxmlformats.org/officeDocument/2006/relationships/notesMaster" Target="../notesMasters/notesMaster1.xml"/></Relationships>
</file>

<file path=ppt/notesSlides/_rels/notesSlide2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0.xml"/><Relationship Id="rId1" Type="http://schemas.openxmlformats.org/officeDocument/2006/relationships/notesMaster" Target="../notesMasters/notesMaster1.xml"/></Relationships>
</file>

<file path=ppt/notesSlides/_rels/notesSlide2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1.xml"/><Relationship Id="rId1" Type="http://schemas.openxmlformats.org/officeDocument/2006/relationships/notesMaster" Target="../notesMasters/notesMaster1.xml"/></Relationships>
</file>

<file path=ppt/notesSlides/_rels/notesSlide2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2.xml"/><Relationship Id="rId1" Type="http://schemas.openxmlformats.org/officeDocument/2006/relationships/notesMaster" Target="../notesMasters/notesMaster1.xml"/></Relationships>
</file>

<file path=ppt/notesSlides/_rels/notesSlide2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3.xml"/><Relationship Id="rId1" Type="http://schemas.openxmlformats.org/officeDocument/2006/relationships/notesMaster" Target="../notesMasters/notesMaster1.xml"/></Relationships>
</file>

<file path=ppt/notesSlides/_rels/notesSlide2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4.xml"/><Relationship Id="rId1" Type="http://schemas.openxmlformats.org/officeDocument/2006/relationships/notesMaster" Target="../notesMasters/notesMaster1.xml"/></Relationships>
</file>

<file path=ppt/notesSlides/_rels/notesSlide2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5.xml"/><Relationship Id="rId1" Type="http://schemas.openxmlformats.org/officeDocument/2006/relationships/notesMaster" Target="../notesMasters/notesMaster1.xml"/></Relationships>
</file>

<file path=ppt/notesSlides/_rels/notesSlide2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6.xml"/><Relationship Id="rId1" Type="http://schemas.openxmlformats.org/officeDocument/2006/relationships/notesMaster" Target="../notesMasters/notesMaster1.xml"/></Relationships>
</file>

<file path=ppt/notesSlides/_rels/notesSlide2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7.xml"/><Relationship Id="rId1" Type="http://schemas.openxmlformats.org/officeDocument/2006/relationships/notesMaster" Target="../notesMasters/notesMaster1.xml"/></Relationships>
</file>

<file path=ppt/notesSlides/_rels/notesSlide2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8.xml"/><Relationship Id="rId1" Type="http://schemas.openxmlformats.org/officeDocument/2006/relationships/notesMaster" Target="../notesMasters/notesMaster1.xml"/></Relationships>
</file>

<file path=ppt/notesSlides/_rels/notesSlide2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0.xml"/><Relationship Id="rId1" Type="http://schemas.openxmlformats.org/officeDocument/2006/relationships/notesMaster" Target="../notesMasters/notesMaster1.xml"/></Relationships>
</file>

<file path=ppt/notesSlides/_rels/notesSlide2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1.xml"/><Relationship Id="rId1" Type="http://schemas.openxmlformats.org/officeDocument/2006/relationships/notesMaster" Target="../notesMasters/notesMaster1.xml"/></Relationships>
</file>

<file path=ppt/notesSlides/_rels/notesSlide2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2.xml"/><Relationship Id="rId1" Type="http://schemas.openxmlformats.org/officeDocument/2006/relationships/notesMaster" Target="../notesMasters/notesMaster1.xml"/></Relationships>
</file>

<file path=ppt/notesSlides/_rels/notesSlide2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3.xml"/><Relationship Id="rId1" Type="http://schemas.openxmlformats.org/officeDocument/2006/relationships/notesMaster" Target="../notesMasters/notesMaster1.xml"/></Relationships>
</file>

<file path=ppt/notesSlides/_rels/notesSlide2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4.xml"/><Relationship Id="rId1" Type="http://schemas.openxmlformats.org/officeDocument/2006/relationships/notesMaster" Target="../notesMasters/notesMaster1.xml"/></Relationships>
</file>

<file path=ppt/notesSlides/_rels/notesSlide2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5.xml"/><Relationship Id="rId1" Type="http://schemas.openxmlformats.org/officeDocument/2006/relationships/notesMaster" Target="../notesMasters/notesMaster1.xml"/></Relationships>
</file>

<file path=ppt/notesSlides/_rels/notesSlide2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6.xml"/><Relationship Id="rId1" Type="http://schemas.openxmlformats.org/officeDocument/2006/relationships/notesMaster" Target="../notesMasters/notesMaster1.xml"/></Relationships>
</file>

<file path=ppt/notesSlides/_rels/notesSlide2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7.xml"/><Relationship Id="rId1" Type="http://schemas.openxmlformats.org/officeDocument/2006/relationships/notesMaster" Target="../notesMasters/notesMaster1.xml"/></Relationships>
</file>

<file path=ppt/notesSlides/_rels/notesSlide2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8.xml"/><Relationship Id="rId1" Type="http://schemas.openxmlformats.org/officeDocument/2006/relationships/notesMaster" Target="../notesMasters/notesMaster1.xml"/></Relationships>
</file>

<file path=ppt/notesSlides/_rels/notesSlide2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0.xml"/><Relationship Id="rId1" Type="http://schemas.openxmlformats.org/officeDocument/2006/relationships/notesMaster" Target="../notesMasters/notesMaster1.xml"/></Relationships>
</file>

<file path=ppt/notesSlides/_rels/notesSlide2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1.xml"/><Relationship Id="rId1" Type="http://schemas.openxmlformats.org/officeDocument/2006/relationships/notesMaster" Target="../notesMasters/notesMaster1.xml"/></Relationships>
</file>

<file path=ppt/notesSlides/_rels/notesSlide2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2.xml"/><Relationship Id="rId1" Type="http://schemas.openxmlformats.org/officeDocument/2006/relationships/notesMaster" Target="../notesMasters/notesMaster1.xml"/></Relationships>
</file>

<file path=ppt/notesSlides/_rels/notesSlide2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3.xml"/><Relationship Id="rId1" Type="http://schemas.openxmlformats.org/officeDocument/2006/relationships/notesMaster" Target="../notesMasters/notesMaster1.xml"/></Relationships>
</file>

<file path=ppt/notesSlides/_rels/notesSlide2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4.xml"/><Relationship Id="rId1" Type="http://schemas.openxmlformats.org/officeDocument/2006/relationships/notesMaster" Target="../notesMasters/notesMaster1.xml"/></Relationships>
</file>

<file path=ppt/notesSlides/_rels/notesSlide2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5.xml"/><Relationship Id="rId1" Type="http://schemas.openxmlformats.org/officeDocument/2006/relationships/notesMaster" Target="../notesMasters/notesMaster1.xml"/></Relationships>
</file>

<file path=ppt/notesSlides/_rels/notesSlide2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6.xml"/><Relationship Id="rId1" Type="http://schemas.openxmlformats.org/officeDocument/2006/relationships/notesMaster" Target="../notesMasters/notesMaster1.xml"/></Relationships>
</file>

<file path=ppt/notesSlides/_rels/notesSlide2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7.xml"/><Relationship Id="rId1" Type="http://schemas.openxmlformats.org/officeDocument/2006/relationships/notesMaster" Target="../notesMasters/notesMaster1.xml"/></Relationships>
</file>

<file path=ppt/notesSlides/_rels/notesSlide2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8.xml"/><Relationship Id="rId1" Type="http://schemas.openxmlformats.org/officeDocument/2006/relationships/notesMaster" Target="../notesMasters/notesMaster1.xml"/></Relationships>
</file>

<file path=ppt/notesSlides/_rels/notesSlide2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0.xml"/><Relationship Id="rId1" Type="http://schemas.openxmlformats.org/officeDocument/2006/relationships/notesMaster" Target="../notesMasters/notesMaster1.xml"/></Relationships>
</file>

<file path=ppt/notesSlides/_rels/notesSlide2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1.xml"/><Relationship Id="rId1" Type="http://schemas.openxmlformats.org/officeDocument/2006/relationships/notesMaster" Target="../notesMasters/notesMaster1.xml"/></Relationships>
</file>

<file path=ppt/notesSlides/_rels/notesSlide2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2.xml"/><Relationship Id="rId1" Type="http://schemas.openxmlformats.org/officeDocument/2006/relationships/notesMaster" Target="../notesMasters/notesMaster1.xml"/></Relationships>
</file>

<file path=ppt/notesSlides/_rels/notesSlide2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3.xml"/><Relationship Id="rId1" Type="http://schemas.openxmlformats.org/officeDocument/2006/relationships/notesMaster" Target="../notesMasters/notesMaster1.xml"/></Relationships>
</file>

<file path=ppt/notesSlides/_rels/notesSlide2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4.xml"/><Relationship Id="rId1" Type="http://schemas.openxmlformats.org/officeDocument/2006/relationships/notesMaster" Target="../notesMasters/notesMaster1.xml"/></Relationships>
</file>

<file path=ppt/notesSlides/_rels/notesSlide2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5.xml"/><Relationship Id="rId1" Type="http://schemas.openxmlformats.org/officeDocument/2006/relationships/notesMaster" Target="../notesMasters/notesMaster1.xml"/></Relationships>
</file>

<file path=ppt/notesSlides/_rels/notesSlide2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6.xml"/><Relationship Id="rId1" Type="http://schemas.openxmlformats.org/officeDocument/2006/relationships/notesMaster" Target="../notesMasters/notesMaster1.xml"/></Relationships>
</file>

<file path=ppt/notesSlides/_rels/notesSlide2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7.xml"/><Relationship Id="rId1" Type="http://schemas.openxmlformats.org/officeDocument/2006/relationships/notesMaster" Target="../notesMasters/notesMaster1.xml"/></Relationships>
</file>

<file path=ppt/notesSlides/_rels/notesSlide2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8.xml"/><Relationship Id="rId1" Type="http://schemas.openxmlformats.org/officeDocument/2006/relationships/notesMaster" Target="../notesMasters/notesMaster1.xml"/></Relationships>
</file>

<file path=ppt/notesSlides/_rels/notesSlide2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0.xml"/><Relationship Id="rId1" Type="http://schemas.openxmlformats.org/officeDocument/2006/relationships/notesMaster" Target="../notesMasters/notesMaster1.xml"/></Relationships>
</file>

<file path=ppt/notesSlides/_rels/notesSlide2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1.xml"/><Relationship Id="rId1" Type="http://schemas.openxmlformats.org/officeDocument/2006/relationships/notesMaster" Target="../notesMasters/notesMaster1.xml"/></Relationships>
</file>

<file path=ppt/notesSlides/_rels/notesSlide2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2.xml"/><Relationship Id="rId1" Type="http://schemas.openxmlformats.org/officeDocument/2006/relationships/notesMaster" Target="../notesMasters/notesMaster1.xml"/></Relationships>
</file>

<file path=ppt/notesSlides/_rels/notesSlide2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3.xml"/><Relationship Id="rId1" Type="http://schemas.openxmlformats.org/officeDocument/2006/relationships/notesMaster" Target="../notesMasters/notesMaster1.xml"/></Relationships>
</file>

<file path=ppt/notesSlides/_rels/notesSlide2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4.xml"/><Relationship Id="rId1" Type="http://schemas.openxmlformats.org/officeDocument/2006/relationships/notesMaster" Target="../notesMasters/notesMaster1.xml"/></Relationships>
</file>

<file path=ppt/notesSlides/_rels/notesSlide2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5.xml"/><Relationship Id="rId1" Type="http://schemas.openxmlformats.org/officeDocument/2006/relationships/notesMaster" Target="../notesMasters/notesMaster1.xml"/></Relationships>
</file>

<file path=ppt/notesSlides/_rels/notesSlide2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6.xml"/><Relationship Id="rId1" Type="http://schemas.openxmlformats.org/officeDocument/2006/relationships/notesMaster" Target="../notesMasters/notesMaster1.xml"/></Relationships>
</file>

<file path=ppt/notesSlides/_rels/notesSlide2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7.xml"/><Relationship Id="rId1" Type="http://schemas.openxmlformats.org/officeDocument/2006/relationships/notesMaster" Target="../notesMasters/notesMaster1.xml"/></Relationships>
</file>

<file path=ppt/notesSlides/_rels/notesSlide2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8.xml"/><Relationship Id="rId1" Type="http://schemas.openxmlformats.org/officeDocument/2006/relationships/notesMaster" Target="../notesMasters/notesMaster1.xml"/></Relationships>
</file>

<file path=ppt/notesSlides/_rels/notesSlide2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0.xml"/><Relationship Id="rId1" Type="http://schemas.openxmlformats.org/officeDocument/2006/relationships/notesMaster" Target="../notesMasters/notesMaster1.xml"/></Relationships>
</file>

<file path=ppt/notesSlides/_rels/notesSlide2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1.xml"/><Relationship Id="rId1" Type="http://schemas.openxmlformats.org/officeDocument/2006/relationships/notesMaster" Target="../notesMasters/notesMaster1.xml"/></Relationships>
</file>

<file path=ppt/notesSlides/_rels/notesSlide2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2.xml"/><Relationship Id="rId1" Type="http://schemas.openxmlformats.org/officeDocument/2006/relationships/notesMaster" Target="../notesMasters/notesMaster1.xml"/></Relationships>
</file>

<file path=ppt/notesSlides/_rels/notesSlide2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3.xml"/><Relationship Id="rId1" Type="http://schemas.openxmlformats.org/officeDocument/2006/relationships/notesMaster" Target="../notesMasters/notesMaster1.xml"/></Relationships>
</file>

<file path=ppt/notesSlides/_rels/notesSlide2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4.xml"/><Relationship Id="rId1" Type="http://schemas.openxmlformats.org/officeDocument/2006/relationships/notesMaster" Target="../notesMasters/notesMaster1.xml"/></Relationships>
</file>

<file path=ppt/notesSlides/_rels/notesSlide2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5.xml"/><Relationship Id="rId1" Type="http://schemas.openxmlformats.org/officeDocument/2006/relationships/notesMaster" Target="../notesMasters/notesMaster1.xml"/></Relationships>
</file>

<file path=ppt/notesSlides/_rels/notesSlide2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6.xml"/><Relationship Id="rId1" Type="http://schemas.openxmlformats.org/officeDocument/2006/relationships/notesMaster" Target="../notesMasters/notesMaster1.xml"/></Relationships>
</file>

<file path=ppt/notesSlides/_rels/notesSlide2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7.xml"/><Relationship Id="rId1" Type="http://schemas.openxmlformats.org/officeDocument/2006/relationships/notesMaster" Target="../notesMasters/notesMaster1.xml"/></Relationships>
</file>

<file path=ppt/notesSlides/_rels/notesSlide2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8.xml"/><Relationship Id="rId1" Type="http://schemas.openxmlformats.org/officeDocument/2006/relationships/notesMaster" Target="../notesMasters/notesMaster1.xml"/></Relationships>
</file>

<file path=ppt/notesSlides/_rels/notesSlide2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0.xml"/><Relationship Id="rId1" Type="http://schemas.openxmlformats.org/officeDocument/2006/relationships/notesMaster" Target="../notesMasters/notesMaster1.xml"/></Relationships>
</file>

<file path=ppt/notesSlides/_rels/notesSlide2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1.xml"/><Relationship Id="rId1" Type="http://schemas.openxmlformats.org/officeDocument/2006/relationships/notesMaster" Target="../notesMasters/notesMaster1.xml"/></Relationships>
</file>

<file path=ppt/notesSlides/_rels/notesSlide2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2.xml"/><Relationship Id="rId1" Type="http://schemas.openxmlformats.org/officeDocument/2006/relationships/notesMaster" Target="../notesMasters/notesMaster1.xml"/></Relationships>
</file>

<file path=ppt/notesSlides/_rels/notesSlide2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3.xml"/><Relationship Id="rId1" Type="http://schemas.openxmlformats.org/officeDocument/2006/relationships/notesMaster" Target="../notesMasters/notesMaster1.xml"/></Relationships>
</file>

<file path=ppt/notesSlides/_rels/notesSlide2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4.xml"/><Relationship Id="rId1" Type="http://schemas.openxmlformats.org/officeDocument/2006/relationships/notesMaster" Target="../notesMasters/notesMaster1.xml"/></Relationships>
</file>

<file path=ppt/notesSlides/_rels/notesSlide2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5.xml"/><Relationship Id="rId1" Type="http://schemas.openxmlformats.org/officeDocument/2006/relationships/notesMaster" Target="../notesMasters/notesMaster1.xml"/></Relationships>
</file>

<file path=ppt/notesSlides/_rels/notesSlide2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6.xml"/><Relationship Id="rId1" Type="http://schemas.openxmlformats.org/officeDocument/2006/relationships/notesMaster" Target="../notesMasters/notesMaster1.xml"/></Relationships>
</file>

<file path=ppt/notesSlides/_rels/notesSlide2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7.xml"/><Relationship Id="rId1" Type="http://schemas.openxmlformats.org/officeDocument/2006/relationships/notesMaster" Target="../notesMasters/notesMaster1.xml"/></Relationships>
</file>

<file path=ppt/notesSlides/_rels/notesSlide2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8.xml"/><Relationship Id="rId1" Type="http://schemas.openxmlformats.org/officeDocument/2006/relationships/notesMaster" Target="../notesMasters/notesMaster1.xml"/></Relationships>
</file>

<file path=ppt/notesSlides/_rels/notesSlide2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0.xml"/><Relationship Id="rId1" Type="http://schemas.openxmlformats.org/officeDocument/2006/relationships/notesMaster" Target="../notesMasters/notesMaster1.xml"/></Relationships>
</file>

<file path=ppt/notesSlides/_rels/notesSlide2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1.xml"/><Relationship Id="rId1" Type="http://schemas.openxmlformats.org/officeDocument/2006/relationships/notesMaster" Target="../notesMasters/notesMaster1.xml"/></Relationships>
</file>

<file path=ppt/notesSlides/_rels/notesSlide2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2.xml"/><Relationship Id="rId1" Type="http://schemas.openxmlformats.org/officeDocument/2006/relationships/notesMaster" Target="../notesMasters/notesMaster1.xml"/></Relationships>
</file>

<file path=ppt/notesSlides/_rels/notesSlide2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3.xml"/><Relationship Id="rId1" Type="http://schemas.openxmlformats.org/officeDocument/2006/relationships/notesMaster" Target="../notesMasters/notesMaster1.xml"/></Relationships>
</file>

<file path=ppt/notesSlides/_rels/notesSlide2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4.xml"/><Relationship Id="rId1" Type="http://schemas.openxmlformats.org/officeDocument/2006/relationships/notesMaster" Target="../notesMasters/notesMaster1.xml"/></Relationships>
</file>

<file path=ppt/notesSlides/_rels/notesSlide2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5.xml"/><Relationship Id="rId1" Type="http://schemas.openxmlformats.org/officeDocument/2006/relationships/notesMaster" Target="../notesMasters/notesMaster1.xml"/></Relationships>
</file>

<file path=ppt/notesSlides/_rels/notesSlide2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6.xml"/><Relationship Id="rId1" Type="http://schemas.openxmlformats.org/officeDocument/2006/relationships/notesMaster" Target="../notesMasters/notesMaster1.xml"/></Relationships>
</file>

<file path=ppt/notesSlides/_rels/notesSlide2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7.xml"/><Relationship Id="rId1" Type="http://schemas.openxmlformats.org/officeDocument/2006/relationships/notesMaster" Target="../notesMasters/notesMaster1.xml"/></Relationships>
</file>

<file path=ppt/notesSlides/_rels/notesSlide2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8.xml"/><Relationship Id="rId1" Type="http://schemas.openxmlformats.org/officeDocument/2006/relationships/notesMaster" Target="../notesMasters/notesMaster1.xml"/></Relationships>
</file>

<file path=ppt/notesSlides/_rels/notesSlide2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0.xml"/><Relationship Id="rId1" Type="http://schemas.openxmlformats.org/officeDocument/2006/relationships/notesMaster" Target="../notesMasters/notesMaster1.xml"/></Relationships>
</file>

<file path=ppt/notesSlides/_rels/notesSlide3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1.xml"/><Relationship Id="rId1" Type="http://schemas.openxmlformats.org/officeDocument/2006/relationships/notesMaster" Target="../notesMasters/notesMaster1.xml"/></Relationships>
</file>

<file path=ppt/notesSlides/_rels/notesSlide3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2.xml"/><Relationship Id="rId1" Type="http://schemas.openxmlformats.org/officeDocument/2006/relationships/notesMaster" Target="../notesMasters/notesMaster1.xml"/></Relationships>
</file>

<file path=ppt/notesSlides/_rels/notesSlide3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3.xml"/><Relationship Id="rId1" Type="http://schemas.openxmlformats.org/officeDocument/2006/relationships/notesMaster" Target="../notesMasters/notesMaster1.xml"/></Relationships>
</file>

<file path=ppt/notesSlides/_rels/notesSlide3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4.xml"/><Relationship Id="rId1" Type="http://schemas.openxmlformats.org/officeDocument/2006/relationships/notesMaster" Target="../notesMasters/notesMaster1.xml"/></Relationships>
</file>

<file path=ppt/notesSlides/_rels/notesSlide3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5.xml"/><Relationship Id="rId1" Type="http://schemas.openxmlformats.org/officeDocument/2006/relationships/notesMaster" Target="../notesMasters/notesMaster1.xml"/></Relationships>
</file>

<file path=ppt/notesSlides/_rels/notesSlide3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6.xml"/><Relationship Id="rId1" Type="http://schemas.openxmlformats.org/officeDocument/2006/relationships/notesMaster" Target="../notesMasters/notesMaster1.xml"/></Relationships>
</file>

<file path=ppt/notesSlides/_rels/notesSlide3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7.xml"/><Relationship Id="rId1" Type="http://schemas.openxmlformats.org/officeDocument/2006/relationships/notesMaster" Target="../notesMasters/notesMaster1.xml"/></Relationships>
</file>

<file path=ppt/notesSlides/_rels/notesSlide3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8.xml"/><Relationship Id="rId1" Type="http://schemas.openxmlformats.org/officeDocument/2006/relationships/notesMaster" Target="../notesMasters/notesMaster1.xml"/></Relationships>
</file>

<file path=ppt/notesSlides/_rels/notesSlide3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0.xml"/><Relationship Id="rId1" Type="http://schemas.openxmlformats.org/officeDocument/2006/relationships/notesMaster" Target="../notesMasters/notesMaster1.xml"/></Relationships>
</file>

<file path=ppt/notesSlides/_rels/notesSlide3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1.xml"/><Relationship Id="rId1" Type="http://schemas.openxmlformats.org/officeDocument/2006/relationships/notesMaster" Target="../notesMasters/notesMaster1.xml"/></Relationships>
</file>

<file path=ppt/notesSlides/_rels/notesSlide3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2.xml"/><Relationship Id="rId1" Type="http://schemas.openxmlformats.org/officeDocument/2006/relationships/notesMaster" Target="../notesMasters/notesMaster1.xml"/></Relationships>
</file>

<file path=ppt/notesSlides/_rels/notesSlide3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3.xml"/><Relationship Id="rId1" Type="http://schemas.openxmlformats.org/officeDocument/2006/relationships/notesMaster" Target="../notesMasters/notesMaster1.xml"/></Relationships>
</file>

<file path=ppt/notesSlides/_rels/notesSlide3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4.xml"/><Relationship Id="rId1" Type="http://schemas.openxmlformats.org/officeDocument/2006/relationships/notesMaster" Target="../notesMasters/notesMaster1.xml"/></Relationships>
</file>

<file path=ppt/notesSlides/_rels/notesSlide3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5.xml"/><Relationship Id="rId1" Type="http://schemas.openxmlformats.org/officeDocument/2006/relationships/notesMaster" Target="../notesMasters/notesMaster1.xml"/></Relationships>
</file>

<file path=ppt/notesSlides/_rels/notesSlide3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6.xml"/><Relationship Id="rId1" Type="http://schemas.openxmlformats.org/officeDocument/2006/relationships/notesMaster" Target="../notesMasters/notesMaster1.xml"/></Relationships>
</file>

<file path=ppt/notesSlides/_rels/notesSlide3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7.xml"/><Relationship Id="rId1" Type="http://schemas.openxmlformats.org/officeDocument/2006/relationships/notesMaster" Target="../notesMasters/notesMaster1.xml"/></Relationships>
</file>

<file path=ppt/notesSlides/_rels/notesSlide3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8.xml"/><Relationship Id="rId1" Type="http://schemas.openxmlformats.org/officeDocument/2006/relationships/notesMaster" Target="../notesMasters/notesMaster1.xml"/></Relationships>
</file>

<file path=ppt/notesSlides/_rels/notesSlide3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0.xml"/><Relationship Id="rId1" Type="http://schemas.openxmlformats.org/officeDocument/2006/relationships/notesMaster" Target="../notesMasters/notesMaster1.xml"/></Relationships>
</file>

<file path=ppt/notesSlides/_rels/notesSlide3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1.xml"/><Relationship Id="rId1" Type="http://schemas.openxmlformats.org/officeDocument/2006/relationships/notesMaster" Target="../notesMasters/notesMaster1.xml"/></Relationships>
</file>

<file path=ppt/notesSlides/_rels/notesSlide3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2.xml"/><Relationship Id="rId1" Type="http://schemas.openxmlformats.org/officeDocument/2006/relationships/notesMaster" Target="../notesMasters/notesMaster1.xml"/></Relationships>
</file>

<file path=ppt/notesSlides/_rels/notesSlide3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3.xml"/><Relationship Id="rId1" Type="http://schemas.openxmlformats.org/officeDocument/2006/relationships/notesMaster" Target="../notesMasters/notesMaster1.xml"/></Relationships>
</file>

<file path=ppt/notesSlides/_rels/notesSlide3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4.xml"/><Relationship Id="rId1" Type="http://schemas.openxmlformats.org/officeDocument/2006/relationships/notesMaster" Target="../notesMasters/notesMaster1.xml"/></Relationships>
</file>

<file path=ppt/notesSlides/_rels/notesSlide3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5.xml"/><Relationship Id="rId1" Type="http://schemas.openxmlformats.org/officeDocument/2006/relationships/notesMaster" Target="../notesMasters/notesMaster1.xml"/></Relationships>
</file>

<file path=ppt/notesSlides/_rels/notesSlide3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6.xml"/><Relationship Id="rId1" Type="http://schemas.openxmlformats.org/officeDocument/2006/relationships/notesMaster" Target="../notesMasters/notesMaster1.xml"/></Relationships>
</file>

<file path=ppt/notesSlides/_rels/notesSlide3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7.xml"/><Relationship Id="rId1" Type="http://schemas.openxmlformats.org/officeDocument/2006/relationships/notesMaster" Target="../notesMasters/notesMaster1.xml"/></Relationships>
</file>

<file path=ppt/notesSlides/_rels/notesSlide3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8.xml"/><Relationship Id="rId1" Type="http://schemas.openxmlformats.org/officeDocument/2006/relationships/notesMaster" Target="../notesMasters/notesMaster1.xml"/></Relationships>
</file>

<file path=ppt/notesSlides/_rels/notesSlide3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0.xml"/><Relationship Id="rId1" Type="http://schemas.openxmlformats.org/officeDocument/2006/relationships/notesMaster" Target="../notesMasters/notesMaster1.xml"/></Relationships>
</file>

<file path=ppt/notesSlides/_rels/notesSlide3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1.xml"/><Relationship Id="rId1" Type="http://schemas.openxmlformats.org/officeDocument/2006/relationships/notesMaster" Target="../notesMasters/notesMaster1.xml"/></Relationships>
</file>

<file path=ppt/notesSlides/_rels/notesSlide3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2.xml"/><Relationship Id="rId1" Type="http://schemas.openxmlformats.org/officeDocument/2006/relationships/notesMaster" Target="../notesMasters/notesMaster1.xml"/></Relationships>
</file>

<file path=ppt/notesSlides/_rels/notesSlide3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3.xml"/><Relationship Id="rId1" Type="http://schemas.openxmlformats.org/officeDocument/2006/relationships/notesMaster" Target="../notesMasters/notesMaster1.xml"/></Relationships>
</file>

<file path=ppt/notesSlides/_rels/notesSlide3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4.xml"/><Relationship Id="rId1" Type="http://schemas.openxmlformats.org/officeDocument/2006/relationships/notesMaster" Target="../notesMasters/notesMaster1.xml"/></Relationships>
</file>

<file path=ppt/notesSlides/_rels/notesSlide3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5.xml"/><Relationship Id="rId1" Type="http://schemas.openxmlformats.org/officeDocument/2006/relationships/notesMaster" Target="../notesMasters/notesMaster1.xml"/></Relationships>
</file>

<file path=ppt/notesSlides/_rels/notesSlide3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6.xml"/><Relationship Id="rId1" Type="http://schemas.openxmlformats.org/officeDocument/2006/relationships/notesMaster" Target="../notesMasters/notesMaster1.xml"/></Relationships>
</file>

<file path=ppt/notesSlides/_rels/notesSlide3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7.xml"/><Relationship Id="rId1" Type="http://schemas.openxmlformats.org/officeDocument/2006/relationships/notesMaster" Target="../notesMasters/notesMaster1.xml"/></Relationships>
</file>

<file path=ppt/notesSlides/_rels/notesSlide3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8.xml"/><Relationship Id="rId1" Type="http://schemas.openxmlformats.org/officeDocument/2006/relationships/notesMaster" Target="../notesMasters/notesMaster1.xml"/></Relationships>
</file>

<file path=ppt/notesSlides/_rels/notesSlide3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0.xml"/><Relationship Id="rId1" Type="http://schemas.openxmlformats.org/officeDocument/2006/relationships/notesMaster" Target="../notesMasters/notesMaster1.xml"/></Relationships>
</file>

<file path=ppt/notesSlides/_rels/notesSlide3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1.xml"/><Relationship Id="rId1" Type="http://schemas.openxmlformats.org/officeDocument/2006/relationships/notesMaster" Target="../notesMasters/notesMaster1.xml"/></Relationships>
</file>

<file path=ppt/notesSlides/_rels/notesSlide3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2.xml"/><Relationship Id="rId1" Type="http://schemas.openxmlformats.org/officeDocument/2006/relationships/notesMaster" Target="../notesMasters/notesMaster1.xml"/></Relationships>
</file>

<file path=ppt/notesSlides/_rels/notesSlide3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3.xml"/><Relationship Id="rId1" Type="http://schemas.openxmlformats.org/officeDocument/2006/relationships/notesMaster" Target="../notesMasters/notesMaster1.xml"/></Relationships>
</file>

<file path=ppt/notesSlides/_rels/notesSlide3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4.xml"/><Relationship Id="rId1" Type="http://schemas.openxmlformats.org/officeDocument/2006/relationships/notesMaster" Target="../notesMasters/notesMaster1.xml"/></Relationships>
</file>

<file path=ppt/notesSlides/_rels/notesSlide3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5.xml"/><Relationship Id="rId1" Type="http://schemas.openxmlformats.org/officeDocument/2006/relationships/notesMaster" Target="../notesMasters/notesMaster1.xml"/></Relationships>
</file>

<file path=ppt/notesSlides/_rels/notesSlide3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6.xml"/><Relationship Id="rId1" Type="http://schemas.openxmlformats.org/officeDocument/2006/relationships/notesMaster" Target="../notesMasters/notesMaster1.xml"/></Relationships>
</file>

<file path=ppt/notesSlides/_rels/notesSlide3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7.xml"/><Relationship Id="rId1" Type="http://schemas.openxmlformats.org/officeDocument/2006/relationships/notesMaster" Target="../notesMasters/notesMaster1.xml"/></Relationships>
</file>

<file path=ppt/notesSlides/_rels/notesSlide3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8.xml"/><Relationship Id="rId1" Type="http://schemas.openxmlformats.org/officeDocument/2006/relationships/notesMaster" Target="../notesMasters/notesMaster1.xml"/></Relationships>
</file>

<file path=ppt/notesSlides/_rels/notesSlide3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0.xml"/><Relationship Id="rId1" Type="http://schemas.openxmlformats.org/officeDocument/2006/relationships/notesMaster" Target="../notesMasters/notesMaster1.xml"/></Relationships>
</file>

<file path=ppt/notesSlides/_rels/notesSlide3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1.xml"/><Relationship Id="rId1" Type="http://schemas.openxmlformats.org/officeDocument/2006/relationships/notesMaster" Target="../notesMasters/notesMaster1.xml"/></Relationships>
</file>

<file path=ppt/notesSlides/_rels/notesSlide3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2.xml"/><Relationship Id="rId1" Type="http://schemas.openxmlformats.org/officeDocument/2006/relationships/notesMaster" Target="../notesMasters/notesMaster1.xml"/></Relationships>
</file>

<file path=ppt/notesSlides/_rels/notesSlide3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3.xml"/><Relationship Id="rId1" Type="http://schemas.openxmlformats.org/officeDocument/2006/relationships/notesMaster" Target="../notesMasters/notesMaster1.xml"/></Relationships>
</file>

<file path=ppt/notesSlides/_rels/notesSlide3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4.xml"/><Relationship Id="rId1" Type="http://schemas.openxmlformats.org/officeDocument/2006/relationships/notesMaster" Target="../notesMasters/notesMaster1.xml"/></Relationships>
</file>

<file path=ppt/notesSlides/_rels/notesSlide3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5.xml"/><Relationship Id="rId1" Type="http://schemas.openxmlformats.org/officeDocument/2006/relationships/notesMaster" Target="../notesMasters/notesMaster1.xml"/></Relationships>
</file>

<file path=ppt/notesSlides/_rels/notesSlide3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6.xml"/><Relationship Id="rId1" Type="http://schemas.openxmlformats.org/officeDocument/2006/relationships/notesMaster" Target="../notesMasters/notesMaster1.xml"/></Relationships>
</file>

<file path=ppt/notesSlides/_rels/notesSlide3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7.xml"/><Relationship Id="rId1" Type="http://schemas.openxmlformats.org/officeDocument/2006/relationships/notesMaster" Target="../notesMasters/notesMaster1.xml"/></Relationships>
</file>

<file path=ppt/notesSlides/_rels/notesSlide3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8.xml"/><Relationship Id="rId1" Type="http://schemas.openxmlformats.org/officeDocument/2006/relationships/notesMaster" Target="../notesMasters/notesMaster1.xml"/></Relationships>
</file>

<file path=ppt/notesSlides/_rels/notesSlide3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0.xml"/><Relationship Id="rId1" Type="http://schemas.openxmlformats.org/officeDocument/2006/relationships/notesMaster" Target="../notesMasters/notesMaster1.xml"/></Relationships>
</file>

<file path=ppt/notesSlides/_rels/notesSlide3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1.xml"/><Relationship Id="rId1" Type="http://schemas.openxmlformats.org/officeDocument/2006/relationships/notesMaster" Target="../notesMasters/notesMaster1.xml"/></Relationships>
</file>

<file path=ppt/notesSlides/_rels/notesSlide3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2.xml"/><Relationship Id="rId1" Type="http://schemas.openxmlformats.org/officeDocument/2006/relationships/notesMaster" Target="../notesMasters/notesMaster1.xml"/></Relationships>
</file>

<file path=ppt/notesSlides/_rels/notesSlide3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3.xml"/><Relationship Id="rId1" Type="http://schemas.openxmlformats.org/officeDocument/2006/relationships/notesMaster" Target="../notesMasters/notesMaster1.xml"/></Relationships>
</file>

<file path=ppt/notesSlides/_rels/notesSlide3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4.xml"/><Relationship Id="rId1" Type="http://schemas.openxmlformats.org/officeDocument/2006/relationships/notesMaster" Target="../notesMasters/notesMaster1.xml"/></Relationships>
</file>

<file path=ppt/notesSlides/_rels/notesSlide3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5.xml"/><Relationship Id="rId1" Type="http://schemas.openxmlformats.org/officeDocument/2006/relationships/notesMaster" Target="../notesMasters/notesMaster1.xml"/></Relationships>
</file>

<file path=ppt/notesSlides/_rels/notesSlide3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6.xml"/><Relationship Id="rId1" Type="http://schemas.openxmlformats.org/officeDocument/2006/relationships/notesMaster" Target="../notesMasters/notesMaster1.xml"/></Relationships>
</file>

<file path=ppt/notesSlides/_rels/notesSlide3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7.xml"/><Relationship Id="rId1" Type="http://schemas.openxmlformats.org/officeDocument/2006/relationships/notesMaster" Target="../notesMasters/notesMaster1.xml"/></Relationships>
</file>

<file path=ppt/notesSlides/_rels/notesSlide3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8.xml"/><Relationship Id="rId1" Type="http://schemas.openxmlformats.org/officeDocument/2006/relationships/notesMaster" Target="../notesMasters/notesMaster1.xml"/></Relationships>
</file>

<file path=ppt/notesSlides/_rels/notesSlide3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0.xml"/><Relationship Id="rId1" Type="http://schemas.openxmlformats.org/officeDocument/2006/relationships/notesMaster" Target="../notesMasters/notesMaster1.xml"/></Relationships>
</file>

<file path=ppt/notesSlides/_rels/notesSlide3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1.xml"/><Relationship Id="rId1" Type="http://schemas.openxmlformats.org/officeDocument/2006/relationships/notesMaster" Target="../notesMasters/notesMaster1.xml"/></Relationships>
</file>

<file path=ppt/notesSlides/_rels/notesSlide3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2.xml"/><Relationship Id="rId1" Type="http://schemas.openxmlformats.org/officeDocument/2006/relationships/notesMaster" Target="../notesMasters/notesMaster1.xml"/></Relationships>
</file>

<file path=ppt/notesSlides/_rels/notesSlide3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3.xml"/><Relationship Id="rId1" Type="http://schemas.openxmlformats.org/officeDocument/2006/relationships/notesMaster" Target="../notesMasters/notesMaster1.xml"/></Relationships>
</file>

<file path=ppt/notesSlides/_rels/notesSlide3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4.xml"/><Relationship Id="rId1" Type="http://schemas.openxmlformats.org/officeDocument/2006/relationships/notesMaster" Target="../notesMasters/notesMaster1.xml"/></Relationships>
</file>

<file path=ppt/notesSlides/_rels/notesSlide3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5.xml"/><Relationship Id="rId1" Type="http://schemas.openxmlformats.org/officeDocument/2006/relationships/notesMaster" Target="../notesMasters/notesMaster1.xml"/></Relationships>
</file>

<file path=ppt/notesSlides/_rels/notesSlide3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6.xml"/><Relationship Id="rId1" Type="http://schemas.openxmlformats.org/officeDocument/2006/relationships/notesMaster" Target="../notesMasters/notesMaster1.xml"/></Relationships>
</file>

<file path=ppt/notesSlides/_rels/notesSlide3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7.xml"/><Relationship Id="rId1" Type="http://schemas.openxmlformats.org/officeDocument/2006/relationships/notesMaster" Target="../notesMasters/notesMaster1.xml"/></Relationships>
</file>

<file path=ppt/notesSlides/_rels/notesSlide3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8.xml"/><Relationship Id="rId1" Type="http://schemas.openxmlformats.org/officeDocument/2006/relationships/notesMaster" Target="../notesMasters/notesMaster1.xml"/></Relationships>
</file>

<file path=ppt/notesSlides/_rels/notesSlide3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16">
            <a:extLst>
              <a:ext uri="{FF2B5EF4-FFF2-40B4-BE49-F238E27FC236}">
                <a16:creationId xmlns:a16="http://schemas.microsoft.com/office/drawing/2014/main" id="{BB094C26-A135-7502-8382-4F82FF02287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5DBB427D-480A-494B-A157-F31F02B78B14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435203" name="Rectangle 1">
            <a:extLst>
              <a:ext uri="{FF2B5EF4-FFF2-40B4-BE49-F238E27FC236}">
                <a16:creationId xmlns:a16="http://schemas.microsoft.com/office/drawing/2014/main" id="{15C6890A-A31F-9643-3EF7-0F068BB410E2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5204" name="Rectangle 2">
            <a:extLst>
              <a:ext uri="{FF2B5EF4-FFF2-40B4-BE49-F238E27FC236}">
                <a16:creationId xmlns:a16="http://schemas.microsoft.com/office/drawing/2014/main" id="{78150690-B86D-40B5-1CA9-DBF887D57E57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16">
            <a:extLst>
              <a:ext uri="{FF2B5EF4-FFF2-40B4-BE49-F238E27FC236}">
                <a16:creationId xmlns:a16="http://schemas.microsoft.com/office/drawing/2014/main" id="{66EEADED-073B-4865-6D7E-53E63E142A7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8AE8FCAF-C99B-488F-BE31-0F91BFAB2D16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10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453635" name="Rectangle 1">
            <a:extLst>
              <a:ext uri="{FF2B5EF4-FFF2-40B4-BE49-F238E27FC236}">
                <a16:creationId xmlns:a16="http://schemas.microsoft.com/office/drawing/2014/main" id="{7996A292-9677-5EC7-C521-7F3C60C39991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3636" name="Rectangle 2">
            <a:extLst>
              <a:ext uri="{FF2B5EF4-FFF2-40B4-BE49-F238E27FC236}">
                <a16:creationId xmlns:a16="http://schemas.microsoft.com/office/drawing/2014/main" id="{EA720892-350A-57C4-8674-C33C58B5852E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16">
            <a:extLst>
              <a:ext uri="{FF2B5EF4-FFF2-40B4-BE49-F238E27FC236}">
                <a16:creationId xmlns:a16="http://schemas.microsoft.com/office/drawing/2014/main" id="{8664F9C3-7737-BD90-AC3C-6C0A00C6059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B996785E-936F-46BD-9BCE-3384231E2034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100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637955" name="Rectangle 1">
            <a:extLst>
              <a:ext uri="{FF2B5EF4-FFF2-40B4-BE49-F238E27FC236}">
                <a16:creationId xmlns:a16="http://schemas.microsoft.com/office/drawing/2014/main" id="{7B88995D-24E4-4E11-9C92-3B974875B94B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7956" name="Rectangle 2">
            <a:extLst>
              <a:ext uri="{FF2B5EF4-FFF2-40B4-BE49-F238E27FC236}">
                <a16:creationId xmlns:a16="http://schemas.microsoft.com/office/drawing/2014/main" id="{1377EFE8-50E5-6428-0A3A-BE2542050B13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16">
            <a:extLst>
              <a:ext uri="{FF2B5EF4-FFF2-40B4-BE49-F238E27FC236}">
                <a16:creationId xmlns:a16="http://schemas.microsoft.com/office/drawing/2014/main" id="{28519E41-440D-86CF-F3ED-9BC982A4DAA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226660A1-5378-4328-82AA-987994C40188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101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640003" name="Rectangle 1">
            <a:extLst>
              <a:ext uri="{FF2B5EF4-FFF2-40B4-BE49-F238E27FC236}">
                <a16:creationId xmlns:a16="http://schemas.microsoft.com/office/drawing/2014/main" id="{BB5EFA0F-DAED-54EB-3BAB-57545CEDECA8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0004" name="Rectangle 2">
            <a:extLst>
              <a:ext uri="{FF2B5EF4-FFF2-40B4-BE49-F238E27FC236}">
                <a16:creationId xmlns:a16="http://schemas.microsoft.com/office/drawing/2014/main" id="{167CFF10-50AC-0A21-FE61-AB3EF6FA41CC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16">
            <a:extLst>
              <a:ext uri="{FF2B5EF4-FFF2-40B4-BE49-F238E27FC236}">
                <a16:creationId xmlns:a16="http://schemas.microsoft.com/office/drawing/2014/main" id="{955BAF4A-7688-72F6-AB76-12C4BA6E1FE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118DD148-3620-4089-A2A6-F17728064828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102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641027" name="Rectangle 1">
            <a:extLst>
              <a:ext uri="{FF2B5EF4-FFF2-40B4-BE49-F238E27FC236}">
                <a16:creationId xmlns:a16="http://schemas.microsoft.com/office/drawing/2014/main" id="{E0029D57-8AE3-A0E4-100F-F96236ED1C28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67238" cy="342423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1028" name="Rectangle 2">
            <a:extLst>
              <a:ext uri="{FF2B5EF4-FFF2-40B4-BE49-F238E27FC236}">
                <a16:creationId xmlns:a16="http://schemas.microsoft.com/office/drawing/2014/main" id="{22D8A5B7-5495-9DB6-87F8-778076F8A7B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16">
            <a:extLst>
              <a:ext uri="{FF2B5EF4-FFF2-40B4-BE49-F238E27FC236}">
                <a16:creationId xmlns:a16="http://schemas.microsoft.com/office/drawing/2014/main" id="{B46028E4-A1CD-0DC7-BEF1-14E81389C8C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AA78FF6D-2691-4E45-8313-F4E46FCDA1CD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103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643075" name="Rectangle 1">
            <a:extLst>
              <a:ext uri="{FF2B5EF4-FFF2-40B4-BE49-F238E27FC236}">
                <a16:creationId xmlns:a16="http://schemas.microsoft.com/office/drawing/2014/main" id="{FED4F100-B62C-18FF-67C5-830FEC7BF7D8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3076" name="Rectangle 2">
            <a:extLst>
              <a:ext uri="{FF2B5EF4-FFF2-40B4-BE49-F238E27FC236}">
                <a16:creationId xmlns:a16="http://schemas.microsoft.com/office/drawing/2014/main" id="{17CC2408-D88B-0AE7-0CF7-5272A85E9803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16">
            <a:extLst>
              <a:ext uri="{FF2B5EF4-FFF2-40B4-BE49-F238E27FC236}">
                <a16:creationId xmlns:a16="http://schemas.microsoft.com/office/drawing/2014/main" id="{095BB15F-20FC-F222-A403-8313BAC5772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B89B85E1-33F6-4933-962D-AD77DE89CFC5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104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645123" name="Rectangle 1">
            <a:extLst>
              <a:ext uri="{FF2B5EF4-FFF2-40B4-BE49-F238E27FC236}">
                <a16:creationId xmlns:a16="http://schemas.microsoft.com/office/drawing/2014/main" id="{47216449-F58F-8EAA-42FF-F16EEDE1DAC7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24" name="Rectangle 2">
            <a:extLst>
              <a:ext uri="{FF2B5EF4-FFF2-40B4-BE49-F238E27FC236}">
                <a16:creationId xmlns:a16="http://schemas.microsoft.com/office/drawing/2014/main" id="{CD0C6B92-9635-EBF6-EE08-7A9B8CEBCA64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16">
            <a:extLst>
              <a:ext uri="{FF2B5EF4-FFF2-40B4-BE49-F238E27FC236}">
                <a16:creationId xmlns:a16="http://schemas.microsoft.com/office/drawing/2014/main" id="{AAE1DEC1-7638-0DA4-B380-71ADF15D6BA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9DC88BC7-2EFB-49C0-B38C-FB9D176D6D40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105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647171" name="Rectangle 1">
            <a:extLst>
              <a:ext uri="{FF2B5EF4-FFF2-40B4-BE49-F238E27FC236}">
                <a16:creationId xmlns:a16="http://schemas.microsoft.com/office/drawing/2014/main" id="{B8BD49D3-BF4D-95BE-0D0D-B5C996C2D5D2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7172" name="Rectangle 2">
            <a:extLst>
              <a:ext uri="{FF2B5EF4-FFF2-40B4-BE49-F238E27FC236}">
                <a16:creationId xmlns:a16="http://schemas.microsoft.com/office/drawing/2014/main" id="{58A959BE-D553-8E31-969B-ED7D2133BDB1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16">
            <a:extLst>
              <a:ext uri="{FF2B5EF4-FFF2-40B4-BE49-F238E27FC236}">
                <a16:creationId xmlns:a16="http://schemas.microsoft.com/office/drawing/2014/main" id="{F0A3BDA6-9470-88F6-F73E-CE7640047ED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14F5D38C-9B8A-48A8-AEA7-F828F504DEDA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106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649219" name="Rectangle 1">
            <a:extLst>
              <a:ext uri="{FF2B5EF4-FFF2-40B4-BE49-F238E27FC236}">
                <a16:creationId xmlns:a16="http://schemas.microsoft.com/office/drawing/2014/main" id="{49A7FA58-3324-FF61-9AC7-F084F56E4C11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9220" name="Rectangle 2">
            <a:extLst>
              <a:ext uri="{FF2B5EF4-FFF2-40B4-BE49-F238E27FC236}">
                <a16:creationId xmlns:a16="http://schemas.microsoft.com/office/drawing/2014/main" id="{7F79D142-C672-F37E-8C91-D56CAEEB7B7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16">
            <a:extLst>
              <a:ext uri="{FF2B5EF4-FFF2-40B4-BE49-F238E27FC236}">
                <a16:creationId xmlns:a16="http://schemas.microsoft.com/office/drawing/2014/main" id="{0BF215CA-8F8B-8B2A-F8D2-21E8CDF9BDE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C85A70B6-B2F9-4D34-82CD-E707AA4E3284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107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651267" name="Rectangle 1">
            <a:extLst>
              <a:ext uri="{FF2B5EF4-FFF2-40B4-BE49-F238E27FC236}">
                <a16:creationId xmlns:a16="http://schemas.microsoft.com/office/drawing/2014/main" id="{C842F2B2-0030-B0C5-8F86-366B1B421A42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1268" name="Rectangle 2">
            <a:extLst>
              <a:ext uri="{FF2B5EF4-FFF2-40B4-BE49-F238E27FC236}">
                <a16:creationId xmlns:a16="http://schemas.microsoft.com/office/drawing/2014/main" id="{82F2DEC7-2859-F82D-DA13-DCB1EC6A6684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16">
            <a:extLst>
              <a:ext uri="{FF2B5EF4-FFF2-40B4-BE49-F238E27FC236}">
                <a16:creationId xmlns:a16="http://schemas.microsoft.com/office/drawing/2014/main" id="{3DCB6FDB-2462-E7F5-F9BC-514D1C4F683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5AE6C5B3-859E-43F5-8E14-BD7EA7A247C3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108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653315" name="Rectangle 1">
            <a:extLst>
              <a:ext uri="{FF2B5EF4-FFF2-40B4-BE49-F238E27FC236}">
                <a16:creationId xmlns:a16="http://schemas.microsoft.com/office/drawing/2014/main" id="{7BE862C8-F33C-65B6-B588-DC479CA21E6A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3316" name="Rectangle 2">
            <a:extLst>
              <a:ext uri="{FF2B5EF4-FFF2-40B4-BE49-F238E27FC236}">
                <a16:creationId xmlns:a16="http://schemas.microsoft.com/office/drawing/2014/main" id="{C09D83AE-BC0E-75AF-A10E-A23FE1EC7D40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16">
            <a:extLst>
              <a:ext uri="{FF2B5EF4-FFF2-40B4-BE49-F238E27FC236}">
                <a16:creationId xmlns:a16="http://schemas.microsoft.com/office/drawing/2014/main" id="{12F3A578-35B2-6BEE-6E6D-168D8D8589B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BF4A7364-F5AE-4BBB-B1EE-4F7754778FC3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109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655363" name="Rectangle 1">
            <a:extLst>
              <a:ext uri="{FF2B5EF4-FFF2-40B4-BE49-F238E27FC236}">
                <a16:creationId xmlns:a16="http://schemas.microsoft.com/office/drawing/2014/main" id="{B00074E4-4B40-FAE2-C512-A09371920B43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64" name="Rectangle 2">
            <a:extLst>
              <a:ext uri="{FF2B5EF4-FFF2-40B4-BE49-F238E27FC236}">
                <a16:creationId xmlns:a16="http://schemas.microsoft.com/office/drawing/2014/main" id="{705BD471-BAAD-C4D9-87B7-5702148A8B15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16">
            <a:extLst>
              <a:ext uri="{FF2B5EF4-FFF2-40B4-BE49-F238E27FC236}">
                <a16:creationId xmlns:a16="http://schemas.microsoft.com/office/drawing/2014/main" id="{C94945B1-BDE7-C988-06D7-26A16BCC46E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D444CCFC-0E2D-4299-9D49-47528383C72A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11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455683" name="Rectangle 1">
            <a:extLst>
              <a:ext uri="{FF2B5EF4-FFF2-40B4-BE49-F238E27FC236}">
                <a16:creationId xmlns:a16="http://schemas.microsoft.com/office/drawing/2014/main" id="{C40FB971-0301-F6E8-A671-24279036FB7B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5684" name="Rectangle 2">
            <a:extLst>
              <a:ext uri="{FF2B5EF4-FFF2-40B4-BE49-F238E27FC236}">
                <a16:creationId xmlns:a16="http://schemas.microsoft.com/office/drawing/2014/main" id="{DB8AEBEF-EA6E-1A72-46FE-108FA035F127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16">
            <a:extLst>
              <a:ext uri="{FF2B5EF4-FFF2-40B4-BE49-F238E27FC236}">
                <a16:creationId xmlns:a16="http://schemas.microsoft.com/office/drawing/2014/main" id="{137F8F48-ECBF-3E60-4D16-A39241DDF92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7A6BBCEF-0CD6-46BF-92B0-F28E6B5162B6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110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657411" name="Rectangle 1">
            <a:extLst>
              <a:ext uri="{FF2B5EF4-FFF2-40B4-BE49-F238E27FC236}">
                <a16:creationId xmlns:a16="http://schemas.microsoft.com/office/drawing/2014/main" id="{0E569173-DF7E-CA16-214C-81E9AE80D600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7412" name="Rectangle 2">
            <a:extLst>
              <a:ext uri="{FF2B5EF4-FFF2-40B4-BE49-F238E27FC236}">
                <a16:creationId xmlns:a16="http://schemas.microsoft.com/office/drawing/2014/main" id="{E90B2492-4630-77BD-1435-86F5A58807D7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16">
            <a:extLst>
              <a:ext uri="{FF2B5EF4-FFF2-40B4-BE49-F238E27FC236}">
                <a16:creationId xmlns:a16="http://schemas.microsoft.com/office/drawing/2014/main" id="{D99A8F23-5423-AF57-2B5E-C43D92DCF49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5E768DE2-AD76-466A-B93B-1D6DFA73D1F8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111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659459" name="Rectangle 1">
            <a:extLst>
              <a:ext uri="{FF2B5EF4-FFF2-40B4-BE49-F238E27FC236}">
                <a16:creationId xmlns:a16="http://schemas.microsoft.com/office/drawing/2014/main" id="{0197488A-A73C-2D8A-41C9-A91F4F185B19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9460" name="Rectangle 2">
            <a:extLst>
              <a:ext uri="{FF2B5EF4-FFF2-40B4-BE49-F238E27FC236}">
                <a16:creationId xmlns:a16="http://schemas.microsoft.com/office/drawing/2014/main" id="{AE6E3B0A-88AE-BF87-5476-6E4017A2A91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16">
            <a:extLst>
              <a:ext uri="{FF2B5EF4-FFF2-40B4-BE49-F238E27FC236}">
                <a16:creationId xmlns:a16="http://schemas.microsoft.com/office/drawing/2014/main" id="{E11A89E3-9F36-3C43-774E-7B6C19C3678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1E315AD8-D462-4D17-87CE-8C9A55CD561D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112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661507" name="Rectangle 1">
            <a:extLst>
              <a:ext uri="{FF2B5EF4-FFF2-40B4-BE49-F238E27FC236}">
                <a16:creationId xmlns:a16="http://schemas.microsoft.com/office/drawing/2014/main" id="{E65C73C2-C161-1F39-CB19-063D5EAD4840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1508" name="Rectangle 2">
            <a:extLst>
              <a:ext uri="{FF2B5EF4-FFF2-40B4-BE49-F238E27FC236}">
                <a16:creationId xmlns:a16="http://schemas.microsoft.com/office/drawing/2014/main" id="{1DCE6696-8849-A144-C997-C2F17FFA335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16">
            <a:extLst>
              <a:ext uri="{FF2B5EF4-FFF2-40B4-BE49-F238E27FC236}">
                <a16:creationId xmlns:a16="http://schemas.microsoft.com/office/drawing/2014/main" id="{7BE6F5AC-F3CA-53AB-55A8-EE53301B7F5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A0D44D47-8DBE-42A6-8429-7BF213CD75C8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113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662531" name="Rectangle 1">
            <a:extLst>
              <a:ext uri="{FF2B5EF4-FFF2-40B4-BE49-F238E27FC236}">
                <a16:creationId xmlns:a16="http://schemas.microsoft.com/office/drawing/2014/main" id="{065BF8CF-A8C6-DDD3-F758-C7F5D00C66E3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67238" cy="342423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2532" name="Rectangle 2">
            <a:extLst>
              <a:ext uri="{FF2B5EF4-FFF2-40B4-BE49-F238E27FC236}">
                <a16:creationId xmlns:a16="http://schemas.microsoft.com/office/drawing/2014/main" id="{8F53657D-D618-5E5B-A944-0342C82958F8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16">
            <a:extLst>
              <a:ext uri="{FF2B5EF4-FFF2-40B4-BE49-F238E27FC236}">
                <a16:creationId xmlns:a16="http://schemas.microsoft.com/office/drawing/2014/main" id="{9AF6722C-94BE-46D7-C349-D8A10AC47F6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2ABA52FB-ACA7-4BE7-B008-1BA3EAD27C3D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114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664579" name="Rectangle 1">
            <a:extLst>
              <a:ext uri="{FF2B5EF4-FFF2-40B4-BE49-F238E27FC236}">
                <a16:creationId xmlns:a16="http://schemas.microsoft.com/office/drawing/2014/main" id="{F3FFC7DA-9F62-5A01-89D9-09CA3ED953D8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4580" name="Rectangle 2">
            <a:extLst>
              <a:ext uri="{FF2B5EF4-FFF2-40B4-BE49-F238E27FC236}">
                <a16:creationId xmlns:a16="http://schemas.microsoft.com/office/drawing/2014/main" id="{17453731-0F84-EE12-4632-1025FF76B5D0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16">
            <a:extLst>
              <a:ext uri="{FF2B5EF4-FFF2-40B4-BE49-F238E27FC236}">
                <a16:creationId xmlns:a16="http://schemas.microsoft.com/office/drawing/2014/main" id="{5C4CEEB7-2FB0-9DAC-9F5D-AF0FC5F40F4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5089331D-DA7F-40C2-BC79-51C599B20DFB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115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666627" name="Rectangle 1">
            <a:extLst>
              <a:ext uri="{FF2B5EF4-FFF2-40B4-BE49-F238E27FC236}">
                <a16:creationId xmlns:a16="http://schemas.microsoft.com/office/drawing/2014/main" id="{F95A2770-BCE5-998F-F2D6-24542C812688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6628" name="Rectangle 2">
            <a:extLst>
              <a:ext uri="{FF2B5EF4-FFF2-40B4-BE49-F238E27FC236}">
                <a16:creationId xmlns:a16="http://schemas.microsoft.com/office/drawing/2014/main" id="{EA3D7236-5FF5-BDC8-2D23-893F55236FB4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16">
            <a:extLst>
              <a:ext uri="{FF2B5EF4-FFF2-40B4-BE49-F238E27FC236}">
                <a16:creationId xmlns:a16="http://schemas.microsoft.com/office/drawing/2014/main" id="{7E9FCB6D-5B47-4A48-DD5B-728395714A3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2DD371F9-4695-4879-B7FA-64E9A99C0D9E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116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668675" name="Rectangle 1">
            <a:extLst>
              <a:ext uri="{FF2B5EF4-FFF2-40B4-BE49-F238E27FC236}">
                <a16:creationId xmlns:a16="http://schemas.microsoft.com/office/drawing/2014/main" id="{7F98B7AD-C73F-61BA-AB18-E15934093FC8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8676" name="Rectangle 2">
            <a:extLst>
              <a:ext uri="{FF2B5EF4-FFF2-40B4-BE49-F238E27FC236}">
                <a16:creationId xmlns:a16="http://schemas.microsoft.com/office/drawing/2014/main" id="{9ED36B85-D7A6-FD12-A9DD-05EECC5575F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16">
            <a:extLst>
              <a:ext uri="{FF2B5EF4-FFF2-40B4-BE49-F238E27FC236}">
                <a16:creationId xmlns:a16="http://schemas.microsoft.com/office/drawing/2014/main" id="{A7851FA0-00C3-BD1B-26A3-607E425877C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7E3A7794-A339-4725-B25D-E74F42BC7009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117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670723" name="Rectangle 1">
            <a:extLst>
              <a:ext uri="{FF2B5EF4-FFF2-40B4-BE49-F238E27FC236}">
                <a16:creationId xmlns:a16="http://schemas.microsoft.com/office/drawing/2014/main" id="{A6A72DBB-7884-51B8-83D5-5A7CC0CCB472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0724" name="Rectangle 2">
            <a:extLst>
              <a:ext uri="{FF2B5EF4-FFF2-40B4-BE49-F238E27FC236}">
                <a16:creationId xmlns:a16="http://schemas.microsoft.com/office/drawing/2014/main" id="{D480A09E-EE5F-EC5C-496F-B62E6C5870DB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16">
            <a:extLst>
              <a:ext uri="{FF2B5EF4-FFF2-40B4-BE49-F238E27FC236}">
                <a16:creationId xmlns:a16="http://schemas.microsoft.com/office/drawing/2014/main" id="{7492BA2D-1640-5917-A6B8-8674C0CFAFD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C40CA115-9E46-4904-89D7-6F302F75A8A5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118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672771" name="Rectangle 1">
            <a:extLst>
              <a:ext uri="{FF2B5EF4-FFF2-40B4-BE49-F238E27FC236}">
                <a16:creationId xmlns:a16="http://schemas.microsoft.com/office/drawing/2014/main" id="{1CDD0AC5-0050-E900-0F05-BF4D2857B31B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2772" name="Rectangle 2">
            <a:extLst>
              <a:ext uri="{FF2B5EF4-FFF2-40B4-BE49-F238E27FC236}">
                <a16:creationId xmlns:a16="http://schemas.microsoft.com/office/drawing/2014/main" id="{04A70412-4D1D-39BA-AA0E-298BAD0F3891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16">
            <a:extLst>
              <a:ext uri="{FF2B5EF4-FFF2-40B4-BE49-F238E27FC236}">
                <a16:creationId xmlns:a16="http://schemas.microsoft.com/office/drawing/2014/main" id="{ABDCD633-12F2-B22A-FFFD-C526EEC6B3D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BEA6A098-7951-4163-9939-CC11A161F8E3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119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674819" name="Rectangle 1">
            <a:extLst>
              <a:ext uri="{FF2B5EF4-FFF2-40B4-BE49-F238E27FC236}">
                <a16:creationId xmlns:a16="http://schemas.microsoft.com/office/drawing/2014/main" id="{A32E7E8E-222D-C32A-7023-C2DC49E3A433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4820" name="Rectangle 2">
            <a:extLst>
              <a:ext uri="{FF2B5EF4-FFF2-40B4-BE49-F238E27FC236}">
                <a16:creationId xmlns:a16="http://schemas.microsoft.com/office/drawing/2014/main" id="{C7E6AE6F-5590-CC0F-963A-F40BC6AE8147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16">
            <a:extLst>
              <a:ext uri="{FF2B5EF4-FFF2-40B4-BE49-F238E27FC236}">
                <a16:creationId xmlns:a16="http://schemas.microsoft.com/office/drawing/2014/main" id="{7093009E-7F7A-9F09-BC48-04A54FB1B6E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E6696236-E90A-422B-9AB8-B11F2803DC63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12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457731" name="Rectangle 1">
            <a:extLst>
              <a:ext uri="{FF2B5EF4-FFF2-40B4-BE49-F238E27FC236}">
                <a16:creationId xmlns:a16="http://schemas.microsoft.com/office/drawing/2014/main" id="{F9056D21-582C-15F6-F90E-F0E34B7028AD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7732" name="Rectangle 2">
            <a:extLst>
              <a:ext uri="{FF2B5EF4-FFF2-40B4-BE49-F238E27FC236}">
                <a16:creationId xmlns:a16="http://schemas.microsoft.com/office/drawing/2014/main" id="{A7FA7CF8-AA63-FC3A-0C1D-4EC195A7CA93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16">
            <a:extLst>
              <a:ext uri="{FF2B5EF4-FFF2-40B4-BE49-F238E27FC236}">
                <a16:creationId xmlns:a16="http://schemas.microsoft.com/office/drawing/2014/main" id="{CB03545E-5BF8-3595-29A6-FEC2ECA760A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C8F4BA21-568D-47E4-BD90-3F34816D92FD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120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676867" name="Rectangle 1">
            <a:extLst>
              <a:ext uri="{FF2B5EF4-FFF2-40B4-BE49-F238E27FC236}">
                <a16:creationId xmlns:a16="http://schemas.microsoft.com/office/drawing/2014/main" id="{21B6CCA9-DBB4-57C3-B650-149342F029E1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6868" name="Rectangle 2">
            <a:extLst>
              <a:ext uri="{FF2B5EF4-FFF2-40B4-BE49-F238E27FC236}">
                <a16:creationId xmlns:a16="http://schemas.microsoft.com/office/drawing/2014/main" id="{CD624CC8-A93C-9711-460B-85D49AF93AEA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Rectangle 16">
            <a:extLst>
              <a:ext uri="{FF2B5EF4-FFF2-40B4-BE49-F238E27FC236}">
                <a16:creationId xmlns:a16="http://schemas.microsoft.com/office/drawing/2014/main" id="{83D3B971-F28C-C064-C1C3-6D25973192E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62D9AEA3-383A-4BFC-810C-E6BC0A9FB4DE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121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678915" name="Rectangle 1">
            <a:extLst>
              <a:ext uri="{FF2B5EF4-FFF2-40B4-BE49-F238E27FC236}">
                <a16:creationId xmlns:a16="http://schemas.microsoft.com/office/drawing/2014/main" id="{AA33FEE5-2E4C-44FE-3860-FA45CA071828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8916" name="Rectangle 2">
            <a:extLst>
              <a:ext uri="{FF2B5EF4-FFF2-40B4-BE49-F238E27FC236}">
                <a16:creationId xmlns:a16="http://schemas.microsoft.com/office/drawing/2014/main" id="{4196B539-3415-52BD-012F-3F964E1ADBF9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Rectangle 16">
            <a:extLst>
              <a:ext uri="{FF2B5EF4-FFF2-40B4-BE49-F238E27FC236}">
                <a16:creationId xmlns:a16="http://schemas.microsoft.com/office/drawing/2014/main" id="{9D133328-1EE5-E2EC-2504-064B8961D91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B5A599CF-329D-4D1A-A8FF-BAC6345F5D77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122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680963" name="Rectangle 1">
            <a:extLst>
              <a:ext uri="{FF2B5EF4-FFF2-40B4-BE49-F238E27FC236}">
                <a16:creationId xmlns:a16="http://schemas.microsoft.com/office/drawing/2014/main" id="{1FBF7870-AF7E-4D12-E596-6DF78C6745EF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0964" name="Rectangle 2">
            <a:extLst>
              <a:ext uri="{FF2B5EF4-FFF2-40B4-BE49-F238E27FC236}">
                <a16:creationId xmlns:a16="http://schemas.microsoft.com/office/drawing/2014/main" id="{2A6B8605-31CE-8BCC-9752-E8CDCCF023DB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16">
            <a:extLst>
              <a:ext uri="{FF2B5EF4-FFF2-40B4-BE49-F238E27FC236}">
                <a16:creationId xmlns:a16="http://schemas.microsoft.com/office/drawing/2014/main" id="{6AB9EB6E-4B01-3596-42FB-5F0292B0B82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2764FDFD-2A8A-4242-B03D-C484C177BB13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123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683011" name="Rectangle 1">
            <a:extLst>
              <a:ext uri="{FF2B5EF4-FFF2-40B4-BE49-F238E27FC236}">
                <a16:creationId xmlns:a16="http://schemas.microsoft.com/office/drawing/2014/main" id="{63C447A4-BAC4-542E-EA01-A30B0E85CF72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3012" name="Rectangle 2">
            <a:extLst>
              <a:ext uri="{FF2B5EF4-FFF2-40B4-BE49-F238E27FC236}">
                <a16:creationId xmlns:a16="http://schemas.microsoft.com/office/drawing/2014/main" id="{49C14FF2-7321-9877-18B0-E92DCF443B09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16">
            <a:extLst>
              <a:ext uri="{FF2B5EF4-FFF2-40B4-BE49-F238E27FC236}">
                <a16:creationId xmlns:a16="http://schemas.microsoft.com/office/drawing/2014/main" id="{70E1FBEE-BC54-48B8-D9AA-F8CB1AAA577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21DE053B-F447-495E-AABC-32E2CF7B2791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124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685059" name="Rectangle 1">
            <a:extLst>
              <a:ext uri="{FF2B5EF4-FFF2-40B4-BE49-F238E27FC236}">
                <a16:creationId xmlns:a16="http://schemas.microsoft.com/office/drawing/2014/main" id="{E35DFB49-FCF7-B78A-4F61-D62271A72F15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5060" name="Rectangle 2">
            <a:extLst>
              <a:ext uri="{FF2B5EF4-FFF2-40B4-BE49-F238E27FC236}">
                <a16:creationId xmlns:a16="http://schemas.microsoft.com/office/drawing/2014/main" id="{B7C40628-FB0C-B703-C433-D0C784D22ABA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16">
            <a:extLst>
              <a:ext uri="{FF2B5EF4-FFF2-40B4-BE49-F238E27FC236}">
                <a16:creationId xmlns:a16="http://schemas.microsoft.com/office/drawing/2014/main" id="{8D2FD754-783F-9455-8247-89E9B21ABF2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1A4C88C6-F08D-4866-B489-DB3938A21DE5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125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687107" name="Rectangle 1">
            <a:extLst>
              <a:ext uri="{FF2B5EF4-FFF2-40B4-BE49-F238E27FC236}">
                <a16:creationId xmlns:a16="http://schemas.microsoft.com/office/drawing/2014/main" id="{19762A91-0644-2765-2687-FC70BB591C0C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7108" name="Rectangle 2">
            <a:extLst>
              <a:ext uri="{FF2B5EF4-FFF2-40B4-BE49-F238E27FC236}">
                <a16:creationId xmlns:a16="http://schemas.microsoft.com/office/drawing/2014/main" id="{C3AC5C7B-7284-2FB4-D9A1-05758236E79E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16">
            <a:extLst>
              <a:ext uri="{FF2B5EF4-FFF2-40B4-BE49-F238E27FC236}">
                <a16:creationId xmlns:a16="http://schemas.microsoft.com/office/drawing/2014/main" id="{180A004B-080F-C102-CE1D-0E9368AABF9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FEACE7D3-1479-449B-9F20-8BF4A9036FEB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126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689155" name="Rectangle 1">
            <a:extLst>
              <a:ext uri="{FF2B5EF4-FFF2-40B4-BE49-F238E27FC236}">
                <a16:creationId xmlns:a16="http://schemas.microsoft.com/office/drawing/2014/main" id="{DEBDD631-012E-AFC7-AB37-A58CBCA8120E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9156" name="Rectangle 2">
            <a:extLst>
              <a:ext uri="{FF2B5EF4-FFF2-40B4-BE49-F238E27FC236}">
                <a16:creationId xmlns:a16="http://schemas.microsoft.com/office/drawing/2014/main" id="{BB7E422D-9FFB-8210-B556-57A94BF6E7E1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16">
            <a:extLst>
              <a:ext uri="{FF2B5EF4-FFF2-40B4-BE49-F238E27FC236}">
                <a16:creationId xmlns:a16="http://schemas.microsoft.com/office/drawing/2014/main" id="{DA9B6107-D37F-3CDC-DA89-F2D9886626F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6419983D-1888-414E-9E99-37F073C38A11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127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691203" name="Rectangle 1">
            <a:extLst>
              <a:ext uri="{FF2B5EF4-FFF2-40B4-BE49-F238E27FC236}">
                <a16:creationId xmlns:a16="http://schemas.microsoft.com/office/drawing/2014/main" id="{DA251AAD-FB9A-79B8-CC99-72D660085488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1204" name="Rectangle 2">
            <a:extLst>
              <a:ext uri="{FF2B5EF4-FFF2-40B4-BE49-F238E27FC236}">
                <a16:creationId xmlns:a16="http://schemas.microsoft.com/office/drawing/2014/main" id="{159492A3-3982-B800-A0F5-2FBD0F125EF0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16">
            <a:extLst>
              <a:ext uri="{FF2B5EF4-FFF2-40B4-BE49-F238E27FC236}">
                <a16:creationId xmlns:a16="http://schemas.microsoft.com/office/drawing/2014/main" id="{C9D57B03-FB31-EB3B-AC6A-BB4C64499FA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A67E27DF-EC16-4DDE-8CF5-C2541A76AE61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128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693251" name="Rectangle 1">
            <a:extLst>
              <a:ext uri="{FF2B5EF4-FFF2-40B4-BE49-F238E27FC236}">
                <a16:creationId xmlns:a16="http://schemas.microsoft.com/office/drawing/2014/main" id="{46590964-9287-B05D-6525-50FE4900C4C4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3252" name="Rectangle 2">
            <a:extLst>
              <a:ext uri="{FF2B5EF4-FFF2-40B4-BE49-F238E27FC236}">
                <a16:creationId xmlns:a16="http://schemas.microsoft.com/office/drawing/2014/main" id="{ACC8FBA4-C95F-F7D1-2156-9930B1EA3BFB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16">
            <a:extLst>
              <a:ext uri="{FF2B5EF4-FFF2-40B4-BE49-F238E27FC236}">
                <a16:creationId xmlns:a16="http://schemas.microsoft.com/office/drawing/2014/main" id="{2BE6EA1E-1F18-0EA7-C207-2407469D7E6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29FE9353-E54C-429C-A27C-F3F7DF708271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129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695299" name="Rectangle 1">
            <a:extLst>
              <a:ext uri="{FF2B5EF4-FFF2-40B4-BE49-F238E27FC236}">
                <a16:creationId xmlns:a16="http://schemas.microsoft.com/office/drawing/2014/main" id="{5CC49FE8-91C6-2377-A057-D7D2D0BE7D31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5300" name="Rectangle 2">
            <a:extLst>
              <a:ext uri="{FF2B5EF4-FFF2-40B4-BE49-F238E27FC236}">
                <a16:creationId xmlns:a16="http://schemas.microsoft.com/office/drawing/2014/main" id="{505B8D9F-783D-B3BD-D2F7-F1B2E03365F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16">
            <a:extLst>
              <a:ext uri="{FF2B5EF4-FFF2-40B4-BE49-F238E27FC236}">
                <a16:creationId xmlns:a16="http://schemas.microsoft.com/office/drawing/2014/main" id="{EA2BCAF0-5681-8436-ACB2-10C3DADFF04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047D8599-EF92-4ADB-ACF8-6463119B4F75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13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459779" name="Rectangle 1">
            <a:extLst>
              <a:ext uri="{FF2B5EF4-FFF2-40B4-BE49-F238E27FC236}">
                <a16:creationId xmlns:a16="http://schemas.microsoft.com/office/drawing/2014/main" id="{E3892FC5-71C6-63BB-3DB5-7A2E648F69FA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9780" name="Rectangle 2">
            <a:extLst>
              <a:ext uri="{FF2B5EF4-FFF2-40B4-BE49-F238E27FC236}">
                <a16:creationId xmlns:a16="http://schemas.microsoft.com/office/drawing/2014/main" id="{07176644-D0BC-E720-4593-C02F23EE5BE9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16">
            <a:extLst>
              <a:ext uri="{FF2B5EF4-FFF2-40B4-BE49-F238E27FC236}">
                <a16:creationId xmlns:a16="http://schemas.microsoft.com/office/drawing/2014/main" id="{41337225-5B4A-6D64-4D5E-762E385EBFB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B4E95604-08C5-483F-A726-DB0D7F977128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130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697347" name="Rectangle 1">
            <a:extLst>
              <a:ext uri="{FF2B5EF4-FFF2-40B4-BE49-F238E27FC236}">
                <a16:creationId xmlns:a16="http://schemas.microsoft.com/office/drawing/2014/main" id="{E9578815-F63F-9176-CC9C-8D95525190FA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7348" name="Rectangle 2">
            <a:extLst>
              <a:ext uri="{FF2B5EF4-FFF2-40B4-BE49-F238E27FC236}">
                <a16:creationId xmlns:a16="http://schemas.microsoft.com/office/drawing/2014/main" id="{8690B960-3124-EDB8-B7BA-A946DCB99E7F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16">
            <a:extLst>
              <a:ext uri="{FF2B5EF4-FFF2-40B4-BE49-F238E27FC236}">
                <a16:creationId xmlns:a16="http://schemas.microsoft.com/office/drawing/2014/main" id="{BD29CBEE-99B6-B673-AC37-F70D92BCC68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25FEA856-9A59-447B-A169-15950C3C1B86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131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699395" name="Rectangle 1">
            <a:extLst>
              <a:ext uri="{FF2B5EF4-FFF2-40B4-BE49-F238E27FC236}">
                <a16:creationId xmlns:a16="http://schemas.microsoft.com/office/drawing/2014/main" id="{299FC897-4FD6-C8F0-C802-CC26D5E92F2B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9396" name="Rectangle 2">
            <a:extLst>
              <a:ext uri="{FF2B5EF4-FFF2-40B4-BE49-F238E27FC236}">
                <a16:creationId xmlns:a16="http://schemas.microsoft.com/office/drawing/2014/main" id="{B3449A58-DF13-D3CE-3302-4B7EBCEBFF1A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16">
            <a:extLst>
              <a:ext uri="{FF2B5EF4-FFF2-40B4-BE49-F238E27FC236}">
                <a16:creationId xmlns:a16="http://schemas.microsoft.com/office/drawing/2014/main" id="{F5045192-A0B7-1EE2-DFB2-265A07EC1FF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F9356CA3-D6F1-474C-B711-ADA743D99F83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132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701443" name="Rectangle 1">
            <a:extLst>
              <a:ext uri="{FF2B5EF4-FFF2-40B4-BE49-F238E27FC236}">
                <a16:creationId xmlns:a16="http://schemas.microsoft.com/office/drawing/2014/main" id="{B9EED6FD-56ED-7F68-C47C-4E93376D972A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1444" name="Rectangle 2">
            <a:extLst>
              <a:ext uri="{FF2B5EF4-FFF2-40B4-BE49-F238E27FC236}">
                <a16:creationId xmlns:a16="http://schemas.microsoft.com/office/drawing/2014/main" id="{7A42095A-20BA-96C7-DAB9-26B2195D8F17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16">
            <a:extLst>
              <a:ext uri="{FF2B5EF4-FFF2-40B4-BE49-F238E27FC236}">
                <a16:creationId xmlns:a16="http://schemas.microsoft.com/office/drawing/2014/main" id="{28ABBE86-67BE-951A-578A-BE9244A9648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C439FEB1-5852-4305-BB1C-55310049746F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133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703491" name="Rectangle 1">
            <a:extLst>
              <a:ext uri="{FF2B5EF4-FFF2-40B4-BE49-F238E27FC236}">
                <a16:creationId xmlns:a16="http://schemas.microsoft.com/office/drawing/2014/main" id="{708AB64E-EF7F-00A2-5CFA-8E0EB1D094F9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3492" name="Rectangle 2">
            <a:extLst>
              <a:ext uri="{FF2B5EF4-FFF2-40B4-BE49-F238E27FC236}">
                <a16:creationId xmlns:a16="http://schemas.microsoft.com/office/drawing/2014/main" id="{AD4C5B85-7354-AC08-9275-0D512BF0D24E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16">
            <a:extLst>
              <a:ext uri="{FF2B5EF4-FFF2-40B4-BE49-F238E27FC236}">
                <a16:creationId xmlns:a16="http://schemas.microsoft.com/office/drawing/2014/main" id="{A20B0CDE-5130-7027-A9C3-08D7DB98AAF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8178FC2C-AE6C-42BC-A0B0-5E6B548FA2AF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134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705539" name="Rectangle 1">
            <a:extLst>
              <a:ext uri="{FF2B5EF4-FFF2-40B4-BE49-F238E27FC236}">
                <a16:creationId xmlns:a16="http://schemas.microsoft.com/office/drawing/2014/main" id="{D9F6ABF6-BE33-B1D5-0EA1-365A1568724E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5540" name="Rectangle 2">
            <a:extLst>
              <a:ext uri="{FF2B5EF4-FFF2-40B4-BE49-F238E27FC236}">
                <a16:creationId xmlns:a16="http://schemas.microsoft.com/office/drawing/2014/main" id="{36FA4991-B484-494D-1AD1-BD94713EDF37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16">
            <a:extLst>
              <a:ext uri="{FF2B5EF4-FFF2-40B4-BE49-F238E27FC236}">
                <a16:creationId xmlns:a16="http://schemas.microsoft.com/office/drawing/2014/main" id="{234139A4-5974-C376-00C8-500F37E7515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B6BB5CCB-35AE-44DF-9FC7-29F4ECEFE5FE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135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707587" name="Rectangle 1">
            <a:extLst>
              <a:ext uri="{FF2B5EF4-FFF2-40B4-BE49-F238E27FC236}">
                <a16:creationId xmlns:a16="http://schemas.microsoft.com/office/drawing/2014/main" id="{3E72D8EE-52BE-0271-F7DE-AC7CDE46E4B7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7588" name="Rectangle 2">
            <a:extLst>
              <a:ext uri="{FF2B5EF4-FFF2-40B4-BE49-F238E27FC236}">
                <a16:creationId xmlns:a16="http://schemas.microsoft.com/office/drawing/2014/main" id="{7DE96659-0852-ACD2-B1CC-CDE74E0E856C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4" name="Rectangle 16">
            <a:extLst>
              <a:ext uri="{FF2B5EF4-FFF2-40B4-BE49-F238E27FC236}">
                <a16:creationId xmlns:a16="http://schemas.microsoft.com/office/drawing/2014/main" id="{F2BED504-5501-38A7-18D4-C66D96FA19C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3422D9A5-19FB-4B09-A74D-DE55151CF015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136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709635" name="Rectangle 1">
            <a:extLst>
              <a:ext uri="{FF2B5EF4-FFF2-40B4-BE49-F238E27FC236}">
                <a16:creationId xmlns:a16="http://schemas.microsoft.com/office/drawing/2014/main" id="{735711C4-17A6-CF50-BFE7-7BC0B0AB239A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9636" name="Rectangle 2">
            <a:extLst>
              <a:ext uri="{FF2B5EF4-FFF2-40B4-BE49-F238E27FC236}">
                <a16:creationId xmlns:a16="http://schemas.microsoft.com/office/drawing/2014/main" id="{8A9EBD00-2703-1C79-7A03-F2AB0FC0A443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16">
            <a:extLst>
              <a:ext uri="{FF2B5EF4-FFF2-40B4-BE49-F238E27FC236}">
                <a16:creationId xmlns:a16="http://schemas.microsoft.com/office/drawing/2014/main" id="{1C4FD2F1-05A8-489F-9C01-60CDFD1D06C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F8C05720-BA47-47F0-9F4C-C6ECA8875D1E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137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711683" name="Rectangle 1">
            <a:extLst>
              <a:ext uri="{FF2B5EF4-FFF2-40B4-BE49-F238E27FC236}">
                <a16:creationId xmlns:a16="http://schemas.microsoft.com/office/drawing/2014/main" id="{DB746CE5-9F39-1B39-4227-CB4B8A080059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1684" name="Rectangle 2">
            <a:extLst>
              <a:ext uri="{FF2B5EF4-FFF2-40B4-BE49-F238E27FC236}">
                <a16:creationId xmlns:a16="http://schemas.microsoft.com/office/drawing/2014/main" id="{46ED5681-3444-B2F1-BC4E-4BFD0A6FD78E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16">
            <a:extLst>
              <a:ext uri="{FF2B5EF4-FFF2-40B4-BE49-F238E27FC236}">
                <a16:creationId xmlns:a16="http://schemas.microsoft.com/office/drawing/2014/main" id="{FFB4F807-1EED-166D-3AC2-B233E1E339D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30697911-540C-4740-B90F-5B68BB7F29BB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138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713731" name="Rectangle 1">
            <a:extLst>
              <a:ext uri="{FF2B5EF4-FFF2-40B4-BE49-F238E27FC236}">
                <a16:creationId xmlns:a16="http://schemas.microsoft.com/office/drawing/2014/main" id="{91CD4A27-6271-9329-631B-0233FE577A55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3732" name="Rectangle 2">
            <a:extLst>
              <a:ext uri="{FF2B5EF4-FFF2-40B4-BE49-F238E27FC236}">
                <a16:creationId xmlns:a16="http://schemas.microsoft.com/office/drawing/2014/main" id="{B320A7F0-F6C5-3473-10AE-73C4435D2C2A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16">
            <a:extLst>
              <a:ext uri="{FF2B5EF4-FFF2-40B4-BE49-F238E27FC236}">
                <a16:creationId xmlns:a16="http://schemas.microsoft.com/office/drawing/2014/main" id="{D3F0C005-E2AE-00AC-9029-1D8B46FA674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1CD59555-2981-4186-82A3-1BB2AE0A2A92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139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715779" name="Rectangle 1">
            <a:extLst>
              <a:ext uri="{FF2B5EF4-FFF2-40B4-BE49-F238E27FC236}">
                <a16:creationId xmlns:a16="http://schemas.microsoft.com/office/drawing/2014/main" id="{19872887-055E-DB67-311A-8376B683D2B7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5780" name="Rectangle 2">
            <a:extLst>
              <a:ext uri="{FF2B5EF4-FFF2-40B4-BE49-F238E27FC236}">
                <a16:creationId xmlns:a16="http://schemas.microsoft.com/office/drawing/2014/main" id="{F566517C-032E-6D1B-4C00-536FC8FDDA4E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16">
            <a:extLst>
              <a:ext uri="{FF2B5EF4-FFF2-40B4-BE49-F238E27FC236}">
                <a16:creationId xmlns:a16="http://schemas.microsoft.com/office/drawing/2014/main" id="{F31F8040-9A3F-E863-1D8D-3750B2BD067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0E3F51CF-2295-46B7-ADE0-D7EFC938EB2B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14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461827" name="Rectangle 1">
            <a:extLst>
              <a:ext uri="{FF2B5EF4-FFF2-40B4-BE49-F238E27FC236}">
                <a16:creationId xmlns:a16="http://schemas.microsoft.com/office/drawing/2014/main" id="{6DC0DC4D-36C1-7CDE-4896-761843F3C7A5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1828" name="Rectangle 2">
            <a:extLst>
              <a:ext uri="{FF2B5EF4-FFF2-40B4-BE49-F238E27FC236}">
                <a16:creationId xmlns:a16="http://schemas.microsoft.com/office/drawing/2014/main" id="{F41D547B-2C4C-25B8-AADE-D5B4E6062A4C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Rectangle 16">
            <a:extLst>
              <a:ext uri="{FF2B5EF4-FFF2-40B4-BE49-F238E27FC236}">
                <a16:creationId xmlns:a16="http://schemas.microsoft.com/office/drawing/2014/main" id="{C3EB3B51-170B-04E1-7B2B-A61D6670BE3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CA0C3E29-CD46-41CD-87BD-B0E817E482D9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140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717827" name="Rectangle 1">
            <a:extLst>
              <a:ext uri="{FF2B5EF4-FFF2-40B4-BE49-F238E27FC236}">
                <a16:creationId xmlns:a16="http://schemas.microsoft.com/office/drawing/2014/main" id="{13F34476-36D1-DEAF-710E-E0F3A7619F50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828" name="Rectangle 2">
            <a:extLst>
              <a:ext uri="{FF2B5EF4-FFF2-40B4-BE49-F238E27FC236}">
                <a16:creationId xmlns:a16="http://schemas.microsoft.com/office/drawing/2014/main" id="{A97DEC4D-82E1-AA19-A376-3A22883C5E74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16">
            <a:extLst>
              <a:ext uri="{FF2B5EF4-FFF2-40B4-BE49-F238E27FC236}">
                <a16:creationId xmlns:a16="http://schemas.microsoft.com/office/drawing/2014/main" id="{3A0854D5-ADD6-5F9A-2F6E-2FE29D6EC7B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3AE3884B-ED0D-4690-BCC2-11F2C5714459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141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719875" name="Rectangle 1">
            <a:extLst>
              <a:ext uri="{FF2B5EF4-FFF2-40B4-BE49-F238E27FC236}">
                <a16:creationId xmlns:a16="http://schemas.microsoft.com/office/drawing/2014/main" id="{EA054B0C-A26E-B829-822F-B3769BDF15F1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9876" name="Rectangle 2">
            <a:extLst>
              <a:ext uri="{FF2B5EF4-FFF2-40B4-BE49-F238E27FC236}">
                <a16:creationId xmlns:a16="http://schemas.microsoft.com/office/drawing/2014/main" id="{AB63AAD5-0E91-E236-9C5E-61BCC3D1C42E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16">
            <a:extLst>
              <a:ext uri="{FF2B5EF4-FFF2-40B4-BE49-F238E27FC236}">
                <a16:creationId xmlns:a16="http://schemas.microsoft.com/office/drawing/2014/main" id="{18EAAD9D-32B8-3C12-F6FE-04B5884C177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76DA5C2F-A224-4C43-B8DC-4FF0EF40D98E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142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721923" name="Rectangle 1">
            <a:extLst>
              <a:ext uri="{FF2B5EF4-FFF2-40B4-BE49-F238E27FC236}">
                <a16:creationId xmlns:a16="http://schemas.microsoft.com/office/drawing/2014/main" id="{E42CA133-D5CF-2300-9D56-DA73B3B311F1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1924" name="Rectangle 2">
            <a:extLst>
              <a:ext uri="{FF2B5EF4-FFF2-40B4-BE49-F238E27FC236}">
                <a16:creationId xmlns:a16="http://schemas.microsoft.com/office/drawing/2014/main" id="{FDC860B7-9FA7-1FC9-BDCB-497C5827A027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16">
            <a:extLst>
              <a:ext uri="{FF2B5EF4-FFF2-40B4-BE49-F238E27FC236}">
                <a16:creationId xmlns:a16="http://schemas.microsoft.com/office/drawing/2014/main" id="{8FE9E08A-DD14-0638-6B4A-FE807D74CEB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766FCAA0-9DA7-4025-9503-F2FC3242D0EE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143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723971" name="Rectangle 1">
            <a:extLst>
              <a:ext uri="{FF2B5EF4-FFF2-40B4-BE49-F238E27FC236}">
                <a16:creationId xmlns:a16="http://schemas.microsoft.com/office/drawing/2014/main" id="{9C40E2BC-E021-FE6B-AFCA-AB2607F80BA8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3972" name="Rectangle 2">
            <a:extLst>
              <a:ext uri="{FF2B5EF4-FFF2-40B4-BE49-F238E27FC236}">
                <a16:creationId xmlns:a16="http://schemas.microsoft.com/office/drawing/2014/main" id="{5F2C8582-C1BF-BA59-438F-BA4477AD190F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16">
            <a:extLst>
              <a:ext uri="{FF2B5EF4-FFF2-40B4-BE49-F238E27FC236}">
                <a16:creationId xmlns:a16="http://schemas.microsoft.com/office/drawing/2014/main" id="{38223FDD-8057-D756-3799-57B8FE929DD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D4158E0E-7188-4F27-A129-DDB05E36DB2F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144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726019" name="Rectangle 1">
            <a:extLst>
              <a:ext uri="{FF2B5EF4-FFF2-40B4-BE49-F238E27FC236}">
                <a16:creationId xmlns:a16="http://schemas.microsoft.com/office/drawing/2014/main" id="{9FB3C4BA-5048-C41F-2BDE-8F46F80DB906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6020" name="Rectangle 2">
            <a:extLst>
              <a:ext uri="{FF2B5EF4-FFF2-40B4-BE49-F238E27FC236}">
                <a16:creationId xmlns:a16="http://schemas.microsoft.com/office/drawing/2014/main" id="{62A93DA9-115C-3D08-EA5A-12158625E4AB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16">
            <a:extLst>
              <a:ext uri="{FF2B5EF4-FFF2-40B4-BE49-F238E27FC236}">
                <a16:creationId xmlns:a16="http://schemas.microsoft.com/office/drawing/2014/main" id="{088C74C9-8CD7-E18B-0B65-1BFD2B2F923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30565000-8A83-4CF1-8C84-A27E141FEF5F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145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728067" name="Rectangle 1">
            <a:extLst>
              <a:ext uri="{FF2B5EF4-FFF2-40B4-BE49-F238E27FC236}">
                <a16:creationId xmlns:a16="http://schemas.microsoft.com/office/drawing/2014/main" id="{F241EDF3-D2B9-0515-D439-4F2594CDDD97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8068" name="Rectangle 2">
            <a:extLst>
              <a:ext uri="{FF2B5EF4-FFF2-40B4-BE49-F238E27FC236}">
                <a16:creationId xmlns:a16="http://schemas.microsoft.com/office/drawing/2014/main" id="{D7149AA4-BB99-3CFD-E29D-9393B34540C8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4" name="Rectangle 16">
            <a:extLst>
              <a:ext uri="{FF2B5EF4-FFF2-40B4-BE49-F238E27FC236}">
                <a16:creationId xmlns:a16="http://schemas.microsoft.com/office/drawing/2014/main" id="{B0D5A8DE-0F62-3B9F-2DE0-72A7DD95911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7EFA0008-E535-4451-9B2F-5B208DBF6B52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146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730115" name="Rectangle 1">
            <a:extLst>
              <a:ext uri="{FF2B5EF4-FFF2-40B4-BE49-F238E27FC236}">
                <a16:creationId xmlns:a16="http://schemas.microsoft.com/office/drawing/2014/main" id="{771C0696-E0C8-7F17-242F-9D0C344AF602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0116" name="Rectangle 2">
            <a:extLst>
              <a:ext uri="{FF2B5EF4-FFF2-40B4-BE49-F238E27FC236}">
                <a16:creationId xmlns:a16="http://schemas.microsoft.com/office/drawing/2014/main" id="{80376EC0-A81A-66D9-1C6D-6FCF363E767E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2" name="Rectangle 16">
            <a:extLst>
              <a:ext uri="{FF2B5EF4-FFF2-40B4-BE49-F238E27FC236}">
                <a16:creationId xmlns:a16="http://schemas.microsoft.com/office/drawing/2014/main" id="{D63669C0-9D24-02C1-CBE8-0A6E757193F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5C02A9C6-F1BD-4CE9-9F1A-52448776F4A1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147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732163" name="Rectangle 1">
            <a:extLst>
              <a:ext uri="{FF2B5EF4-FFF2-40B4-BE49-F238E27FC236}">
                <a16:creationId xmlns:a16="http://schemas.microsoft.com/office/drawing/2014/main" id="{3EA75147-4368-692C-A023-A707F2090588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2164" name="Rectangle 2">
            <a:extLst>
              <a:ext uri="{FF2B5EF4-FFF2-40B4-BE49-F238E27FC236}">
                <a16:creationId xmlns:a16="http://schemas.microsoft.com/office/drawing/2014/main" id="{670D0470-9572-1D39-0920-090710CB26EA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16">
            <a:extLst>
              <a:ext uri="{FF2B5EF4-FFF2-40B4-BE49-F238E27FC236}">
                <a16:creationId xmlns:a16="http://schemas.microsoft.com/office/drawing/2014/main" id="{469AA830-3101-0C6C-0C87-C2D3FC54F95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B99B6605-4768-4B1F-9D93-BDFE44E9435B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148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734211" name="Rectangle 1">
            <a:extLst>
              <a:ext uri="{FF2B5EF4-FFF2-40B4-BE49-F238E27FC236}">
                <a16:creationId xmlns:a16="http://schemas.microsoft.com/office/drawing/2014/main" id="{BF32067D-7403-6CC4-EBEC-B4C1B764A839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4212" name="Rectangle 2">
            <a:extLst>
              <a:ext uri="{FF2B5EF4-FFF2-40B4-BE49-F238E27FC236}">
                <a16:creationId xmlns:a16="http://schemas.microsoft.com/office/drawing/2014/main" id="{70E391A6-8A73-46FF-9CAE-C07AD30EA824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16">
            <a:extLst>
              <a:ext uri="{FF2B5EF4-FFF2-40B4-BE49-F238E27FC236}">
                <a16:creationId xmlns:a16="http://schemas.microsoft.com/office/drawing/2014/main" id="{D831D056-1F4F-48F9-8456-6F12D98F5C9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26B658C6-4B4C-4B2F-9C0F-8EDB36E24B36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149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736259" name="Rectangle 1">
            <a:extLst>
              <a:ext uri="{FF2B5EF4-FFF2-40B4-BE49-F238E27FC236}">
                <a16:creationId xmlns:a16="http://schemas.microsoft.com/office/drawing/2014/main" id="{1888B7CA-D127-80F7-2A5F-12603E419D18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6260" name="Rectangle 2">
            <a:extLst>
              <a:ext uri="{FF2B5EF4-FFF2-40B4-BE49-F238E27FC236}">
                <a16:creationId xmlns:a16="http://schemas.microsoft.com/office/drawing/2014/main" id="{4330869D-BFCC-C2B4-C5D4-57DA163617D4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16">
            <a:extLst>
              <a:ext uri="{FF2B5EF4-FFF2-40B4-BE49-F238E27FC236}">
                <a16:creationId xmlns:a16="http://schemas.microsoft.com/office/drawing/2014/main" id="{6FA976BD-6D26-EE82-87E8-2B7699A8707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45FBF0F0-1A6D-4D6D-AA3B-D416AA3BD958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15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463875" name="Rectangle 1">
            <a:extLst>
              <a:ext uri="{FF2B5EF4-FFF2-40B4-BE49-F238E27FC236}">
                <a16:creationId xmlns:a16="http://schemas.microsoft.com/office/drawing/2014/main" id="{170C6496-8FC3-109E-71E0-5181993E28A5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3876" name="Rectangle 2">
            <a:extLst>
              <a:ext uri="{FF2B5EF4-FFF2-40B4-BE49-F238E27FC236}">
                <a16:creationId xmlns:a16="http://schemas.microsoft.com/office/drawing/2014/main" id="{331F1D16-5E3D-3536-9096-A623244CC09B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Rectangle 16">
            <a:extLst>
              <a:ext uri="{FF2B5EF4-FFF2-40B4-BE49-F238E27FC236}">
                <a16:creationId xmlns:a16="http://schemas.microsoft.com/office/drawing/2014/main" id="{B4F9B045-ABA2-0C61-EEC7-3FBF21D0D6A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DF4677D9-7EEC-47A4-BC05-340AF21850B1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150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738307" name="Rectangle 1">
            <a:extLst>
              <a:ext uri="{FF2B5EF4-FFF2-40B4-BE49-F238E27FC236}">
                <a16:creationId xmlns:a16="http://schemas.microsoft.com/office/drawing/2014/main" id="{23A76582-A617-D55C-2F75-933A84A4A3F5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8308" name="Rectangle 2">
            <a:extLst>
              <a:ext uri="{FF2B5EF4-FFF2-40B4-BE49-F238E27FC236}">
                <a16:creationId xmlns:a16="http://schemas.microsoft.com/office/drawing/2014/main" id="{86FF97CA-B522-5A48-BAA4-48069F05DF21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16">
            <a:extLst>
              <a:ext uri="{FF2B5EF4-FFF2-40B4-BE49-F238E27FC236}">
                <a16:creationId xmlns:a16="http://schemas.microsoft.com/office/drawing/2014/main" id="{710719B4-8835-BB8D-585A-9F14E29BDD5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E37C6845-10A4-4804-B408-D26904EBD9BE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151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740355" name="Rectangle 1">
            <a:extLst>
              <a:ext uri="{FF2B5EF4-FFF2-40B4-BE49-F238E27FC236}">
                <a16:creationId xmlns:a16="http://schemas.microsoft.com/office/drawing/2014/main" id="{0F9F86EC-8598-B415-F46A-2F543332F2A6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0356" name="Rectangle 2">
            <a:extLst>
              <a:ext uri="{FF2B5EF4-FFF2-40B4-BE49-F238E27FC236}">
                <a16:creationId xmlns:a16="http://schemas.microsoft.com/office/drawing/2014/main" id="{333D6504-19E8-6A13-0708-A5FD7075A3A1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2" name="Rectangle 16">
            <a:extLst>
              <a:ext uri="{FF2B5EF4-FFF2-40B4-BE49-F238E27FC236}">
                <a16:creationId xmlns:a16="http://schemas.microsoft.com/office/drawing/2014/main" id="{934CC41A-19A3-E6F7-285D-08708A1B8B8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CE16F655-2913-4389-B926-11E754AD11AD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152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742403" name="Rectangle 1">
            <a:extLst>
              <a:ext uri="{FF2B5EF4-FFF2-40B4-BE49-F238E27FC236}">
                <a16:creationId xmlns:a16="http://schemas.microsoft.com/office/drawing/2014/main" id="{23449A74-ED8A-393C-31E8-C15849293CB4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2404" name="Rectangle 2">
            <a:extLst>
              <a:ext uri="{FF2B5EF4-FFF2-40B4-BE49-F238E27FC236}">
                <a16:creationId xmlns:a16="http://schemas.microsoft.com/office/drawing/2014/main" id="{DA964CE2-FE40-558F-FB86-8648656B2627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16">
            <a:extLst>
              <a:ext uri="{FF2B5EF4-FFF2-40B4-BE49-F238E27FC236}">
                <a16:creationId xmlns:a16="http://schemas.microsoft.com/office/drawing/2014/main" id="{7953D2FA-F016-B246-D610-8DE3D5CDD62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DC51812E-1CD1-4B80-B70D-972180AB2B00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153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744451" name="Rectangle 1">
            <a:extLst>
              <a:ext uri="{FF2B5EF4-FFF2-40B4-BE49-F238E27FC236}">
                <a16:creationId xmlns:a16="http://schemas.microsoft.com/office/drawing/2014/main" id="{A836BE25-9A85-316D-FDD7-CAF27B20EFFC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4452" name="Rectangle 2">
            <a:extLst>
              <a:ext uri="{FF2B5EF4-FFF2-40B4-BE49-F238E27FC236}">
                <a16:creationId xmlns:a16="http://schemas.microsoft.com/office/drawing/2014/main" id="{7BB310FB-8F50-7A90-8316-F4AFA89F8389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Rectangle 16">
            <a:extLst>
              <a:ext uri="{FF2B5EF4-FFF2-40B4-BE49-F238E27FC236}">
                <a16:creationId xmlns:a16="http://schemas.microsoft.com/office/drawing/2014/main" id="{451563EA-D690-ACE5-8F76-F5514A98A5F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EB4BFB16-B72A-4F37-BE64-0D48FFA7C5EC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154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746499" name="Rectangle 1">
            <a:extLst>
              <a:ext uri="{FF2B5EF4-FFF2-40B4-BE49-F238E27FC236}">
                <a16:creationId xmlns:a16="http://schemas.microsoft.com/office/drawing/2014/main" id="{0F623F1D-9719-CA8E-10F0-711E6CDB222F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6500" name="Rectangle 2">
            <a:extLst>
              <a:ext uri="{FF2B5EF4-FFF2-40B4-BE49-F238E27FC236}">
                <a16:creationId xmlns:a16="http://schemas.microsoft.com/office/drawing/2014/main" id="{B352FFAE-DE23-1674-AC84-291A49B6BCCF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Rectangle 16">
            <a:extLst>
              <a:ext uri="{FF2B5EF4-FFF2-40B4-BE49-F238E27FC236}">
                <a16:creationId xmlns:a16="http://schemas.microsoft.com/office/drawing/2014/main" id="{3288FAA7-A0DF-6021-581B-BC56A8EA3CF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A0F99CB8-F861-4384-B195-2CD1F2B5015D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155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748547" name="Rectangle 1">
            <a:extLst>
              <a:ext uri="{FF2B5EF4-FFF2-40B4-BE49-F238E27FC236}">
                <a16:creationId xmlns:a16="http://schemas.microsoft.com/office/drawing/2014/main" id="{2CD6698E-BFD0-5A0D-48FC-F4F3457B041B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8548" name="Rectangle 2">
            <a:extLst>
              <a:ext uri="{FF2B5EF4-FFF2-40B4-BE49-F238E27FC236}">
                <a16:creationId xmlns:a16="http://schemas.microsoft.com/office/drawing/2014/main" id="{1D247150-5AC8-6E90-6AA9-049D9B9A98B3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16">
            <a:extLst>
              <a:ext uri="{FF2B5EF4-FFF2-40B4-BE49-F238E27FC236}">
                <a16:creationId xmlns:a16="http://schemas.microsoft.com/office/drawing/2014/main" id="{68D29D33-1EF5-FF73-3C32-6169AEAE7BE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719D8B87-E4C4-4D89-8A66-1527859F18F0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156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750595" name="Rectangle 1">
            <a:extLst>
              <a:ext uri="{FF2B5EF4-FFF2-40B4-BE49-F238E27FC236}">
                <a16:creationId xmlns:a16="http://schemas.microsoft.com/office/drawing/2014/main" id="{C1D1D266-262A-9D48-CA68-B35E8C1BC26F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0596" name="Rectangle 2">
            <a:extLst>
              <a:ext uri="{FF2B5EF4-FFF2-40B4-BE49-F238E27FC236}">
                <a16:creationId xmlns:a16="http://schemas.microsoft.com/office/drawing/2014/main" id="{DE9467B5-21A9-C751-4779-A62A5370FC9E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16">
            <a:extLst>
              <a:ext uri="{FF2B5EF4-FFF2-40B4-BE49-F238E27FC236}">
                <a16:creationId xmlns:a16="http://schemas.microsoft.com/office/drawing/2014/main" id="{8D0ACAD0-E208-5BDB-BCF1-7B5D0AAA561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2750EEF4-4761-4C57-9F20-71A81E1662E0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157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752643" name="Rectangle 1">
            <a:extLst>
              <a:ext uri="{FF2B5EF4-FFF2-40B4-BE49-F238E27FC236}">
                <a16:creationId xmlns:a16="http://schemas.microsoft.com/office/drawing/2014/main" id="{2B25532B-E7AB-D1F7-1CEF-A177FFE8BE22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2644" name="Rectangle 2">
            <a:extLst>
              <a:ext uri="{FF2B5EF4-FFF2-40B4-BE49-F238E27FC236}">
                <a16:creationId xmlns:a16="http://schemas.microsoft.com/office/drawing/2014/main" id="{6A7DB117-3024-CE14-1AB4-479485E537C9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Rectangle 16">
            <a:extLst>
              <a:ext uri="{FF2B5EF4-FFF2-40B4-BE49-F238E27FC236}">
                <a16:creationId xmlns:a16="http://schemas.microsoft.com/office/drawing/2014/main" id="{0901AE65-70B6-4216-BC3B-312E11CDE8D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E147611D-92C0-4092-AA0E-E50491448C22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158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754691" name="Rectangle 1">
            <a:extLst>
              <a:ext uri="{FF2B5EF4-FFF2-40B4-BE49-F238E27FC236}">
                <a16:creationId xmlns:a16="http://schemas.microsoft.com/office/drawing/2014/main" id="{D5FFE339-74F7-9A39-32C2-541E64D8BA5F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4692" name="Rectangle 2">
            <a:extLst>
              <a:ext uri="{FF2B5EF4-FFF2-40B4-BE49-F238E27FC236}">
                <a16:creationId xmlns:a16="http://schemas.microsoft.com/office/drawing/2014/main" id="{C3577A9E-2F74-642F-019E-7A36CBA60714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16">
            <a:extLst>
              <a:ext uri="{FF2B5EF4-FFF2-40B4-BE49-F238E27FC236}">
                <a16:creationId xmlns:a16="http://schemas.microsoft.com/office/drawing/2014/main" id="{AC5A2C41-71AB-B23F-8E5F-BFBE2781F63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649BB5F0-7957-4EEC-B26D-807A75E33ADD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159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756739" name="Rectangle 1">
            <a:extLst>
              <a:ext uri="{FF2B5EF4-FFF2-40B4-BE49-F238E27FC236}">
                <a16:creationId xmlns:a16="http://schemas.microsoft.com/office/drawing/2014/main" id="{46158C86-7660-5135-626A-BB9F04CC0C08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6740" name="Rectangle 2">
            <a:extLst>
              <a:ext uri="{FF2B5EF4-FFF2-40B4-BE49-F238E27FC236}">
                <a16:creationId xmlns:a16="http://schemas.microsoft.com/office/drawing/2014/main" id="{AF16B8A1-9B5A-F24C-01B8-2A652B87160A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16">
            <a:extLst>
              <a:ext uri="{FF2B5EF4-FFF2-40B4-BE49-F238E27FC236}">
                <a16:creationId xmlns:a16="http://schemas.microsoft.com/office/drawing/2014/main" id="{07FA33EE-33DE-8235-5ACC-CBCF8868C9F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C50F8F70-6CD9-42C5-9273-38D9891AD4BD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16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465923" name="Rectangle 1">
            <a:extLst>
              <a:ext uri="{FF2B5EF4-FFF2-40B4-BE49-F238E27FC236}">
                <a16:creationId xmlns:a16="http://schemas.microsoft.com/office/drawing/2014/main" id="{914AB36A-0BB4-90F2-4E7D-B2FFCC81144D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5924" name="Rectangle 2">
            <a:extLst>
              <a:ext uri="{FF2B5EF4-FFF2-40B4-BE49-F238E27FC236}">
                <a16:creationId xmlns:a16="http://schemas.microsoft.com/office/drawing/2014/main" id="{B0B99806-D18F-54BC-4A1B-19E0151F67C9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16">
            <a:extLst>
              <a:ext uri="{FF2B5EF4-FFF2-40B4-BE49-F238E27FC236}">
                <a16:creationId xmlns:a16="http://schemas.microsoft.com/office/drawing/2014/main" id="{C064EEB3-CF4C-F350-5862-32E66563CBD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42E8D75A-7CF4-43F5-AB49-48341ED0076F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160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758787" name="Rectangle 1">
            <a:extLst>
              <a:ext uri="{FF2B5EF4-FFF2-40B4-BE49-F238E27FC236}">
                <a16:creationId xmlns:a16="http://schemas.microsoft.com/office/drawing/2014/main" id="{FC584FF5-062C-74C7-9B6D-02610006A7DC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8788" name="Rectangle 2">
            <a:extLst>
              <a:ext uri="{FF2B5EF4-FFF2-40B4-BE49-F238E27FC236}">
                <a16:creationId xmlns:a16="http://schemas.microsoft.com/office/drawing/2014/main" id="{2220FCA0-C51B-042C-1533-03E845AAAB09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Rectangle 16">
            <a:extLst>
              <a:ext uri="{FF2B5EF4-FFF2-40B4-BE49-F238E27FC236}">
                <a16:creationId xmlns:a16="http://schemas.microsoft.com/office/drawing/2014/main" id="{2488A214-117B-48F0-F5ED-AAD9FB1A54E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4292B06A-188D-4FB6-93AF-668A1AD790A9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161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760835" name="Rectangle 1">
            <a:extLst>
              <a:ext uri="{FF2B5EF4-FFF2-40B4-BE49-F238E27FC236}">
                <a16:creationId xmlns:a16="http://schemas.microsoft.com/office/drawing/2014/main" id="{90191495-B03C-4C71-9E00-3065F91719A8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0836" name="Rectangle 2">
            <a:extLst>
              <a:ext uri="{FF2B5EF4-FFF2-40B4-BE49-F238E27FC236}">
                <a16:creationId xmlns:a16="http://schemas.microsoft.com/office/drawing/2014/main" id="{ED711E58-BC8B-4ED0-E629-F13888B3CDDB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16">
            <a:extLst>
              <a:ext uri="{FF2B5EF4-FFF2-40B4-BE49-F238E27FC236}">
                <a16:creationId xmlns:a16="http://schemas.microsoft.com/office/drawing/2014/main" id="{05D0AF40-096F-00DC-4D8D-DFAC0C15FE4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89426C00-252C-46EA-9CF7-CE3ED108C572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162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762883" name="Rectangle 1">
            <a:extLst>
              <a:ext uri="{FF2B5EF4-FFF2-40B4-BE49-F238E27FC236}">
                <a16:creationId xmlns:a16="http://schemas.microsoft.com/office/drawing/2014/main" id="{4BD634E8-C8D1-1B9E-8888-A123A00BEBA7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2884" name="Rectangle 2">
            <a:extLst>
              <a:ext uri="{FF2B5EF4-FFF2-40B4-BE49-F238E27FC236}">
                <a16:creationId xmlns:a16="http://schemas.microsoft.com/office/drawing/2014/main" id="{DE9F6A3E-11E9-0FFA-F4F1-2A903EEEBACF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16">
            <a:extLst>
              <a:ext uri="{FF2B5EF4-FFF2-40B4-BE49-F238E27FC236}">
                <a16:creationId xmlns:a16="http://schemas.microsoft.com/office/drawing/2014/main" id="{D0C12F01-886D-91DC-7466-31013BC154A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BBFC7AAB-5A28-41C1-9091-2A994462129B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163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764931" name="Rectangle 1">
            <a:extLst>
              <a:ext uri="{FF2B5EF4-FFF2-40B4-BE49-F238E27FC236}">
                <a16:creationId xmlns:a16="http://schemas.microsoft.com/office/drawing/2014/main" id="{C51D3A6D-EB0A-E67D-FABA-98499077585E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4932" name="Rectangle 2">
            <a:extLst>
              <a:ext uri="{FF2B5EF4-FFF2-40B4-BE49-F238E27FC236}">
                <a16:creationId xmlns:a16="http://schemas.microsoft.com/office/drawing/2014/main" id="{B4B546ED-4AFA-6C2A-A6DF-5A8D56D0CC17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16">
            <a:extLst>
              <a:ext uri="{FF2B5EF4-FFF2-40B4-BE49-F238E27FC236}">
                <a16:creationId xmlns:a16="http://schemas.microsoft.com/office/drawing/2014/main" id="{92FE26B3-04D5-DB1C-DAD6-E2A33AEF92B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4AEA3AFD-D5C1-406E-8CBD-695029F78EAA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164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766979" name="Rectangle 1">
            <a:extLst>
              <a:ext uri="{FF2B5EF4-FFF2-40B4-BE49-F238E27FC236}">
                <a16:creationId xmlns:a16="http://schemas.microsoft.com/office/drawing/2014/main" id="{1EE0630C-0047-032A-E8AB-21BC7EC210DE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6980" name="Rectangle 2">
            <a:extLst>
              <a:ext uri="{FF2B5EF4-FFF2-40B4-BE49-F238E27FC236}">
                <a16:creationId xmlns:a16="http://schemas.microsoft.com/office/drawing/2014/main" id="{3F81B0A6-53E7-C4AE-B3B8-033FA6CCB179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16">
            <a:extLst>
              <a:ext uri="{FF2B5EF4-FFF2-40B4-BE49-F238E27FC236}">
                <a16:creationId xmlns:a16="http://schemas.microsoft.com/office/drawing/2014/main" id="{0664067E-467B-9C21-8DE8-495776374B1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5EACFD51-9D5F-44F5-AFD5-89B147F2D9E6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165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769027" name="Rectangle 1">
            <a:extLst>
              <a:ext uri="{FF2B5EF4-FFF2-40B4-BE49-F238E27FC236}">
                <a16:creationId xmlns:a16="http://schemas.microsoft.com/office/drawing/2014/main" id="{7BFEDB50-2DF7-207F-DDCA-2F124F06332B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9028" name="Rectangle 2">
            <a:extLst>
              <a:ext uri="{FF2B5EF4-FFF2-40B4-BE49-F238E27FC236}">
                <a16:creationId xmlns:a16="http://schemas.microsoft.com/office/drawing/2014/main" id="{6FC6890F-775F-F823-D093-520ECA9EE1B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Rectangle 16">
            <a:extLst>
              <a:ext uri="{FF2B5EF4-FFF2-40B4-BE49-F238E27FC236}">
                <a16:creationId xmlns:a16="http://schemas.microsoft.com/office/drawing/2014/main" id="{BE354CED-F3EA-1D38-8460-B5770DBA2EA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1E516CB2-D704-41C3-BF84-BFDE10137263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166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771075" name="Rectangle 1">
            <a:extLst>
              <a:ext uri="{FF2B5EF4-FFF2-40B4-BE49-F238E27FC236}">
                <a16:creationId xmlns:a16="http://schemas.microsoft.com/office/drawing/2014/main" id="{31E22564-8A80-C291-F9F6-DCA451A41260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1076" name="Rectangle 2">
            <a:extLst>
              <a:ext uri="{FF2B5EF4-FFF2-40B4-BE49-F238E27FC236}">
                <a16:creationId xmlns:a16="http://schemas.microsoft.com/office/drawing/2014/main" id="{6D770986-6383-EDED-1248-51A2930B5620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16">
            <a:extLst>
              <a:ext uri="{FF2B5EF4-FFF2-40B4-BE49-F238E27FC236}">
                <a16:creationId xmlns:a16="http://schemas.microsoft.com/office/drawing/2014/main" id="{509778B1-E734-C2ED-17EC-8AB5AEC2B79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A323BC6D-01D5-4A66-9755-D3A4B84F18AA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167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773123" name="Rectangle 1">
            <a:extLst>
              <a:ext uri="{FF2B5EF4-FFF2-40B4-BE49-F238E27FC236}">
                <a16:creationId xmlns:a16="http://schemas.microsoft.com/office/drawing/2014/main" id="{2483565E-37F7-932D-1AF1-C9F7C437B1F5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3124" name="Rectangle 2">
            <a:extLst>
              <a:ext uri="{FF2B5EF4-FFF2-40B4-BE49-F238E27FC236}">
                <a16:creationId xmlns:a16="http://schemas.microsoft.com/office/drawing/2014/main" id="{92364B4C-E94B-81E1-DD3C-243CCF97B1BB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16">
            <a:extLst>
              <a:ext uri="{FF2B5EF4-FFF2-40B4-BE49-F238E27FC236}">
                <a16:creationId xmlns:a16="http://schemas.microsoft.com/office/drawing/2014/main" id="{2238DC28-E24E-651E-BCCE-02EA52E775C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7C873DA0-5C5F-4019-8DFB-84ED63679E4A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168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775171" name="Rectangle 1">
            <a:extLst>
              <a:ext uri="{FF2B5EF4-FFF2-40B4-BE49-F238E27FC236}">
                <a16:creationId xmlns:a16="http://schemas.microsoft.com/office/drawing/2014/main" id="{F3657807-F086-CD7C-11E6-DB4CA4B7CEED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5172" name="Rectangle 2">
            <a:extLst>
              <a:ext uri="{FF2B5EF4-FFF2-40B4-BE49-F238E27FC236}">
                <a16:creationId xmlns:a16="http://schemas.microsoft.com/office/drawing/2014/main" id="{E5EACCF9-8B62-565E-34DD-5708429CB0EA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16">
            <a:extLst>
              <a:ext uri="{FF2B5EF4-FFF2-40B4-BE49-F238E27FC236}">
                <a16:creationId xmlns:a16="http://schemas.microsoft.com/office/drawing/2014/main" id="{BA967451-BF3E-BC8D-1574-42C47D088E5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C68E3450-FD85-46DE-A5F4-761DC0AC1FE2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169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777219" name="Rectangle 1">
            <a:extLst>
              <a:ext uri="{FF2B5EF4-FFF2-40B4-BE49-F238E27FC236}">
                <a16:creationId xmlns:a16="http://schemas.microsoft.com/office/drawing/2014/main" id="{F2621D2A-7806-E1A6-5F02-21C4815E1B46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7220" name="Rectangle 2">
            <a:extLst>
              <a:ext uri="{FF2B5EF4-FFF2-40B4-BE49-F238E27FC236}">
                <a16:creationId xmlns:a16="http://schemas.microsoft.com/office/drawing/2014/main" id="{DE5D7F90-D64B-41A9-7059-E8584B0FFF48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16">
            <a:extLst>
              <a:ext uri="{FF2B5EF4-FFF2-40B4-BE49-F238E27FC236}">
                <a16:creationId xmlns:a16="http://schemas.microsoft.com/office/drawing/2014/main" id="{84F2F757-9F0B-BB33-ED79-107364D9165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F224F745-632A-4025-9B3A-92E59AAEC214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17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467971" name="Rectangle 1">
            <a:extLst>
              <a:ext uri="{FF2B5EF4-FFF2-40B4-BE49-F238E27FC236}">
                <a16:creationId xmlns:a16="http://schemas.microsoft.com/office/drawing/2014/main" id="{9C7572FD-DFA8-E8E6-DCD4-458AD7B3E01F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7972" name="Rectangle 2">
            <a:extLst>
              <a:ext uri="{FF2B5EF4-FFF2-40B4-BE49-F238E27FC236}">
                <a16:creationId xmlns:a16="http://schemas.microsoft.com/office/drawing/2014/main" id="{D3FE11D2-7236-C450-FC95-1CECDEEB1885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16">
            <a:extLst>
              <a:ext uri="{FF2B5EF4-FFF2-40B4-BE49-F238E27FC236}">
                <a16:creationId xmlns:a16="http://schemas.microsoft.com/office/drawing/2014/main" id="{221ADF49-7E70-8B26-0E82-55E82DE656C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BD434BF8-1B5B-44AE-A03C-4B3BF55FF9DB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170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779267" name="Rectangle 1">
            <a:extLst>
              <a:ext uri="{FF2B5EF4-FFF2-40B4-BE49-F238E27FC236}">
                <a16:creationId xmlns:a16="http://schemas.microsoft.com/office/drawing/2014/main" id="{E0FC6770-411E-32DD-A7D9-2E6FE94258FA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9268" name="Rectangle 2">
            <a:extLst>
              <a:ext uri="{FF2B5EF4-FFF2-40B4-BE49-F238E27FC236}">
                <a16:creationId xmlns:a16="http://schemas.microsoft.com/office/drawing/2014/main" id="{6E5753CC-D9A9-3E6A-9700-21D840F3B0AF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Rectangle 16">
            <a:extLst>
              <a:ext uri="{FF2B5EF4-FFF2-40B4-BE49-F238E27FC236}">
                <a16:creationId xmlns:a16="http://schemas.microsoft.com/office/drawing/2014/main" id="{E3906CEE-B91B-9026-2B22-1CFC4D223EB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35FA0501-3E27-4090-A770-C6D6E30903CF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171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781315" name="Rectangle 1">
            <a:extLst>
              <a:ext uri="{FF2B5EF4-FFF2-40B4-BE49-F238E27FC236}">
                <a16:creationId xmlns:a16="http://schemas.microsoft.com/office/drawing/2014/main" id="{514576B2-91C8-56E9-2CB8-DBD9B7A6615A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1316" name="Rectangle 2">
            <a:extLst>
              <a:ext uri="{FF2B5EF4-FFF2-40B4-BE49-F238E27FC236}">
                <a16:creationId xmlns:a16="http://schemas.microsoft.com/office/drawing/2014/main" id="{9CF69B31-9BCB-1F87-749C-BC2F9540783E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Rectangle 16">
            <a:extLst>
              <a:ext uri="{FF2B5EF4-FFF2-40B4-BE49-F238E27FC236}">
                <a16:creationId xmlns:a16="http://schemas.microsoft.com/office/drawing/2014/main" id="{44E06CC0-8152-ADA1-28D7-ED6D9FC9280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B4F41FCA-41D3-41E1-81BA-74F67C448459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172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783363" name="Rectangle 1">
            <a:extLst>
              <a:ext uri="{FF2B5EF4-FFF2-40B4-BE49-F238E27FC236}">
                <a16:creationId xmlns:a16="http://schemas.microsoft.com/office/drawing/2014/main" id="{BFFACFBE-3037-906C-B11B-9B43CA66C1C7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3364" name="Rectangle 2">
            <a:extLst>
              <a:ext uri="{FF2B5EF4-FFF2-40B4-BE49-F238E27FC236}">
                <a16:creationId xmlns:a16="http://schemas.microsoft.com/office/drawing/2014/main" id="{1088C82E-7945-8958-AEC4-0EC283F70AC8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16">
            <a:extLst>
              <a:ext uri="{FF2B5EF4-FFF2-40B4-BE49-F238E27FC236}">
                <a16:creationId xmlns:a16="http://schemas.microsoft.com/office/drawing/2014/main" id="{1ECB0F9C-FF33-C118-6521-E196909C275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0191FC0F-1822-4816-B0C4-92BE2CEC8118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173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785411" name="Rectangle 1">
            <a:extLst>
              <a:ext uri="{FF2B5EF4-FFF2-40B4-BE49-F238E27FC236}">
                <a16:creationId xmlns:a16="http://schemas.microsoft.com/office/drawing/2014/main" id="{2E110625-C705-6B31-A8DC-26BD735C12DA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5412" name="Rectangle 2">
            <a:extLst>
              <a:ext uri="{FF2B5EF4-FFF2-40B4-BE49-F238E27FC236}">
                <a16:creationId xmlns:a16="http://schemas.microsoft.com/office/drawing/2014/main" id="{C7575386-0B83-1E11-F90E-0DE84EDF74F4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16">
            <a:extLst>
              <a:ext uri="{FF2B5EF4-FFF2-40B4-BE49-F238E27FC236}">
                <a16:creationId xmlns:a16="http://schemas.microsoft.com/office/drawing/2014/main" id="{154455C7-9C3F-904E-1AF6-16B09A8C9EA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BE1BF232-B489-4F12-9EBB-A2DC46139126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174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787459" name="Rectangle 1">
            <a:extLst>
              <a:ext uri="{FF2B5EF4-FFF2-40B4-BE49-F238E27FC236}">
                <a16:creationId xmlns:a16="http://schemas.microsoft.com/office/drawing/2014/main" id="{CEDE6CD4-3CD3-2A8A-2373-04631BEB394B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7460" name="Rectangle 2">
            <a:extLst>
              <a:ext uri="{FF2B5EF4-FFF2-40B4-BE49-F238E27FC236}">
                <a16:creationId xmlns:a16="http://schemas.microsoft.com/office/drawing/2014/main" id="{A225DCCB-0899-0593-B282-B052B513CFE0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Rectangle 16">
            <a:extLst>
              <a:ext uri="{FF2B5EF4-FFF2-40B4-BE49-F238E27FC236}">
                <a16:creationId xmlns:a16="http://schemas.microsoft.com/office/drawing/2014/main" id="{C962B9FC-ABA1-8E6D-C596-87FDA9C7B7A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04DAFC1C-43AB-4AEF-AA90-5AC095F95D25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175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789507" name="Rectangle 1">
            <a:extLst>
              <a:ext uri="{FF2B5EF4-FFF2-40B4-BE49-F238E27FC236}">
                <a16:creationId xmlns:a16="http://schemas.microsoft.com/office/drawing/2014/main" id="{7DC2D2C2-482B-CA9F-F6D5-64439A36AEFB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9508" name="Rectangle 2">
            <a:extLst>
              <a:ext uri="{FF2B5EF4-FFF2-40B4-BE49-F238E27FC236}">
                <a16:creationId xmlns:a16="http://schemas.microsoft.com/office/drawing/2014/main" id="{40E3F82A-7DC6-11B0-1A28-97CC9BDFF25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Rectangle 16">
            <a:extLst>
              <a:ext uri="{FF2B5EF4-FFF2-40B4-BE49-F238E27FC236}">
                <a16:creationId xmlns:a16="http://schemas.microsoft.com/office/drawing/2014/main" id="{CA9163BD-734E-E04C-08C5-378D718D3A9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12402CC8-3AB6-4276-BA90-E6B365C1644D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176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791555" name="Rectangle 1">
            <a:extLst>
              <a:ext uri="{FF2B5EF4-FFF2-40B4-BE49-F238E27FC236}">
                <a16:creationId xmlns:a16="http://schemas.microsoft.com/office/drawing/2014/main" id="{154095D4-5FB5-B255-4CAD-55F66039E32B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1556" name="Rectangle 2">
            <a:extLst>
              <a:ext uri="{FF2B5EF4-FFF2-40B4-BE49-F238E27FC236}">
                <a16:creationId xmlns:a16="http://schemas.microsoft.com/office/drawing/2014/main" id="{79328820-5FDE-C941-2A8A-82A796459DF7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16">
            <a:extLst>
              <a:ext uri="{FF2B5EF4-FFF2-40B4-BE49-F238E27FC236}">
                <a16:creationId xmlns:a16="http://schemas.microsoft.com/office/drawing/2014/main" id="{F98C21A3-836F-44F7-4490-B8674513D06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F9F8F59D-846D-4473-9862-257BAF96C480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177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793603" name="Rectangle 1">
            <a:extLst>
              <a:ext uri="{FF2B5EF4-FFF2-40B4-BE49-F238E27FC236}">
                <a16:creationId xmlns:a16="http://schemas.microsoft.com/office/drawing/2014/main" id="{47A4F451-78F0-F5B8-16D9-4785E6712EB3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3604" name="Rectangle 2">
            <a:extLst>
              <a:ext uri="{FF2B5EF4-FFF2-40B4-BE49-F238E27FC236}">
                <a16:creationId xmlns:a16="http://schemas.microsoft.com/office/drawing/2014/main" id="{40DEAF50-7E65-5224-BA4B-7784B4998629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16">
            <a:extLst>
              <a:ext uri="{FF2B5EF4-FFF2-40B4-BE49-F238E27FC236}">
                <a16:creationId xmlns:a16="http://schemas.microsoft.com/office/drawing/2014/main" id="{A12B8F13-3E83-6AF5-D4ED-91AEB9E17A0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4EF9C50A-8FF1-419D-B894-A696258D9E04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178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795651" name="Rectangle 1">
            <a:extLst>
              <a:ext uri="{FF2B5EF4-FFF2-40B4-BE49-F238E27FC236}">
                <a16:creationId xmlns:a16="http://schemas.microsoft.com/office/drawing/2014/main" id="{3CDC64CA-E331-17B1-0E43-ED440EB52AC1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5652" name="Rectangle 2">
            <a:extLst>
              <a:ext uri="{FF2B5EF4-FFF2-40B4-BE49-F238E27FC236}">
                <a16:creationId xmlns:a16="http://schemas.microsoft.com/office/drawing/2014/main" id="{3F96AD3A-0565-30B6-4B8A-6643BDCFA160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16">
            <a:extLst>
              <a:ext uri="{FF2B5EF4-FFF2-40B4-BE49-F238E27FC236}">
                <a16:creationId xmlns:a16="http://schemas.microsoft.com/office/drawing/2014/main" id="{033CFF63-0531-C766-37F0-F8785A43AA9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23EE9535-2C42-4394-8D22-BF2C544202AD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179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797699" name="Rectangle 1">
            <a:extLst>
              <a:ext uri="{FF2B5EF4-FFF2-40B4-BE49-F238E27FC236}">
                <a16:creationId xmlns:a16="http://schemas.microsoft.com/office/drawing/2014/main" id="{3D0EC7F2-A89A-6571-D98B-A5396B7B3690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7700" name="Rectangle 2">
            <a:extLst>
              <a:ext uri="{FF2B5EF4-FFF2-40B4-BE49-F238E27FC236}">
                <a16:creationId xmlns:a16="http://schemas.microsoft.com/office/drawing/2014/main" id="{03292720-63D9-BE53-47AD-42B2865592F7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16">
            <a:extLst>
              <a:ext uri="{FF2B5EF4-FFF2-40B4-BE49-F238E27FC236}">
                <a16:creationId xmlns:a16="http://schemas.microsoft.com/office/drawing/2014/main" id="{CA7B88DE-8774-ACE4-C6AF-33301CE345F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F52E346F-1166-4362-A6A4-885B0DEE55D5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18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470019" name="Rectangle 1">
            <a:extLst>
              <a:ext uri="{FF2B5EF4-FFF2-40B4-BE49-F238E27FC236}">
                <a16:creationId xmlns:a16="http://schemas.microsoft.com/office/drawing/2014/main" id="{9B75E36D-0867-878D-630D-0DDD6CC64FB7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0020" name="Rectangle 2">
            <a:extLst>
              <a:ext uri="{FF2B5EF4-FFF2-40B4-BE49-F238E27FC236}">
                <a16:creationId xmlns:a16="http://schemas.microsoft.com/office/drawing/2014/main" id="{05AE0638-5747-78C5-95AD-B272DDFE0EB3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16">
            <a:extLst>
              <a:ext uri="{FF2B5EF4-FFF2-40B4-BE49-F238E27FC236}">
                <a16:creationId xmlns:a16="http://schemas.microsoft.com/office/drawing/2014/main" id="{2AEDBF18-1C4F-C18F-3A35-4985F8A9E8E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8DF64B42-8BD7-49DF-B8F2-1592558F67C6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180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799747" name="Rectangle 1">
            <a:extLst>
              <a:ext uri="{FF2B5EF4-FFF2-40B4-BE49-F238E27FC236}">
                <a16:creationId xmlns:a16="http://schemas.microsoft.com/office/drawing/2014/main" id="{1641757E-D10E-182D-2222-27F6D0451604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9748" name="Rectangle 2">
            <a:extLst>
              <a:ext uri="{FF2B5EF4-FFF2-40B4-BE49-F238E27FC236}">
                <a16:creationId xmlns:a16="http://schemas.microsoft.com/office/drawing/2014/main" id="{08F8E8A2-48B2-5952-7689-D0854C89910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Rectangle 16">
            <a:extLst>
              <a:ext uri="{FF2B5EF4-FFF2-40B4-BE49-F238E27FC236}">
                <a16:creationId xmlns:a16="http://schemas.microsoft.com/office/drawing/2014/main" id="{2584D3AF-A9C7-4DD9-6C8B-662BDF71342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5648CAB0-186A-4634-B63C-C84B0127B458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181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801795" name="Rectangle 1">
            <a:extLst>
              <a:ext uri="{FF2B5EF4-FFF2-40B4-BE49-F238E27FC236}">
                <a16:creationId xmlns:a16="http://schemas.microsoft.com/office/drawing/2014/main" id="{0BD86840-F9BF-4AAE-DC88-F88330A3B34A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1796" name="Rectangle 2">
            <a:extLst>
              <a:ext uri="{FF2B5EF4-FFF2-40B4-BE49-F238E27FC236}">
                <a16:creationId xmlns:a16="http://schemas.microsoft.com/office/drawing/2014/main" id="{889EABE7-80A3-F635-1DF0-77BC5CFE5BD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16">
            <a:extLst>
              <a:ext uri="{FF2B5EF4-FFF2-40B4-BE49-F238E27FC236}">
                <a16:creationId xmlns:a16="http://schemas.microsoft.com/office/drawing/2014/main" id="{5B608C15-45D7-6D62-56D9-E1D138B66EB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9697E4EF-42C9-4BEA-A5C5-10CC852783FD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182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803843" name="Rectangle 1">
            <a:extLst>
              <a:ext uri="{FF2B5EF4-FFF2-40B4-BE49-F238E27FC236}">
                <a16:creationId xmlns:a16="http://schemas.microsoft.com/office/drawing/2014/main" id="{DEDAB069-DF19-2BA7-5129-528D3FAFC751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3844" name="Rectangle 2">
            <a:extLst>
              <a:ext uri="{FF2B5EF4-FFF2-40B4-BE49-F238E27FC236}">
                <a16:creationId xmlns:a16="http://schemas.microsoft.com/office/drawing/2014/main" id="{8E26BB25-F83A-0AE3-5620-F8883028C4B5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Rectangle 16">
            <a:extLst>
              <a:ext uri="{FF2B5EF4-FFF2-40B4-BE49-F238E27FC236}">
                <a16:creationId xmlns:a16="http://schemas.microsoft.com/office/drawing/2014/main" id="{487D6353-B541-E4EB-4249-478CF3E208D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DA198514-C8E9-4076-945F-010B23D07691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183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805891" name="Rectangle 1">
            <a:extLst>
              <a:ext uri="{FF2B5EF4-FFF2-40B4-BE49-F238E27FC236}">
                <a16:creationId xmlns:a16="http://schemas.microsoft.com/office/drawing/2014/main" id="{ABA65A2E-8C90-C558-2DA0-0BF0926D148F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5892" name="Rectangle 2">
            <a:extLst>
              <a:ext uri="{FF2B5EF4-FFF2-40B4-BE49-F238E27FC236}">
                <a16:creationId xmlns:a16="http://schemas.microsoft.com/office/drawing/2014/main" id="{94446216-DD13-C8C8-5C78-2EDE5344EBEB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8" name="Rectangle 16">
            <a:extLst>
              <a:ext uri="{FF2B5EF4-FFF2-40B4-BE49-F238E27FC236}">
                <a16:creationId xmlns:a16="http://schemas.microsoft.com/office/drawing/2014/main" id="{7252BADE-4A75-B305-78EC-357F4665BA4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B7F5F7AF-60B1-4FA4-A79F-53073D59FE89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184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807939" name="Rectangle 1">
            <a:extLst>
              <a:ext uri="{FF2B5EF4-FFF2-40B4-BE49-F238E27FC236}">
                <a16:creationId xmlns:a16="http://schemas.microsoft.com/office/drawing/2014/main" id="{974AF7D2-CFE7-FF96-58A3-8B4F11318F03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7940" name="Rectangle 2">
            <a:extLst>
              <a:ext uri="{FF2B5EF4-FFF2-40B4-BE49-F238E27FC236}">
                <a16:creationId xmlns:a16="http://schemas.microsoft.com/office/drawing/2014/main" id="{DB5DDA80-6BBE-7CF3-5E26-A885821242BF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6" name="Rectangle 16">
            <a:extLst>
              <a:ext uri="{FF2B5EF4-FFF2-40B4-BE49-F238E27FC236}">
                <a16:creationId xmlns:a16="http://schemas.microsoft.com/office/drawing/2014/main" id="{BDF2F818-CC48-3A9C-BC4D-BA0674A4DE0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B8D9E4A0-9D2C-4989-BCC1-9FD908CFDA10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185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809987" name="Rectangle 1">
            <a:extLst>
              <a:ext uri="{FF2B5EF4-FFF2-40B4-BE49-F238E27FC236}">
                <a16:creationId xmlns:a16="http://schemas.microsoft.com/office/drawing/2014/main" id="{0F474239-0C0E-DD2B-83FC-37880D83BA60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9988" name="Rectangle 2">
            <a:extLst>
              <a:ext uri="{FF2B5EF4-FFF2-40B4-BE49-F238E27FC236}">
                <a16:creationId xmlns:a16="http://schemas.microsoft.com/office/drawing/2014/main" id="{785A6682-F35D-3A76-DB3D-27DF361D6581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16">
            <a:extLst>
              <a:ext uri="{FF2B5EF4-FFF2-40B4-BE49-F238E27FC236}">
                <a16:creationId xmlns:a16="http://schemas.microsoft.com/office/drawing/2014/main" id="{37B277D4-7808-CD02-6E07-513EC3623DA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78E18BE0-B22E-4665-A4EE-90EABBA320FD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186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812035" name="Rectangle 1">
            <a:extLst>
              <a:ext uri="{FF2B5EF4-FFF2-40B4-BE49-F238E27FC236}">
                <a16:creationId xmlns:a16="http://schemas.microsoft.com/office/drawing/2014/main" id="{E0B0A1C2-D2B2-FBA4-A7BD-B5B3BE0DB7D0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2036" name="Rectangle 2">
            <a:extLst>
              <a:ext uri="{FF2B5EF4-FFF2-40B4-BE49-F238E27FC236}">
                <a16:creationId xmlns:a16="http://schemas.microsoft.com/office/drawing/2014/main" id="{165846B0-0177-6444-7452-DD798721809A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2" name="Rectangle 16">
            <a:extLst>
              <a:ext uri="{FF2B5EF4-FFF2-40B4-BE49-F238E27FC236}">
                <a16:creationId xmlns:a16="http://schemas.microsoft.com/office/drawing/2014/main" id="{A0D3E1E8-EBF1-6B9E-29E0-A402DDEC351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380D292D-4CA0-4E23-A37E-6A2E0A2C6FAC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187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814083" name="Rectangle 1">
            <a:extLst>
              <a:ext uri="{FF2B5EF4-FFF2-40B4-BE49-F238E27FC236}">
                <a16:creationId xmlns:a16="http://schemas.microsoft.com/office/drawing/2014/main" id="{58FCC48C-7D97-F0C2-84F4-BFC811A4CDEA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4084" name="Rectangle 2">
            <a:extLst>
              <a:ext uri="{FF2B5EF4-FFF2-40B4-BE49-F238E27FC236}">
                <a16:creationId xmlns:a16="http://schemas.microsoft.com/office/drawing/2014/main" id="{36A7687D-DA1E-C15B-BA2D-EF1894BCC2C0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Rectangle 16">
            <a:extLst>
              <a:ext uri="{FF2B5EF4-FFF2-40B4-BE49-F238E27FC236}">
                <a16:creationId xmlns:a16="http://schemas.microsoft.com/office/drawing/2014/main" id="{21DE4F93-023B-2BEA-6DD5-1731F9B1018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8BDEE550-9D61-434C-AC0D-BC9E275518C7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188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816131" name="Rectangle 1">
            <a:extLst>
              <a:ext uri="{FF2B5EF4-FFF2-40B4-BE49-F238E27FC236}">
                <a16:creationId xmlns:a16="http://schemas.microsoft.com/office/drawing/2014/main" id="{62AC22BD-4F4C-4A9B-7F64-F6FEF0F6F7CE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6132" name="Rectangle 2">
            <a:extLst>
              <a:ext uri="{FF2B5EF4-FFF2-40B4-BE49-F238E27FC236}">
                <a16:creationId xmlns:a16="http://schemas.microsoft.com/office/drawing/2014/main" id="{80FF9250-4C07-F5CF-8065-2222C99967C5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Rectangle 16">
            <a:extLst>
              <a:ext uri="{FF2B5EF4-FFF2-40B4-BE49-F238E27FC236}">
                <a16:creationId xmlns:a16="http://schemas.microsoft.com/office/drawing/2014/main" id="{4963CA66-21E6-9255-8EB3-C36526580ED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E078DDFE-3CFD-45B9-8089-1340A3FD3D92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189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818179" name="Rectangle 1">
            <a:extLst>
              <a:ext uri="{FF2B5EF4-FFF2-40B4-BE49-F238E27FC236}">
                <a16:creationId xmlns:a16="http://schemas.microsoft.com/office/drawing/2014/main" id="{3C615A75-8A8D-D31E-2ECE-618C2BA804EA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8180" name="Rectangle 2">
            <a:extLst>
              <a:ext uri="{FF2B5EF4-FFF2-40B4-BE49-F238E27FC236}">
                <a16:creationId xmlns:a16="http://schemas.microsoft.com/office/drawing/2014/main" id="{8D7AE667-A1EF-5CF3-BEFB-079A98FDBDB0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16">
            <a:extLst>
              <a:ext uri="{FF2B5EF4-FFF2-40B4-BE49-F238E27FC236}">
                <a16:creationId xmlns:a16="http://schemas.microsoft.com/office/drawing/2014/main" id="{85126455-BF8F-DAC6-CCD2-C9741BF2EF9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2F47D0AD-2D08-4D54-AD76-2EDAF1EFB32C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19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472067" name="Rectangle 1">
            <a:extLst>
              <a:ext uri="{FF2B5EF4-FFF2-40B4-BE49-F238E27FC236}">
                <a16:creationId xmlns:a16="http://schemas.microsoft.com/office/drawing/2014/main" id="{AE88FD0B-33FC-82EF-7937-603570BF8513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2068" name="Rectangle 2">
            <a:extLst>
              <a:ext uri="{FF2B5EF4-FFF2-40B4-BE49-F238E27FC236}">
                <a16:creationId xmlns:a16="http://schemas.microsoft.com/office/drawing/2014/main" id="{E7BE2025-1405-397A-0125-CF8A664D0559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Rectangle 16">
            <a:extLst>
              <a:ext uri="{FF2B5EF4-FFF2-40B4-BE49-F238E27FC236}">
                <a16:creationId xmlns:a16="http://schemas.microsoft.com/office/drawing/2014/main" id="{BF1135DA-AD48-0474-A0EE-64395359D53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99849FAC-BD4E-4B78-AAAA-F93537AF4342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190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820227" name="Rectangle 1">
            <a:extLst>
              <a:ext uri="{FF2B5EF4-FFF2-40B4-BE49-F238E27FC236}">
                <a16:creationId xmlns:a16="http://schemas.microsoft.com/office/drawing/2014/main" id="{42368BE7-9460-4E0A-4D30-1968223FE815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0228" name="Rectangle 2">
            <a:extLst>
              <a:ext uri="{FF2B5EF4-FFF2-40B4-BE49-F238E27FC236}">
                <a16:creationId xmlns:a16="http://schemas.microsoft.com/office/drawing/2014/main" id="{7AC29A9F-EAB3-A626-A05F-2AB8AA6EC4DE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4" name="Rectangle 16">
            <a:extLst>
              <a:ext uri="{FF2B5EF4-FFF2-40B4-BE49-F238E27FC236}">
                <a16:creationId xmlns:a16="http://schemas.microsoft.com/office/drawing/2014/main" id="{573495A0-3D2E-AB05-7D61-0387E63E841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771D287A-8D0C-4A80-AE2E-F97375E223F2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191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822275" name="Rectangle 1">
            <a:extLst>
              <a:ext uri="{FF2B5EF4-FFF2-40B4-BE49-F238E27FC236}">
                <a16:creationId xmlns:a16="http://schemas.microsoft.com/office/drawing/2014/main" id="{0EFD6984-7C19-4E69-6699-83387D017480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2276" name="Rectangle 2">
            <a:extLst>
              <a:ext uri="{FF2B5EF4-FFF2-40B4-BE49-F238E27FC236}">
                <a16:creationId xmlns:a16="http://schemas.microsoft.com/office/drawing/2014/main" id="{678D0FF8-01C9-835E-0D2C-BE1BB39A77C4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16">
            <a:extLst>
              <a:ext uri="{FF2B5EF4-FFF2-40B4-BE49-F238E27FC236}">
                <a16:creationId xmlns:a16="http://schemas.microsoft.com/office/drawing/2014/main" id="{C1E1DF25-188B-C228-BEAD-8C9811972E3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3944C62E-FA6A-40F3-8111-919FAB48BA4D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192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824323" name="Rectangle 1">
            <a:extLst>
              <a:ext uri="{FF2B5EF4-FFF2-40B4-BE49-F238E27FC236}">
                <a16:creationId xmlns:a16="http://schemas.microsoft.com/office/drawing/2014/main" id="{D4815CB5-2791-5506-CD0F-D16B50ED0C52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4324" name="Rectangle 2">
            <a:extLst>
              <a:ext uri="{FF2B5EF4-FFF2-40B4-BE49-F238E27FC236}">
                <a16:creationId xmlns:a16="http://schemas.microsoft.com/office/drawing/2014/main" id="{D1CF5EE4-01BE-9685-C846-5C6E96F85EDE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70" name="Rectangle 16">
            <a:extLst>
              <a:ext uri="{FF2B5EF4-FFF2-40B4-BE49-F238E27FC236}">
                <a16:creationId xmlns:a16="http://schemas.microsoft.com/office/drawing/2014/main" id="{A11675E2-B45C-D8C8-244C-769BE3652E7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AF6D0B20-7497-40FF-9544-12C429CD3349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193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826371" name="Rectangle 1">
            <a:extLst>
              <a:ext uri="{FF2B5EF4-FFF2-40B4-BE49-F238E27FC236}">
                <a16:creationId xmlns:a16="http://schemas.microsoft.com/office/drawing/2014/main" id="{302A8EC7-4832-2209-3AAE-5C05E9029FA8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6372" name="Rectangle 2">
            <a:extLst>
              <a:ext uri="{FF2B5EF4-FFF2-40B4-BE49-F238E27FC236}">
                <a16:creationId xmlns:a16="http://schemas.microsoft.com/office/drawing/2014/main" id="{1D4A174A-F194-22ED-EEFD-6DDAE39A3247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18" name="Rectangle 16">
            <a:extLst>
              <a:ext uri="{FF2B5EF4-FFF2-40B4-BE49-F238E27FC236}">
                <a16:creationId xmlns:a16="http://schemas.microsoft.com/office/drawing/2014/main" id="{DCDA8457-2B10-3279-29E6-22BC5CA0411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81F9B0B5-195F-4122-8743-58AE092D3FCA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194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828419" name="Rectangle 1">
            <a:extLst>
              <a:ext uri="{FF2B5EF4-FFF2-40B4-BE49-F238E27FC236}">
                <a16:creationId xmlns:a16="http://schemas.microsoft.com/office/drawing/2014/main" id="{1F92D88F-8EF1-CA57-71CB-8743C4D68665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8420" name="Rectangle 2">
            <a:extLst>
              <a:ext uri="{FF2B5EF4-FFF2-40B4-BE49-F238E27FC236}">
                <a16:creationId xmlns:a16="http://schemas.microsoft.com/office/drawing/2014/main" id="{682EC031-1246-1E6F-C192-5BF1C59E75C5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466" name="Rectangle 16">
            <a:extLst>
              <a:ext uri="{FF2B5EF4-FFF2-40B4-BE49-F238E27FC236}">
                <a16:creationId xmlns:a16="http://schemas.microsoft.com/office/drawing/2014/main" id="{F037C8BC-7661-614E-CA8A-74EFD179780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A0E3A61A-B491-434B-89C6-5E66EEB9E77D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195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830467" name="Rectangle 1">
            <a:extLst>
              <a:ext uri="{FF2B5EF4-FFF2-40B4-BE49-F238E27FC236}">
                <a16:creationId xmlns:a16="http://schemas.microsoft.com/office/drawing/2014/main" id="{59E68FCC-D202-4456-C980-A81C1CAA0DF7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0468" name="Rectangle 2">
            <a:extLst>
              <a:ext uri="{FF2B5EF4-FFF2-40B4-BE49-F238E27FC236}">
                <a16:creationId xmlns:a16="http://schemas.microsoft.com/office/drawing/2014/main" id="{9152E44F-04C6-FE3B-15B0-E64EB5B3E238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514" name="Rectangle 16">
            <a:extLst>
              <a:ext uri="{FF2B5EF4-FFF2-40B4-BE49-F238E27FC236}">
                <a16:creationId xmlns:a16="http://schemas.microsoft.com/office/drawing/2014/main" id="{E7AF81FE-3C68-00AB-E1FE-C2B94A25CB0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EE51780B-ADC4-4109-8BFC-37B0CF19351F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196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832515" name="Rectangle 1">
            <a:extLst>
              <a:ext uri="{FF2B5EF4-FFF2-40B4-BE49-F238E27FC236}">
                <a16:creationId xmlns:a16="http://schemas.microsoft.com/office/drawing/2014/main" id="{84416774-7646-ED89-5346-A215C10F2632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2516" name="Rectangle 2">
            <a:extLst>
              <a:ext uri="{FF2B5EF4-FFF2-40B4-BE49-F238E27FC236}">
                <a16:creationId xmlns:a16="http://schemas.microsoft.com/office/drawing/2014/main" id="{417EF52E-5FA5-AFFD-BC69-5D93C7D99039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2" name="Rectangle 16">
            <a:extLst>
              <a:ext uri="{FF2B5EF4-FFF2-40B4-BE49-F238E27FC236}">
                <a16:creationId xmlns:a16="http://schemas.microsoft.com/office/drawing/2014/main" id="{15BEB9DF-B17F-C1A1-BA85-49380357144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2016E747-ECE2-488F-9921-E516FF38F994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197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834563" name="Rectangle 1">
            <a:extLst>
              <a:ext uri="{FF2B5EF4-FFF2-40B4-BE49-F238E27FC236}">
                <a16:creationId xmlns:a16="http://schemas.microsoft.com/office/drawing/2014/main" id="{EC830952-A8B7-50D5-F86F-1F4FF177D152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4564" name="Rectangle 2">
            <a:extLst>
              <a:ext uri="{FF2B5EF4-FFF2-40B4-BE49-F238E27FC236}">
                <a16:creationId xmlns:a16="http://schemas.microsoft.com/office/drawing/2014/main" id="{9CFCA504-1AF3-3A1E-12FD-7FABCC22D70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0" name="Rectangle 16">
            <a:extLst>
              <a:ext uri="{FF2B5EF4-FFF2-40B4-BE49-F238E27FC236}">
                <a16:creationId xmlns:a16="http://schemas.microsoft.com/office/drawing/2014/main" id="{20A6DAA9-B188-9B37-040D-24372CF66A7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617EFBA7-1066-4D55-A76F-89FB348F5F88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198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836611" name="Rectangle 1">
            <a:extLst>
              <a:ext uri="{FF2B5EF4-FFF2-40B4-BE49-F238E27FC236}">
                <a16:creationId xmlns:a16="http://schemas.microsoft.com/office/drawing/2014/main" id="{5B24FBA9-5673-C67D-E5C5-C0BA0468DD3B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6612" name="Rectangle 2">
            <a:extLst>
              <a:ext uri="{FF2B5EF4-FFF2-40B4-BE49-F238E27FC236}">
                <a16:creationId xmlns:a16="http://schemas.microsoft.com/office/drawing/2014/main" id="{077CCC04-B080-9168-0E9B-AB81A6731CE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8" name="Rectangle 16">
            <a:extLst>
              <a:ext uri="{FF2B5EF4-FFF2-40B4-BE49-F238E27FC236}">
                <a16:creationId xmlns:a16="http://schemas.microsoft.com/office/drawing/2014/main" id="{D2FC0B87-3B6E-4FE6-434E-4E96ADA30AC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746D2F22-6FD2-43C8-93A9-A281A403C8B5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199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838659" name="Rectangle 1">
            <a:extLst>
              <a:ext uri="{FF2B5EF4-FFF2-40B4-BE49-F238E27FC236}">
                <a16:creationId xmlns:a16="http://schemas.microsoft.com/office/drawing/2014/main" id="{DC422F66-2341-0FA8-9B2E-000D13C241F8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8660" name="Rectangle 2">
            <a:extLst>
              <a:ext uri="{FF2B5EF4-FFF2-40B4-BE49-F238E27FC236}">
                <a16:creationId xmlns:a16="http://schemas.microsoft.com/office/drawing/2014/main" id="{417886B1-FE5B-31EA-D90D-2A12BFA905E0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16">
            <a:extLst>
              <a:ext uri="{FF2B5EF4-FFF2-40B4-BE49-F238E27FC236}">
                <a16:creationId xmlns:a16="http://schemas.microsoft.com/office/drawing/2014/main" id="{8199395D-3068-392D-A6FC-C6F0E863ACB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FD831686-2EA1-4EB3-A50C-12C138FE01D3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437251" name="Rectangle 1">
            <a:extLst>
              <a:ext uri="{FF2B5EF4-FFF2-40B4-BE49-F238E27FC236}">
                <a16:creationId xmlns:a16="http://schemas.microsoft.com/office/drawing/2014/main" id="{5A0D0FC6-9E67-CEF9-0469-7ABA2DABFDDB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7252" name="Rectangle 2">
            <a:extLst>
              <a:ext uri="{FF2B5EF4-FFF2-40B4-BE49-F238E27FC236}">
                <a16:creationId xmlns:a16="http://schemas.microsoft.com/office/drawing/2014/main" id="{31CA9855-5F82-BD6F-FB7B-E043699DD9F9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16">
            <a:extLst>
              <a:ext uri="{FF2B5EF4-FFF2-40B4-BE49-F238E27FC236}">
                <a16:creationId xmlns:a16="http://schemas.microsoft.com/office/drawing/2014/main" id="{6669E2DA-454A-EAFF-E0BC-77F11305D9B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CDCF7172-B03F-47AD-A374-42892503E6A6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20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474115" name="Rectangle 1">
            <a:extLst>
              <a:ext uri="{FF2B5EF4-FFF2-40B4-BE49-F238E27FC236}">
                <a16:creationId xmlns:a16="http://schemas.microsoft.com/office/drawing/2014/main" id="{09AC241C-9BB3-1D1C-E015-2C23DF38EAAB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4116" name="Rectangle 2">
            <a:extLst>
              <a:ext uri="{FF2B5EF4-FFF2-40B4-BE49-F238E27FC236}">
                <a16:creationId xmlns:a16="http://schemas.microsoft.com/office/drawing/2014/main" id="{2680856E-3390-F8C3-58A4-665FA272D968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6" name="Rectangle 16">
            <a:extLst>
              <a:ext uri="{FF2B5EF4-FFF2-40B4-BE49-F238E27FC236}">
                <a16:creationId xmlns:a16="http://schemas.microsoft.com/office/drawing/2014/main" id="{85D23BD1-72FF-4219-6308-B760ADE8147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CDC28BE7-B95F-4493-A7A3-B6D3F194396A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200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840707" name="Rectangle 1">
            <a:extLst>
              <a:ext uri="{FF2B5EF4-FFF2-40B4-BE49-F238E27FC236}">
                <a16:creationId xmlns:a16="http://schemas.microsoft.com/office/drawing/2014/main" id="{3A1DA1B3-4698-8B79-CFD0-792EA7D09659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0708" name="Rectangle 2">
            <a:extLst>
              <a:ext uri="{FF2B5EF4-FFF2-40B4-BE49-F238E27FC236}">
                <a16:creationId xmlns:a16="http://schemas.microsoft.com/office/drawing/2014/main" id="{C7973AD3-C255-F4E4-D6FB-6E51B7BCFA9E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4" name="Rectangle 16">
            <a:extLst>
              <a:ext uri="{FF2B5EF4-FFF2-40B4-BE49-F238E27FC236}">
                <a16:creationId xmlns:a16="http://schemas.microsoft.com/office/drawing/2014/main" id="{4D5EA016-153A-625D-654E-99D2EADF418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52C0D2D1-216F-40AE-9042-470F1DD54FDE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201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842755" name="Rectangle 1">
            <a:extLst>
              <a:ext uri="{FF2B5EF4-FFF2-40B4-BE49-F238E27FC236}">
                <a16:creationId xmlns:a16="http://schemas.microsoft.com/office/drawing/2014/main" id="{34B321F4-E870-F0D7-D364-97163E6E14CB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2756" name="Rectangle 2">
            <a:extLst>
              <a:ext uri="{FF2B5EF4-FFF2-40B4-BE49-F238E27FC236}">
                <a16:creationId xmlns:a16="http://schemas.microsoft.com/office/drawing/2014/main" id="{15F14851-95ED-7C1E-219F-D2955812B9A0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Rectangle 16">
            <a:extLst>
              <a:ext uri="{FF2B5EF4-FFF2-40B4-BE49-F238E27FC236}">
                <a16:creationId xmlns:a16="http://schemas.microsoft.com/office/drawing/2014/main" id="{9F2E18B6-2862-7056-14ED-EE434F45C08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8CBCF640-83B0-42D2-97F4-B8006AD30522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202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844803" name="Rectangle 1">
            <a:extLst>
              <a:ext uri="{FF2B5EF4-FFF2-40B4-BE49-F238E27FC236}">
                <a16:creationId xmlns:a16="http://schemas.microsoft.com/office/drawing/2014/main" id="{BD24F008-2597-1156-454F-A08B02580921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4804" name="Rectangle 2">
            <a:extLst>
              <a:ext uri="{FF2B5EF4-FFF2-40B4-BE49-F238E27FC236}">
                <a16:creationId xmlns:a16="http://schemas.microsoft.com/office/drawing/2014/main" id="{A03066ED-DDFF-BF6D-3072-45A8B3BAED1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16">
            <a:extLst>
              <a:ext uri="{FF2B5EF4-FFF2-40B4-BE49-F238E27FC236}">
                <a16:creationId xmlns:a16="http://schemas.microsoft.com/office/drawing/2014/main" id="{D8A9E5B5-BE56-1154-2CAA-4CA759190C8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B377468B-5D2A-4429-B592-102F421F0CD5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203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846851" name="Rectangle 1">
            <a:extLst>
              <a:ext uri="{FF2B5EF4-FFF2-40B4-BE49-F238E27FC236}">
                <a16:creationId xmlns:a16="http://schemas.microsoft.com/office/drawing/2014/main" id="{993CBB08-F528-3333-718A-981D5C848F88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6852" name="Rectangle 2">
            <a:extLst>
              <a:ext uri="{FF2B5EF4-FFF2-40B4-BE49-F238E27FC236}">
                <a16:creationId xmlns:a16="http://schemas.microsoft.com/office/drawing/2014/main" id="{D26CA6A5-8F87-FF69-8B09-8E1FB78B8339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16">
            <a:extLst>
              <a:ext uri="{FF2B5EF4-FFF2-40B4-BE49-F238E27FC236}">
                <a16:creationId xmlns:a16="http://schemas.microsoft.com/office/drawing/2014/main" id="{BEE49B84-4269-9EC6-4478-3578FD3D316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88BBF240-FD2D-49FF-9197-57DF0E62AD5B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204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848899" name="Rectangle 1">
            <a:extLst>
              <a:ext uri="{FF2B5EF4-FFF2-40B4-BE49-F238E27FC236}">
                <a16:creationId xmlns:a16="http://schemas.microsoft.com/office/drawing/2014/main" id="{DDD5C25E-0402-7BDF-BA1B-DF533050A1AC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8900" name="Rectangle 2">
            <a:extLst>
              <a:ext uri="{FF2B5EF4-FFF2-40B4-BE49-F238E27FC236}">
                <a16:creationId xmlns:a16="http://schemas.microsoft.com/office/drawing/2014/main" id="{1466BCF2-C231-9FA2-2EA4-A9FBC9DA86EB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946" name="Rectangle 16">
            <a:extLst>
              <a:ext uri="{FF2B5EF4-FFF2-40B4-BE49-F238E27FC236}">
                <a16:creationId xmlns:a16="http://schemas.microsoft.com/office/drawing/2014/main" id="{5C41467C-6DB1-6181-2356-6A12829ADE7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70F1B3EA-84BA-48F6-9A15-D941D612CDF4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205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850947" name="Rectangle 1">
            <a:extLst>
              <a:ext uri="{FF2B5EF4-FFF2-40B4-BE49-F238E27FC236}">
                <a16:creationId xmlns:a16="http://schemas.microsoft.com/office/drawing/2014/main" id="{919724EE-C386-DD58-C7B7-76465D46C062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50948" name="Rectangle 2">
            <a:extLst>
              <a:ext uri="{FF2B5EF4-FFF2-40B4-BE49-F238E27FC236}">
                <a16:creationId xmlns:a16="http://schemas.microsoft.com/office/drawing/2014/main" id="{78BB7AB3-09AA-B166-1E1A-29AAEDAA7DC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Rectangle 16">
            <a:extLst>
              <a:ext uri="{FF2B5EF4-FFF2-40B4-BE49-F238E27FC236}">
                <a16:creationId xmlns:a16="http://schemas.microsoft.com/office/drawing/2014/main" id="{DE22C524-0623-DD6E-22C6-74016BEEBBE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01893F7F-8006-4872-90C3-B0D7DF8BDCC7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206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852995" name="Rectangle 1">
            <a:extLst>
              <a:ext uri="{FF2B5EF4-FFF2-40B4-BE49-F238E27FC236}">
                <a16:creationId xmlns:a16="http://schemas.microsoft.com/office/drawing/2014/main" id="{C2D40A99-E79E-44A3-C06C-B1890865183E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52996" name="Rectangle 2">
            <a:extLst>
              <a:ext uri="{FF2B5EF4-FFF2-40B4-BE49-F238E27FC236}">
                <a16:creationId xmlns:a16="http://schemas.microsoft.com/office/drawing/2014/main" id="{BFE7A613-D6B7-7D3C-A695-0D516B15CEB4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2" name="Rectangle 16">
            <a:extLst>
              <a:ext uri="{FF2B5EF4-FFF2-40B4-BE49-F238E27FC236}">
                <a16:creationId xmlns:a16="http://schemas.microsoft.com/office/drawing/2014/main" id="{77076E6A-3779-A953-F95D-7A19735FCF2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A210E7FA-B2DA-4883-817B-732DF391F2A1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207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855043" name="Rectangle 1">
            <a:extLst>
              <a:ext uri="{FF2B5EF4-FFF2-40B4-BE49-F238E27FC236}">
                <a16:creationId xmlns:a16="http://schemas.microsoft.com/office/drawing/2014/main" id="{38B7325B-7E69-DDA2-DAB9-C366B457D821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55044" name="Rectangle 2">
            <a:extLst>
              <a:ext uri="{FF2B5EF4-FFF2-40B4-BE49-F238E27FC236}">
                <a16:creationId xmlns:a16="http://schemas.microsoft.com/office/drawing/2014/main" id="{7CA59354-3A3E-367A-87E8-3DF227AD48B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090" name="Rectangle 16">
            <a:extLst>
              <a:ext uri="{FF2B5EF4-FFF2-40B4-BE49-F238E27FC236}">
                <a16:creationId xmlns:a16="http://schemas.microsoft.com/office/drawing/2014/main" id="{C30867A9-CD83-C872-145F-37E42534F73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9F15C642-735A-4AAB-968E-F8DF5027B788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208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857091" name="Rectangle 1">
            <a:extLst>
              <a:ext uri="{FF2B5EF4-FFF2-40B4-BE49-F238E27FC236}">
                <a16:creationId xmlns:a16="http://schemas.microsoft.com/office/drawing/2014/main" id="{08FDC3C8-5A4C-4529-CD43-8BC4BB0840CD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57092" name="Rectangle 2">
            <a:extLst>
              <a:ext uri="{FF2B5EF4-FFF2-40B4-BE49-F238E27FC236}">
                <a16:creationId xmlns:a16="http://schemas.microsoft.com/office/drawing/2014/main" id="{3A873AA4-F52B-3FBD-ABE1-7ED054EB449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Rectangle 16">
            <a:extLst>
              <a:ext uri="{FF2B5EF4-FFF2-40B4-BE49-F238E27FC236}">
                <a16:creationId xmlns:a16="http://schemas.microsoft.com/office/drawing/2014/main" id="{310579D3-E786-EEE8-2444-A7E58D3B4E5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2A701C23-7C78-40E0-BE9D-7BC729D1C2FD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209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859139" name="Rectangle 1">
            <a:extLst>
              <a:ext uri="{FF2B5EF4-FFF2-40B4-BE49-F238E27FC236}">
                <a16:creationId xmlns:a16="http://schemas.microsoft.com/office/drawing/2014/main" id="{E91DD9B9-C624-BC19-806F-03CF5B1D0803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59140" name="Rectangle 2">
            <a:extLst>
              <a:ext uri="{FF2B5EF4-FFF2-40B4-BE49-F238E27FC236}">
                <a16:creationId xmlns:a16="http://schemas.microsoft.com/office/drawing/2014/main" id="{CCC3B460-AF71-EBEE-6B6E-7ED056F59A13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16">
            <a:extLst>
              <a:ext uri="{FF2B5EF4-FFF2-40B4-BE49-F238E27FC236}">
                <a16:creationId xmlns:a16="http://schemas.microsoft.com/office/drawing/2014/main" id="{44F381BB-6632-B796-8426-AD8A9FFC565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2C8770C8-1E00-4B54-AB2C-121CF7415FDE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21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476163" name="Rectangle 1">
            <a:extLst>
              <a:ext uri="{FF2B5EF4-FFF2-40B4-BE49-F238E27FC236}">
                <a16:creationId xmlns:a16="http://schemas.microsoft.com/office/drawing/2014/main" id="{186D218D-7927-3CDA-E8A6-5E823334435F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6164" name="Rectangle 2">
            <a:extLst>
              <a:ext uri="{FF2B5EF4-FFF2-40B4-BE49-F238E27FC236}">
                <a16:creationId xmlns:a16="http://schemas.microsoft.com/office/drawing/2014/main" id="{D45521CA-CE0F-DD69-FD1B-713CCC98C127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6" name="Rectangle 16">
            <a:extLst>
              <a:ext uri="{FF2B5EF4-FFF2-40B4-BE49-F238E27FC236}">
                <a16:creationId xmlns:a16="http://schemas.microsoft.com/office/drawing/2014/main" id="{0CD9EAE2-9981-9206-5599-48D155632BE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1212A1AE-0D0B-4C0F-AE1D-FA01C739CFB2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210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861187" name="Rectangle 1">
            <a:extLst>
              <a:ext uri="{FF2B5EF4-FFF2-40B4-BE49-F238E27FC236}">
                <a16:creationId xmlns:a16="http://schemas.microsoft.com/office/drawing/2014/main" id="{B1FE9AA9-291E-98DB-BEE6-9201C24A51C5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1188" name="Rectangle 2">
            <a:extLst>
              <a:ext uri="{FF2B5EF4-FFF2-40B4-BE49-F238E27FC236}">
                <a16:creationId xmlns:a16="http://schemas.microsoft.com/office/drawing/2014/main" id="{E6AF9D03-FAF1-E358-A848-F462BA76FDCC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4" name="Rectangle 16">
            <a:extLst>
              <a:ext uri="{FF2B5EF4-FFF2-40B4-BE49-F238E27FC236}">
                <a16:creationId xmlns:a16="http://schemas.microsoft.com/office/drawing/2014/main" id="{378DCB46-57B3-11A6-D207-A37D7433D09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F28E7C6C-5D50-4EBA-A1DC-95ACDE9DE193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211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863235" name="Rectangle 1">
            <a:extLst>
              <a:ext uri="{FF2B5EF4-FFF2-40B4-BE49-F238E27FC236}">
                <a16:creationId xmlns:a16="http://schemas.microsoft.com/office/drawing/2014/main" id="{818F4A6B-25BB-EA4C-CCF7-012872CC0920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3236" name="Rectangle 2">
            <a:extLst>
              <a:ext uri="{FF2B5EF4-FFF2-40B4-BE49-F238E27FC236}">
                <a16:creationId xmlns:a16="http://schemas.microsoft.com/office/drawing/2014/main" id="{88B587AF-DFD0-2003-878D-48B60948E44A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Rectangle 16">
            <a:extLst>
              <a:ext uri="{FF2B5EF4-FFF2-40B4-BE49-F238E27FC236}">
                <a16:creationId xmlns:a16="http://schemas.microsoft.com/office/drawing/2014/main" id="{2C4442E6-30D8-7213-9EE3-815FBEE1E27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32B92CE5-97B4-485E-A1EA-79E420CA2909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212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865283" name="Rectangle 1">
            <a:extLst>
              <a:ext uri="{FF2B5EF4-FFF2-40B4-BE49-F238E27FC236}">
                <a16:creationId xmlns:a16="http://schemas.microsoft.com/office/drawing/2014/main" id="{5BB1E5AD-F5EE-81BD-BAD3-3F797466CFF1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5284" name="Rectangle 2">
            <a:extLst>
              <a:ext uri="{FF2B5EF4-FFF2-40B4-BE49-F238E27FC236}">
                <a16:creationId xmlns:a16="http://schemas.microsoft.com/office/drawing/2014/main" id="{9287D352-0FEE-E14C-B63B-B96079624600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330" name="Rectangle 16">
            <a:extLst>
              <a:ext uri="{FF2B5EF4-FFF2-40B4-BE49-F238E27FC236}">
                <a16:creationId xmlns:a16="http://schemas.microsoft.com/office/drawing/2014/main" id="{2762F23B-2757-A930-A026-45525DF5B10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16385622-370F-4E7A-ADAB-9DB8E3C551C4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213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867331" name="Rectangle 1">
            <a:extLst>
              <a:ext uri="{FF2B5EF4-FFF2-40B4-BE49-F238E27FC236}">
                <a16:creationId xmlns:a16="http://schemas.microsoft.com/office/drawing/2014/main" id="{4B7E4078-F960-A68A-1C54-EBF0EBADEDAA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7332" name="Rectangle 2">
            <a:extLst>
              <a:ext uri="{FF2B5EF4-FFF2-40B4-BE49-F238E27FC236}">
                <a16:creationId xmlns:a16="http://schemas.microsoft.com/office/drawing/2014/main" id="{A755C5A8-5960-7D6E-7737-FEE5E9972551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Rectangle 16">
            <a:extLst>
              <a:ext uri="{FF2B5EF4-FFF2-40B4-BE49-F238E27FC236}">
                <a16:creationId xmlns:a16="http://schemas.microsoft.com/office/drawing/2014/main" id="{14F25729-99ED-E2E9-F8A9-E43E52F0CA2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3F5CF848-CB97-469B-B9A7-DAE041BD3C40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214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869379" name="Rectangle 1">
            <a:extLst>
              <a:ext uri="{FF2B5EF4-FFF2-40B4-BE49-F238E27FC236}">
                <a16:creationId xmlns:a16="http://schemas.microsoft.com/office/drawing/2014/main" id="{410B3579-BFB8-5CFC-2533-10C592421127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9380" name="Rectangle 2">
            <a:extLst>
              <a:ext uri="{FF2B5EF4-FFF2-40B4-BE49-F238E27FC236}">
                <a16:creationId xmlns:a16="http://schemas.microsoft.com/office/drawing/2014/main" id="{81328B09-D426-421F-81C1-3EB2D384ACDA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6" name="Rectangle 16">
            <a:extLst>
              <a:ext uri="{FF2B5EF4-FFF2-40B4-BE49-F238E27FC236}">
                <a16:creationId xmlns:a16="http://schemas.microsoft.com/office/drawing/2014/main" id="{332C65DB-6471-A121-DF25-0BEE2EDFF5C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66DDF280-95D6-4B24-A0A1-0A299C1A6805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215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871427" name="Rectangle 1">
            <a:extLst>
              <a:ext uri="{FF2B5EF4-FFF2-40B4-BE49-F238E27FC236}">
                <a16:creationId xmlns:a16="http://schemas.microsoft.com/office/drawing/2014/main" id="{AAC4DF88-B6FB-3CC9-24E3-CF7357F37EF6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1428" name="Rectangle 2">
            <a:extLst>
              <a:ext uri="{FF2B5EF4-FFF2-40B4-BE49-F238E27FC236}">
                <a16:creationId xmlns:a16="http://schemas.microsoft.com/office/drawing/2014/main" id="{BAC0B2E7-3AFC-A1EC-3FF3-999A4801569F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16">
            <a:extLst>
              <a:ext uri="{FF2B5EF4-FFF2-40B4-BE49-F238E27FC236}">
                <a16:creationId xmlns:a16="http://schemas.microsoft.com/office/drawing/2014/main" id="{27F6F0E8-E5BD-E9BD-531E-94885E1784C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E34D5503-6374-46BE-9C4F-FFF674A35E4E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216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873475" name="Rectangle 1">
            <a:extLst>
              <a:ext uri="{FF2B5EF4-FFF2-40B4-BE49-F238E27FC236}">
                <a16:creationId xmlns:a16="http://schemas.microsoft.com/office/drawing/2014/main" id="{09CABE56-CDAE-EEF4-D52F-260C0B07EA1E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3476" name="Rectangle 2">
            <a:extLst>
              <a:ext uri="{FF2B5EF4-FFF2-40B4-BE49-F238E27FC236}">
                <a16:creationId xmlns:a16="http://schemas.microsoft.com/office/drawing/2014/main" id="{E7F2149E-27B9-8228-E5B1-A29653DD6A2E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Rectangle 16">
            <a:extLst>
              <a:ext uri="{FF2B5EF4-FFF2-40B4-BE49-F238E27FC236}">
                <a16:creationId xmlns:a16="http://schemas.microsoft.com/office/drawing/2014/main" id="{FFB0B38A-D180-7A0C-AEFD-227FFEA7A05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D56A2853-8467-453F-97D2-C8F7BC5B4A99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217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875523" name="Rectangle 1">
            <a:extLst>
              <a:ext uri="{FF2B5EF4-FFF2-40B4-BE49-F238E27FC236}">
                <a16:creationId xmlns:a16="http://schemas.microsoft.com/office/drawing/2014/main" id="{D3A58015-A40A-B1A9-9BE9-A7293E390BA1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5524" name="Rectangle 2">
            <a:extLst>
              <a:ext uri="{FF2B5EF4-FFF2-40B4-BE49-F238E27FC236}">
                <a16:creationId xmlns:a16="http://schemas.microsoft.com/office/drawing/2014/main" id="{B3E4F47D-82F2-632C-D465-08B6352FACA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16">
            <a:extLst>
              <a:ext uri="{FF2B5EF4-FFF2-40B4-BE49-F238E27FC236}">
                <a16:creationId xmlns:a16="http://schemas.microsoft.com/office/drawing/2014/main" id="{8C7158D1-C873-8654-0F77-3A22FBDC7AC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97E54029-9807-4679-8620-B16FB8ECC40A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218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877571" name="Rectangle 1">
            <a:extLst>
              <a:ext uri="{FF2B5EF4-FFF2-40B4-BE49-F238E27FC236}">
                <a16:creationId xmlns:a16="http://schemas.microsoft.com/office/drawing/2014/main" id="{E33903ED-56E5-181C-E155-F0EE9C5F552D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7572" name="Rectangle 2">
            <a:extLst>
              <a:ext uri="{FF2B5EF4-FFF2-40B4-BE49-F238E27FC236}">
                <a16:creationId xmlns:a16="http://schemas.microsoft.com/office/drawing/2014/main" id="{29F1AC61-8B0A-E6E0-D3D3-B5E56B636661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16">
            <a:extLst>
              <a:ext uri="{FF2B5EF4-FFF2-40B4-BE49-F238E27FC236}">
                <a16:creationId xmlns:a16="http://schemas.microsoft.com/office/drawing/2014/main" id="{DAFB8E9D-EADC-084B-FDD4-2D61DC3E507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A00C5955-F17A-49D6-99F9-8992125921B0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219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879619" name="Rectangle 1">
            <a:extLst>
              <a:ext uri="{FF2B5EF4-FFF2-40B4-BE49-F238E27FC236}">
                <a16:creationId xmlns:a16="http://schemas.microsoft.com/office/drawing/2014/main" id="{8BF2D19A-DE60-FC5A-8C87-E76F3A2A0ED7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9620" name="Rectangle 2">
            <a:extLst>
              <a:ext uri="{FF2B5EF4-FFF2-40B4-BE49-F238E27FC236}">
                <a16:creationId xmlns:a16="http://schemas.microsoft.com/office/drawing/2014/main" id="{25083750-3F12-FDD1-759A-4B01F044EFE4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16">
            <a:extLst>
              <a:ext uri="{FF2B5EF4-FFF2-40B4-BE49-F238E27FC236}">
                <a16:creationId xmlns:a16="http://schemas.microsoft.com/office/drawing/2014/main" id="{5AE4713F-B8C7-44AA-03A3-E75A03749ED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CD81D696-594D-41D8-ABBB-3E8F037533F4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22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478211" name="Rectangle 1">
            <a:extLst>
              <a:ext uri="{FF2B5EF4-FFF2-40B4-BE49-F238E27FC236}">
                <a16:creationId xmlns:a16="http://schemas.microsoft.com/office/drawing/2014/main" id="{415738A0-1E91-004C-BC62-D17D58D393BC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8212" name="Rectangle 2">
            <a:extLst>
              <a:ext uri="{FF2B5EF4-FFF2-40B4-BE49-F238E27FC236}">
                <a16:creationId xmlns:a16="http://schemas.microsoft.com/office/drawing/2014/main" id="{1AB9079B-5973-46E1-C065-6F22396C28CE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16">
            <a:extLst>
              <a:ext uri="{FF2B5EF4-FFF2-40B4-BE49-F238E27FC236}">
                <a16:creationId xmlns:a16="http://schemas.microsoft.com/office/drawing/2014/main" id="{E2733B30-AF01-2BF1-0E73-C57395FAA50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489735C1-9742-44A7-8700-15495CD2387E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220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881667" name="Rectangle 1">
            <a:extLst>
              <a:ext uri="{FF2B5EF4-FFF2-40B4-BE49-F238E27FC236}">
                <a16:creationId xmlns:a16="http://schemas.microsoft.com/office/drawing/2014/main" id="{8E2E11AC-9BED-2DB5-3693-FFD2213DAD3C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1668" name="Rectangle 2">
            <a:extLst>
              <a:ext uri="{FF2B5EF4-FFF2-40B4-BE49-F238E27FC236}">
                <a16:creationId xmlns:a16="http://schemas.microsoft.com/office/drawing/2014/main" id="{61752789-2666-8C1C-E827-E9B57D91B855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Rectangle 16">
            <a:extLst>
              <a:ext uri="{FF2B5EF4-FFF2-40B4-BE49-F238E27FC236}">
                <a16:creationId xmlns:a16="http://schemas.microsoft.com/office/drawing/2014/main" id="{7EFE95DA-DAA7-D6CE-B2C2-944202F0EE6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A5C3D748-0298-47A7-B886-E6B0CECD989D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221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883715" name="Rectangle 1">
            <a:extLst>
              <a:ext uri="{FF2B5EF4-FFF2-40B4-BE49-F238E27FC236}">
                <a16:creationId xmlns:a16="http://schemas.microsoft.com/office/drawing/2014/main" id="{A0EF54B3-403F-1855-5ED1-C3B84B67B3E6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3716" name="Rectangle 2">
            <a:extLst>
              <a:ext uri="{FF2B5EF4-FFF2-40B4-BE49-F238E27FC236}">
                <a16:creationId xmlns:a16="http://schemas.microsoft.com/office/drawing/2014/main" id="{93366604-ABAD-1F57-60BA-DA15108B674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16">
            <a:extLst>
              <a:ext uri="{FF2B5EF4-FFF2-40B4-BE49-F238E27FC236}">
                <a16:creationId xmlns:a16="http://schemas.microsoft.com/office/drawing/2014/main" id="{04A9B97E-BF8E-4876-334E-B180E58CFEC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4AE0C841-63CF-4F32-91A7-5A2EDB04D792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222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885763" name="Rectangle 1">
            <a:extLst>
              <a:ext uri="{FF2B5EF4-FFF2-40B4-BE49-F238E27FC236}">
                <a16:creationId xmlns:a16="http://schemas.microsoft.com/office/drawing/2014/main" id="{66D69B95-490C-54EC-9126-E88CC291CE72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5764" name="Rectangle 2">
            <a:extLst>
              <a:ext uri="{FF2B5EF4-FFF2-40B4-BE49-F238E27FC236}">
                <a16:creationId xmlns:a16="http://schemas.microsoft.com/office/drawing/2014/main" id="{3E3AD5FE-5D45-AB82-9E39-4993FAD7B8EF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10" name="Rectangle 16">
            <a:extLst>
              <a:ext uri="{FF2B5EF4-FFF2-40B4-BE49-F238E27FC236}">
                <a16:creationId xmlns:a16="http://schemas.microsoft.com/office/drawing/2014/main" id="{6F355A79-7ED9-439C-4832-BCD3FBA6B6B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3E66C170-D42A-4344-9537-02B79C27A87E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223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887811" name="Rectangle 1">
            <a:extLst>
              <a:ext uri="{FF2B5EF4-FFF2-40B4-BE49-F238E27FC236}">
                <a16:creationId xmlns:a16="http://schemas.microsoft.com/office/drawing/2014/main" id="{3CBE52BD-A754-B065-CF34-093FAF2737FA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7812" name="Rectangle 2">
            <a:extLst>
              <a:ext uri="{FF2B5EF4-FFF2-40B4-BE49-F238E27FC236}">
                <a16:creationId xmlns:a16="http://schemas.microsoft.com/office/drawing/2014/main" id="{BC5B2067-5545-2E69-101D-6A46F0273999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16">
            <a:extLst>
              <a:ext uri="{FF2B5EF4-FFF2-40B4-BE49-F238E27FC236}">
                <a16:creationId xmlns:a16="http://schemas.microsoft.com/office/drawing/2014/main" id="{6C02EBA4-A81C-524E-DF95-B1C36EE73AB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07FD93F4-8FFB-4EB4-9045-DA39CF079C60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224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889859" name="Rectangle 1">
            <a:extLst>
              <a:ext uri="{FF2B5EF4-FFF2-40B4-BE49-F238E27FC236}">
                <a16:creationId xmlns:a16="http://schemas.microsoft.com/office/drawing/2014/main" id="{3A473C2A-A4FD-0685-FFBA-150B6A5DCA77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9860" name="Rectangle 2">
            <a:extLst>
              <a:ext uri="{FF2B5EF4-FFF2-40B4-BE49-F238E27FC236}">
                <a16:creationId xmlns:a16="http://schemas.microsoft.com/office/drawing/2014/main" id="{614F19C5-6DFE-D5F4-1B1A-87BEE25CA300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16">
            <a:extLst>
              <a:ext uri="{FF2B5EF4-FFF2-40B4-BE49-F238E27FC236}">
                <a16:creationId xmlns:a16="http://schemas.microsoft.com/office/drawing/2014/main" id="{4873D505-7A1C-A58B-9D0C-FD2E9BBFAE7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F0C94DD4-C699-4809-B3F2-8AC3B3D95A69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225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891907" name="Rectangle 1">
            <a:extLst>
              <a:ext uri="{FF2B5EF4-FFF2-40B4-BE49-F238E27FC236}">
                <a16:creationId xmlns:a16="http://schemas.microsoft.com/office/drawing/2014/main" id="{5E298CDF-7B3A-10DD-09D0-800A28057265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1908" name="Rectangle 2">
            <a:extLst>
              <a:ext uri="{FF2B5EF4-FFF2-40B4-BE49-F238E27FC236}">
                <a16:creationId xmlns:a16="http://schemas.microsoft.com/office/drawing/2014/main" id="{36C303EC-615A-4367-4C4C-7D9F50D0B969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Rectangle 16">
            <a:extLst>
              <a:ext uri="{FF2B5EF4-FFF2-40B4-BE49-F238E27FC236}">
                <a16:creationId xmlns:a16="http://schemas.microsoft.com/office/drawing/2014/main" id="{5E6B6C6C-E58B-22EE-E7B9-083D62C4791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D565533A-DB30-428D-A643-DB076D606AFF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226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893955" name="Rectangle 1">
            <a:extLst>
              <a:ext uri="{FF2B5EF4-FFF2-40B4-BE49-F238E27FC236}">
                <a16:creationId xmlns:a16="http://schemas.microsoft.com/office/drawing/2014/main" id="{8DB77D78-71C4-5921-AAA9-97D3E4AF8E3C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3956" name="Rectangle 2">
            <a:extLst>
              <a:ext uri="{FF2B5EF4-FFF2-40B4-BE49-F238E27FC236}">
                <a16:creationId xmlns:a16="http://schemas.microsoft.com/office/drawing/2014/main" id="{3BDB112E-C859-FB7A-1CBB-C62AF9EC7F79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2" name="Rectangle 16">
            <a:extLst>
              <a:ext uri="{FF2B5EF4-FFF2-40B4-BE49-F238E27FC236}">
                <a16:creationId xmlns:a16="http://schemas.microsoft.com/office/drawing/2014/main" id="{6B9D64B1-848C-BDF4-3F43-66CEA556632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445682E6-46BF-4832-92C6-20FE7BEE61C8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227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896003" name="Rectangle 1">
            <a:extLst>
              <a:ext uri="{FF2B5EF4-FFF2-40B4-BE49-F238E27FC236}">
                <a16:creationId xmlns:a16="http://schemas.microsoft.com/office/drawing/2014/main" id="{4C45F77D-01B3-E51D-1181-BC8EEDB94915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6004" name="Rectangle 2">
            <a:extLst>
              <a:ext uri="{FF2B5EF4-FFF2-40B4-BE49-F238E27FC236}">
                <a16:creationId xmlns:a16="http://schemas.microsoft.com/office/drawing/2014/main" id="{20D9C378-5DD7-7549-201E-0CA5958D6AB3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050" name="Rectangle 16">
            <a:extLst>
              <a:ext uri="{FF2B5EF4-FFF2-40B4-BE49-F238E27FC236}">
                <a16:creationId xmlns:a16="http://schemas.microsoft.com/office/drawing/2014/main" id="{4C360CB1-3142-62F8-9749-3D2AE8D975A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8562276E-3606-4721-8E21-94D505082BD8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228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898051" name="Rectangle 1">
            <a:extLst>
              <a:ext uri="{FF2B5EF4-FFF2-40B4-BE49-F238E27FC236}">
                <a16:creationId xmlns:a16="http://schemas.microsoft.com/office/drawing/2014/main" id="{D3922998-6849-86B3-9DB6-B757DD27290D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8052" name="Rectangle 2">
            <a:extLst>
              <a:ext uri="{FF2B5EF4-FFF2-40B4-BE49-F238E27FC236}">
                <a16:creationId xmlns:a16="http://schemas.microsoft.com/office/drawing/2014/main" id="{980F78DE-EE40-360F-DFEA-A035FFEDE951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16">
            <a:extLst>
              <a:ext uri="{FF2B5EF4-FFF2-40B4-BE49-F238E27FC236}">
                <a16:creationId xmlns:a16="http://schemas.microsoft.com/office/drawing/2014/main" id="{909DB761-048B-2556-C70A-D49535888A3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5E632A00-80A1-44B6-A898-3416FFE93E38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229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900099" name="Rectangle 1">
            <a:extLst>
              <a:ext uri="{FF2B5EF4-FFF2-40B4-BE49-F238E27FC236}">
                <a16:creationId xmlns:a16="http://schemas.microsoft.com/office/drawing/2014/main" id="{292D2C1E-BE0D-1A5B-83ED-AACC53517BD3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0100" name="Rectangle 2">
            <a:extLst>
              <a:ext uri="{FF2B5EF4-FFF2-40B4-BE49-F238E27FC236}">
                <a16:creationId xmlns:a16="http://schemas.microsoft.com/office/drawing/2014/main" id="{4473F530-E47C-41B2-36E3-40287501E10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16">
            <a:extLst>
              <a:ext uri="{FF2B5EF4-FFF2-40B4-BE49-F238E27FC236}">
                <a16:creationId xmlns:a16="http://schemas.microsoft.com/office/drawing/2014/main" id="{C40F4DEA-78DD-0228-A0D9-10D1886541C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736622C2-3DE4-4B27-956B-0FBCF5F0EFAF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23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480259" name="Rectangle 1">
            <a:extLst>
              <a:ext uri="{FF2B5EF4-FFF2-40B4-BE49-F238E27FC236}">
                <a16:creationId xmlns:a16="http://schemas.microsoft.com/office/drawing/2014/main" id="{D90546BF-CB79-89B7-A9F5-9A4501186E91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0260" name="Rectangle 2">
            <a:extLst>
              <a:ext uri="{FF2B5EF4-FFF2-40B4-BE49-F238E27FC236}">
                <a16:creationId xmlns:a16="http://schemas.microsoft.com/office/drawing/2014/main" id="{227B38F7-8AB0-C1A0-11BB-069CF4A7F471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16">
            <a:extLst>
              <a:ext uri="{FF2B5EF4-FFF2-40B4-BE49-F238E27FC236}">
                <a16:creationId xmlns:a16="http://schemas.microsoft.com/office/drawing/2014/main" id="{F82DB202-568B-26A6-2F5B-FEC3D025660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557D44A5-4661-4230-B944-093A72099DD1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230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902147" name="Rectangle 1">
            <a:extLst>
              <a:ext uri="{FF2B5EF4-FFF2-40B4-BE49-F238E27FC236}">
                <a16:creationId xmlns:a16="http://schemas.microsoft.com/office/drawing/2014/main" id="{3475C8FA-8363-54EA-CD90-8BCF23390FE9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2148" name="Rectangle 2">
            <a:extLst>
              <a:ext uri="{FF2B5EF4-FFF2-40B4-BE49-F238E27FC236}">
                <a16:creationId xmlns:a16="http://schemas.microsoft.com/office/drawing/2014/main" id="{10A038D8-4E99-218C-98CF-ABD97B03337B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4" name="Rectangle 16">
            <a:extLst>
              <a:ext uri="{FF2B5EF4-FFF2-40B4-BE49-F238E27FC236}">
                <a16:creationId xmlns:a16="http://schemas.microsoft.com/office/drawing/2014/main" id="{1A82B005-20DE-C137-9D14-AFA89C47179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C64C4CEA-4276-48E3-8AE5-0A13F5C47E76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231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904195" name="Rectangle 1">
            <a:extLst>
              <a:ext uri="{FF2B5EF4-FFF2-40B4-BE49-F238E27FC236}">
                <a16:creationId xmlns:a16="http://schemas.microsoft.com/office/drawing/2014/main" id="{C4CE9705-F68B-25F1-6611-023BA67906D2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4196" name="Rectangle 2">
            <a:extLst>
              <a:ext uri="{FF2B5EF4-FFF2-40B4-BE49-F238E27FC236}">
                <a16:creationId xmlns:a16="http://schemas.microsoft.com/office/drawing/2014/main" id="{A1A8F03C-859C-20A9-03AE-C41C944D900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242" name="Rectangle 16">
            <a:extLst>
              <a:ext uri="{FF2B5EF4-FFF2-40B4-BE49-F238E27FC236}">
                <a16:creationId xmlns:a16="http://schemas.microsoft.com/office/drawing/2014/main" id="{933C8A80-7E3F-9608-DA70-905512316C6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99E47DF6-BFFE-4B0A-B3D9-2289B312B313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232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906243" name="Rectangle 1">
            <a:extLst>
              <a:ext uri="{FF2B5EF4-FFF2-40B4-BE49-F238E27FC236}">
                <a16:creationId xmlns:a16="http://schemas.microsoft.com/office/drawing/2014/main" id="{AFDC1E36-CC5B-0C54-A5DC-3B20153FAD26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6244" name="Rectangle 2">
            <a:extLst>
              <a:ext uri="{FF2B5EF4-FFF2-40B4-BE49-F238E27FC236}">
                <a16:creationId xmlns:a16="http://schemas.microsoft.com/office/drawing/2014/main" id="{27372F25-73AB-A55E-A46B-A5BE6148DDF1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0" name="Rectangle 16">
            <a:extLst>
              <a:ext uri="{FF2B5EF4-FFF2-40B4-BE49-F238E27FC236}">
                <a16:creationId xmlns:a16="http://schemas.microsoft.com/office/drawing/2014/main" id="{D7F2B811-1700-BC41-B757-20D970C25CA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AEC4E6BA-98D1-4BEC-B414-8413A5786712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233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908291" name="Rectangle 1">
            <a:extLst>
              <a:ext uri="{FF2B5EF4-FFF2-40B4-BE49-F238E27FC236}">
                <a16:creationId xmlns:a16="http://schemas.microsoft.com/office/drawing/2014/main" id="{FBB5FA91-2C35-2996-C575-02CCDCE31DEA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8292" name="Rectangle 2">
            <a:extLst>
              <a:ext uri="{FF2B5EF4-FFF2-40B4-BE49-F238E27FC236}">
                <a16:creationId xmlns:a16="http://schemas.microsoft.com/office/drawing/2014/main" id="{964A4B1E-71ED-A12C-36A7-8CAC75E454D4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Rectangle 16">
            <a:extLst>
              <a:ext uri="{FF2B5EF4-FFF2-40B4-BE49-F238E27FC236}">
                <a16:creationId xmlns:a16="http://schemas.microsoft.com/office/drawing/2014/main" id="{9446991F-DBA4-2035-E6A5-ABF5B64A03D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B66D82E6-C583-4A3D-9F4B-F4663AA9511A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234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910339" name="Rectangle 1">
            <a:extLst>
              <a:ext uri="{FF2B5EF4-FFF2-40B4-BE49-F238E27FC236}">
                <a16:creationId xmlns:a16="http://schemas.microsoft.com/office/drawing/2014/main" id="{0230343E-24CB-AE4B-F820-EE2F0DC4F1A8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0340" name="Rectangle 2">
            <a:extLst>
              <a:ext uri="{FF2B5EF4-FFF2-40B4-BE49-F238E27FC236}">
                <a16:creationId xmlns:a16="http://schemas.microsoft.com/office/drawing/2014/main" id="{8D2153A5-A7F2-F513-6507-8E736D067BE1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86" name="Rectangle 16">
            <a:extLst>
              <a:ext uri="{FF2B5EF4-FFF2-40B4-BE49-F238E27FC236}">
                <a16:creationId xmlns:a16="http://schemas.microsoft.com/office/drawing/2014/main" id="{567349B2-F360-B0D7-5A80-ED5FE6071C7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8A82F50B-4771-4978-AA3A-5D686C9FC362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235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912387" name="Rectangle 1">
            <a:extLst>
              <a:ext uri="{FF2B5EF4-FFF2-40B4-BE49-F238E27FC236}">
                <a16:creationId xmlns:a16="http://schemas.microsoft.com/office/drawing/2014/main" id="{99C4D982-24D9-384D-8D13-D717FA77A9AB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2388" name="Rectangle 2">
            <a:extLst>
              <a:ext uri="{FF2B5EF4-FFF2-40B4-BE49-F238E27FC236}">
                <a16:creationId xmlns:a16="http://schemas.microsoft.com/office/drawing/2014/main" id="{6D198666-AD6D-71D0-F493-3018C3399A3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Rectangle 16">
            <a:extLst>
              <a:ext uri="{FF2B5EF4-FFF2-40B4-BE49-F238E27FC236}">
                <a16:creationId xmlns:a16="http://schemas.microsoft.com/office/drawing/2014/main" id="{7B346DC3-184D-3952-B6AA-136FF829157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B44AC470-7897-4D52-A93E-EB9046382D67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236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914435" name="Rectangle 1">
            <a:extLst>
              <a:ext uri="{FF2B5EF4-FFF2-40B4-BE49-F238E27FC236}">
                <a16:creationId xmlns:a16="http://schemas.microsoft.com/office/drawing/2014/main" id="{0A6920C6-0E2C-56BD-156B-540CBD92E797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4436" name="Rectangle 2">
            <a:extLst>
              <a:ext uri="{FF2B5EF4-FFF2-40B4-BE49-F238E27FC236}">
                <a16:creationId xmlns:a16="http://schemas.microsoft.com/office/drawing/2014/main" id="{7BB67B31-356C-5F1E-2548-0CFE0A83CAA4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16">
            <a:extLst>
              <a:ext uri="{FF2B5EF4-FFF2-40B4-BE49-F238E27FC236}">
                <a16:creationId xmlns:a16="http://schemas.microsoft.com/office/drawing/2014/main" id="{494EC138-ECAA-BF92-B9FC-E9B6CFBBD98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7FFD25E1-90B9-43E8-93B9-359183835084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237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916483" name="Rectangle 1">
            <a:extLst>
              <a:ext uri="{FF2B5EF4-FFF2-40B4-BE49-F238E27FC236}">
                <a16:creationId xmlns:a16="http://schemas.microsoft.com/office/drawing/2014/main" id="{5D681708-CADB-74A0-403F-BBB84CBDA14F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6484" name="Rectangle 2">
            <a:extLst>
              <a:ext uri="{FF2B5EF4-FFF2-40B4-BE49-F238E27FC236}">
                <a16:creationId xmlns:a16="http://schemas.microsoft.com/office/drawing/2014/main" id="{8F68E766-48C8-8CF1-AD05-59BAE835158B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530" name="Rectangle 16">
            <a:extLst>
              <a:ext uri="{FF2B5EF4-FFF2-40B4-BE49-F238E27FC236}">
                <a16:creationId xmlns:a16="http://schemas.microsoft.com/office/drawing/2014/main" id="{0071155D-530E-36FB-177D-925C4506D4A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15B3A5B8-1E5C-44C0-93F9-6BE4D4E01ADA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238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918531" name="Rectangle 1">
            <a:extLst>
              <a:ext uri="{FF2B5EF4-FFF2-40B4-BE49-F238E27FC236}">
                <a16:creationId xmlns:a16="http://schemas.microsoft.com/office/drawing/2014/main" id="{B3220215-25E2-C56A-E34C-B6C1545C1341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8532" name="Rectangle 2">
            <a:extLst>
              <a:ext uri="{FF2B5EF4-FFF2-40B4-BE49-F238E27FC236}">
                <a16:creationId xmlns:a16="http://schemas.microsoft.com/office/drawing/2014/main" id="{54379BDB-C096-8D4A-71F8-7D2213C00640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578" name="Rectangle 16">
            <a:extLst>
              <a:ext uri="{FF2B5EF4-FFF2-40B4-BE49-F238E27FC236}">
                <a16:creationId xmlns:a16="http://schemas.microsoft.com/office/drawing/2014/main" id="{34C24CEC-B046-D936-5796-FCBF2D3A76E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CF7BBF23-7427-4D77-91BF-96A3BA74F7A4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239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920579" name="Rectangle 1">
            <a:extLst>
              <a:ext uri="{FF2B5EF4-FFF2-40B4-BE49-F238E27FC236}">
                <a16:creationId xmlns:a16="http://schemas.microsoft.com/office/drawing/2014/main" id="{070701F0-2B23-3A47-86EA-6DCCBE6072A0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0580" name="Rectangle 2">
            <a:extLst>
              <a:ext uri="{FF2B5EF4-FFF2-40B4-BE49-F238E27FC236}">
                <a16:creationId xmlns:a16="http://schemas.microsoft.com/office/drawing/2014/main" id="{A476C4A1-C977-1935-0282-09D1B296129F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16">
            <a:extLst>
              <a:ext uri="{FF2B5EF4-FFF2-40B4-BE49-F238E27FC236}">
                <a16:creationId xmlns:a16="http://schemas.microsoft.com/office/drawing/2014/main" id="{F9324B12-BFAA-349C-6663-59A3E84A9AF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D76DBABA-3B4A-4242-8A9D-14F3F4022B99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24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482307" name="Rectangle 1">
            <a:extLst>
              <a:ext uri="{FF2B5EF4-FFF2-40B4-BE49-F238E27FC236}">
                <a16:creationId xmlns:a16="http://schemas.microsoft.com/office/drawing/2014/main" id="{8677D52B-B8CF-1C43-8C7D-329E0614FE76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2308" name="Rectangle 2">
            <a:extLst>
              <a:ext uri="{FF2B5EF4-FFF2-40B4-BE49-F238E27FC236}">
                <a16:creationId xmlns:a16="http://schemas.microsoft.com/office/drawing/2014/main" id="{AF696540-00D0-9888-2A02-25A4C6A8313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26" name="Rectangle 16">
            <a:extLst>
              <a:ext uri="{FF2B5EF4-FFF2-40B4-BE49-F238E27FC236}">
                <a16:creationId xmlns:a16="http://schemas.microsoft.com/office/drawing/2014/main" id="{B7FFA261-6B8A-9B1F-0C31-6317A5F1F1F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D21BB1AD-2154-4DED-B995-B2F8293287B0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240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922627" name="Rectangle 1">
            <a:extLst>
              <a:ext uri="{FF2B5EF4-FFF2-40B4-BE49-F238E27FC236}">
                <a16:creationId xmlns:a16="http://schemas.microsoft.com/office/drawing/2014/main" id="{52FBB3C7-B2B9-D883-23D0-F4AAB890BBC8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628" name="Rectangle 2">
            <a:extLst>
              <a:ext uri="{FF2B5EF4-FFF2-40B4-BE49-F238E27FC236}">
                <a16:creationId xmlns:a16="http://schemas.microsoft.com/office/drawing/2014/main" id="{67C4D186-C2E4-A5D6-3E2F-E85809421E7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4" name="Rectangle 16">
            <a:extLst>
              <a:ext uri="{FF2B5EF4-FFF2-40B4-BE49-F238E27FC236}">
                <a16:creationId xmlns:a16="http://schemas.microsoft.com/office/drawing/2014/main" id="{08D55896-35EA-097B-94E3-B25A1FB7CD2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9ECB2982-FE87-4E35-80E6-42817ED029AD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241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924675" name="Rectangle 1">
            <a:extLst>
              <a:ext uri="{FF2B5EF4-FFF2-40B4-BE49-F238E27FC236}">
                <a16:creationId xmlns:a16="http://schemas.microsoft.com/office/drawing/2014/main" id="{819C31DD-5480-158D-C169-76C8758A44E0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4676" name="Rectangle 2">
            <a:extLst>
              <a:ext uri="{FF2B5EF4-FFF2-40B4-BE49-F238E27FC236}">
                <a16:creationId xmlns:a16="http://schemas.microsoft.com/office/drawing/2014/main" id="{42936C54-648F-E2E0-0313-C7F56E3CB313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Rectangle 16">
            <a:extLst>
              <a:ext uri="{FF2B5EF4-FFF2-40B4-BE49-F238E27FC236}">
                <a16:creationId xmlns:a16="http://schemas.microsoft.com/office/drawing/2014/main" id="{02971107-E142-895A-685D-27983B0C7F5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04B0BBC7-E645-41FE-82E4-472C0AF1DF14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242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926723" name="Rectangle 1">
            <a:extLst>
              <a:ext uri="{FF2B5EF4-FFF2-40B4-BE49-F238E27FC236}">
                <a16:creationId xmlns:a16="http://schemas.microsoft.com/office/drawing/2014/main" id="{DE904695-BDE9-7C79-4FD7-648B0041D3F9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6724" name="Rectangle 2">
            <a:extLst>
              <a:ext uri="{FF2B5EF4-FFF2-40B4-BE49-F238E27FC236}">
                <a16:creationId xmlns:a16="http://schemas.microsoft.com/office/drawing/2014/main" id="{DB76CE8E-8E86-4BE3-E66E-196A9D399C38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16">
            <a:extLst>
              <a:ext uri="{FF2B5EF4-FFF2-40B4-BE49-F238E27FC236}">
                <a16:creationId xmlns:a16="http://schemas.microsoft.com/office/drawing/2014/main" id="{B04D95B4-F0C9-C0CC-3848-2B8DDFD0418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1EBBB080-E267-4429-80C6-65256E6E5083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243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928771" name="Rectangle 1">
            <a:extLst>
              <a:ext uri="{FF2B5EF4-FFF2-40B4-BE49-F238E27FC236}">
                <a16:creationId xmlns:a16="http://schemas.microsoft.com/office/drawing/2014/main" id="{2B602CAE-92A2-B2AE-4B28-7E51D30F4B78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8772" name="Rectangle 2">
            <a:extLst>
              <a:ext uri="{FF2B5EF4-FFF2-40B4-BE49-F238E27FC236}">
                <a16:creationId xmlns:a16="http://schemas.microsoft.com/office/drawing/2014/main" id="{4231C0C7-E9EE-D6BF-CDA6-F3167D351974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8" name="Rectangle 16">
            <a:extLst>
              <a:ext uri="{FF2B5EF4-FFF2-40B4-BE49-F238E27FC236}">
                <a16:creationId xmlns:a16="http://schemas.microsoft.com/office/drawing/2014/main" id="{0185B2CE-9C05-526A-B50A-70B9E2316CA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0375B92C-07AF-44C1-A3F0-38294E72BF97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244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930819" name="Rectangle 1">
            <a:extLst>
              <a:ext uri="{FF2B5EF4-FFF2-40B4-BE49-F238E27FC236}">
                <a16:creationId xmlns:a16="http://schemas.microsoft.com/office/drawing/2014/main" id="{83151083-48C8-BABC-9224-08E224566D58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0820" name="Rectangle 2">
            <a:extLst>
              <a:ext uri="{FF2B5EF4-FFF2-40B4-BE49-F238E27FC236}">
                <a16:creationId xmlns:a16="http://schemas.microsoft.com/office/drawing/2014/main" id="{560ADA76-A184-47C8-A9D7-E28B207D9D13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Rectangle 16">
            <a:extLst>
              <a:ext uri="{FF2B5EF4-FFF2-40B4-BE49-F238E27FC236}">
                <a16:creationId xmlns:a16="http://schemas.microsoft.com/office/drawing/2014/main" id="{C884EFB2-2E6B-A4D4-D3A6-CCA29D85C63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9845D8DD-81BD-432F-85A2-3C1E0F1B5E30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245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932867" name="Rectangle 1">
            <a:extLst>
              <a:ext uri="{FF2B5EF4-FFF2-40B4-BE49-F238E27FC236}">
                <a16:creationId xmlns:a16="http://schemas.microsoft.com/office/drawing/2014/main" id="{BAB5B03B-03D4-C67D-769D-679C3E689E1C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2868" name="Rectangle 2">
            <a:extLst>
              <a:ext uri="{FF2B5EF4-FFF2-40B4-BE49-F238E27FC236}">
                <a16:creationId xmlns:a16="http://schemas.microsoft.com/office/drawing/2014/main" id="{09D17D16-B83D-E96B-0232-C991D148869E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16">
            <a:extLst>
              <a:ext uri="{FF2B5EF4-FFF2-40B4-BE49-F238E27FC236}">
                <a16:creationId xmlns:a16="http://schemas.microsoft.com/office/drawing/2014/main" id="{C9E04FE8-EAB8-E028-30AF-96F0B02BAD0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A9C30B1C-5036-49A0-A606-74F9962A1AA6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246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934915" name="Rectangle 1">
            <a:extLst>
              <a:ext uri="{FF2B5EF4-FFF2-40B4-BE49-F238E27FC236}">
                <a16:creationId xmlns:a16="http://schemas.microsoft.com/office/drawing/2014/main" id="{DFEF4A8F-A09B-18E5-3D67-CB49F344214C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4916" name="Rectangle 2">
            <a:extLst>
              <a:ext uri="{FF2B5EF4-FFF2-40B4-BE49-F238E27FC236}">
                <a16:creationId xmlns:a16="http://schemas.microsoft.com/office/drawing/2014/main" id="{AA3518A8-6138-BC75-962C-147F653C7131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16">
            <a:extLst>
              <a:ext uri="{FF2B5EF4-FFF2-40B4-BE49-F238E27FC236}">
                <a16:creationId xmlns:a16="http://schemas.microsoft.com/office/drawing/2014/main" id="{428EBEA6-50AF-E9FF-5AD1-B4257726E4E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9BA97AB2-F6AE-4967-BE88-DE421A001641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247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936963" name="Rectangle 1">
            <a:extLst>
              <a:ext uri="{FF2B5EF4-FFF2-40B4-BE49-F238E27FC236}">
                <a16:creationId xmlns:a16="http://schemas.microsoft.com/office/drawing/2014/main" id="{43ED6094-7BCD-7E7A-3773-0A5B36F1278E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6964" name="Rectangle 2">
            <a:extLst>
              <a:ext uri="{FF2B5EF4-FFF2-40B4-BE49-F238E27FC236}">
                <a16:creationId xmlns:a16="http://schemas.microsoft.com/office/drawing/2014/main" id="{2D0666F4-60FF-2A2B-CDDA-467B057C748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Rectangle 16">
            <a:extLst>
              <a:ext uri="{FF2B5EF4-FFF2-40B4-BE49-F238E27FC236}">
                <a16:creationId xmlns:a16="http://schemas.microsoft.com/office/drawing/2014/main" id="{C5597292-904A-617D-9155-E1653E4F716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C401DBE4-2D7D-43B8-B743-05A432E81C0C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248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939011" name="Rectangle 1">
            <a:extLst>
              <a:ext uri="{FF2B5EF4-FFF2-40B4-BE49-F238E27FC236}">
                <a16:creationId xmlns:a16="http://schemas.microsoft.com/office/drawing/2014/main" id="{AA24DB44-3003-1AEB-BBA3-F0C8F6431372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9012" name="Rectangle 2">
            <a:extLst>
              <a:ext uri="{FF2B5EF4-FFF2-40B4-BE49-F238E27FC236}">
                <a16:creationId xmlns:a16="http://schemas.microsoft.com/office/drawing/2014/main" id="{CADE12AF-6C5F-5E24-AF21-C9C4DB3BE0EC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16">
            <a:extLst>
              <a:ext uri="{FF2B5EF4-FFF2-40B4-BE49-F238E27FC236}">
                <a16:creationId xmlns:a16="http://schemas.microsoft.com/office/drawing/2014/main" id="{F583F582-F718-D4FE-500C-B0DC493084F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980A37A6-4B91-4375-93F7-E39A75DFAD83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249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941059" name="Rectangle 1">
            <a:extLst>
              <a:ext uri="{FF2B5EF4-FFF2-40B4-BE49-F238E27FC236}">
                <a16:creationId xmlns:a16="http://schemas.microsoft.com/office/drawing/2014/main" id="{B4DAA712-0FE8-7788-116A-5D4668B0F608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1060" name="Rectangle 2">
            <a:extLst>
              <a:ext uri="{FF2B5EF4-FFF2-40B4-BE49-F238E27FC236}">
                <a16:creationId xmlns:a16="http://schemas.microsoft.com/office/drawing/2014/main" id="{45AA2452-F864-3EEA-87A0-018C5CD2F34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16">
            <a:extLst>
              <a:ext uri="{FF2B5EF4-FFF2-40B4-BE49-F238E27FC236}">
                <a16:creationId xmlns:a16="http://schemas.microsoft.com/office/drawing/2014/main" id="{3E36D8CA-7916-E5B8-4270-FB7E393384D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08ED3400-EEF4-40E8-AEC5-3BE95951C527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25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484355" name="Rectangle 1">
            <a:extLst>
              <a:ext uri="{FF2B5EF4-FFF2-40B4-BE49-F238E27FC236}">
                <a16:creationId xmlns:a16="http://schemas.microsoft.com/office/drawing/2014/main" id="{FA4BA292-5321-8010-F92F-6829A6290C81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4356" name="Rectangle 2">
            <a:extLst>
              <a:ext uri="{FF2B5EF4-FFF2-40B4-BE49-F238E27FC236}">
                <a16:creationId xmlns:a16="http://schemas.microsoft.com/office/drawing/2014/main" id="{6E667869-FE33-C49D-16F0-A63104AE589F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6" name="Rectangle 16">
            <a:extLst>
              <a:ext uri="{FF2B5EF4-FFF2-40B4-BE49-F238E27FC236}">
                <a16:creationId xmlns:a16="http://schemas.microsoft.com/office/drawing/2014/main" id="{D1EA89C4-BF56-7221-89FD-61B340258A3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097B2CF1-3E95-4689-AD2E-081BA44F60F5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250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943107" name="Rectangle 1">
            <a:extLst>
              <a:ext uri="{FF2B5EF4-FFF2-40B4-BE49-F238E27FC236}">
                <a16:creationId xmlns:a16="http://schemas.microsoft.com/office/drawing/2014/main" id="{352167C3-7FFB-15AE-61DF-97F36AE5D98D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3108" name="Rectangle 2">
            <a:extLst>
              <a:ext uri="{FF2B5EF4-FFF2-40B4-BE49-F238E27FC236}">
                <a16:creationId xmlns:a16="http://schemas.microsoft.com/office/drawing/2014/main" id="{3C00CB57-DA9B-19A1-5CF8-256342AF3D18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Rectangle 16">
            <a:extLst>
              <a:ext uri="{FF2B5EF4-FFF2-40B4-BE49-F238E27FC236}">
                <a16:creationId xmlns:a16="http://schemas.microsoft.com/office/drawing/2014/main" id="{D8BA43D8-764E-10C2-C3D2-17666B0502E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5D1F53C1-F217-4D4C-AF03-64B5C50BE08D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251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945155" name="Rectangle 1">
            <a:extLst>
              <a:ext uri="{FF2B5EF4-FFF2-40B4-BE49-F238E27FC236}">
                <a16:creationId xmlns:a16="http://schemas.microsoft.com/office/drawing/2014/main" id="{66BC1F95-5DA9-5583-A288-C12748DAA919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5156" name="Rectangle 2">
            <a:extLst>
              <a:ext uri="{FF2B5EF4-FFF2-40B4-BE49-F238E27FC236}">
                <a16:creationId xmlns:a16="http://schemas.microsoft.com/office/drawing/2014/main" id="{8106D421-5796-276D-5E7C-871136477B21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2" name="Rectangle 16">
            <a:extLst>
              <a:ext uri="{FF2B5EF4-FFF2-40B4-BE49-F238E27FC236}">
                <a16:creationId xmlns:a16="http://schemas.microsoft.com/office/drawing/2014/main" id="{08A38184-85F3-21CE-D61B-7BCA4149962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C5835408-14BA-484C-A1EB-EF6784095F94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252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947203" name="Rectangle 1">
            <a:extLst>
              <a:ext uri="{FF2B5EF4-FFF2-40B4-BE49-F238E27FC236}">
                <a16:creationId xmlns:a16="http://schemas.microsoft.com/office/drawing/2014/main" id="{C9C2901B-6377-59EA-C86E-56ADD96FC246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7204" name="Rectangle 2">
            <a:extLst>
              <a:ext uri="{FF2B5EF4-FFF2-40B4-BE49-F238E27FC236}">
                <a16:creationId xmlns:a16="http://schemas.microsoft.com/office/drawing/2014/main" id="{5FB1C6C0-E37D-1C41-53A6-B5E6CE550C78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Rectangle 16">
            <a:extLst>
              <a:ext uri="{FF2B5EF4-FFF2-40B4-BE49-F238E27FC236}">
                <a16:creationId xmlns:a16="http://schemas.microsoft.com/office/drawing/2014/main" id="{3DA51311-F7C4-31E3-0DF0-C0CECE0BE06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0AC44442-3D1B-4197-8475-554CCB4FDDDD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253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949251" name="Rectangle 1">
            <a:extLst>
              <a:ext uri="{FF2B5EF4-FFF2-40B4-BE49-F238E27FC236}">
                <a16:creationId xmlns:a16="http://schemas.microsoft.com/office/drawing/2014/main" id="{EAFDC02E-7B27-9BE4-3C05-7A69C6514722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9252" name="Rectangle 2">
            <a:extLst>
              <a:ext uri="{FF2B5EF4-FFF2-40B4-BE49-F238E27FC236}">
                <a16:creationId xmlns:a16="http://schemas.microsoft.com/office/drawing/2014/main" id="{916B4E28-7C1B-10B7-DE50-B61524E4FB4F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8" name="Rectangle 16">
            <a:extLst>
              <a:ext uri="{FF2B5EF4-FFF2-40B4-BE49-F238E27FC236}">
                <a16:creationId xmlns:a16="http://schemas.microsoft.com/office/drawing/2014/main" id="{38BD10FE-1F95-3D45-1303-DEA471CB7D1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4BF06BCD-9B28-4E43-9910-617FB1150814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254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951299" name="Rectangle 1">
            <a:extLst>
              <a:ext uri="{FF2B5EF4-FFF2-40B4-BE49-F238E27FC236}">
                <a16:creationId xmlns:a16="http://schemas.microsoft.com/office/drawing/2014/main" id="{C1C5F212-08A5-8FCF-FBB2-E96240B71066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1300" name="Rectangle 2">
            <a:extLst>
              <a:ext uri="{FF2B5EF4-FFF2-40B4-BE49-F238E27FC236}">
                <a16:creationId xmlns:a16="http://schemas.microsoft.com/office/drawing/2014/main" id="{583EEEFE-407C-6747-F8AE-629A86380A5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346" name="Rectangle 16">
            <a:extLst>
              <a:ext uri="{FF2B5EF4-FFF2-40B4-BE49-F238E27FC236}">
                <a16:creationId xmlns:a16="http://schemas.microsoft.com/office/drawing/2014/main" id="{C5E2593A-70DE-A665-D39E-93E9011743D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4CF882EB-3018-4A99-A1C0-80C6AB36250A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255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953347" name="Rectangle 1">
            <a:extLst>
              <a:ext uri="{FF2B5EF4-FFF2-40B4-BE49-F238E27FC236}">
                <a16:creationId xmlns:a16="http://schemas.microsoft.com/office/drawing/2014/main" id="{06422D11-7393-6E58-9A9A-6A06F01C6C38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3348" name="Rectangle 2">
            <a:extLst>
              <a:ext uri="{FF2B5EF4-FFF2-40B4-BE49-F238E27FC236}">
                <a16:creationId xmlns:a16="http://schemas.microsoft.com/office/drawing/2014/main" id="{9652FC1B-3097-3105-353D-EC45D675CA98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16">
            <a:extLst>
              <a:ext uri="{FF2B5EF4-FFF2-40B4-BE49-F238E27FC236}">
                <a16:creationId xmlns:a16="http://schemas.microsoft.com/office/drawing/2014/main" id="{C61DC12C-EB0B-5CAF-5F9C-95D32A80F50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52D947A0-F320-49CF-AAA3-971EE2F01324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256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955395" name="Rectangle 1">
            <a:extLst>
              <a:ext uri="{FF2B5EF4-FFF2-40B4-BE49-F238E27FC236}">
                <a16:creationId xmlns:a16="http://schemas.microsoft.com/office/drawing/2014/main" id="{53EA2DF9-DA36-DF4A-D2A4-3EFF0DB4001F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5396" name="Rectangle 2">
            <a:extLst>
              <a:ext uri="{FF2B5EF4-FFF2-40B4-BE49-F238E27FC236}">
                <a16:creationId xmlns:a16="http://schemas.microsoft.com/office/drawing/2014/main" id="{FFA3FA02-0F2C-F411-30C9-905A3424AEB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442" name="Rectangle 16">
            <a:extLst>
              <a:ext uri="{FF2B5EF4-FFF2-40B4-BE49-F238E27FC236}">
                <a16:creationId xmlns:a16="http://schemas.microsoft.com/office/drawing/2014/main" id="{874F9725-EE2A-4FF0-134C-4DD070E3A53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C0198D32-ABAF-4676-B98D-4344E9C52C02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257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957443" name="Rectangle 1">
            <a:extLst>
              <a:ext uri="{FF2B5EF4-FFF2-40B4-BE49-F238E27FC236}">
                <a16:creationId xmlns:a16="http://schemas.microsoft.com/office/drawing/2014/main" id="{53F30461-7AF1-F969-A2FE-AF4DC7952B04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7444" name="Rectangle 2">
            <a:extLst>
              <a:ext uri="{FF2B5EF4-FFF2-40B4-BE49-F238E27FC236}">
                <a16:creationId xmlns:a16="http://schemas.microsoft.com/office/drawing/2014/main" id="{A20F91D6-4A94-ED15-DA48-AA5520353FF3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16">
            <a:extLst>
              <a:ext uri="{FF2B5EF4-FFF2-40B4-BE49-F238E27FC236}">
                <a16:creationId xmlns:a16="http://schemas.microsoft.com/office/drawing/2014/main" id="{693057A3-1BFF-E916-A724-F59A2C733BA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939C27D8-1BC7-46F8-A1C8-9D5AFD9431D8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258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959491" name="Rectangle 1">
            <a:extLst>
              <a:ext uri="{FF2B5EF4-FFF2-40B4-BE49-F238E27FC236}">
                <a16:creationId xmlns:a16="http://schemas.microsoft.com/office/drawing/2014/main" id="{100B6962-B25F-6780-12A8-76B7A4D52C29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9492" name="Rectangle 2">
            <a:extLst>
              <a:ext uri="{FF2B5EF4-FFF2-40B4-BE49-F238E27FC236}">
                <a16:creationId xmlns:a16="http://schemas.microsoft.com/office/drawing/2014/main" id="{D679F98C-6C3F-6E63-65B5-4E4F8136214F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538" name="Rectangle 16">
            <a:extLst>
              <a:ext uri="{FF2B5EF4-FFF2-40B4-BE49-F238E27FC236}">
                <a16:creationId xmlns:a16="http://schemas.microsoft.com/office/drawing/2014/main" id="{32976545-77BE-9E3A-DE7D-5B1D9CD9557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D4F8338C-858D-4DF9-8B6E-B86316F0613A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259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961539" name="Rectangle 1">
            <a:extLst>
              <a:ext uri="{FF2B5EF4-FFF2-40B4-BE49-F238E27FC236}">
                <a16:creationId xmlns:a16="http://schemas.microsoft.com/office/drawing/2014/main" id="{C0B21EA7-109F-63B3-0119-4CA05703B7E8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61540" name="Rectangle 2">
            <a:extLst>
              <a:ext uri="{FF2B5EF4-FFF2-40B4-BE49-F238E27FC236}">
                <a16:creationId xmlns:a16="http://schemas.microsoft.com/office/drawing/2014/main" id="{786E9DB6-4667-3D78-F886-6B03859C9020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16">
            <a:extLst>
              <a:ext uri="{FF2B5EF4-FFF2-40B4-BE49-F238E27FC236}">
                <a16:creationId xmlns:a16="http://schemas.microsoft.com/office/drawing/2014/main" id="{B24E92A7-D413-4DD9-9A3A-B6EE356E57A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67DE8964-55CF-4678-A1E6-BB0A66D15228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26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486403" name="Rectangle 1">
            <a:extLst>
              <a:ext uri="{FF2B5EF4-FFF2-40B4-BE49-F238E27FC236}">
                <a16:creationId xmlns:a16="http://schemas.microsoft.com/office/drawing/2014/main" id="{6BC11015-B611-DD76-27E3-95A4B7413CDD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6404" name="Rectangle 2">
            <a:extLst>
              <a:ext uri="{FF2B5EF4-FFF2-40B4-BE49-F238E27FC236}">
                <a16:creationId xmlns:a16="http://schemas.microsoft.com/office/drawing/2014/main" id="{D322E81C-B234-264F-F8C6-71F02981CA0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86" name="Rectangle 16">
            <a:extLst>
              <a:ext uri="{FF2B5EF4-FFF2-40B4-BE49-F238E27FC236}">
                <a16:creationId xmlns:a16="http://schemas.microsoft.com/office/drawing/2014/main" id="{8208FE59-F13A-6FE8-4778-1CFCA3EBB1D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4DD0F744-634B-4348-ABBF-B2AF54E1E04B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260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963587" name="Rectangle 1">
            <a:extLst>
              <a:ext uri="{FF2B5EF4-FFF2-40B4-BE49-F238E27FC236}">
                <a16:creationId xmlns:a16="http://schemas.microsoft.com/office/drawing/2014/main" id="{AF4EFA97-4A6C-6BF9-995F-0A82E6A435ED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63588" name="Rectangle 2">
            <a:extLst>
              <a:ext uri="{FF2B5EF4-FFF2-40B4-BE49-F238E27FC236}">
                <a16:creationId xmlns:a16="http://schemas.microsoft.com/office/drawing/2014/main" id="{15A071F1-3241-10B3-9FBE-C3F34A9C340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16">
            <a:extLst>
              <a:ext uri="{FF2B5EF4-FFF2-40B4-BE49-F238E27FC236}">
                <a16:creationId xmlns:a16="http://schemas.microsoft.com/office/drawing/2014/main" id="{C0B73461-E9EC-ED78-80EC-9F0D677495A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5ED24763-C41A-4B82-857D-CCE343C3D45C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261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965635" name="Rectangle 1">
            <a:extLst>
              <a:ext uri="{FF2B5EF4-FFF2-40B4-BE49-F238E27FC236}">
                <a16:creationId xmlns:a16="http://schemas.microsoft.com/office/drawing/2014/main" id="{49F8583D-0498-1E8B-94DC-F57C559F897A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65636" name="Rectangle 2">
            <a:extLst>
              <a:ext uri="{FF2B5EF4-FFF2-40B4-BE49-F238E27FC236}">
                <a16:creationId xmlns:a16="http://schemas.microsoft.com/office/drawing/2014/main" id="{8453487D-5B86-D24B-E3AF-48185594AA1E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2" name="Rectangle 16">
            <a:extLst>
              <a:ext uri="{FF2B5EF4-FFF2-40B4-BE49-F238E27FC236}">
                <a16:creationId xmlns:a16="http://schemas.microsoft.com/office/drawing/2014/main" id="{5CA542E9-44E3-8330-4460-722CD9EA891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928ECC29-1D73-42EC-9EDE-4445331A1E09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262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967683" name="Rectangle 1">
            <a:extLst>
              <a:ext uri="{FF2B5EF4-FFF2-40B4-BE49-F238E27FC236}">
                <a16:creationId xmlns:a16="http://schemas.microsoft.com/office/drawing/2014/main" id="{F925A699-EB3B-7962-6BA3-7DC70BE3D717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67684" name="Rectangle 2">
            <a:extLst>
              <a:ext uri="{FF2B5EF4-FFF2-40B4-BE49-F238E27FC236}">
                <a16:creationId xmlns:a16="http://schemas.microsoft.com/office/drawing/2014/main" id="{04C8544E-6D02-F2EA-C4EE-F8DEDADFE4A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30" name="Rectangle 16">
            <a:extLst>
              <a:ext uri="{FF2B5EF4-FFF2-40B4-BE49-F238E27FC236}">
                <a16:creationId xmlns:a16="http://schemas.microsoft.com/office/drawing/2014/main" id="{59A8E57B-8D90-A227-8CF3-2AFBBCC3DFF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93D66936-B8BC-40CE-B8D6-96197BAA24EC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263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969731" name="Rectangle 1">
            <a:extLst>
              <a:ext uri="{FF2B5EF4-FFF2-40B4-BE49-F238E27FC236}">
                <a16:creationId xmlns:a16="http://schemas.microsoft.com/office/drawing/2014/main" id="{9633C9C3-4786-F689-304E-2255011687CD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69732" name="Rectangle 2">
            <a:extLst>
              <a:ext uri="{FF2B5EF4-FFF2-40B4-BE49-F238E27FC236}">
                <a16:creationId xmlns:a16="http://schemas.microsoft.com/office/drawing/2014/main" id="{FFB9348A-B17D-3B83-9AEE-8216E653DB9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8" name="Rectangle 16">
            <a:extLst>
              <a:ext uri="{FF2B5EF4-FFF2-40B4-BE49-F238E27FC236}">
                <a16:creationId xmlns:a16="http://schemas.microsoft.com/office/drawing/2014/main" id="{F81848E3-DF22-AEB0-21F0-34597600E2C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F5672B16-A7CE-409B-84D8-1539C2CF353C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264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971779" name="Rectangle 1">
            <a:extLst>
              <a:ext uri="{FF2B5EF4-FFF2-40B4-BE49-F238E27FC236}">
                <a16:creationId xmlns:a16="http://schemas.microsoft.com/office/drawing/2014/main" id="{84D814AD-16D1-EBB0-A2EA-FCB3BAD3F8FD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1780" name="Rectangle 2">
            <a:extLst>
              <a:ext uri="{FF2B5EF4-FFF2-40B4-BE49-F238E27FC236}">
                <a16:creationId xmlns:a16="http://schemas.microsoft.com/office/drawing/2014/main" id="{4DBE3B2F-069C-D13B-CEBE-A096F3ED34A0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826" name="Rectangle 16">
            <a:extLst>
              <a:ext uri="{FF2B5EF4-FFF2-40B4-BE49-F238E27FC236}">
                <a16:creationId xmlns:a16="http://schemas.microsoft.com/office/drawing/2014/main" id="{FBE74057-55CC-29D8-7D3C-EC45B8D4731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58B24010-BD2C-4DAF-A75E-F4D1E8A53E91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265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973827" name="Rectangle 1">
            <a:extLst>
              <a:ext uri="{FF2B5EF4-FFF2-40B4-BE49-F238E27FC236}">
                <a16:creationId xmlns:a16="http://schemas.microsoft.com/office/drawing/2014/main" id="{09E4D97C-5EE5-A776-47ED-B713B7DD8D44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3828" name="Rectangle 2">
            <a:extLst>
              <a:ext uri="{FF2B5EF4-FFF2-40B4-BE49-F238E27FC236}">
                <a16:creationId xmlns:a16="http://schemas.microsoft.com/office/drawing/2014/main" id="{8434A3C2-48B5-EC40-84CA-81A5F18A266E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16">
            <a:extLst>
              <a:ext uri="{FF2B5EF4-FFF2-40B4-BE49-F238E27FC236}">
                <a16:creationId xmlns:a16="http://schemas.microsoft.com/office/drawing/2014/main" id="{C39202EA-4635-6B4A-E966-B8A3C070AE2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6F89E851-34D2-4530-9E48-90E9866C6BDB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266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975875" name="Rectangle 1">
            <a:extLst>
              <a:ext uri="{FF2B5EF4-FFF2-40B4-BE49-F238E27FC236}">
                <a16:creationId xmlns:a16="http://schemas.microsoft.com/office/drawing/2014/main" id="{E9A85AB9-B2CE-D084-E72F-B760FC670A68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5876" name="Rectangle 2">
            <a:extLst>
              <a:ext uri="{FF2B5EF4-FFF2-40B4-BE49-F238E27FC236}">
                <a16:creationId xmlns:a16="http://schemas.microsoft.com/office/drawing/2014/main" id="{FA699DB4-B7A3-A99E-39F4-302CC8DD7651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16">
            <a:extLst>
              <a:ext uri="{FF2B5EF4-FFF2-40B4-BE49-F238E27FC236}">
                <a16:creationId xmlns:a16="http://schemas.microsoft.com/office/drawing/2014/main" id="{B034E30A-10EE-6B54-2861-4D4DB9104C0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4B8F32C6-61A3-4429-8E52-542E90C88D24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267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977923" name="Rectangle 1">
            <a:extLst>
              <a:ext uri="{FF2B5EF4-FFF2-40B4-BE49-F238E27FC236}">
                <a16:creationId xmlns:a16="http://schemas.microsoft.com/office/drawing/2014/main" id="{145E5D52-3433-4C4A-5AD0-71E7708E2B7D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7924" name="Rectangle 2">
            <a:extLst>
              <a:ext uri="{FF2B5EF4-FFF2-40B4-BE49-F238E27FC236}">
                <a16:creationId xmlns:a16="http://schemas.microsoft.com/office/drawing/2014/main" id="{5874432D-7DEB-A9FA-0082-8E16B3B10445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70" name="Rectangle 16">
            <a:extLst>
              <a:ext uri="{FF2B5EF4-FFF2-40B4-BE49-F238E27FC236}">
                <a16:creationId xmlns:a16="http://schemas.microsoft.com/office/drawing/2014/main" id="{C8D9204A-F78D-B6B4-D692-F7BBEE4DF1F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A94B8D9D-0B87-416D-AACB-75CC99C7C404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268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979971" name="Rectangle 1">
            <a:extLst>
              <a:ext uri="{FF2B5EF4-FFF2-40B4-BE49-F238E27FC236}">
                <a16:creationId xmlns:a16="http://schemas.microsoft.com/office/drawing/2014/main" id="{C980D0E5-3A50-A9E6-4D42-4BDB6593214A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9972" name="Rectangle 2">
            <a:extLst>
              <a:ext uri="{FF2B5EF4-FFF2-40B4-BE49-F238E27FC236}">
                <a16:creationId xmlns:a16="http://schemas.microsoft.com/office/drawing/2014/main" id="{946D5AEE-17FC-E1B9-87AC-FCBA3847AAE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018" name="Rectangle 16">
            <a:extLst>
              <a:ext uri="{FF2B5EF4-FFF2-40B4-BE49-F238E27FC236}">
                <a16:creationId xmlns:a16="http://schemas.microsoft.com/office/drawing/2014/main" id="{A9445916-5646-7453-2250-6AE22E65F54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BBFF850E-EC2D-4A99-95E6-2F98076D6449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269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982019" name="Rectangle 1">
            <a:extLst>
              <a:ext uri="{FF2B5EF4-FFF2-40B4-BE49-F238E27FC236}">
                <a16:creationId xmlns:a16="http://schemas.microsoft.com/office/drawing/2014/main" id="{D55876BC-6A3E-6EE2-58FA-876914847834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82020" name="Rectangle 2">
            <a:extLst>
              <a:ext uri="{FF2B5EF4-FFF2-40B4-BE49-F238E27FC236}">
                <a16:creationId xmlns:a16="http://schemas.microsoft.com/office/drawing/2014/main" id="{F3BB6738-B27C-9ADA-28C5-BCA885D5614B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16">
            <a:extLst>
              <a:ext uri="{FF2B5EF4-FFF2-40B4-BE49-F238E27FC236}">
                <a16:creationId xmlns:a16="http://schemas.microsoft.com/office/drawing/2014/main" id="{5B8226C3-817C-1E79-A748-0B3DD227A7D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DF06C477-4503-4DC3-8D71-2E106EDCE99B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27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488451" name="Rectangle 1">
            <a:extLst>
              <a:ext uri="{FF2B5EF4-FFF2-40B4-BE49-F238E27FC236}">
                <a16:creationId xmlns:a16="http://schemas.microsoft.com/office/drawing/2014/main" id="{10FA173E-F5F2-D0D5-1E12-32EBD040F266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8452" name="Rectangle 2">
            <a:extLst>
              <a:ext uri="{FF2B5EF4-FFF2-40B4-BE49-F238E27FC236}">
                <a16:creationId xmlns:a16="http://schemas.microsoft.com/office/drawing/2014/main" id="{CB64C3C7-A700-EC19-EDF8-91D1073D50E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066" name="Rectangle 16">
            <a:extLst>
              <a:ext uri="{FF2B5EF4-FFF2-40B4-BE49-F238E27FC236}">
                <a16:creationId xmlns:a16="http://schemas.microsoft.com/office/drawing/2014/main" id="{8F77E371-650D-E170-446F-7D375644B7E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35778CAC-BAA4-481E-B3C3-C2BAAD68BDEC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270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984067" name="Rectangle 1">
            <a:extLst>
              <a:ext uri="{FF2B5EF4-FFF2-40B4-BE49-F238E27FC236}">
                <a16:creationId xmlns:a16="http://schemas.microsoft.com/office/drawing/2014/main" id="{972BD5AB-45A1-512B-BD91-8C70867F9F90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84068" name="Rectangle 2">
            <a:extLst>
              <a:ext uri="{FF2B5EF4-FFF2-40B4-BE49-F238E27FC236}">
                <a16:creationId xmlns:a16="http://schemas.microsoft.com/office/drawing/2014/main" id="{176FDCE7-60D1-4C34-DD80-5E57FDD807C7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16">
            <a:extLst>
              <a:ext uri="{FF2B5EF4-FFF2-40B4-BE49-F238E27FC236}">
                <a16:creationId xmlns:a16="http://schemas.microsoft.com/office/drawing/2014/main" id="{2EADCB10-C588-4A4E-5152-3CA6470B86F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801A8666-E722-478B-8C40-92EC64CC9C65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271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986115" name="Rectangle 1">
            <a:extLst>
              <a:ext uri="{FF2B5EF4-FFF2-40B4-BE49-F238E27FC236}">
                <a16:creationId xmlns:a16="http://schemas.microsoft.com/office/drawing/2014/main" id="{617E3FDF-8B93-51CB-13A3-9BBCC8FA3F37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86116" name="Rectangle 2">
            <a:extLst>
              <a:ext uri="{FF2B5EF4-FFF2-40B4-BE49-F238E27FC236}">
                <a16:creationId xmlns:a16="http://schemas.microsoft.com/office/drawing/2014/main" id="{237A4750-350D-DBB7-B919-3D92662712C1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162" name="Rectangle 16">
            <a:extLst>
              <a:ext uri="{FF2B5EF4-FFF2-40B4-BE49-F238E27FC236}">
                <a16:creationId xmlns:a16="http://schemas.microsoft.com/office/drawing/2014/main" id="{5685C679-D400-1EF7-0EF8-73D7E6A6024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5CF3615E-91DE-4D5E-B6BE-56335D8A5195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272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988163" name="Rectangle 1">
            <a:extLst>
              <a:ext uri="{FF2B5EF4-FFF2-40B4-BE49-F238E27FC236}">
                <a16:creationId xmlns:a16="http://schemas.microsoft.com/office/drawing/2014/main" id="{FA552040-65D4-2CA2-DFF7-42159E3535D6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88164" name="Rectangle 2">
            <a:extLst>
              <a:ext uri="{FF2B5EF4-FFF2-40B4-BE49-F238E27FC236}">
                <a16:creationId xmlns:a16="http://schemas.microsoft.com/office/drawing/2014/main" id="{9121CB31-D7CE-E796-8D4A-3F328E58C209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210" name="Rectangle 16">
            <a:extLst>
              <a:ext uri="{FF2B5EF4-FFF2-40B4-BE49-F238E27FC236}">
                <a16:creationId xmlns:a16="http://schemas.microsoft.com/office/drawing/2014/main" id="{8DB4FF9E-B957-ECEF-FF5E-8AFAE2C617D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E556368D-1C1D-4C2C-817A-F604B5548727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273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990211" name="Rectangle 1">
            <a:extLst>
              <a:ext uri="{FF2B5EF4-FFF2-40B4-BE49-F238E27FC236}">
                <a16:creationId xmlns:a16="http://schemas.microsoft.com/office/drawing/2014/main" id="{4C4CF115-3434-D370-5691-001A3776243D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90212" name="Rectangle 2">
            <a:extLst>
              <a:ext uri="{FF2B5EF4-FFF2-40B4-BE49-F238E27FC236}">
                <a16:creationId xmlns:a16="http://schemas.microsoft.com/office/drawing/2014/main" id="{600CCFDF-75D2-F9EA-0D74-EC7C26CBD81C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258" name="Rectangle 16">
            <a:extLst>
              <a:ext uri="{FF2B5EF4-FFF2-40B4-BE49-F238E27FC236}">
                <a16:creationId xmlns:a16="http://schemas.microsoft.com/office/drawing/2014/main" id="{3BF2DDE9-70E2-D819-3465-EA5A22847EE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03C57EF2-3B6A-4AAB-A6BF-E4F7F78A1C85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274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992259" name="Rectangle 1">
            <a:extLst>
              <a:ext uri="{FF2B5EF4-FFF2-40B4-BE49-F238E27FC236}">
                <a16:creationId xmlns:a16="http://schemas.microsoft.com/office/drawing/2014/main" id="{B17AAD3B-79A1-1DE4-1AEA-58D86AD05783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92260" name="Rectangle 2">
            <a:extLst>
              <a:ext uri="{FF2B5EF4-FFF2-40B4-BE49-F238E27FC236}">
                <a16:creationId xmlns:a16="http://schemas.microsoft.com/office/drawing/2014/main" id="{3C2483E8-2AC5-0CC5-0A99-74EF44C30ED9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306" name="Rectangle 16">
            <a:extLst>
              <a:ext uri="{FF2B5EF4-FFF2-40B4-BE49-F238E27FC236}">
                <a16:creationId xmlns:a16="http://schemas.microsoft.com/office/drawing/2014/main" id="{5CD7796A-9A95-1F47-408D-4D15BBF7C70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9D3FE450-6B6A-4B38-BC90-869FFE23499E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275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994307" name="Rectangle 1">
            <a:extLst>
              <a:ext uri="{FF2B5EF4-FFF2-40B4-BE49-F238E27FC236}">
                <a16:creationId xmlns:a16="http://schemas.microsoft.com/office/drawing/2014/main" id="{7BB1EC74-32D1-AB85-711E-FB9BF60C1ACA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94308" name="Rectangle 2">
            <a:extLst>
              <a:ext uri="{FF2B5EF4-FFF2-40B4-BE49-F238E27FC236}">
                <a16:creationId xmlns:a16="http://schemas.microsoft.com/office/drawing/2014/main" id="{C18C5EC6-857D-F1C9-1C12-F5020F98739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4" name="Rectangle 16">
            <a:extLst>
              <a:ext uri="{FF2B5EF4-FFF2-40B4-BE49-F238E27FC236}">
                <a16:creationId xmlns:a16="http://schemas.microsoft.com/office/drawing/2014/main" id="{947C9A11-DE28-6F9C-D801-1DBDF482B89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4ED7F350-7DB2-4711-ADF8-B3C3072D9277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276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996355" name="Rectangle 1">
            <a:extLst>
              <a:ext uri="{FF2B5EF4-FFF2-40B4-BE49-F238E27FC236}">
                <a16:creationId xmlns:a16="http://schemas.microsoft.com/office/drawing/2014/main" id="{B5BD8221-E0B1-2C7F-E428-43460470C921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96356" name="Rectangle 2">
            <a:extLst>
              <a:ext uri="{FF2B5EF4-FFF2-40B4-BE49-F238E27FC236}">
                <a16:creationId xmlns:a16="http://schemas.microsoft.com/office/drawing/2014/main" id="{DDD487B5-7698-1153-B0D0-68B5D68F4B5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402" name="Rectangle 16">
            <a:extLst>
              <a:ext uri="{FF2B5EF4-FFF2-40B4-BE49-F238E27FC236}">
                <a16:creationId xmlns:a16="http://schemas.microsoft.com/office/drawing/2014/main" id="{E228B1E2-1D5C-FFD8-845E-A96AD71E03E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46B11A11-68DC-42C3-90C7-C292648E38CD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277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998403" name="Rectangle 1">
            <a:extLst>
              <a:ext uri="{FF2B5EF4-FFF2-40B4-BE49-F238E27FC236}">
                <a16:creationId xmlns:a16="http://schemas.microsoft.com/office/drawing/2014/main" id="{DBD1CF6B-9A0C-8257-B814-3B76E9CEE05C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98404" name="Rectangle 2">
            <a:extLst>
              <a:ext uri="{FF2B5EF4-FFF2-40B4-BE49-F238E27FC236}">
                <a16:creationId xmlns:a16="http://schemas.microsoft.com/office/drawing/2014/main" id="{CD8E9EBD-0BE3-AF05-8D1D-EC7B0F2DEF60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450" name="Rectangle 16">
            <a:extLst>
              <a:ext uri="{FF2B5EF4-FFF2-40B4-BE49-F238E27FC236}">
                <a16:creationId xmlns:a16="http://schemas.microsoft.com/office/drawing/2014/main" id="{9F5A91EC-9319-FD2D-8A67-F4BDCDAD135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E51A9B2B-ED63-4E98-85F8-24A45BAEC182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278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000451" name="Rectangle 1">
            <a:extLst>
              <a:ext uri="{FF2B5EF4-FFF2-40B4-BE49-F238E27FC236}">
                <a16:creationId xmlns:a16="http://schemas.microsoft.com/office/drawing/2014/main" id="{5C628C0A-ACEC-B9E8-5742-D55F82B0FDF5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00452" name="Rectangle 2">
            <a:extLst>
              <a:ext uri="{FF2B5EF4-FFF2-40B4-BE49-F238E27FC236}">
                <a16:creationId xmlns:a16="http://schemas.microsoft.com/office/drawing/2014/main" id="{39F59752-047C-B3D2-77AB-5B7557F1B40E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498" name="Rectangle 16">
            <a:extLst>
              <a:ext uri="{FF2B5EF4-FFF2-40B4-BE49-F238E27FC236}">
                <a16:creationId xmlns:a16="http://schemas.microsoft.com/office/drawing/2014/main" id="{1B540895-AC62-30EC-3DDB-76971815019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74CE0B58-9C24-47D1-B3B5-B870B529841E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279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002499" name="Rectangle 1">
            <a:extLst>
              <a:ext uri="{FF2B5EF4-FFF2-40B4-BE49-F238E27FC236}">
                <a16:creationId xmlns:a16="http://schemas.microsoft.com/office/drawing/2014/main" id="{8951CAA6-D36E-0C62-B8F4-F8C427D3C02B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02500" name="Rectangle 2">
            <a:extLst>
              <a:ext uri="{FF2B5EF4-FFF2-40B4-BE49-F238E27FC236}">
                <a16:creationId xmlns:a16="http://schemas.microsoft.com/office/drawing/2014/main" id="{F4ABC64D-1E26-1520-58DD-4393FFC0F7E5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16">
            <a:extLst>
              <a:ext uri="{FF2B5EF4-FFF2-40B4-BE49-F238E27FC236}">
                <a16:creationId xmlns:a16="http://schemas.microsoft.com/office/drawing/2014/main" id="{1B463FDE-2B52-7739-DD9C-B3252A08F99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F5EE5771-C7C7-4582-A467-EEE9F27B3A55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28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490499" name="Rectangle 1">
            <a:extLst>
              <a:ext uri="{FF2B5EF4-FFF2-40B4-BE49-F238E27FC236}">
                <a16:creationId xmlns:a16="http://schemas.microsoft.com/office/drawing/2014/main" id="{9C5B86B6-9612-2751-84EC-499219098596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0500" name="Rectangle 2">
            <a:extLst>
              <a:ext uri="{FF2B5EF4-FFF2-40B4-BE49-F238E27FC236}">
                <a16:creationId xmlns:a16="http://schemas.microsoft.com/office/drawing/2014/main" id="{F2567C21-F602-071E-CB53-13B47BF57454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546" name="Rectangle 16">
            <a:extLst>
              <a:ext uri="{FF2B5EF4-FFF2-40B4-BE49-F238E27FC236}">
                <a16:creationId xmlns:a16="http://schemas.microsoft.com/office/drawing/2014/main" id="{E694CF60-6E40-5E46-71B0-8D0D8AC6F86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529737E8-8D19-4F9A-90F4-708F4C85D5E8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280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004547" name="Rectangle 1">
            <a:extLst>
              <a:ext uri="{FF2B5EF4-FFF2-40B4-BE49-F238E27FC236}">
                <a16:creationId xmlns:a16="http://schemas.microsoft.com/office/drawing/2014/main" id="{F4EADCFB-1D86-4BB8-80AF-FD2325461C01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04548" name="Rectangle 2">
            <a:extLst>
              <a:ext uri="{FF2B5EF4-FFF2-40B4-BE49-F238E27FC236}">
                <a16:creationId xmlns:a16="http://schemas.microsoft.com/office/drawing/2014/main" id="{2D437102-900A-A21B-079D-287354BD4AA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594" name="Rectangle 16">
            <a:extLst>
              <a:ext uri="{FF2B5EF4-FFF2-40B4-BE49-F238E27FC236}">
                <a16:creationId xmlns:a16="http://schemas.microsoft.com/office/drawing/2014/main" id="{CCE23665-9E38-DC9D-5912-1D295BCBC2F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24A9AA20-E687-40BE-A8A9-5D61F0C50269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281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006595" name="Rectangle 1">
            <a:extLst>
              <a:ext uri="{FF2B5EF4-FFF2-40B4-BE49-F238E27FC236}">
                <a16:creationId xmlns:a16="http://schemas.microsoft.com/office/drawing/2014/main" id="{1EF16CDB-D54C-AF67-9828-55B3614197F9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06596" name="Rectangle 2">
            <a:extLst>
              <a:ext uri="{FF2B5EF4-FFF2-40B4-BE49-F238E27FC236}">
                <a16:creationId xmlns:a16="http://schemas.microsoft.com/office/drawing/2014/main" id="{83B3BDB9-6921-642E-D270-FD9C510333D1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642" name="Rectangle 16">
            <a:extLst>
              <a:ext uri="{FF2B5EF4-FFF2-40B4-BE49-F238E27FC236}">
                <a16:creationId xmlns:a16="http://schemas.microsoft.com/office/drawing/2014/main" id="{7FB7BDB8-4129-1732-3123-58CFDAB1CFF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B492A944-D7A8-4E68-845E-F671DDEEC00D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282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008643" name="Rectangle 1">
            <a:extLst>
              <a:ext uri="{FF2B5EF4-FFF2-40B4-BE49-F238E27FC236}">
                <a16:creationId xmlns:a16="http://schemas.microsoft.com/office/drawing/2014/main" id="{816E4BF7-77D0-E320-569E-AF7F81AF44DF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08644" name="Rectangle 2">
            <a:extLst>
              <a:ext uri="{FF2B5EF4-FFF2-40B4-BE49-F238E27FC236}">
                <a16:creationId xmlns:a16="http://schemas.microsoft.com/office/drawing/2014/main" id="{20D5E39F-9DE6-7673-BED6-5162B0FC5577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690" name="Rectangle 16">
            <a:extLst>
              <a:ext uri="{FF2B5EF4-FFF2-40B4-BE49-F238E27FC236}">
                <a16:creationId xmlns:a16="http://schemas.microsoft.com/office/drawing/2014/main" id="{020F4D00-83B3-429B-4BA6-5B4EDC03832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D2A347A4-5044-4731-9D11-339DBB00FD50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283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010691" name="Rectangle 1">
            <a:extLst>
              <a:ext uri="{FF2B5EF4-FFF2-40B4-BE49-F238E27FC236}">
                <a16:creationId xmlns:a16="http://schemas.microsoft.com/office/drawing/2014/main" id="{56381CD3-D4D0-39BA-9D81-D759DD1CD64E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0692" name="Rectangle 2">
            <a:extLst>
              <a:ext uri="{FF2B5EF4-FFF2-40B4-BE49-F238E27FC236}">
                <a16:creationId xmlns:a16="http://schemas.microsoft.com/office/drawing/2014/main" id="{176BC118-8C3E-60B3-F22A-9276401CF014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738" name="Rectangle 16">
            <a:extLst>
              <a:ext uri="{FF2B5EF4-FFF2-40B4-BE49-F238E27FC236}">
                <a16:creationId xmlns:a16="http://schemas.microsoft.com/office/drawing/2014/main" id="{1EDB0C60-A1B0-8256-133B-B7E1FC1018E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C934A14E-8F76-4C99-8F1E-A05785666389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284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012739" name="Rectangle 1">
            <a:extLst>
              <a:ext uri="{FF2B5EF4-FFF2-40B4-BE49-F238E27FC236}">
                <a16:creationId xmlns:a16="http://schemas.microsoft.com/office/drawing/2014/main" id="{66B068D9-483A-14F5-55F7-1081FE703991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2740" name="Rectangle 2">
            <a:extLst>
              <a:ext uri="{FF2B5EF4-FFF2-40B4-BE49-F238E27FC236}">
                <a16:creationId xmlns:a16="http://schemas.microsoft.com/office/drawing/2014/main" id="{AC696F5B-9465-B488-43FF-CA0D3C7E60D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786" name="Rectangle 16">
            <a:extLst>
              <a:ext uri="{FF2B5EF4-FFF2-40B4-BE49-F238E27FC236}">
                <a16:creationId xmlns:a16="http://schemas.microsoft.com/office/drawing/2014/main" id="{6FC28637-D3E9-1648-E47B-8CE80B6F0A4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66CF958C-DC2A-492E-B553-739822CE71FF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285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014787" name="Rectangle 1">
            <a:extLst>
              <a:ext uri="{FF2B5EF4-FFF2-40B4-BE49-F238E27FC236}">
                <a16:creationId xmlns:a16="http://schemas.microsoft.com/office/drawing/2014/main" id="{ADD509AC-AF50-5287-AF32-5F3D88401D38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4788" name="Rectangle 2">
            <a:extLst>
              <a:ext uri="{FF2B5EF4-FFF2-40B4-BE49-F238E27FC236}">
                <a16:creationId xmlns:a16="http://schemas.microsoft.com/office/drawing/2014/main" id="{EE84FE55-7BAF-D004-6D4B-647996121B4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834" name="Rectangle 16">
            <a:extLst>
              <a:ext uri="{FF2B5EF4-FFF2-40B4-BE49-F238E27FC236}">
                <a16:creationId xmlns:a16="http://schemas.microsoft.com/office/drawing/2014/main" id="{71B4A6CC-3824-CD38-5387-E4A2C9BAF54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4BD44977-45D9-4760-8F2E-1824CB1CEC48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286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016835" name="Rectangle 1">
            <a:extLst>
              <a:ext uri="{FF2B5EF4-FFF2-40B4-BE49-F238E27FC236}">
                <a16:creationId xmlns:a16="http://schemas.microsoft.com/office/drawing/2014/main" id="{BC69541B-AE20-833D-2DB8-17CCD9DB245E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6836" name="Rectangle 2">
            <a:extLst>
              <a:ext uri="{FF2B5EF4-FFF2-40B4-BE49-F238E27FC236}">
                <a16:creationId xmlns:a16="http://schemas.microsoft.com/office/drawing/2014/main" id="{9F262421-F9CF-B705-B6D9-E12810060A7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882" name="Rectangle 16">
            <a:extLst>
              <a:ext uri="{FF2B5EF4-FFF2-40B4-BE49-F238E27FC236}">
                <a16:creationId xmlns:a16="http://schemas.microsoft.com/office/drawing/2014/main" id="{879C52D7-B72C-4350-B5FB-25C99DE01C9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2B3EFE69-5FDD-4060-A723-5D7D24326A2A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287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018883" name="Rectangle 1">
            <a:extLst>
              <a:ext uri="{FF2B5EF4-FFF2-40B4-BE49-F238E27FC236}">
                <a16:creationId xmlns:a16="http://schemas.microsoft.com/office/drawing/2014/main" id="{77D657FB-D4EA-8AB0-E493-A0E9D8C810C0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8884" name="Rectangle 2">
            <a:extLst>
              <a:ext uri="{FF2B5EF4-FFF2-40B4-BE49-F238E27FC236}">
                <a16:creationId xmlns:a16="http://schemas.microsoft.com/office/drawing/2014/main" id="{E01BF859-951E-F737-279B-7D808086EA5A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930" name="Rectangle 16">
            <a:extLst>
              <a:ext uri="{FF2B5EF4-FFF2-40B4-BE49-F238E27FC236}">
                <a16:creationId xmlns:a16="http://schemas.microsoft.com/office/drawing/2014/main" id="{E13BE6ED-C4AC-1EF5-565F-67CAA0638D5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95CE2625-6997-45D0-9519-BC274B438FDD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288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020931" name="Rectangle 1">
            <a:extLst>
              <a:ext uri="{FF2B5EF4-FFF2-40B4-BE49-F238E27FC236}">
                <a16:creationId xmlns:a16="http://schemas.microsoft.com/office/drawing/2014/main" id="{422BBCFF-A246-C86E-7F09-4A71F67EF53C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0932" name="Rectangle 2">
            <a:extLst>
              <a:ext uri="{FF2B5EF4-FFF2-40B4-BE49-F238E27FC236}">
                <a16:creationId xmlns:a16="http://schemas.microsoft.com/office/drawing/2014/main" id="{829F471B-193C-FC20-E588-CD7BB5CF26D1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8" name="Rectangle 16">
            <a:extLst>
              <a:ext uri="{FF2B5EF4-FFF2-40B4-BE49-F238E27FC236}">
                <a16:creationId xmlns:a16="http://schemas.microsoft.com/office/drawing/2014/main" id="{F6AD633F-4BCF-6078-9592-17990CF04F9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05E6BDBC-0A27-48E8-8620-7831BDEA30CA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289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022979" name="Rectangle 1">
            <a:extLst>
              <a:ext uri="{FF2B5EF4-FFF2-40B4-BE49-F238E27FC236}">
                <a16:creationId xmlns:a16="http://schemas.microsoft.com/office/drawing/2014/main" id="{680276CB-54BF-89F4-EAD0-101829D953A0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2980" name="Rectangle 2">
            <a:extLst>
              <a:ext uri="{FF2B5EF4-FFF2-40B4-BE49-F238E27FC236}">
                <a16:creationId xmlns:a16="http://schemas.microsoft.com/office/drawing/2014/main" id="{474549D2-E2C0-406C-3A0E-63972655BFB5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16">
            <a:extLst>
              <a:ext uri="{FF2B5EF4-FFF2-40B4-BE49-F238E27FC236}">
                <a16:creationId xmlns:a16="http://schemas.microsoft.com/office/drawing/2014/main" id="{C276086B-94A6-0F10-5176-32028EE3353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C51CF8AC-0D54-45AA-82F4-C2AF7031FB08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29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492547" name="Rectangle 1">
            <a:extLst>
              <a:ext uri="{FF2B5EF4-FFF2-40B4-BE49-F238E27FC236}">
                <a16:creationId xmlns:a16="http://schemas.microsoft.com/office/drawing/2014/main" id="{D01CC316-B26C-C81D-057A-5458FA9D9F13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2548" name="Rectangle 2">
            <a:extLst>
              <a:ext uri="{FF2B5EF4-FFF2-40B4-BE49-F238E27FC236}">
                <a16:creationId xmlns:a16="http://schemas.microsoft.com/office/drawing/2014/main" id="{1D9CD08A-8D35-FECF-77D3-520CBB3F8D3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26" name="Rectangle 16">
            <a:extLst>
              <a:ext uri="{FF2B5EF4-FFF2-40B4-BE49-F238E27FC236}">
                <a16:creationId xmlns:a16="http://schemas.microsoft.com/office/drawing/2014/main" id="{B37725DF-FDF4-D6D3-C6A5-2C1AE1CC844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AD199567-AC2C-46C1-8BF6-5D601771CCE3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290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025027" name="Rectangle 1">
            <a:extLst>
              <a:ext uri="{FF2B5EF4-FFF2-40B4-BE49-F238E27FC236}">
                <a16:creationId xmlns:a16="http://schemas.microsoft.com/office/drawing/2014/main" id="{C5AF0243-C702-AC8D-5C03-433F071991A8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5028" name="Rectangle 2">
            <a:extLst>
              <a:ext uri="{FF2B5EF4-FFF2-40B4-BE49-F238E27FC236}">
                <a16:creationId xmlns:a16="http://schemas.microsoft.com/office/drawing/2014/main" id="{5AE4D9AC-B18B-9FBF-3FCC-00416DF54E2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074" name="Rectangle 16">
            <a:extLst>
              <a:ext uri="{FF2B5EF4-FFF2-40B4-BE49-F238E27FC236}">
                <a16:creationId xmlns:a16="http://schemas.microsoft.com/office/drawing/2014/main" id="{EE2307A2-FD43-A211-D481-534CCACE979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009A1C75-ACCB-4D26-962A-D61A0FC9E49A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291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027075" name="Rectangle 1">
            <a:extLst>
              <a:ext uri="{FF2B5EF4-FFF2-40B4-BE49-F238E27FC236}">
                <a16:creationId xmlns:a16="http://schemas.microsoft.com/office/drawing/2014/main" id="{FBC1BA1C-EC45-726A-AA6D-7261FF577DF9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7076" name="Rectangle 2">
            <a:extLst>
              <a:ext uri="{FF2B5EF4-FFF2-40B4-BE49-F238E27FC236}">
                <a16:creationId xmlns:a16="http://schemas.microsoft.com/office/drawing/2014/main" id="{2E588593-632D-F8D2-F47F-F4FD691D338C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122" name="Rectangle 16">
            <a:extLst>
              <a:ext uri="{FF2B5EF4-FFF2-40B4-BE49-F238E27FC236}">
                <a16:creationId xmlns:a16="http://schemas.microsoft.com/office/drawing/2014/main" id="{971BDC41-8F0E-C0A8-EACE-FDF7DA5CCEF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50AFC0CC-F57B-4B0D-8F92-02A18E85FA70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292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029123" name="Rectangle 1">
            <a:extLst>
              <a:ext uri="{FF2B5EF4-FFF2-40B4-BE49-F238E27FC236}">
                <a16:creationId xmlns:a16="http://schemas.microsoft.com/office/drawing/2014/main" id="{1B519068-30CA-CC0C-659A-9437ABDC3CA2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9124" name="Rectangle 2">
            <a:extLst>
              <a:ext uri="{FF2B5EF4-FFF2-40B4-BE49-F238E27FC236}">
                <a16:creationId xmlns:a16="http://schemas.microsoft.com/office/drawing/2014/main" id="{8F065567-43F4-8F3C-3BD4-6229F986455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170" name="Rectangle 16">
            <a:extLst>
              <a:ext uri="{FF2B5EF4-FFF2-40B4-BE49-F238E27FC236}">
                <a16:creationId xmlns:a16="http://schemas.microsoft.com/office/drawing/2014/main" id="{E2D75050-4F0B-7BFB-1903-6B40077E488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D3CE8A6D-5220-4CB5-AF6A-3F53AC3CC0D1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293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031171" name="Rectangle 1">
            <a:extLst>
              <a:ext uri="{FF2B5EF4-FFF2-40B4-BE49-F238E27FC236}">
                <a16:creationId xmlns:a16="http://schemas.microsoft.com/office/drawing/2014/main" id="{66D30A5E-2573-DD37-A791-D7699F5B4915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31172" name="Rectangle 2">
            <a:extLst>
              <a:ext uri="{FF2B5EF4-FFF2-40B4-BE49-F238E27FC236}">
                <a16:creationId xmlns:a16="http://schemas.microsoft.com/office/drawing/2014/main" id="{8E1D42B2-4712-DF98-0FFE-CD284F69D58C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18" name="Rectangle 16">
            <a:extLst>
              <a:ext uri="{FF2B5EF4-FFF2-40B4-BE49-F238E27FC236}">
                <a16:creationId xmlns:a16="http://schemas.microsoft.com/office/drawing/2014/main" id="{5FAB522E-1FD7-B7C4-BA50-54376DEFA2D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4A9C37A6-C2B3-4CAB-9B07-026E4BCDFA58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294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033219" name="Rectangle 1">
            <a:extLst>
              <a:ext uri="{FF2B5EF4-FFF2-40B4-BE49-F238E27FC236}">
                <a16:creationId xmlns:a16="http://schemas.microsoft.com/office/drawing/2014/main" id="{6B84ADFC-2706-A51D-BE01-4B54F80BA680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33220" name="Rectangle 2">
            <a:extLst>
              <a:ext uri="{FF2B5EF4-FFF2-40B4-BE49-F238E27FC236}">
                <a16:creationId xmlns:a16="http://schemas.microsoft.com/office/drawing/2014/main" id="{D919348B-DFCE-D8A4-5C7A-588165DF9D10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266" name="Rectangle 16">
            <a:extLst>
              <a:ext uri="{FF2B5EF4-FFF2-40B4-BE49-F238E27FC236}">
                <a16:creationId xmlns:a16="http://schemas.microsoft.com/office/drawing/2014/main" id="{5C1DF98D-EC39-6277-FCBE-DF72208DAF2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29355799-31DE-4909-BCFE-214E51751B68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295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035267" name="Rectangle 1">
            <a:extLst>
              <a:ext uri="{FF2B5EF4-FFF2-40B4-BE49-F238E27FC236}">
                <a16:creationId xmlns:a16="http://schemas.microsoft.com/office/drawing/2014/main" id="{033AA1F5-D3BC-364C-2340-A5D0B94656BB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35268" name="Rectangle 2">
            <a:extLst>
              <a:ext uri="{FF2B5EF4-FFF2-40B4-BE49-F238E27FC236}">
                <a16:creationId xmlns:a16="http://schemas.microsoft.com/office/drawing/2014/main" id="{B74F35E8-CCE6-17A6-F23D-9F0E7A7175D7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4" name="Rectangle 16">
            <a:extLst>
              <a:ext uri="{FF2B5EF4-FFF2-40B4-BE49-F238E27FC236}">
                <a16:creationId xmlns:a16="http://schemas.microsoft.com/office/drawing/2014/main" id="{1B1BB299-4D86-D807-A99B-2322EE9EE88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0F43F337-79ED-404A-99CC-F7BC64AE442B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296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037315" name="Rectangle 1">
            <a:extLst>
              <a:ext uri="{FF2B5EF4-FFF2-40B4-BE49-F238E27FC236}">
                <a16:creationId xmlns:a16="http://schemas.microsoft.com/office/drawing/2014/main" id="{9A46EDA9-B6A3-EE59-1B4C-B037F57557D5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37316" name="Rectangle 2">
            <a:extLst>
              <a:ext uri="{FF2B5EF4-FFF2-40B4-BE49-F238E27FC236}">
                <a16:creationId xmlns:a16="http://schemas.microsoft.com/office/drawing/2014/main" id="{88A38AA2-8B7B-FCB3-05E8-B64F3AA3FE01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16">
            <a:extLst>
              <a:ext uri="{FF2B5EF4-FFF2-40B4-BE49-F238E27FC236}">
                <a16:creationId xmlns:a16="http://schemas.microsoft.com/office/drawing/2014/main" id="{8459D5F7-A673-5A0C-EFFE-ADCB0883BF2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01ECEFFF-AAB9-41CA-BB9B-93B38B431A7D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297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039363" name="Rectangle 1">
            <a:extLst>
              <a:ext uri="{FF2B5EF4-FFF2-40B4-BE49-F238E27FC236}">
                <a16:creationId xmlns:a16="http://schemas.microsoft.com/office/drawing/2014/main" id="{7F1C1156-68DB-5459-311F-EF5EF4F50DD0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39364" name="Rectangle 2">
            <a:extLst>
              <a:ext uri="{FF2B5EF4-FFF2-40B4-BE49-F238E27FC236}">
                <a16:creationId xmlns:a16="http://schemas.microsoft.com/office/drawing/2014/main" id="{E747ABB5-63A4-1152-BE00-EC268AEF9BFF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410" name="Rectangle 16">
            <a:extLst>
              <a:ext uri="{FF2B5EF4-FFF2-40B4-BE49-F238E27FC236}">
                <a16:creationId xmlns:a16="http://schemas.microsoft.com/office/drawing/2014/main" id="{7F4C652E-C690-95BD-CC5B-28B285C9EBE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FC4FDA52-953B-4532-B9E8-6ED97F355107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298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041411" name="Rectangle 1">
            <a:extLst>
              <a:ext uri="{FF2B5EF4-FFF2-40B4-BE49-F238E27FC236}">
                <a16:creationId xmlns:a16="http://schemas.microsoft.com/office/drawing/2014/main" id="{DB6497FA-EC79-0115-8073-212D895EF733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41412" name="Rectangle 2">
            <a:extLst>
              <a:ext uri="{FF2B5EF4-FFF2-40B4-BE49-F238E27FC236}">
                <a16:creationId xmlns:a16="http://schemas.microsoft.com/office/drawing/2014/main" id="{B1EEFA52-D5E4-6940-F4A5-1F077BDB46E5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8" name="Rectangle 16">
            <a:extLst>
              <a:ext uri="{FF2B5EF4-FFF2-40B4-BE49-F238E27FC236}">
                <a16:creationId xmlns:a16="http://schemas.microsoft.com/office/drawing/2014/main" id="{53C22007-2BD0-04C1-E2D1-4A1891F0E3C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DB8B143D-173B-44AE-8021-B26563101B2B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299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043459" name="Rectangle 1">
            <a:extLst>
              <a:ext uri="{FF2B5EF4-FFF2-40B4-BE49-F238E27FC236}">
                <a16:creationId xmlns:a16="http://schemas.microsoft.com/office/drawing/2014/main" id="{6E6D0056-D34C-8A3D-F6D7-52B1C664FDF6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43460" name="Rectangle 2">
            <a:extLst>
              <a:ext uri="{FF2B5EF4-FFF2-40B4-BE49-F238E27FC236}">
                <a16:creationId xmlns:a16="http://schemas.microsoft.com/office/drawing/2014/main" id="{3B1CCF71-DD1C-6A73-8DF4-0F48D5EDE595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16">
            <a:extLst>
              <a:ext uri="{FF2B5EF4-FFF2-40B4-BE49-F238E27FC236}">
                <a16:creationId xmlns:a16="http://schemas.microsoft.com/office/drawing/2014/main" id="{BE30E8F0-8CC5-A6D3-C904-86E8DA6DC47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A454D1AF-F557-4866-A130-04E91B7B230D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439299" name="Rectangle 1">
            <a:extLst>
              <a:ext uri="{FF2B5EF4-FFF2-40B4-BE49-F238E27FC236}">
                <a16:creationId xmlns:a16="http://schemas.microsoft.com/office/drawing/2014/main" id="{8984D063-2E59-20AD-CE03-248B90FCE3F5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9300" name="Rectangle 2">
            <a:extLst>
              <a:ext uri="{FF2B5EF4-FFF2-40B4-BE49-F238E27FC236}">
                <a16:creationId xmlns:a16="http://schemas.microsoft.com/office/drawing/2014/main" id="{B584E17A-5CD7-7991-007D-766427619E05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16">
            <a:extLst>
              <a:ext uri="{FF2B5EF4-FFF2-40B4-BE49-F238E27FC236}">
                <a16:creationId xmlns:a16="http://schemas.microsoft.com/office/drawing/2014/main" id="{BA887F70-9B09-A406-8241-953E0F5FB89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38E35E75-A424-4BCD-9342-A175753B77E2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30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494595" name="Rectangle 1">
            <a:extLst>
              <a:ext uri="{FF2B5EF4-FFF2-40B4-BE49-F238E27FC236}">
                <a16:creationId xmlns:a16="http://schemas.microsoft.com/office/drawing/2014/main" id="{7A13D049-AF41-AC7C-567D-8BD70E48292E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4596" name="Rectangle 2">
            <a:extLst>
              <a:ext uri="{FF2B5EF4-FFF2-40B4-BE49-F238E27FC236}">
                <a16:creationId xmlns:a16="http://schemas.microsoft.com/office/drawing/2014/main" id="{3DFAE3DB-653E-6AF4-BEC0-424D6360F488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16">
            <a:extLst>
              <a:ext uri="{FF2B5EF4-FFF2-40B4-BE49-F238E27FC236}">
                <a16:creationId xmlns:a16="http://schemas.microsoft.com/office/drawing/2014/main" id="{98CBFF40-61F3-838B-693B-D67415A40E0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CD06B6D4-2F82-48EB-910E-959F24D7F91F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300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045507" name="Rectangle 1">
            <a:extLst>
              <a:ext uri="{FF2B5EF4-FFF2-40B4-BE49-F238E27FC236}">
                <a16:creationId xmlns:a16="http://schemas.microsoft.com/office/drawing/2014/main" id="{21DA9667-856B-56AF-B130-A2C330555446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45508" name="Rectangle 2">
            <a:extLst>
              <a:ext uri="{FF2B5EF4-FFF2-40B4-BE49-F238E27FC236}">
                <a16:creationId xmlns:a16="http://schemas.microsoft.com/office/drawing/2014/main" id="{F7A5789B-8CEF-59EB-6267-807286070D43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4" name="Rectangle 16">
            <a:extLst>
              <a:ext uri="{FF2B5EF4-FFF2-40B4-BE49-F238E27FC236}">
                <a16:creationId xmlns:a16="http://schemas.microsoft.com/office/drawing/2014/main" id="{92B95B4A-1592-934F-1934-3179E2B18E9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3F24967A-471F-4679-A00B-1B2333E8211C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301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047555" name="Rectangle 1">
            <a:extLst>
              <a:ext uri="{FF2B5EF4-FFF2-40B4-BE49-F238E27FC236}">
                <a16:creationId xmlns:a16="http://schemas.microsoft.com/office/drawing/2014/main" id="{7B783809-D8BE-D5DD-15BA-00044AF18CDE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47556" name="Rectangle 2">
            <a:extLst>
              <a:ext uri="{FF2B5EF4-FFF2-40B4-BE49-F238E27FC236}">
                <a16:creationId xmlns:a16="http://schemas.microsoft.com/office/drawing/2014/main" id="{58B99B8A-267D-268F-2C12-0FB9B6AEE04B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2" name="Rectangle 16">
            <a:extLst>
              <a:ext uri="{FF2B5EF4-FFF2-40B4-BE49-F238E27FC236}">
                <a16:creationId xmlns:a16="http://schemas.microsoft.com/office/drawing/2014/main" id="{546D4E8F-B9E4-1D7C-D296-CA7CA1DAFAF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2F9FDE68-EFA5-4308-9BEB-3214056CF675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302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049603" name="Rectangle 1">
            <a:extLst>
              <a:ext uri="{FF2B5EF4-FFF2-40B4-BE49-F238E27FC236}">
                <a16:creationId xmlns:a16="http://schemas.microsoft.com/office/drawing/2014/main" id="{D7AC731C-63F3-F64E-0DED-D7B0B6D19C2D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49604" name="Rectangle 2">
            <a:extLst>
              <a:ext uri="{FF2B5EF4-FFF2-40B4-BE49-F238E27FC236}">
                <a16:creationId xmlns:a16="http://schemas.microsoft.com/office/drawing/2014/main" id="{99175060-C38B-6E7D-F9F8-5925F5FF4E8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50" name="Rectangle 16">
            <a:extLst>
              <a:ext uri="{FF2B5EF4-FFF2-40B4-BE49-F238E27FC236}">
                <a16:creationId xmlns:a16="http://schemas.microsoft.com/office/drawing/2014/main" id="{1CD18D3E-3235-196C-1982-2137154AC7A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E7073FB5-34D8-4113-B319-E22B4D8E5F16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303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051651" name="Rectangle 1">
            <a:extLst>
              <a:ext uri="{FF2B5EF4-FFF2-40B4-BE49-F238E27FC236}">
                <a16:creationId xmlns:a16="http://schemas.microsoft.com/office/drawing/2014/main" id="{08EB2748-E2A3-28F8-191B-FD0DA61D9139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51652" name="Rectangle 2">
            <a:extLst>
              <a:ext uri="{FF2B5EF4-FFF2-40B4-BE49-F238E27FC236}">
                <a16:creationId xmlns:a16="http://schemas.microsoft.com/office/drawing/2014/main" id="{E8B093A9-E635-1396-C26E-F4401633AC0C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698" name="Rectangle 16">
            <a:extLst>
              <a:ext uri="{FF2B5EF4-FFF2-40B4-BE49-F238E27FC236}">
                <a16:creationId xmlns:a16="http://schemas.microsoft.com/office/drawing/2014/main" id="{7ABA2B29-4401-71D2-9A4C-08F884EEAA1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3918ACAB-F859-4053-82B9-870FA712C36C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304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053699" name="Rectangle 1">
            <a:extLst>
              <a:ext uri="{FF2B5EF4-FFF2-40B4-BE49-F238E27FC236}">
                <a16:creationId xmlns:a16="http://schemas.microsoft.com/office/drawing/2014/main" id="{DD99E34D-0EDA-2278-529D-958D89A35D8A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53700" name="Rectangle 2">
            <a:extLst>
              <a:ext uri="{FF2B5EF4-FFF2-40B4-BE49-F238E27FC236}">
                <a16:creationId xmlns:a16="http://schemas.microsoft.com/office/drawing/2014/main" id="{A9361D52-5DFF-699B-9757-D1221960C300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16">
            <a:extLst>
              <a:ext uri="{FF2B5EF4-FFF2-40B4-BE49-F238E27FC236}">
                <a16:creationId xmlns:a16="http://schemas.microsoft.com/office/drawing/2014/main" id="{2E050E6D-1D97-91F7-3612-2AEB3ADC607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FF4124EE-DE53-4A5F-951B-8584674C7277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305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055747" name="Rectangle 1">
            <a:extLst>
              <a:ext uri="{FF2B5EF4-FFF2-40B4-BE49-F238E27FC236}">
                <a16:creationId xmlns:a16="http://schemas.microsoft.com/office/drawing/2014/main" id="{5BD4D28F-A51F-FFCE-8BEB-B974F32E06C1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55748" name="Rectangle 2">
            <a:extLst>
              <a:ext uri="{FF2B5EF4-FFF2-40B4-BE49-F238E27FC236}">
                <a16:creationId xmlns:a16="http://schemas.microsoft.com/office/drawing/2014/main" id="{7B155CFB-FD36-5273-C0B0-2713FFD1EF2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794" name="Rectangle 16">
            <a:extLst>
              <a:ext uri="{FF2B5EF4-FFF2-40B4-BE49-F238E27FC236}">
                <a16:creationId xmlns:a16="http://schemas.microsoft.com/office/drawing/2014/main" id="{C81D47EE-C4BA-3075-19B9-7338EFF3EE1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2E842CA6-4ECE-4936-BE2E-C45097A68CCE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306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057795" name="Rectangle 1">
            <a:extLst>
              <a:ext uri="{FF2B5EF4-FFF2-40B4-BE49-F238E27FC236}">
                <a16:creationId xmlns:a16="http://schemas.microsoft.com/office/drawing/2014/main" id="{D21B3996-EDF9-EE9B-89FB-BB348A40A870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57796" name="Rectangle 2">
            <a:extLst>
              <a:ext uri="{FF2B5EF4-FFF2-40B4-BE49-F238E27FC236}">
                <a16:creationId xmlns:a16="http://schemas.microsoft.com/office/drawing/2014/main" id="{6644B0AA-9FC1-2171-4586-60AEB098F93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842" name="Rectangle 16">
            <a:extLst>
              <a:ext uri="{FF2B5EF4-FFF2-40B4-BE49-F238E27FC236}">
                <a16:creationId xmlns:a16="http://schemas.microsoft.com/office/drawing/2014/main" id="{E1499674-AEA0-516C-41F6-1F4B9A65E39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512E437E-F7CB-4612-8058-2CB4D9C74BF8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307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059843" name="Rectangle 1">
            <a:extLst>
              <a:ext uri="{FF2B5EF4-FFF2-40B4-BE49-F238E27FC236}">
                <a16:creationId xmlns:a16="http://schemas.microsoft.com/office/drawing/2014/main" id="{FD389DE4-84ED-68E1-1C7E-19F830768884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59844" name="Rectangle 2">
            <a:extLst>
              <a:ext uri="{FF2B5EF4-FFF2-40B4-BE49-F238E27FC236}">
                <a16:creationId xmlns:a16="http://schemas.microsoft.com/office/drawing/2014/main" id="{4BF33E15-EBE6-B8F1-355B-58C6E0A00A14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890" name="Rectangle 16">
            <a:extLst>
              <a:ext uri="{FF2B5EF4-FFF2-40B4-BE49-F238E27FC236}">
                <a16:creationId xmlns:a16="http://schemas.microsoft.com/office/drawing/2014/main" id="{922B637C-B3EB-467F-503F-3E950717351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18D1A7AA-108F-4AA4-9B14-0667EBAEEE55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308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061891" name="Rectangle 1">
            <a:extLst>
              <a:ext uri="{FF2B5EF4-FFF2-40B4-BE49-F238E27FC236}">
                <a16:creationId xmlns:a16="http://schemas.microsoft.com/office/drawing/2014/main" id="{FA8571FF-21D6-8742-544B-74CD58443502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61892" name="Rectangle 2">
            <a:extLst>
              <a:ext uri="{FF2B5EF4-FFF2-40B4-BE49-F238E27FC236}">
                <a16:creationId xmlns:a16="http://schemas.microsoft.com/office/drawing/2014/main" id="{25D885BC-79D2-B270-6883-385A6F1FEA4F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938" name="Rectangle 16">
            <a:extLst>
              <a:ext uri="{FF2B5EF4-FFF2-40B4-BE49-F238E27FC236}">
                <a16:creationId xmlns:a16="http://schemas.microsoft.com/office/drawing/2014/main" id="{77925A38-6714-2C10-A233-8AD49D0994C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01DA20EA-AE2A-4201-A5ED-803127EF72EF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309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063939" name="Rectangle 1">
            <a:extLst>
              <a:ext uri="{FF2B5EF4-FFF2-40B4-BE49-F238E27FC236}">
                <a16:creationId xmlns:a16="http://schemas.microsoft.com/office/drawing/2014/main" id="{0C2AE7E3-3948-50D7-394F-BDF12905C0D1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63940" name="Rectangle 2">
            <a:extLst>
              <a:ext uri="{FF2B5EF4-FFF2-40B4-BE49-F238E27FC236}">
                <a16:creationId xmlns:a16="http://schemas.microsoft.com/office/drawing/2014/main" id="{724CD7D3-1BC8-BCEF-141F-32B63AEBED28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16">
            <a:extLst>
              <a:ext uri="{FF2B5EF4-FFF2-40B4-BE49-F238E27FC236}">
                <a16:creationId xmlns:a16="http://schemas.microsoft.com/office/drawing/2014/main" id="{951BDE85-D1CD-5974-ACD8-765E1BB6CD9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E131D5DB-1BB3-42F0-8EB8-EBD3BAF1E8B5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31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496643" name="Rectangle 1">
            <a:extLst>
              <a:ext uri="{FF2B5EF4-FFF2-40B4-BE49-F238E27FC236}">
                <a16:creationId xmlns:a16="http://schemas.microsoft.com/office/drawing/2014/main" id="{4E93F7C3-E756-AA19-593C-00730A5B7382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6644" name="Rectangle 2">
            <a:extLst>
              <a:ext uri="{FF2B5EF4-FFF2-40B4-BE49-F238E27FC236}">
                <a16:creationId xmlns:a16="http://schemas.microsoft.com/office/drawing/2014/main" id="{63B5A607-BC07-7FA9-5CED-DBB001845BBB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986" name="Rectangle 16">
            <a:extLst>
              <a:ext uri="{FF2B5EF4-FFF2-40B4-BE49-F238E27FC236}">
                <a16:creationId xmlns:a16="http://schemas.microsoft.com/office/drawing/2014/main" id="{A3591A6B-EB5B-76BF-E9C5-731422DE614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C371C858-E562-4B6F-9170-C68587A5C1BF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310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065987" name="Rectangle 1">
            <a:extLst>
              <a:ext uri="{FF2B5EF4-FFF2-40B4-BE49-F238E27FC236}">
                <a16:creationId xmlns:a16="http://schemas.microsoft.com/office/drawing/2014/main" id="{61B1BBFC-24C3-F54B-58A3-7B29669B4853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65988" name="Rectangle 2">
            <a:extLst>
              <a:ext uri="{FF2B5EF4-FFF2-40B4-BE49-F238E27FC236}">
                <a16:creationId xmlns:a16="http://schemas.microsoft.com/office/drawing/2014/main" id="{386CF82B-FCF9-72DF-B721-7392F21CEF27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034" name="Rectangle 16">
            <a:extLst>
              <a:ext uri="{FF2B5EF4-FFF2-40B4-BE49-F238E27FC236}">
                <a16:creationId xmlns:a16="http://schemas.microsoft.com/office/drawing/2014/main" id="{EDD32E96-4C0F-59F7-A1DE-D289D0E4C04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00568ABA-4FE9-47AD-86BC-0C90BDAFED11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311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068035" name="Rectangle 1">
            <a:extLst>
              <a:ext uri="{FF2B5EF4-FFF2-40B4-BE49-F238E27FC236}">
                <a16:creationId xmlns:a16="http://schemas.microsoft.com/office/drawing/2014/main" id="{D14CBD7C-45A9-F06D-6A95-97A6270D8551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68036" name="Rectangle 2">
            <a:extLst>
              <a:ext uri="{FF2B5EF4-FFF2-40B4-BE49-F238E27FC236}">
                <a16:creationId xmlns:a16="http://schemas.microsoft.com/office/drawing/2014/main" id="{5F76FB5C-A180-7B60-2E88-1B315F0D220B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082" name="Rectangle 16">
            <a:extLst>
              <a:ext uri="{FF2B5EF4-FFF2-40B4-BE49-F238E27FC236}">
                <a16:creationId xmlns:a16="http://schemas.microsoft.com/office/drawing/2014/main" id="{2A2B0344-9C89-E0CA-F43E-8CF4F8F230E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EC9BCE35-9C5F-4EEA-B01F-BA8EE78741D3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312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070083" name="Rectangle 1">
            <a:extLst>
              <a:ext uri="{FF2B5EF4-FFF2-40B4-BE49-F238E27FC236}">
                <a16:creationId xmlns:a16="http://schemas.microsoft.com/office/drawing/2014/main" id="{EF0B6C5F-C069-4261-4698-7BDEE101B69F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70084" name="Rectangle 2">
            <a:extLst>
              <a:ext uri="{FF2B5EF4-FFF2-40B4-BE49-F238E27FC236}">
                <a16:creationId xmlns:a16="http://schemas.microsoft.com/office/drawing/2014/main" id="{3CF8F151-D256-2738-6B30-BE644E05A5C5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130" name="Rectangle 16">
            <a:extLst>
              <a:ext uri="{FF2B5EF4-FFF2-40B4-BE49-F238E27FC236}">
                <a16:creationId xmlns:a16="http://schemas.microsoft.com/office/drawing/2014/main" id="{0D234A55-9E63-8DFF-8A6B-0C246F3E2FA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81689939-2AE6-4694-858A-2BE1CB5B0F33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313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072131" name="Rectangle 1">
            <a:extLst>
              <a:ext uri="{FF2B5EF4-FFF2-40B4-BE49-F238E27FC236}">
                <a16:creationId xmlns:a16="http://schemas.microsoft.com/office/drawing/2014/main" id="{2AB9FE90-284B-CCBA-BA5E-6BB86F94B4B3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72132" name="Rectangle 2">
            <a:extLst>
              <a:ext uri="{FF2B5EF4-FFF2-40B4-BE49-F238E27FC236}">
                <a16:creationId xmlns:a16="http://schemas.microsoft.com/office/drawing/2014/main" id="{B3598A5F-D455-A046-2236-6B3C6301A26A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178" name="Rectangle 16">
            <a:extLst>
              <a:ext uri="{FF2B5EF4-FFF2-40B4-BE49-F238E27FC236}">
                <a16:creationId xmlns:a16="http://schemas.microsoft.com/office/drawing/2014/main" id="{BEBDDB15-AE3B-112B-2A46-63FBF7A16C0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7ACA1B66-4E39-4276-BCB0-E97495897286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314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074179" name="Rectangle 1">
            <a:extLst>
              <a:ext uri="{FF2B5EF4-FFF2-40B4-BE49-F238E27FC236}">
                <a16:creationId xmlns:a16="http://schemas.microsoft.com/office/drawing/2014/main" id="{56DA8967-C3D8-4C68-387E-B63B2E2D0716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74180" name="Rectangle 2">
            <a:extLst>
              <a:ext uri="{FF2B5EF4-FFF2-40B4-BE49-F238E27FC236}">
                <a16:creationId xmlns:a16="http://schemas.microsoft.com/office/drawing/2014/main" id="{FF4C4A59-67EA-1408-8F51-B511CF1122E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226" name="Rectangle 16">
            <a:extLst>
              <a:ext uri="{FF2B5EF4-FFF2-40B4-BE49-F238E27FC236}">
                <a16:creationId xmlns:a16="http://schemas.microsoft.com/office/drawing/2014/main" id="{2AF262C7-2728-8D41-6911-7702F138820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DADE70FF-AB75-4DEA-B419-D2BA624611F6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315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076227" name="Rectangle 1">
            <a:extLst>
              <a:ext uri="{FF2B5EF4-FFF2-40B4-BE49-F238E27FC236}">
                <a16:creationId xmlns:a16="http://schemas.microsoft.com/office/drawing/2014/main" id="{C31C9090-0452-FED7-E50C-FED9E6094B2B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76228" name="Rectangle 2">
            <a:extLst>
              <a:ext uri="{FF2B5EF4-FFF2-40B4-BE49-F238E27FC236}">
                <a16:creationId xmlns:a16="http://schemas.microsoft.com/office/drawing/2014/main" id="{3F28EE8C-F67E-DED9-16BE-CCF90C4F0A5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274" name="Rectangle 16">
            <a:extLst>
              <a:ext uri="{FF2B5EF4-FFF2-40B4-BE49-F238E27FC236}">
                <a16:creationId xmlns:a16="http://schemas.microsoft.com/office/drawing/2014/main" id="{4284D40D-BFB6-BDBF-AD4A-12C9450DB3B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BD3F0A17-ABAF-41CD-B94E-21E3D1F0CE36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316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078275" name="Rectangle 1">
            <a:extLst>
              <a:ext uri="{FF2B5EF4-FFF2-40B4-BE49-F238E27FC236}">
                <a16:creationId xmlns:a16="http://schemas.microsoft.com/office/drawing/2014/main" id="{4E48128A-0C59-B89D-5324-5C13C35102AC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78276" name="Rectangle 2">
            <a:extLst>
              <a:ext uri="{FF2B5EF4-FFF2-40B4-BE49-F238E27FC236}">
                <a16:creationId xmlns:a16="http://schemas.microsoft.com/office/drawing/2014/main" id="{DB62931D-2F61-1DDD-D3C5-66AFBC9DEDF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322" name="Rectangle 16">
            <a:extLst>
              <a:ext uri="{FF2B5EF4-FFF2-40B4-BE49-F238E27FC236}">
                <a16:creationId xmlns:a16="http://schemas.microsoft.com/office/drawing/2014/main" id="{87F3BF73-4196-87D8-A07A-6451443F323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8F9C5462-EDAE-45DF-A4C8-2B7CA824C272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317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080323" name="Rectangle 1">
            <a:extLst>
              <a:ext uri="{FF2B5EF4-FFF2-40B4-BE49-F238E27FC236}">
                <a16:creationId xmlns:a16="http://schemas.microsoft.com/office/drawing/2014/main" id="{ED913601-B98B-C6D7-8D53-10B339123716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80324" name="Rectangle 2">
            <a:extLst>
              <a:ext uri="{FF2B5EF4-FFF2-40B4-BE49-F238E27FC236}">
                <a16:creationId xmlns:a16="http://schemas.microsoft.com/office/drawing/2014/main" id="{62D5F573-A7EB-E3A9-4860-F7C3EA99112E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370" name="Rectangle 16">
            <a:extLst>
              <a:ext uri="{FF2B5EF4-FFF2-40B4-BE49-F238E27FC236}">
                <a16:creationId xmlns:a16="http://schemas.microsoft.com/office/drawing/2014/main" id="{3B972384-4269-A638-B68A-EE663260651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18624880-6BBE-48A2-BD1D-29205AA8C358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318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082371" name="Rectangle 1">
            <a:extLst>
              <a:ext uri="{FF2B5EF4-FFF2-40B4-BE49-F238E27FC236}">
                <a16:creationId xmlns:a16="http://schemas.microsoft.com/office/drawing/2014/main" id="{D679897D-E92E-9534-6299-88CC1C53E5FA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82372" name="Rectangle 2">
            <a:extLst>
              <a:ext uri="{FF2B5EF4-FFF2-40B4-BE49-F238E27FC236}">
                <a16:creationId xmlns:a16="http://schemas.microsoft.com/office/drawing/2014/main" id="{0494B32E-9400-F1F8-BC60-9626A0FC590E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418" name="Rectangle 16">
            <a:extLst>
              <a:ext uri="{FF2B5EF4-FFF2-40B4-BE49-F238E27FC236}">
                <a16:creationId xmlns:a16="http://schemas.microsoft.com/office/drawing/2014/main" id="{C6EF6487-70F2-802F-E767-3E1C1C06ACD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C2D0D098-FBF4-4DEC-B340-B9D10F317DD9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319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084419" name="Rectangle 1">
            <a:extLst>
              <a:ext uri="{FF2B5EF4-FFF2-40B4-BE49-F238E27FC236}">
                <a16:creationId xmlns:a16="http://schemas.microsoft.com/office/drawing/2014/main" id="{552EE0B3-6BD8-255F-74F4-3AECEB58705D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84420" name="Rectangle 2">
            <a:extLst>
              <a:ext uri="{FF2B5EF4-FFF2-40B4-BE49-F238E27FC236}">
                <a16:creationId xmlns:a16="http://schemas.microsoft.com/office/drawing/2014/main" id="{8C640C0C-7FE3-DBCC-ADAF-F5B87B55BA63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16">
            <a:extLst>
              <a:ext uri="{FF2B5EF4-FFF2-40B4-BE49-F238E27FC236}">
                <a16:creationId xmlns:a16="http://schemas.microsoft.com/office/drawing/2014/main" id="{0416696D-DD4D-AC69-6BF4-C53658F07F9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860D09C9-E973-47F8-8B23-A93ADB7D8C32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32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498691" name="Rectangle 1">
            <a:extLst>
              <a:ext uri="{FF2B5EF4-FFF2-40B4-BE49-F238E27FC236}">
                <a16:creationId xmlns:a16="http://schemas.microsoft.com/office/drawing/2014/main" id="{A4F8C3AE-23C1-A092-2595-0B71FC48188D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8692" name="Rectangle 2">
            <a:extLst>
              <a:ext uri="{FF2B5EF4-FFF2-40B4-BE49-F238E27FC236}">
                <a16:creationId xmlns:a16="http://schemas.microsoft.com/office/drawing/2014/main" id="{92A6828F-FF43-5C61-17D6-93FD7B9D27C4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466" name="Rectangle 16">
            <a:extLst>
              <a:ext uri="{FF2B5EF4-FFF2-40B4-BE49-F238E27FC236}">
                <a16:creationId xmlns:a16="http://schemas.microsoft.com/office/drawing/2014/main" id="{29F32E57-A46D-70C8-447B-177136D8459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62E00738-7995-498B-8ED4-9AE77A818225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320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086467" name="Rectangle 1">
            <a:extLst>
              <a:ext uri="{FF2B5EF4-FFF2-40B4-BE49-F238E27FC236}">
                <a16:creationId xmlns:a16="http://schemas.microsoft.com/office/drawing/2014/main" id="{1D38C73C-F33D-1DE3-5714-B7B63797C769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86468" name="Rectangle 2">
            <a:extLst>
              <a:ext uri="{FF2B5EF4-FFF2-40B4-BE49-F238E27FC236}">
                <a16:creationId xmlns:a16="http://schemas.microsoft.com/office/drawing/2014/main" id="{392DDF05-E3A4-5874-ECBE-3DCBDF600BBC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514" name="Rectangle 16">
            <a:extLst>
              <a:ext uri="{FF2B5EF4-FFF2-40B4-BE49-F238E27FC236}">
                <a16:creationId xmlns:a16="http://schemas.microsoft.com/office/drawing/2014/main" id="{0269893A-EEAF-95CB-1F12-E91D3B4A4BA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9E8790FF-1105-45D7-BF36-2AC81A830FD1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321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088515" name="Rectangle 1">
            <a:extLst>
              <a:ext uri="{FF2B5EF4-FFF2-40B4-BE49-F238E27FC236}">
                <a16:creationId xmlns:a16="http://schemas.microsoft.com/office/drawing/2014/main" id="{0D8B3C3B-F536-BA2D-8A1F-CB4C0C20A83D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88516" name="Rectangle 2">
            <a:extLst>
              <a:ext uri="{FF2B5EF4-FFF2-40B4-BE49-F238E27FC236}">
                <a16:creationId xmlns:a16="http://schemas.microsoft.com/office/drawing/2014/main" id="{C7EA9989-085D-046D-4CB5-E4BAD3E666DA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562" name="Rectangle 16">
            <a:extLst>
              <a:ext uri="{FF2B5EF4-FFF2-40B4-BE49-F238E27FC236}">
                <a16:creationId xmlns:a16="http://schemas.microsoft.com/office/drawing/2014/main" id="{6DBB702A-F961-9524-6464-0448D80600D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F8DDA4CE-69B8-4F3E-AED0-65E4ACD03B37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322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090563" name="Rectangle 1">
            <a:extLst>
              <a:ext uri="{FF2B5EF4-FFF2-40B4-BE49-F238E27FC236}">
                <a16:creationId xmlns:a16="http://schemas.microsoft.com/office/drawing/2014/main" id="{5868A8B6-6094-3008-2A87-EC0E5E88BC85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90564" name="Rectangle 2">
            <a:extLst>
              <a:ext uri="{FF2B5EF4-FFF2-40B4-BE49-F238E27FC236}">
                <a16:creationId xmlns:a16="http://schemas.microsoft.com/office/drawing/2014/main" id="{A48B9C12-93AC-4E09-0F54-E14EC3673A11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610" name="Rectangle 16">
            <a:extLst>
              <a:ext uri="{FF2B5EF4-FFF2-40B4-BE49-F238E27FC236}">
                <a16:creationId xmlns:a16="http://schemas.microsoft.com/office/drawing/2014/main" id="{9A81CD4B-599E-E112-A5D6-02D7CFF8975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7509D8E2-EDF2-49CD-B970-EE6E77A0F0D1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323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092611" name="Rectangle 1">
            <a:extLst>
              <a:ext uri="{FF2B5EF4-FFF2-40B4-BE49-F238E27FC236}">
                <a16:creationId xmlns:a16="http://schemas.microsoft.com/office/drawing/2014/main" id="{99D474B8-3A9B-243C-A366-39916DA6E2A9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92612" name="Rectangle 2">
            <a:extLst>
              <a:ext uri="{FF2B5EF4-FFF2-40B4-BE49-F238E27FC236}">
                <a16:creationId xmlns:a16="http://schemas.microsoft.com/office/drawing/2014/main" id="{F1D0740D-8026-560E-6058-67D1F9C24EBA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658" name="Rectangle 16">
            <a:extLst>
              <a:ext uri="{FF2B5EF4-FFF2-40B4-BE49-F238E27FC236}">
                <a16:creationId xmlns:a16="http://schemas.microsoft.com/office/drawing/2014/main" id="{6B5725EB-EA1D-2199-EDDC-3F5922D73DC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3A73F10C-5F10-49E3-ABD7-13B7EACDE868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324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094659" name="Rectangle 1">
            <a:extLst>
              <a:ext uri="{FF2B5EF4-FFF2-40B4-BE49-F238E27FC236}">
                <a16:creationId xmlns:a16="http://schemas.microsoft.com/office/drawing/2014/main" id="{499E1CDC-1B9D-F117-A28D-51E015E1A62B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94660" name="Rectangle 2">
            <a:extLst>
              <a:ext uri="{FF2B5EF4-FFF2-40B4-BE49-F238E27FC236}">
                <a16:creationId xmlns:a16="http://schemas.microsoft.com/office/drawing/2014/main" id="{37EF235D-FEB1-CE5C-FB56-AF84B801749C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706" name="Rectangle 16">
            <a:extLst>
              <a:ext uri="{FF2B5EF4-FFF2-40B4-BE49-F238E27FC236}">
                <a16:creationId xmlns:a16="http://schemas.microsoft.com/office/drawing/2014/main" id="{08C13559-3F0B-BC2A-51BB-00F2E2FDFB5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F89C1306-A6C4-47D0-8B1B-869B4D1575B6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325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096707" name="Rectangle 1">
            <a:extLst>
              <a:ext uri="{FF2B5EF4-FFF2-40B4-BE49-F238E27FC236}">
                <a16:creationId xmlns:a16="http://schemas.microsoft.com/office/drawing/2014/main" id="{1ACC0C4E-0427-4798-0EC7-10C7AAD22917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96708" name="Rectangle 2">
            <a:extLst>
              <a:ext uri="{FF2B5EF4-FFF2-40B4-BE49-F238E27FC236}">
                <a16:creationId xmlns:a16="http://schemas.microsoft.com/office/drawing/2014/main" id="{0EC65D0D-FEB7-2DF3-6AB2-1E966A78D95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754" name="Rectangle 16">
            <a:extLst>
              <a:ext uri="{FF2B5EF4-FFF2-40B4-BE49-F238E27FC236}">
                <a16:creationId xmlns:a16="http://schemas.microsoft.com/office/drawing/2014/main" id="{DFD4DE4F-F81A-932B-E9FF-684CC3EE810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44DFD16A-8E48-4926-8E0E-5276E646185F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326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098755" name="Rectangle 1">
            <a:extLst>
              <a:ext uri="{FF2B5EF4-FFF2-40B4-BE49-F238E27FC236}">
                <a16:creationId xmlns:a16="http://schemas.microsoft.com/office/drawing/2014/main" id="{D87CD146-6F17-86E7-36D1-9B737D264396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98756" name="Rectangle 2">
            <a:extLst>
              <a:ext uri="{FF2B5EF4-FFF2-40B4-BE49-F238E27FC236}">
                <a16:creationId xmlns:a16="http://schemas.microsoft.com/office/drawing/2014/main" id="{14F13220-67A4-5D15-9D33-74A792A0D338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802" name="Rectangle 16">
            <a:extLst>
              <a:ext uri="{FF2B5EF4-FFF2-40B4-BE49-F238E27FC236}">
                <a16:creationId xmlns:a16="http://schemas.microsoft.com/office/drawing/2014/main" id="{B12B94B8-719A-42ED-7B6A-24202F9BA84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090D924F-CF2D-4B4D-B5A0-5EECE77A28DA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327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100803" name="Rectangle 1">
            <a:extLst>
              <a:ext uri="{FF2B5EF4-FFF2-40B4-BE49-F238E27FC236}">
                <a16:creationId xmlns:a16="http://schemas.microsoft.com/office/drawing/2014/main" id="{BFB152B7-D4F7-36C6-00D8-40BBFE709552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00804" name="Rectangle 2">
            <a:extLst>
              <a:ext uri="{FF2B5EF4-FFF2-40B4-BE49-F238E27FC236}">
                <a16:creationId xmlns:a16="http://schemas.microsoft.com/office/drawing/2014/main" id="{A4C4B737-980D-2B9C-D09A-D620F02E9A5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850" name="Rectangle 16">
            <a:extLst>
              <a:ext uri="{FF2B5EF4-FFF2-40B4-BE49-F238E27FC236}">
                <a16:creationId xmlns:a16="http://schemas.microsoft.com/office/drawing/2014/main" id="{F708D9AF-B665-EF2F-06E7-26543A75FE3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B46C2C94-3C24-431B-828F-8BB6C2A12C9F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328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102851" name="Rectangle 1">
            <a:extLst>
              <a:ext uri="{FF2B5EF4-FFF2-40B4-BE49-F238E27FC236}">
                <a16:creationId xmlns:a16="http://schemas.microsoft.com/office/drawing/2014/main" id="{CF8371CA-9D91-4479-B1A0-B0D6F026D143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02852" name="Rectangle 2">
            <a:extLst>
              <a:ext uri="{FF2B5EF4-FFF2-40B4-BE49-F238E27FC236}">
                <a16:creationId xmlns:a16="http://schemas.microsoft.com/office/drawing/2014/main" id="{29A0A68F-AD2F-664C-4D81-D5D375BF66B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898" name="Rectangle 16">
            <a:extLst>
              <a:ext uri="{FF2B5EF4-FFF2-40B4-BE49-F238E27FC236}">
                <a16:creationId xmlns:a16="http://schemas.microsoft.com/office/drawing/2014/main" id="{F996E9C4-FA21-FBCB-9A23-96D4CE89D65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451CCD3E-F733-4C05-97ED-3F2E27EE7E79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329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104899" name="Rectangle 1">
            <a:extLst>
              <a:ext uri="{FF2B5EF4-FFF2-40B4-BE49-F238E27FC236}">
                <a16:creationId xmlns:a16="http://schemas.microsoft.com/office/drawing/2014/main" id="{DA53D0E7-37BA-7FE4-9785-8670A562890D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04900" name="Rectangle 2">
            <a:extLst>
              <a:ext uri="{FF2B5EF4-FFF2-40B4-BE49-F238E27FC236}">
                <a16:creationId xmlns:a16="http://schemas.microsoft.com/office/drawing/2014/main" id="{C07ED9F7-60CF-3DE7-7811-939010E6A79F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16">
            <a:extLst>
              <a:ext uri="{FF2B5EF4-FFF2-40B4-BE49-F238E27FC236}">
                <a16:creationId xmlns:a16="http://schemas.microsoft.com/office/drawing/2014/main" id="{F463F8C4-3349-B2CF-ADF9-8E318387314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3E10B286-3C88-49C8-9DB7-1A3CA7BA3076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33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500739" name="Rectangle 1">
            <a:extLst>
              <a:ext uri="{FF2B5EF4-FFF2-40B4-BE49-F238E27FC236}">
                <a16:creationId xmlns:a16="http://schemas.microsoft.com/office/drawing/2014/main" id="{49A0A678-CA79-9382-3433-B8B14D999633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0740" name="Rectangle 2">
            <a:extLst>
              <a:ext uri="{FF2B5EF4-FFF2-40B4-BE49-F238E27FC236}">
                <a16:creationId xmlns:a16="http://schemas.microsoft.com/office/drawing/2014/main" id="{4FED4A55-64B2-5E48-8E75-A5102CC4BA00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946" name="Rectangle 16">
            <a:extLst>
              <a:ext uri="{FF2B5EF4-FFF2-40B4-BE49-F238E27FC236}">
                <a16:creationId xmlns:a16="http://schemas.microsoft.com/office/drawing/2014/main" id="{9D7CA811-E869-703C-B979-2CCA91A247A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FD00210D-AD1C-4311-9CFA-5121DB097CDC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330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106947" name="Rectangle 1">
            <a:extLst>
              <a:ext uri="{FF2B5EF4-FFF2-40B4-BE49-F238E27FC236}">
                <a16:creationId xmlns:a16="http://schemas.microsoft.com/office/drawing/2014/main" id="{74DEE742-2566-7091-4F86-F8B63F54072F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06948" name="Rectangle 2">
            <a:extLst>
              <a:ext uri="{FF2B5EF4-FFF2-40B4-BE49-F238E27FC236}">
                <a16:creationId xmlns:a16="http://schemas.microsoft.com/office/drawing/2014/main" id="{1BBF1945-6A88-7AA9-B2EB-4B0E24A80773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994" name="Rectangle 16">
            <a:extLst>
              <a:ext uri="{FF2B5EF4-FFF2-40B4-BE49-F238E27FC236}">
                <a16:creationId xmlns:a16="http://schemas.microsoft.com/office/drawing/2014/main" id="{46AD064C-F572-2779-AA26-4BF26304F54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40271381-A3EC-4490-B167-4071BFA2DA1E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331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108995" name="Rectangle 1">
            <a:extLst>
              <a:ext uri="{FF2B5EF4-FFF2-40B4-BE49-F238E27FC236}">
                <a16:creationId xmlns:a16="http://schemas.microsoft.com/office/drawing/2014/main" id="{FD3077E1-2DC1-47D0-003C-78947E5FE0B0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08996" name="Rectangle 2">
            <a:extLst>
              <a:ext uri="{FF2B5EF4-FFF2-40B4-BE49-F238E27FC236}">
                <a16:creationId xmlns:a16="http://schemas.microsoft.com/office/drawing/2014/main" id="{416CC7B0-6F70-7CF1-804A-E6E270AC3C8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042" name="Rectangle 16">
            <a:extLst>
              <a:ext uri="{FF2B5EF4-FFF2-40B4-BE49-F238E27FC236}">
                <a16:creationId xmlns:a16="http://schemas.microsoft.com/office/drawing/2014/main" id="{113C6758-D776-FD2C-B6ED-64DB523CF22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508C3A8D-B5FE-4F7E-8DC3-777D7345399E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332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111043" name="Rectangle 1">
            <a:extLst>
              <a:ext uri="{FF2B5EF4-FFF2-40B4-BE49-F238E27FC236}">
                <a16:creationId xmlns:a16="http://schemas.microsoft.com/office/drawing/2014/main" id="{6A9DF30F-28C9-45A3-583A-0E40751D6452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11044" name="Rectangle 2">
            <a:extLst>
              <a:ext uri="{FF2B5EF4-FFF2-40B4-BE49-F238E27FC236}">
                <a16:creationId xmlns:a16="http://schemas.microsoft.com/office/drawing/2014/main" id="{FD8BFABF-63A6-8CE0-779A-58C3544CF160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090" name="Rectangle 16">
            <a:extLst>
              <a:ext uri="{FF2B5EF4-FFF2-40B4-BE49-F238E27FC236}">
                <a16:creationId xmlns:a16="http://schemas.microsoft.com/office/drawing/2014/main" id="{F37E5790-0C1E-EBE6-E3C5-2DC06C07ADE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A372D51A-CD14-47BA-82B6-A560F6FFF16E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333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113091" name="Rectangle 1">
            <a:extLst>
              <a:ext uri="{FF2B5EF4-FFF2-40B4-BE49-F238E27FC236}">
                <a16:creationId xmlns:a16="http://schemas.microsoft.com/office/drawing/2014/main" id="{B9A0395D-E03A-1A62-395F-6F6EFF77A336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13092" name="Rectangle 2">
            <a:extLst>
              <a:ext uri="{FF2B5EF4-FFF2-40B4-BE49-F238E27FC236}">
                <a16:creationId xmlns:a16="http://schemas.microsoft.com/office/drawing/2014/main" id="{710B319E-8525-10D4-E1BC-E9A6DBA0D84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138" name="Rectangle 16">
            <a:extLst>
              <a:ext uri="{FF2B5EF4-FFF2-40B4-BE49-F238E27FC236}">
                <a16:creationId xmlns:a16="http://schemas.microsoft.com/office/drawing/2014/main" id="{E042B857-21EF-5C58-BA2A-AC05D33C79B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0ADE82B7-1F77-4C92-A98B-AB183F246695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334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115139" name="Rectangle 1">
            <a:extLst>
              <a:ext uri="{FF2B5EF4-FFF2-40B4-BE49-F238E27FC236}">
                <a16:creationId xmlns:a16="http://schemas.microsoft.com/office/drawing/2014/main" id="{FF0765C5-38E4-EA5D-0226-2B4723BF8D06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15140" name="Rectangle 2">
            <a:extLst>
              <a:ext uri="{FF2B5EF4-FFF2-40B4-BE49-F238E27FC236}">
                <a16:creationId xmlns:a16="http://schemas.microsoft.com/office/drawing/2014/main" id="{4695A6DB-615A-B036-316D-4630BB426E29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186" name="Rectangle 16">
            <a:extLst>
              <a:ext uri="{FF2B5EF4-FFF2-40B4-BE49-F238E27FC236}">
                <a16:creationId xmlns:a16="http://schemas.microsoft.com/office/drawing/2014/main" id="{09AE07DB-A6CC-7A16-A115-10C648C5921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5FA7C815-86EB-4BC9-8254-1FB46300934C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335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117187" name="Rectangle 1">
            <a:extLst>
              <a:ext uri="{FF2B5EF4-FFF2-40B4-BE49-F238E27FC236}">
                <a16:creationId xmlns:a16="http://schemas.microsoft.com/office/drawing/2014/main" id="{942A374C-8D53-4276-9AB7-F6602139AF89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17188" name="Rectangle 2">
            <a:extLst>
              <a:ext uri="{FF2B5EF4-FFF2-40B4-BE49-F238E27FC236}">
                <a16:creationId xmlns:a16="http://schemas.microsoft.com/office/drawing/2014/main" id="{B1CF2840-BF06-154C-2980-4BD9FD32B5D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234" name="Rectangle 16">
            <a:extLst>
              <a:ext uri="{FF2B5EF4-FFF2-40B4-BE49-F238E27FC236}">
                <a16:creationId xmlns:a16="http://schemas.microsoft.com/office/drawing/2014/main" id="{529434F2-777A-D11B-146D-B1C7693B538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5BCFB0DC-DB34-4A6C-BC6A-A19106107E7B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336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119235" name="Rectangle 1">
            <a:extLst>
              <a:ext uri="{FF2B5EF4-FFF2-40B4-BE49-F238E27FC236}">
                <a16:creationId xmlns:a16="http://schemas.microsoft.com/office/drawing/2014/main" id="{EBD8C228-DB33-896E-8DC9-EE72F1487340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19236" name="Rectangle 2">
            <a:extLst>
              <a:ext uri="{FF2B5EF4-FFF2-40B4-BE49-F238E27FC236}">
                <a16:creationId xmlns:a16="http://schemas.microsoft.com/office/drawing/2014/main" id="{B1F1FAAE-93E7-75C1-5C4E-93AE69FD2CE1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282" name="Rectangle 16">
            <a:extLst>
              <a:ext uri="{FF2B5EF4-FFF2-40B4-BE49-F238E27FC236}">
                <a16:creationId xmlns:a16="http://schemas.microsoft.com/office/drawing/2014/main" id="{73FB5B22-2A02-572F-F2BA-389C67634F2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17315049-4432-4AA6-9B4C-A54DB5B2C059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337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121283" name="Rectangle 1">
            <a:extLst>
              <a:ext uri="{FF2B5EF4-FFF2-40B4-BE49-F238E27FC236}">
                <a16:creationId xmlns:a16="http://schemas.microsoft.com/office/drawing/2014/main" id="{51D74EEB-C80C-ADAB-561A-D22EBB3C6A8D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1284" name="Rectangle 2">
            <a:extLst>
              <a:ext uri="{FF2B5EF4-FFF2-40B4-BE49-F238E27FC236}">
                <a16:creationId xmlns:a16="http://schemas.microsoft.com/office/drawing/2014/main" id="{4B78D9ED-869C-DE79-2C33-62EF2ACB169F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330" name="Rectangle 16">
            <a:extLst>
              <a:ext uri="{FF2B5EF4-FFF2-40B4-BE49-F238E27FC236}">
                <a16:creationId xmlns:a16="http://schemas.microsoft.com/office/drawing/2014/main" id="{C9398E75-621E-F917-16FF-2D707724372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0157937B-54CB-42D8-985C-F832D51A3CB5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338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123331" name="Rectangle 1">
            <a:extLst>
              <a:ext uri="{FF2B5EF4-FFF2-40B4-BE49-F238E27FC236}">
                <a16:creationId xmlns:a16="http://schemas.microsoft.com/office/drawing/2014/main" id="{740F1850-F28B-1CCD-5F26-3B3B2775A15D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3332" name="Rectangle 2">
            <a:extLst>
              <a:ext uri="{FF2B5EF4-FFF2-40B4-BE49-F238E27FC236}">
                <a16:creationId xmlns:a16="http://schemas.microsoft.com/office/drawing/2014/main" id="{ED32ED2E-4FB8-A232-A4CE-172A9783E13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378" name="Rectangle 16">
            <a:extLst>
              <a:ext uri="{FF2B5EF4-FFF2-40B4-BE49-F238E27FC236}">
                <a16:creationId xmlns:a16="http://schemas.microsoft.com/office/drawing/2014/main" id="{3FF4043D-0B2E-9F9D-994A-C48690BBF96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7F2956C4-6A22-43EA-8212-4EE449336917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339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125379" name="Rectangle 1">
            <a:extLst>
              <a:ext uri="{FF2B5EF4-FFF2-40B4-BE49-F238E27FC236}">
                <a16:creationId xmlns:a16="http://schemas.microsoft.com/office/drawing/2014/main" id="{CADE54C6-14F1-4637-78D5-F1D74BB4ED93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5380" name="Rectangle 2">
            <a:extLst>
              <a:ext uri="{FF2B5EF4-FFF2-40B4-BE49-F238E27FC236}">
                <a16:creationId xmlns:a16="http://schemas.microsoft.com/office/drawing/2014/main" id="{BDCAA063-4973-CCCD-DE3C-34893ACB9AC3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16">
            <a:extLst>
              <a:ext uri="{FF2B5EF4-FFF2-40B4-BE49-F238E27FC236}">
                <a16:creationId xmlns:a16="http://schemas.microsoft.com/office/drawing/2014/main" id="{F7A2C14B-98A2-C012-51FD-115BF9DEBD2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88AE5B68-1D77-4E2C-A8CB-6C1E16FF0884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34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502787" name="Rectangle 1">
            <a:extLst>
              <a:ext uri="{FF2B5EF4-FFF2-40B4-BE49-F238E27FC236}">
                <a16:creationId xmlns:a16="http://schemas.microsoft.com/office/drawing/2014/main" id="{68B92643-85E7-1A88-11DF-72734816E11C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2788" name="Rectangle 2">
            <a:extLst>
              <a:ext uri="{FF2B5EF4-FFF2-40B4-BE49-F238E27FC236}">
                <a16:creationId xmlns:a16="http://schemas.microsoft.com/office/drawing/2014/main" id="{DA55B198-58B6-ED85-F0F6-08CDB30E2ED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26" name="Rectangle 16">
            <a:extLst>
              <a:ext uri="{FF2B5EF4-FFF2-40B4-BE49-F238E27FC236}">
                <a16:creationId xmlns:a16="http://schemas.microsoft.com/office/drawing/2014/main" id="{5014AB1D-A064-8C13-3DA0-15748830DBD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A098A1C5-BD46-450C-93FB-6CAA3EDD9CCE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340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127427" name="Rectangle 1">
            <a:extLst>
              <a:ext uri="{FF2B5EF4-FFF2-40B4-BE49-F238E27FC236}">
                <a16:creationId xmlns:a16="http://schemas.microsoft.com/office/drawing/2014/main" id="{EFA85668-2F1D-5E64-FF72-AC7F66662C2F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7428" name="Rectangle 2">
            <a:extLst>
              <a:ext uri="{FF2B5EF4-FFF2-40B4-BE49-F238E27FC236}">
                <a16:creationId xmlns:a16="http://schemas.microsoft.com/office/drawing/2014/main" id="{FE7C8716-3893-B046-60CE-27F15DE56749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16">
            <a:extLst>
              <a:ext uri="{FF2B5EF4-FFF2-40B4-BE49-F238E27FC236}">
                <a16:creationId xmlns:a16="http://schemas.microsoft.com/office/drawing/2014/main" id="{95369F54-CC2F-A95D-D03E-675EB40C39D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7D37FD83-F486-4F1C-AEEA-9D353FE44D80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341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129475" name="Rectangle 1">
            <a:extLst>
              <a:ext uri="{FF2B5EF4-FFF2-40B4-BE49-F238E27FC236}">
                <a16:creationId xmlns:a16="http://schemas.microsoft.com/office/drawing/2014/main" id="{5E87247C-91F8-C2D3-759F-F965479EE107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9476" name="Rectangle 2">
            <a:extLst>
              <a:ext uri="{FF2B5EF4-FFF2-40B4-BE49-F238E27FC236}">
                <a16:creationId xmlns:a16="http://schemas.microsoft.com/office/drawing/2014/main" id="{EB498B84-2CC0-3E9B-B30F-4156F48910DC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Rectangle 16">
            <a:extLst>
              <a:ext uri="{FF2B5EF4-FFF2-40B4-BE49-F238E27FC236}">
                <a16:creationId xmlns:a16="http://schemas.microsoft.com/office/drawing/2014/main" id="{EC066865-7AD6-696A-2B0F-341F4AF239A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D9AAEB36-B920-4C96-BC3F-A5166FA548BC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342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131523" name="Rectangle 1">
            <a:extLst>
              <a:ext uri="{FF2B5EF4-FFF2-40B4-BE49-F238E27FC236}">
                <a16:creationId xmlns:a16="http://schemas.microsoft.com/office/drawing/2014/main" id="{A3D72791-F7B5-C709-05BF-0CB1BFA66750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31524" name="Rectangle 2">
            <a:extLst>
              <a:ext uri="{FF2B5EF4-FFF2-40B4-BE49-F238E27FC236}">
                <a16:creationId xmlns:a16="http://schemas.microsoft.com/office/drawing/2014/main" id="{8A7669F7-BAA5-DBCD-231C-75207D4393A8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570" name="Rectangle 16">
            <a:extLst>
              <a:ext uri="{FF2B5EF4-FFF2-40B4-BE49-F238E27FC236}">
                <a16:creationId xmlns:a16="http://schemas.microsoft.com/office/drawing/2014/main" id="{38CBB7D3-E1E3-8BC5-DE5E-BF6BA04EB84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1D197CEF-96A8-4EF6-BCB2-C6ACCE577F46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343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133571" name="Rectangle 1">
            <a:extLst>
              <a:ext uri="{FF2B5EF4-FFF2-40B4-BE49-F238E27FC236}">
                <a16:creationId xmlns:a16="http://schemas.microsoft.com/office/drawing/2014/main" id="{2FD00C64-8B9C-D406-220A-54D19053862B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33572" name="Rectangle 2">
            <a:extLst>
              <a:ext uri="{FF2B5EF4-FFF2-40B4-BE49-F238E27FC236}">
                <a16:creationId xmlns:a16="http://schemas.microsoft.com/office/drawing/2014/main" id="{D02AB885-1A0B-95CA-AF78-9EBB297D08CE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18" name="Rectangle 16">
            <a:extLst>
              <a:ext uri="{FF2B5EF4-FFF2-40B4-BE49-F238E27FC236}">
                <a16:creationId xmlns:a16="http://schemas.microsoft.com/office/drawing/2014/main" id="{4975DBB7-487E-734F-BA23-5B245D27F05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E5D52E34-A69C-48CC-A838-6B4C83DD00DA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344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135619" name="Rectangle 1">
            <a:extLst>
              <a:ext uri="{FF2B5EF4-FFF2-40B4-BE49-F238E27FC236}">
                <a16:creationId xmlns:a16="http://schemas.microsoft.com/office/drawing/2014/main" id="{100483FE-4624-624F-DD8B-C983CD1FADAC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35620" name="Rectangle 2">
            <a:extLst>
              <a:ext uri="{FF2B5EF4-FFF2-40B4-BE49-F238E27FC236}">
                <a16:creationId xmlns:a16="http://schemas.microsoft.com/office/drawing/2014/main" id="{EDCD9F67-2C9E-8AFB-4017-456638EEB773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666" name="Rectangle 16">
            <a:extLst>
              <a:ext uri="{FF2B5EF4-FFF2-40B4-BE49-F238E27FC236}">
                <a16:creationId xmlns:a16="http://schemas.microsoft.com/office/drawing/2014/main" id="{11BC80A2-69EA-0161-6D79-A6465EAFB09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D1AD48EC-FC49-4D99-A864-F49DFFC799B1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345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137667" name="Rectangle 1">
            <a:extLst>
              <a:ext uri="{FF2B5EF4-FFF2-40B4-BE49-F238E27FC236}">
                <a16:creationId xmlns:a16="http://schemas.microsoft.com/office/drawing/2014/main" id="{8CB2498D-0376-9FC7-EF9B-BC439C8CB86B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37668" name="Rectangle 2">
            <a:extLst>
              <a:ext uri="{FF2B5EF4-FFF2-40B4-BE49-F238E27FC236}">
                <a16:creationId xmlns:a16="http://schemas.microsoft.com/office/drawing/2014/main" id="{06AD2087-4BF9-8402-0FCE-12DCC9E7E7DF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4" name="Rectangle 16">
            <a:extLst>
              <a:ext uri="{FF2B5EF4-FFF2-40B4-BE49-F238E27FC236}">
                <a16:creationId xmlns:a16="http://schemas.microsoft.com/office/drawing/2014/main" id="{E3229DBC-5BC0-CAE9-7890-E3957BC6780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64B011E0-563E-4595-8325-2B83FEE0798C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346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139715" name="Rectangle 1">
            <a:extLst>
              <a:ext uri="{FF2B5EF4-FFF2-40B4-BE49-F238E27FC236}">
                <a16:creationId xmlns:a16="http://schemas.microsoft.com/office/drawing/2014/main" id="{A6933DE5-BF97-74FB-7EF8-CC2B3BC6F98E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39716" name="Rectangle 2">
            <a:extLst>
              <a:ext uri="{FF2B5EF4-FFF2-40B4-BE49-F238E27FC236}">
                <a16:creationId xmlns:a16="http://schemas.microsoft.com/office/drawing/2014/main" id="{9972BF5E-A0CC-BAD1-4DE5-1FBF43F40713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762" name="Rectangle 16">
            <a:extLst>
              <a:ext uri="{FF2B5EF4-FFF2-40B4-BE49-F238E27FC236}">
                <a16:creationId xmlns:a16="http://schemas.microsoft.com/office/drawing/2014/main" id="{04E5644D-2F74-67B6-4A46-3780F153A91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341A2C44-1942-4E2C-81EA-1DFE1BFB7531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347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141763" name="Rectangle 1">
            <a:extLst>
              <a:ext uri="{FF2B5EF4-FFF2-40B4-BE49-F238E27FC236}">
                <a16:creationId xmlns:a16="http://schemas.microsoft.com/office/drawing/2014/main" id="{F04B0240-C734-7CE6-5C6B-53921498708F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41764" name="Rectangle 2">
            <a:extLst>
              <a:ext uri="{FF2B5EF4-FFF2-40B4-BE49-F238E27FC236}">
                <a16:creationId xmlns:a16="http://schemas.microsoft.com/office/drawing/2014/main" id="{B83EE486-1383-7F1D-41ED-A1212160EBC8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810" name="Rectangle 16">
            <a:extLst>
              <a:ext uri="{FF2B5EF4-FFF2-40B4-BE49-F238E27FC236}">
                <a16:creationId xmlns:a16="http://schemas.microsoft.com/office/drawing/2014/main" id="{561A3E35-73D5-8E27-2082-A48C295D210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D4CED20D-8163-4E82-A3F6-11604A543ADE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348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143811" name="Rectangle 1">
            <a:extLst>
              <a:ext uri="{FF2B5EF4-FFF2-40B4-BE49-F238E27FC236}">
                <a16:creationId xmlns:a16="http://schemas.microsoft.com/office/drawing/2014/main" id="{B68CE6AB-49AD-7877-26AB-862C49612B1C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43812" name="Rectangle 2">
            <a:extLst>
              <a:ext uri="{FF2B5EF4-FFF2-40B4-BE49-F238E27FC236}">
                <a16:creationId xmlns:a16="http://schemas.microsoft.com/office/drawing/2014/main" id="{586215AF-989C-2BEC-3434-450A69F286E8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858" name="Rectangle 16">
            <a:extLst>
              <a:ext uri="{FF2B5EF4-FFF2-40B4-BE49-F238E27FC236}">
                <a16:creationId xmlns:a16="http://schemas.microsoft.com/office/drawing/2014/main" id="{4B506343-EB60-8753-B3C5-ABAA8131C7D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1602BB74-1028-4573-B1D4-8A2F7B78EC28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349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145859" name="Rectangle 1">
            <a:extLst>
              <a:ext uri="{FF2B5EF4-FFF2-40B4-BE49-F238E27FC236}">
                <a16:creationId xmlns:a16="http://schemas.microsoft.com/office/drawing/2014/main" id="{BA32C2B2-2A59-92D8-7364-BE8C16E01AA0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45860" name="Rectangle 2">
            <a:extLst>
              <a:ext uri="{FF2B5EF4-FFF2-40B4-BE49-F238E27FC236}">
                <a16:creationId xmlns:a16="http://schemas.microsoft.com/office/drawing/2014/main" id="{20BF1ABD-B96D-4740-C262-0CB78B8C6231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16">
            <a:extLst>
              <a:ext uri="{FF2B5EF4-FFF2-40B4-BE49-F238E27FC236}">
                <a16:creationId xmlns:a16="http://schemas.microsoft.com/office/drawing/2014/main" id="{42CD9520-642F-A16B-2DE7-107297F8BBF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DC310931-BEFE-4C5D-A4E5-035A7E2E999E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35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504835" name="Rectangle 1">
            <a:extLst>
              <a:ext uri="{FF2B5EF4-FFF2-40B4-BE49-F238E27FC236}">
                <a16:creationId xmlns:a16="http://schemas.microsoft.com/office/drawing/2014/main" id="{9AFB8E5B-8A43-F53B-422E-7E37CB33B537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4836" name="Rectangle 2">
            <a:extLst>
              <a:ext uri="{FF2B5EF4-FFF2-40B4-BE49-F238E27FC236}">
                <a16:creationId xmlns:a16="http://schemas.microsoft.com/office/drawing/2014/main" id="{CE71CA4C-5708-BDD8-A3CE-2B5D060B3A07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906" name="Rectangle 16">
            <a:extLst>
              <a:ext uri="{FF2B5EF4-FFF2-40B4-BE49-F238E27FC236}">
                <a16:creationId xmlns:a16="http://schemas.microsoft.com/office/drawing/2014/main" id="{F31C1C80-2807-3E1D-5920-E1333C6FB9B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0DB58307-0390-44D7-B4BF-FD34C0BBF77F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350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147907" name="Rectangle 1">
            <a:extLst>
              <a:ext uri="{FF2B5EF4-FFF2-40B4-BE49-F238E27FC236}">
                <a16:creationId xmlns:a16="http://schemas.microsoft.com/office/drawing/2014/main" id="{AB5733F9-78C1-C545-1909-3C3C081FA2C9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47908" name="Rectangle 2">
            <a:extLst>
              <a:ext uri="{FF2B5EF4-FFF2-40B4-BE49-F238E27FC236}">
                <a16:creationId xmlns:a16="http://schemas.microsoft.com/office/drawing/2014/main" id="{0DB23539-EE3C-0CF2-07A0-C836706FAB2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954" name="Rectangle 16">
            <a:extLst>
              <a:ext uri="{FF2B5EF4-FFF2-40B4-BE49-F238E27FC236}">
                <a16:creationId xmlns:a16="http://schemas.microsoft.com/office/drawing/2014/main" id="{CF07BF50-C58E-59BD-5D02-31910A3586F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960C9CCC-6562-430D-BB80-B9B0F14A70F3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351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149955" name="Rectangle 1">
            <a:extLst>
              <a:ext uri="{FF2B5EF4-FFF2-40B4-BE49-F238E27FC236}">
                <a16:creationId xmlns:a16="http://schemas.microsoft.com/office/drawing/2014/main" id="{F58DE5D8-1E5C-CC29-E608-E70939E8EB42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49956" name="Rectangle 2">
            <a:extLst>
              <a:ext uri="{FF2B5EF4-FFF2-40B4-BE49-F238E27FC236}">
                <a16:creationId xmlns:a16="http://schemas.microsoft.com/office/drawing/2014/main" id="{2066CA9F-2B2E-63A8-D529-481EA294354B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002" name="Rectangle 16">
            <a:extLst>
              <a:ext uri="{FF2B5EF4-FFF2-40B4-BE49-F238E27FC236}">
                <a16:creationId xmlns:a16="http://schemas.microsoft.com/office/drawing/2014/main" id="{459F7EAD-6C56-B54A-58D8-167392FFBB7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5F5F8C21-FF2E-47D0-AF62-A1A1874A3CE3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352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152003" name="Rectangle 1">
            <a:extLst>
              <a:ext uri="{FF2B5EF4-FFF2-40B4-BE49-F238E27FC236}">
                <a16:creationId xmlns:a16="http://schemas.microsoft.com/office/drawing/2014/main" id="{9C9EBC5F-2C70-F7C6-7426-3C974ACF00E8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52004" name="Rectangle 2">
            <a:extLst>
              <a:ext uri="{FF2B5EF4-FFF2-40B4-BE49-F238E27FC236}">
                <a16:creationId xmlns:a16="http://schemas.microsoft.com/office/drawing/2014/main" id="{DA74F8C4-3D0C-F703-EDDD-FBD78E8B989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050" name="Rectangle 16">
            <a:extLst>
              <a:ext uri="{FF2B5EF4-FFF2-40B4-BE49-F238E27FC236}">
                <a16:creationId xmlns:a16="http://schemas.microsoft.com/office/drawing/2014/main" id="{34B0ECB8-D142-9FA8-FB36-3223BC97E5D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FD900787-5CBF-4787-85FD-A53E91CB5935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353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154051" name="Rectangle 1">
            <a:extLst>
              <a:ext uri="{FF2B5EF4-FFF2-40B4-BE49-F238E27FC236}">
                <a16:creationId xmlns:a16="http://schemas.microsoft.com/office/drawing/2014/main" id="{BB46E188-63CF-1F63-2AE2-3D031083D9EA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54052" name="Rectangle 2">
            <a:extLst>
              <a:ext uri="{FF2B5EF4-FFF2-40B4-BE49-F238E27FC236}">
                <a16:creationId xmlns:a16="http://schemas.microsoft.com/office/drawing/2014/main" id="{D77AAD35-F37A-0A61-5F5C-CE857E1E659C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098" name="Rectangle 16">
            <a:extLst>
              <a:ext uri="{FF2B5EF4-FFF2-40B4-BE49-F238E27FC236}">
                <a16:creationId xmlns:a16="http://schemas.microsoft.com/office/drawing/2014/main" id="{FE96D2DB-B265-33F6-65D2-136AF31B863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56065D69-9AF7-42A5-B7CC-E822F9D38B84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354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156099" name="Rectangle 1">
            <a:extLst>
              <a:ext uri="{FF2B5EF4-FFF2-40B4-BE49-F238E27FC236}">
                <a16:creationId xmlns:a16="http://schemas.microsoft.com/office/drawing/2014/main" id="{68FC7E74-8BD9-ADF5-C691-CD4EBF838F97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56100" name="Rectangle 2">
            <a:extLst>
              <a:ext uri="{FF2B5EF4-FFF2-40B4-BE49-F238E27FC236}">
                <a16:creationId xmlns:a16="http://schemas.microsoft.com/office/drawing/2014/main" id="{D2134FF7-36E3-5A9B-62AF-293A33DD8283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146" name="Rectangle 16">
            <a:extLst>
              <a:ext uri="{FF2B5EF4-FFF2-40B4-BE49-F238E27FC236}">
                <a16:creationId xmlns:a16="http://schemas.microsoft.com/office/drawing/2014/main" id="{373D76C3-A63C-9086-8DBA-01F576C68F0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9C1757F8-5CBA-4DEF-AC2A-02E79679B652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355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158147" name="Rectangle 1">
            <a:extLst>
              <a:ext uri="{FF2B5EF4-FFF2-40B4-BE49-F238E27FC236}">
                <a16:creationId xmlns:a16="http://schemas.microsoft.com/office/drawing/2014/main" id="{87C6A1E8-42E1-3F59-4BDE-7235E9AB01D1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58148" name="Rectangle 2">
            <a:extLst>
              <a:ext uri="{FF2B5EF4-FFF2-40B4-BE49-F238E27FC236}">
                <a16:creationId xmlns:a16="http://schemas.microsoft.com/office/drawing/2014/main" id="{4B8641DE-009C-DC48-EFE1-EE24285A47B1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16">
            <a:extLst>
              <a:ext uri="{FF2B5EF4-FFF2-40B4-BE49-F238E27FC236}">
                <a16:creationId xmlns:a16="http://schemas.microsoft.com/office/drawing/2014/main" id="{D475666D-31CC-AF82-1A26-F4CB285E275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5C970397-BA38-4C98-9D8B-8FE5C8F3944D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356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160195" name="Rectangle 1">
            <a:extLst>
              <a:ext uri="{FF2B5EF4-FFF2-40B4-BE49-F238E27FC236}">
                <a16:creationId xmlns:a16="http://schemas.microsoft.com/office/drawing/2014/main" id="{9AFCCA91-4831-A225-DD34-1D2AD46E9F52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60196" name="Rectangle 2">
            <a:extLst>
              <a:ext uri="{FF2B5EF4-FFF2-40B4-BE49-F238E27FC236}">
                <a16:creationId xmlns:a16="http://schemas.microsoft.com/office/drawing/2014/main" id="{10CEB655-0A55-90FD-9DD6-F35394C196F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242" name="Rectangle 16">
            <a:extLst>
              <a:ext uri="{FF2B5EF4-FFF2-40B4-BE49-F238E27FC236}">
                <a16:creationId xmlns:a16="http://schemas.microsoft.com/office/drawing/2014/main" id="{F9F9CCD2-4612-FE95-FE64-DBD2B8D868E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8C1A48AA-A02D-4EDE-9651-0F367394CD79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357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162243" name="Rectangle 1">
            <a:extLst>
              <a:ext uri="{FF2B5EF4-FFF2-40B4-BE49-F238E27FC236}">
                <a16:creationId xmlns:a16="http://schemas.microsoft.com/office/drawing/2014/main" id="{313F2DB3-F760-F80D-2B8B-4B00267E681B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62244" name="Rectangle 2">
            <a:extLst>
              <a:ext uri="{FF2B5EF4-FFF2-40B4-BE49-F238E27FC236}">
                <a16:creationId xmlns:a16="http://schemas.microsoft.com/office/drawing/2014/main" id="{6E9D443D-8464-43CC-E691-05D962B0028C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290" name="Rectangle 16">
            <a:extLst>
              <a:ext uri="{FF2B5EF4-FFF2-40B4-BE49-F238E27FC236}">
                <a16:creationId xmlns:a16="http://schemas.microsoft.com/office/drawing/2014/main" id="{9AE32FC5-7CAE-A9AB-F0A0-6E89F07A0F2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A847F87E-A3D9-4322-ACE5-06D68DD513CC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358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164291" name="Rectangle 1">
            <a:extLst>
              <a:ext uri="{FF2B5EF4-FFF2-40B4-BE49-F238E27FC236}">
                <a16:creationId xmlns:a16="http://schemas.microsoft.com/office/drawing/2014/main" id="{DE2F90BA-24B9-5143-AF98-1D6DB31F32F2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64292" name="Rectangle 2">
            <a:extLst>
              <a:ext uri="{FF2B5EF4-FFF2-40B4-BE49-F238E27FC236}">
                <a16:creationId xmlns:a16="http://schemas.microsoft.com/office/drawing/2014/main" id="{C4BDF7A0-BE65-C66E-6E2F-E0E97D73050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338" name="Rectangle 16">
            <a:extLst>
              <a:ext uri="{FF2B5EF4-FFF2-40B4-BE49-F238E27FC236}">
                <a16:creationId xmlns:a16="http://schemas.microsoft.com/office/drawing/2014/main" id="{32302F4C-E82D-ACC8-5A93-09F32731AE6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C8483C75-899B-4F19-82A6-AF30A7C634CC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359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166339" name="Rectangle 1">
            <a:extLst>
              <a:ext uri="{FF2B5EF4-FFF2-40B4-BE49-F238E27FC236}">
                <a16:creationId xmlns:a16="http://schemas.microsoft.com/office/drawing/2014/main" id="{6ECADBF9-1584-0D10-73E5-0C0F33685F66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66340" name="Rectangle 2">
            <a:extLst>
              <a:ext uri="{FF2B5EF4-FFF2-40B4-BE49-F238E27FC236}">
                <a16:creationId xmlns:a16="http://schemas.microsoft.com/office/drawing/2014/main" id="{971A24CB-71CB-C72E-342C-30D5CAEA7AA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16">
            <a:extLst>
              <a:ext uri="{FF2B5EF4-FFF2-40B4-BE49-F238E27FC236}">
                <a16:creationId xmlns:a16="http://schemas.microsoft.com/office/drawing/2014/main" id="{75600942-296D-FDDA-A531-F0CA1303584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51C62918-B94B-4DDB-9A8A-1361505FD503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36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506883" name="Rectangle 1">
            <a:extLst>
              <a:ext uri="{FF2B5EF4-FFF2-40B4-BE49-F238E27FC236}">
                <a16:creationId xmlns:a16="http://schemas.microsoft.com/office/drawing/2014/main" id="{3047ADFD-2773-B422-E7B3-5C42E4F01D9F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6884" name="Rectangle 2">
            <a:extLst>
              <a:ext uri="{FF2B5EF4-FFF2-40B4-BE49-F238E27FC236}">
                <a16:creationId xmlns:a16="http://schemas.microsoft.com/office/drawing/2014/main" id="{B099F8BD-E21F-2852-63DE-20CAAE8EB36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386" name="Rectangle 16">
            <a:extLst>
              <a:ext uri="{FF2B5EF4-FFF2-40B4-BE49-F238E27FC236}">
                <a16:creationId xmlns:a16="http://schemas.microsoft.com/office/drawing/2014/main" id="{62C19B42-8724-0546-544E-EFEB2B80E28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04F751AB-4023-4D91-9FEE-E012823C490E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360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168387" name="Rectangle 1">
            <a:extLst>
              <a:ext uri="{FF2B5EF4-FFF2-40B4-BE49-F238E27FC236}">
                <a16:creationId xmlns:a16="http://schemas.microsoft.com/office/drawing/2014/main" id="{0E6DC9F7-A740-F8A7-410A-EED0F8459389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68388" name="Rectangle 2">
            <a:extLst>
              <a:ext uri="{FF2B5EF4-FFF2-40B4-BE49-F238E27FC236}">
                <a16:creationId xmlns:a16="http://schemas.microsoft.com/office/drawing/2014/main" id="{04F64C24-8973-EC9A-3C6E-EB8D889B5BD5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434" name="Rectangle 16">
            <a:extLst>
              <a:ext uri="{FF2B5EF4-FFF2-40B4-BE49-F238E27FC236}">
                <a16:creationId xmlns:a16="http://schemas.microsoft.com/office/drawing/2014/main" id="{0ABA3D30-624D-9605-0F85-A6A79FBE3C7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DE8377FF-E2CD-482C-820A-C58FF080217E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361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170435" name="Rectangle 1">
            <a:extLst>
              <a:ext uri="{FF2B5EF4-FFF2-40B4-BE49-F238E27FC236}">
                <a16:creationId xmlns:a16="http://schemas.microsoft.com/office/drawing/2014/main" id="{6B32AE9E-4A1E-1E1C-B1C7-E048B962BB6A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70436" name="Rectangle 2">
            <a:extLst>
              <a:ext uri="{FF2B5EF4-FFF2-40B4-BE49-F238E27FC236}">
                <a16:creationId xmlns:a16="http://schemas.microsoft.com/office/drawing/2014/main" id="{28ACFB82-778C-1CE2-38F4-F7F714DAD4E5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482" name="Rectangle 16">
            <a:extLst>
              <a:ext uri="{FF2B5EF4-FFF2-40B4-BE49-F238E27FC236}">
                <a16:creationId xmlns:a16="http://schemas.microsoft.com/office/drawing/2014/main" id="{38344912-6885-DE2B-8A58-9FADAE2F2E0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7D61C9F4-338E-4217-9B71-236A8C3F0DB3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362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172483" name="Rectangle 1">
            <a:extLst>
              <a:ext uri="{FF2B5EF4-FFF2-40B4-BE49-F238E27FC236}">
                <a16:creationId xmlns:a16="http://schemas.microsoft.com/office/drawing/2014/main" id="{A707B681-9B95-2086-EDBE-70DB4C5BC8DD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72484" name="Rectangle 2">
            <a:extLst>
              <a:ext uri="{FF2B5EF4-FFF2-40B4-BE49-F238E27FC236}">
                <a16:creationId xmlns:a16="http://schemas.microsoft.com/office/drawing/2014/main" id="{0FC766CE-BA95-28D1-028A-C33B30F5D0B3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530" name="Rectangle 16">
            <a:extLst>
              <a:ext uri="{FF2B5EF4-FFF2-40B4-BE49-F238E27FC236}">
                <a16:creationId xmlns:a16="http://schemas.microsoft.com/office/drawing/2014/main" id="{1FB89852-C663-CE79-B8C3-04F1E4B9C5D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1F1B0A2B-D81F-487E-8AD9-0A5E0CC47A63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363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174531" name="Rectangle 1">
            <a:extLst>
              <a:ext uri="{FF2B5EF4-FFF2-40B4-BE49-F238E27FC236}">
                <a16:creationId xmlns:a16="http://schemas.microsoft.com/office/drawing/2014/main" id="{5727F2F8-0467-9799-DAF1-D95597A306CB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74532" name="Rectangle 2">
            <a:extLst>
              <a:ext uri="{FF2B5EF4-FFF2-40B4-BE49-F238E27FC236}">
                <a16:creationId xmlns:a16="http://schemas.microsoft.com/office/drawing/2014/main" id="{BE35A27B-83DB-1385-2700-FEBC8456A9FB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578" name="Rectangle 16">
            <a:extLst>
              <a:ext uri="{FF2B5EF4-FFF2-40B4-BE49-F238E27FC236}">
                <a16:creationId xmlns:a16="http://schemas.microsoft.com/office/drawing/2014/main" id="{60AB4AC7-63F3-C330-3145-F59A60A8593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5FEE4F68-8112-4B3F-B236-10DA455DF2DC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364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176579" name="Rectangle 1">
            <a:extLst>
              <a:ext uri="{FF2B5EF4-FFF2-40B4-BE49-F238E27FC236}">
                <a16:creationId xmlns:a16="http://schemas.microsoft.com/office/drawing/2014/main" id="{65399791-91DB-10B1-E062-08C255A78E16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76580" name="Rectangle 2">
            <a:extLst>
              <a:ext uri="{FF2B5EF4-FFF2-40B4-BE49-F238E27FC236}">
                <a16:creationId xmlns:a16="http://schemas.microsoft.com/office/drawing/2014/main" id="{360B51EB-CFD0-0A72-33D4-002A537A6AB7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626" name="Rectangle 16">
            <a:extLst>
              <a:ext uri="{FF2B5EF4-FFF2-40B4-BE49-F238E27FC236}">
                <a16:creationId xmlns:a16="http://schemas.microsoft.com/office/drawing/2014/main" id="{79AB5A01-4738-7645-FE7E-5E796AA24EB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DF134B91-C2FC-41D7-9511-5828CA50F8BB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365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178627" name="Rectangle 1">
            <a:extLst>
              <a:ext uri="{FF2B5EF4-FFF2-40B4-BE49-F238E27FC236}">
                <a16:creationId xmlns:a16="http://schemas.microsoft.com/office/drawing/2014/main" id="{574A8244-0A68-0479-321D-C2ED26421476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78628" name="Rectangle 2">
            <a:extLst>
              <a:ext uri="{FF2B5EF4-FFF2-40B4-BE49-F238E27FC236}">
                <a16:creationId xmlns:a16="http://schemas.microsoft.com/office/drawing/2014/main" id="{A91319B7-0607-D23E-1B93-879455117E2C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674" name="Rectangle 16">
            <a:extLst>
              <a:ext uri="{FF2B5EF4-FFF2-40B4-BE49-F238E27FC236}">
                <a16:creationId xmlns:a16="http://schemas.microsoft.com/office/drawing/2014/main" id="{26AE75C9-90B6-8650-C7CC-D054E9782F8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AD04977F-8EFD-4D45-B24C-1A6A80F3EA7A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366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180675" name="Rectangle 1">
            <a:extLst>
              <a:ext uri="{FF2B5EF4-FFF2-40B4-BE49-F238E27FC236}">
                <a16:creationId xmlns:a16="http://schemas.microsoft.com/office/drawing/2014/main" id="{DA59835D-7EE5-5AE0-5DAC-2183D58BB884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80676" name="Rectangle 2">
            <a:extLst>
              <a:ext uri="{FF2B5EF4-FFF2-40B4-BE49-F238E27FC236}">
                <a16:creationId xmlns:a16="http://schemas.microsoft.com/office/drawing/2014/main" id="{98C5FB70-9160-232C-7D25-BB42294E6D6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722" name="Rectangle 16">
            <a:extLst>
              <a:ext uri="{FF2B5EF4-FFF2-40B4-BE49-F238E27FC236}">
                <a16:creationId xmlns:a16="http://schemas.microsoft.com/office/drawing/2014/main" id="{235B784D-7D29-BE5E-B068-2499151DE28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CBAEC1A6-2D33-4B6D-9BA1-2E005B3FF690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367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182723" name="Rectangle 1">
            <a:extLst>
              <a:ext uri="{FF2B5EF4-FFF2-40B4-BE49-F238E27FC236}">
                <a16:creationId xmlns:a16="http://schemas.microsoft.com/office/drawing/2014/main" id="{7CEF87B1-1F38-D5B7-2430-FA346CB7079C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82724" name="Rectangle 2">
            <a:extLst>
              <a:ext uri="{FF2B5EF4-FFF2-40B4-BE49-F238E27FC236}">
                <a16:creationId xmlns:a16="http://schemas.microsoft.com/office/drawing/2014/main" id="{0165DEB1-2E1B-0193-1048-F24EDC16DDCB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770" name="Rectangle 16">
            <a:extLst>
              <a:ext uri="{FF2B5EF4-FFF2-40B4-BE49-F238E27FC236}">
                <a16:creationId xmlns:a16="http://schemas.microsoft.com/office/drawing/2014/main" id="{ADDBF5BD-E1F0-2B76-E91A-5099A9F8F34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66833AFD-ECAC-4C59-87FF-09B9A1DE5719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368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184771" name="Rectangle 1">
            <a:extLst>
              <a:ext uri="{FF2B5EF4-FFF2-40B4-BE49-F238E27FC236}">
                <a16:creationId xmlns:a16="http://schemas.microsoft.com/office/drawing/2014/main" id="{2BFED49E-017E-F3EC-5E81-1747DAF7E0BA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84772" name="Rectangle 2">
            <a:extLst>
              <a:ext uri="{FF2B5EF4-FFF2-40B4-BE49-F238E27FC236}">
                <a16:creationId xmlns:a16="http://schemas.microsoft.com/office/drawing/2014/main" id="{0D6AF0BB-5980-B4E0-B39A-8BBDC117FD0C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818" name="Rectangle 16">
            <a:extLst>
              <a:ext uri="{FF2B5EF4-FFF2-40B4-BE49-F238E27FC236}">
                <a16:creationId xmlns:a16="http://schemas.microsoft.com/office/drawing/2014/main" id="{AC9049E3-81B6-25E3-A721-268B5D18602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B9D727FB-41B6-484C-B592-674FC7FA2906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369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186819" name="Rectangle 1">
            <a:extLst>
              <a:ext uri="{FF2B5EF4-FFF2-40B4-BE49-F238E27FC236}">
                <a16:creationId xmlns:a16="http://schemas.microsoft.com/office/drawing/2014/main" id="{B0B9A9A9-FAFA-8D73-49C4-E9C6341E2888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86820" name="Rectangle 2">
            <a:extLst>
              <a:ext uri="{FF2B5EF4-FFF2-40B4-BE49-F238E27FC236}">
                <a16:creationId xmlns:a16="http://schemas.microsoft.com/office/drawing/2014/main" id="{0041F4D0-CDEE-543E-091B-9EE0A2609EA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16">
            <a:extLst>
              <a:ext uri="{FF2B5EF4-FFF2-40B4-BE49-F238E27FC236}">
                <a16:creationId xmlns:a16="http://schemas.microsoft.com/office/drawing/2014/main" id="{BC2032F1-6E10-FD51-CAC9-58DED9982AA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3B9ADC56-87D5-4508-8645-EFB466268AD7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37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508931" name="Rectangle 1">
            <a:extLst>
              <a:ext uri="{FF2B5EF4-FFF2-40B4-BE49-F238E27FC236}">
                <a16:creationId xmlns:a16="http://schemas.microsoft.com/office/drawing/2014/main" id="{A5617628-4214-AA58-1D13-4A806F67DCB9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8932" name="Rectangle 2">
            <a:extLst>
              <a:ext uri="{FF2B5EF4-FFF2-40B4-BE49-F238E27FC236}">
                <a16:creationId xmlns:a16="http://schemas.microsoft.com/office/drawing/2014/main" id="{C38FCB8B-424F-3445-BAFF-DCBCFABA0D6B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866" name="Rectangle 16">
            <a:extLst>
              <a:ext uri="{FF2B5EF4-FFF2-40B4-BE49-F238E27FC236}">
                <a16:creationId xmlns:a16="http://schemas.microsoft.com/office/drawing/2014/main" id="{80CCDA5A-AA6B-66D1-53A5-AD962B532A4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01F8454E-DE96-46C2-AAB3-DD42D35AE77C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370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188867" name="Rectangle 1">
            <a:extLst>
              <a:ext uri="{FF2B5EF4-FFF2-40B4-BE49-F238E27FC236}">
                <a16:creationId xmlns:a16="http://schemas.microsoft.com/office/drawing/2014/main" id="{5FE89C4A-C59E-477C-0FB9-8C2A31EF388F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88868" name="Rectangle 2">
            <a:extLst>
              <a:ext uri="{FF2B5EF4-FFF2-40B4-BE49-F238E27FC236}">
                <a16:creationId xmlns:a16="http://schemas.microsoft.com/office/drawing/2014/main" id="{78F3B211-A6EE-C769-ABB4-5EC11EDA169E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914" name="Rectangle 16">
            <a:extLst>
              <a:ext uri="{FF2B5EF4-FFF2-40B4-BE49-F238E27FC236}">
                <a16:creationId xmlns:a16="http://schemas.microsoft.com/office/drawing/2014/main" id="{A9F9272D-75B6-B467-0346-D75EDD11263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3426E558-DBD3-4CD8-A7DE-E4772069519B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371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190915" name="Rectangle 1">
            <a:extLst>
              <a:ext uri="{FF2B5EF4-FFF2-40B4-BE49-F238E27FC236}">
                <a16:creationId xmlns:a16="http://schemas.microsoft.com/office/drawing/2014/main" id="{8B0605AA-B9BD-EDEB-F66F-B0926BE91DF2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90916" name="Rectangle 2">
            <a:extLst>
              <a:ext uri="{FF2B5EF4-FFF2-40B4-BE49-F238E27FC236}">
                <a16:creationId xmlns:a16="http://schemas.microsoft.com/office/drawing/2014/main" id="{D29F171D-FE33-E1AD-538C-EDBF894F19DA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16">
            <a:extLst>
              <a:ext uri="{FF2B5EF4-FFF2-40B4-BE49-F238E27FC236}">
                <a16:creationId xmlns:a16="http://schemas.microsoft.com/office/drawing/2014/main" id="{692646D7-1DA6-84BB-8B2F-23EE918BA77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D9BF9865-E792-43AF-AA16-B87259685C64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372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192963" name="Rectangle 1">
            <a:extLst>
              <a:ext uri="{FF2B5EF4-FFF2-40B4-BE49-F238E27FC236}">
                <a16:creationId xmlns:a16="http://schemas.microsoft.com/office/drawing/2014/main" id="{B7008CC9-D902-252F-C980-2D546BE7CB3D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92964" name="Rectangle 2">
            <a:extLst>
              <a:ext uri="{FF2B5EF4-FFF2-40B4-BE49-F238E27FC236}">
                <a16:creationId xmlns:a16="http://schemas.microsoft.com/office/drawing/2014/main" id="{0449A184-F10F-DE6A-6410-AABB81B1E23C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Rectangle 16">
            <a:extLst>
              <a:ext uri="{FF2B5EF4-FFF2-40B4-BE49-F238E27FC236}">
                <a16:creationId xmlns:a16="http://schemas.microsoft.com/office/drawing/2014/main" id="{78257933-89CA-E1C6-658C-2A29CD85580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A11676BC-FFB6-48FA-B78B-6B0FF2508649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373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195011" name="Rectangle 1">
            <a:extLst>
              <a:ext uri="{FF2B5EF4-FFF2-40B4-BE49-F238E27FC236}">
                <a16:creationId xmlns:a16="http://schemas.microsoft.com/office/drawing/2014/main" id="{3D7E02ED-46AD-8DE2-14A0-FD876D022EEE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95012" name="Rectangle 2">
            <a:extLst>
              <a:ext uri="{FF2B5EF4-FFF2-40B4-BE49-F238E27FC236}">
                <a16:creationId xmlns:a16="http://schemas.microsoft.com/office/drawing/2014/main" id="{FFAA1D7D-27A8-40A0-3F6C-0D7A72FFF698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058" name="Rectangle 16">
            <a:extLst>
              <a:ext uri="{FF2B5EF4-FFF2-40B4-BE49-F238E27FC236}">
                <a16:creationId xmlns:a16="http://schemas.microsoft.com/office/drawing/2014/main" id="{E4A3026F-3A44-840D-BA59-724175AD657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FF1B60FE-1CCA-4FD1-AF38-CC9D146C8708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374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197059" name="Rectangle 1">
            <a:extLst>
              <a:ext uri="{FF2B5EF4-FFF2-40B4-BE49-F238E27FC236}">
                <a16:creationId xmlns:a16="http://schemas.microsoft.com/office/drawing/2014/main" id="{F35CB770-BEAB-7492-C06F-9179BB30F5EA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97060" name="Rectangle 2">
            <a:extLst>
              <a:ext uri="{FF2B5EF4-FFF2-40B4-BE49-F238E27FC236}">
                <a16:creationId xmlns:a16="http://schemas.microsoft.com/office/drawing/2014/main" id="{10AB2B7E-9C87-782C-B66F-6C975650BCE9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106" name="Rectangle 16">
            <a:extLst>
              <a:ext uri="{FF2B5EF4-FFF2-40B4-BE49-F238E27FC236}">
                <a16:creationId xmlns:a16="http://schemas.microsoft.com/office/drawing/2014/main" id="{B7631BC5-F19E-8BB8-F04E-B0F5D8B8DA1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24E7BA75-04CC-41C8-A20E-CCD297E4624D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375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199107" name="Rectangle 1">
            <a:extLst>
              <a:ext uri="{FF2B5EF4-FFF2-40B4-BE49-F238E27FC236}">
                <a16:creationId xmlns:a16="http://schemas.microsoft.com/office/drawing/2014/main" id="{2569E284-3258-BD38-25B4-6CB6606C8FC1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99108" name="Rectangle 2">
            <a:extLst>
              <a:ext uri="{FF2B5EF4-FFF2-40B4-BE49-F238E27FC236}">
                <a16:creationId xmlns:a16="http://schemas.microsoft.com/office/drawing/2014/main" id="{FD46BD48-7266-2871-F02A-4F5CF92EE7DF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154" name="Rectangle 16">
            <a:extLst>
              <a:ext uri="{FF2B5EF4-FFF2-40B4-BE49-F238E27FC236}">
                <a16:creationId xmlns:a16="http://schemas.microsoft.com/office/drawing/2014/main" id="{23C6969A-B2A0-B3EF-E9B0-33C48DD6E6A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8E4549C1-6B8F-4701-9151-76093E9B66E7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376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201155" name="Rectangle 1">
            <a:extLst>
              <a:ext uri="{FF2B5EF4-FFF2-40B4-BE49-F238E27FC236}">
                <a16:creationId xmlns:a16="http://schemas.microsoft.com/office/drawing/2014/main" id="{5904B8E5-E530-20BC-B024-13DDEEE01B94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01156" name="Rectangle 2">
            <a:extLst>
              <a:ext uri="{FF2B5EF4-FFF2-40B4-BE49-F238E27FC236}">
                <a16:creationId xmlns:a16="http://schemas.microsoft.com/office/drawing/2014/main" id="{B7AE4A6F-82D9-66F9-3F7C-7509E126F5C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202" name="Rectangle 16">
            <a:extLst>
              <a:ext uri="{FF2B5EF4-FFF2-40B4-BE49-F238E27FC236}">
                <a16:creationId xmlns:a16="http://schemas.microsoft.com/office/drawing/2014/main" id="{025703D2-C852-96F0-0C6B-EA7C6FA85E3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38D6C3C3-7E1E-45BB-A0F1-F272A615ADE3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377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203203" name="Rectangle 1">
            <a:extLst>
              <a:ext uri="{FF2B5EF4-FFF2-40B4-BE49-F238E27FC236}">
                <a16:creationId xmlns:a16="http://schemas.microsoft.com/office/drawing/2014/main" id="{A3D53F73-6935-8D56-CC3D-9B86E089087C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03204" name="Rectangle 2">
            <a:extLst>
              <a:ext uri="{FF2B5EF4-FFF2-40B4-BE49-F238E27FC236}">
                <a16:creationId xmlns:a16="http://schemas.microsoft.com/office/drawing/2014/main" id="{1A793302-D091-E4C1-049D-E3CAF4D24B07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250" name="Rectangle 16">
            <a:extLst>
              <a:ext uri="{FF2B5EF4-FFF2-40B4-BE49-F238E27FC236}">
                <a16:creationId xmlns:a16="http://schemas.microsoft.com/office/drawing/2014/main" id="{4088F06B-940E-F149-595C-1F842B09A71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C98F3219-091B-439D-9DDB-C20DCEB538B7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378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205251" name="Rectangle 1">
            <a:extLst>
              <a:ext uri="{FF2B5EF4-FFF2-40B4-BE49-F238E27FC236}">
                <a16:creationId xmlns:a16="http://schemas.microsoft.com/office/drawing/2014/main" id="{E8FC33B1-58CB-7961-16B7-21D19F8CAD7E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05252" name="Rectangle 2">
            <a:extLst>
              <a:ext uri="{FF2B5EF4-FFF2-40B4-BE49-F238E27FC236}">
                <a16:creationId xmlns:a16="http://schemas.microsoft.com/office/drawing/2014/main" id="{36134E9B-5940-E814-C053-588716C554AA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298" name="Rectangle 16">
            <a:extLst>
              <a:ext uri="{FF2B5EF4-FFF2-40B4-BE49-F238E27FC236}">
                <a16:creationId xmlns:a16="http://schemas.microsoft.com/office/drawing/2014/main" id="{A3AC9641-3ED0-2325-F861-E920C1D50E4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87C4E40E-4B56-427F-B7BD-CA8E2ED6A3FE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379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207299" name="Rectangle 1">
            <a:extLst>
              <a:ext uri="{FF2B5EF4-FFF2-40B4-BE49-F238E27FC236}">
                <a16:creationId xmlns:a16="http://schemas.microsoft.com/office/drawing/2014/main" id="{F7C7867A-FBEB-4636-E569-4B795B7ACA06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07300" name="Rectangle 2">
            <a:extLst>
              <a:ext uri="{FF2B5EF4-FFF2-40B4-BE49-F238E27FC236}">
                <a16:creationId xmlns:a16="http://schemas.microsoft.com/office/drawing/2014/main" id="{DABE953C-1788-57F5-D399-D06AD51D396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16">
            <a:extLst>
              <a:ext uri="{FF2B5EF4-FFF2-40B4-BE49-F238E27FC236}">
                <a16:creationId xmlns:a16="http://schemas.microsoft.com/office/drawing/2014/main" id="{A188FAE2-0592-146C-33E0-60FEC3771F0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E6EA389F-EC6C-447D-B902-B1CA67B18B2F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38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510979" name="Rectangle 1">
            <a:extLst>
              <a:ext uri="{FF2B5EF4-FFF2-40B4-BE49-F238E27FC236}">
                <a16:creationId xmlns:a16="http://schemas.microsoft.com/office/drawing/2014/main" id="{4C49F2DF-8410-75AD-4F75-7C08ADA2F1AC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0980" name="Rectangle 2">
            <a:extLst>
              <a:ext uri="{FF2B5EF4-FFF2-40B4-BE49-F238E27FC236}">
                <a16:creationId xmlns:a16="http://schemas.microsoft.com/office/drawing/2014/main" id="{CE34B604-B89D-CE58-6153-5DD0BF2C8DD4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16">
            <a:extLst>
              <a:ext uri="{FF2B5EF4-FFF2-40B4-BE49-F238E27FC236}">
                <a16:creationId xmlns:a16="http://schemas.microsoft.com/office/drawing/2014/main" id="{D7C809AC-13BF-F3E7-7B3A-582B858A5F3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EA444B28-9511-4C9D-8050-BF30FB33DA70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39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513027" name="Rectangle 1">
            <a:extLst>
              <a:ext uri="{FF2B5EF4-FFF2-40B4-BE49-F238E27FC236}">
                <a16:creationId xmlns:a16="http://schemas.microsoft.com/office/drawing/2014/main" id="{AD370836-C78E-EE17-605D-875D757B8475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3028" name="Rectangle 2">
            <a:extLst>
              <a:ext uri="{FF2B5EF4-FFF2-40B4-BE49-F238E27FC236}">
                <a16:creationId xmlns:a16="http://schemas.microsoft.com/office/drawing/2014/main" id="{C378915C-4A93-7223-898F-1606D3E4D745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16">
            <a:extLst>
              <a:ext uri="{FF2B5EF4-FFF2-40B4-BE49-F238E27FC236}">
                <a16:creationId xmlns:a16="http://schemas.microsoft.com/office/drawing/2014/main" id="{D706DF2D-F090-93DA-29F6-1C9FA5B3563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65BF4381-BCAD-428B-8DD3-56FA4A7855D8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4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441347" name="Rectangle 1">
            <a:extLst>
              <a:ext uri="{FF2B5EF4-FFF2-40B4-BE49-F238E27FC236}">
                <a16:creationId xmlns:a16="http://schemas.microsoft.com/office/drawing/2014/main" id="{B7DFBFDB-4B35-585B-35FC-B8FC2141F6D7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1348" name="Rectangle 2">
            <a:extLst>
              <a:ext uri="{FF2B5EF4-FFF2-40B4-BE49-F238E27FC236}">
                <a16:creationId xmlns:a16="http://schemas.microsoft.com/office/drawing/2014/main" id="{B256FDA9-FDC5-9F56-699A-67B606279ABB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16">
            <a:extLst>
              <a:ext uri="{FF2B5EF4-FFF2-40B4-BE49-F238E27FC236}">
                <a16:creationId xmlns:a16="http://schemas.microsoft.com/office/drawing/2014/main" id="{1B2B0D12-6078-B335-7253-94190923E9D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FD7E9DFE-1C42-4070-9339-2EDC5DD01292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40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515075" name="Rectangle 1">
            <a:extLst>
              <a:ext uri="{FF2B5EF4-FFF2-40B4-BE49-F238E27FC236}">
                <a16:creationId xmlns:a16="http://schemas.microsoft.com/office/drawing/2014/main" id="{93F144A9-81E5-3AE8-80AD-305E3CA32920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5076" name="Rectangle 2">
            <a:extLst>
              <a:ext uri="{FF2B5EF4-FFF2-40B4-BE49-F238E27FC236}">
                <a16:creationId xmlns:a16="http://schemas.microsoft.com/office/drawing/2014/main" id="{413CFB9E-31C8-9842-037C-C037F03ABD8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16">
            <a:extLst>
              <a:ext uri="{FF2B5EF4-FFF2-40B4-BE49-F238E27FC236}">
                <a16:creationId xmlns:a16="http://schemas.microsoft.com/office/drawing/2014/main" id="{C45393EA-1125-69AF-906B-7D952924281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D042ACB6-09E1-4095-B399-2EFCF4501D35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41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517123" name="Rectangle 1">
            <a:extLst>
              <a:ext uri="{FF2B5EF4-FFF2-40B4-BE49-F238E27FC236}">
                <a16:creationId xmlns:a16="http://schemas.microsoft.com/office/drawing/2014/main" id="{0B329722-79D3-0DAB-FEA1-49F5FDCED2DF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7124" name="Rectangle 2">
            <a:extLst>
              <a:ext uri="{FF2B5EF4-FFF2-40B4-BE49-F238E27FC236}">
                <a16:creationId xmlns:a16="http://schemas.microsoft.com/office/drawing/2014/main" id="{F4F8E2F3-BC8C-612F-9F3C-1A0C0990600F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16">
            <a:extLst>
              <a:ext uri="{FF2B5EF4-FFF2-40B4-BE49-F238E27FC236}">
                <a16:creationId xmlns:a16="http://schemas.microsoft.com/office/drawing/2014/main" id="{FB052FD4-E752-03FD-1825-40F61F0EDC1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C634DFD1-CE85-48C8-8626-89AB98794866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42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519171" name="Rectangle 1">
            <a:extLst>
              <a:ext uri="{FF2B5EF4-FFF2-40B4-BE49-F238E27FC236}">
                <a16:creationId xmlns:a16="http://schemas.microsoft.com/office/drawing/2014/main" id="{D74D2E48-5BB1-E54C-F6C7-51DD9A44875E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9172" name="Rectangle 2">
            <a:extLst>
              <a:ext uri="{FF2B5EF4-FFF2-40B4-BE49-F238E27FC236}">
                <a16:creationId xmlns:a16="http://schemas.microsoft.com/office/drawing/2014/main" id="{3716D276-7323-44BB-FC59-800E0B093871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16">
            <a:extLst>
              <a:ext uri="{FF2B5EF4-FFF2-40B4-BE49-F238E27FC236}">
                <a16:creationId xmlns:a16="http://schemas.microsoft.com/office/drawing/2014/main" id="{2F4E3B55-3B39-9A14-C811-4C178EDDEF6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2D07A393-B0C7-45B6-8194-7E92D46739D9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43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521219" name="Rectangle 1">
            <a:extLst>
              <a:ext uri="{FF2B5EF4-FFF2-40B4-BE49-F238E27FC236}">
                <a16:creationId xmlns:a16="http://schemas.microsoft.com/office/drawing/2014/main" id="{3537BEDB-0782-0D06-6AE2-9ACEC3076F63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1220" name="Rectangle 2">
            <a:extLst>
              <a:ext uri="{FF2B5EF4-FFF2-40B4-BE49-F238E27FC236}">
                <a16:creationId xmlns:a16="http://schemas.microsoft.com/office/drawing/2014/main" id="{9B8093DE-AEB5-4948-6F7E-CF233B13A0B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16">
            <a:extLst>
              <a:ext uri="{FF2B5EF4-FFF2-40B4-BE49-F238E27FC236}">
                <a16:creationId xmlns:a16="http://schemas.microsoft.com/office/drawing/2014/main" id="{D020EA1A-5E74-A456-A652-F1FCBB0EC59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87A43661-641E-4A24-A839-71B31E1200E8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44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523267" name="Rectangle 1">
            <a:extLst>
              <a:ext uri="{FF2B5EF4-FFF2-40B4-BE49-F238E27FC236}">
                <a16:creationId xmlns:a16="http://schemas.microsoft.com/office/drawing/2014/main" id="{1C172FA0-4C20-7F23-2E75-3A47B788CFE5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3268" name="Rectangle 2">
            <a:extLst>
              <a:ext uri="{FF2B5EF4-FFF2-40B4-BE49-F238E27FC236}">
                <a16:creationId xmlns:a16="http://schemas.microsoft.com/office/drawing/2014/main" id="{2CDB6115-248F-ACE1-0213-63AA1093540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16">
            <a:extLst>
              <a:ext uri="{FF2B5EF4-FFF2-40B4-BE49-F238E27FC236}">
                <a16:creationId xmlns:a16="http://schemas.microsoft.com/office/drawing/2014/main" id="{0EA3D766-9828-ACE6-B245-2790952A05A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E242BB06-6840-4B99-8A16-EE52024705AA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45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525315" name="Rectangle 1">
            <a:extLst>
              <a:ext uri="{FF2B5EF4-FFF2-40B4-BE49-F238E27FC236}">
                <a16:creationId xmlns:a16="http://schemas.microsoft.com/office/drawing/2014/main" id="{DC1776E6-3DBB-D9A3-ACB6-1F86C964B76C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5316" name="Rectangle 2">
            <a:extLst>
              <a:ext uri="{FF2B5EF4-FFF2-40B4-BE49-F238E27FC236}">
                <a16:creationId xmlns:a16="http://schemas.microsoft.com/office/drawing/2014/main" id="{01092490-1601-AECB-8179-72B32C207C0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16">
            <a:extLst>
              <a:ext uri="{FF2B5EF4-FFF2-40B4-BE49-F238E27FC236}">
                <a16:creationId xmlns:a16="http://schemas.microsoft.com/office/drawing/2014/main" id="{72BA98A7-A4A8-18EC-8C4D-9E3CF79CDF7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38B19C42-274F-4FDB-82D7-2F322EE304C6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46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527363" name="Rectangle 1">
            <a:extLst>
              <a:ext uri="{FF2B5EF4-FFF2-40B4-BE49-F238E27FC236}">
                <a16:creationId xmlns:a16="http://schemas.microsoft.com/office/drawing/2014/main" id="{D4F4866C-7895-71CB-552D-23D31B2E2EF8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7364" name="Rectangle 2">
            <a:extLst>
              <a:ext uri="{FF2B5EF4-FFF2-40B4-BE49-F238E27FC236}">
                <a16:creationId xmlns:a16="http://schemas.microsoft.com/office/drawing/2014/main" id="{66E4A0C5-3564-9BD7-C5E4-3CD705E36E24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16">
            <a:extLst>
              <a:ext uri="{FF2B5EF4-FFF2-40B4-BE49-F238E27FC236}">
                <a16:creationId xmlns:a16="http://schemas.microsoft.com/office/drawing/2014/main" id="{5263021A-51EE-1359-9401-32ECCE8DB39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09B8A1AA-3571-4D1D-B0DD-1FF9A4B5DCF2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47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529411" name="Rectangle 1">
            <a:extLst>
              <a:ext uri="{FF2B5EF4-FFF2-40B4-BE49-F238E27FC236}">
                <a16:creationId xmlns:a16="http://schemas.microsoft.com/office/drawing/2014/main" id="{BB4915B2-37A4-6F10-FDA0-0B8DF3263A3D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9412" name="Rectangle 2">
            <a:extLst>
              <a:ext uri="{FF2B5EF4-FFF2-40B4-BE49-F238E27FC236}">
                <a16:creationId xmlns:a16="http://schemas.microsoft.com/office/drawing/2014/main" id="{EEF137C3-0AC0-85B3-5F61-26B1FC8D911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16">
            <a:extLst>
              <a:ext uri="{FF2B5EF4-FFF2-40B4-BE49-F238E27FC236}">
                <a16:creationId xmlns:a16="http://schemas.microsoft.com/office/drawing/2014/main" id="{463EE07F-8DE8-68CD-6A0D-F01E70C5694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B7D95C96-629C-41C4-961D-600E11795B3F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48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531459" name="Rectangle 1">
            <a:extLst>
              <a:ext uri="{FF2B5EF4-FFF2-40B4-BE49-F238E27FC236}">
                <a16:creationId xmlns:a16="http://schemas.microsoft.com/office/drawing/2014/main" id="{C31A19AE-D533-E5A3-11BB-6D712814E196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1460" name="Rectangle 2">
            <a:extLst>
              <a:ext uri="{FF2B5EF4-FFF2-40B4-BE49-F238E27FC236}">
                <a16:creationId xmlns:a16="http://schemas.microsoft.com/office/drawing/2014/main" id="{8EEEA42C-C329-CA90-6067-D6A036F39098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16">
            <a:extLst>
              <a:ext uri="{FF2B5EF4-FFF2-40B4-BE49-F238E27FC236}">
                <a16:creationId xmlns:a16="http://schemas.microsoft.com/office/drawing/2014/main" id="{7E6A9FE7-68EC-A216-9019-2570EF0C1A8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1E6130F1-6FDE-4F7E-9E97-102F71F25B3C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49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533507" name="Rectangle 1">
            <a:extLst>
              <a:ext uri="{FF2B5EF4-FFF2-40B4-BE49-F238E27FC236}">
                <a16:creationId xmlns:a16="http://schemas.microsoft.com/office/drawing/2014/main" id="{BA77ECDA-783F-3047-BEEA-918BE496A989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3508" name="Rectangle 2">
            <a:extLst>
              <a:ext uri="{FF2B5EF4-FFF2-40B4-BE49-F238E27FC236}">
                <a16:creationId xmlns:a16="http://schemas.microsoft.com/office/drawing/2014/main" id="{6BB592BD-E6C2-1481-CE59-480CA7B4EE7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16">
            <a:extLst>
              <a:ext uri="{FF2B5EF4-FFF2-40B4-BE49-F238E27FC236}">
                <a16:creationId xmlns:a16="http://schemas.microsoft.com/office/drawing/2014/main" id="{E25DD458-004A-6E58-14DA-E8968234BF8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364415BB-4B61-4607-AE7B-CD48C90993EC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5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443395" name="Rectangle 1">
            <a:extLst>
              <a:ext uri="{FF2B5EF4-FFF2-40B4-BE49-F238E27FC236}">
                <a16:creationId xmlns:a16="http://schemas.microsoft.com/office/drawing/2014/main" id="{01E52665-C316-E50A-4341-DD58C85673F9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3396" name="Rectangle 2">
            <a:extLst>
              <a:ext uri="{FF2B5EF4-FFF2-40B4-BE49-F238E27FC236}">
                <a16:creationId xmlns:a16="http://schemas.microsoft.com/office/drawing/2014/main" id="{24D301D4-AA17-7E08-3125-CFAB7874DA67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16">
            <a:extLst>
              <a:ext uri="{FF2B5EF4-FFF2-40B4-BE49-F238E27FC236}">
                <a16:creationId xmlns:a16="http://schemas.microsoft.com/office/drawing/2014/main" id="{0EA40E92-BE2E-2F3E-0277-182E7718DF6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D27B2C62-2874-42A0-A204-108D1DF9F8E4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50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535555" name="Rectangle 1">
            <a:extLst>
              <a:ext uri="{FF2B5EF4-FFF2-40B4-BE49-F238E27FC236}">
                <a16:creationId xmlns:a16="http://schemas.microsoft.com/office/drawing/2014/main" id="{07E27AA2-01C5-E50C-1B56-41C559085D18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5556" name="Rectangle 2">
            <a:extLst>
              <a:ext uri="{FF2B5EF4-FFF2-40B4-BE49-F238E27FC236}">
                <a16:creationId xmlns:a16="http://schemas.microsoft.com/office/drawing/2014/main" id="{5738254E-E7C9-32B7-7ACF-7B9B2A342C35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16">
            <a:extLst>
              <a:ext uri="{FF2B5EF4-FFF2-40B4-BE49-F238E27FC236}">
                <a16:creationId xmlns:a16="http://schemas.microsoft.com/office/drawing/2014/main" id="{4F5A250A-814C-A5EA-B0C8-17F3679AF05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CDF126B3-6B8A-49D7-A02C-3625C1DD50FF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51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537603" name="Rectangle 1">
            <a:extLst>
              <a:ext uri="{FF2B5EF4-FFF2-40B4-BE49-F238E27FC236}">
                <a16:creationId xmlns:a16="http://schemas.microsoft.com/office/drawing/2014/main" id="{319783BF-A6BF-D1C3-9597-E279D5B66C8A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7604" name="Rectangle 2">
            <a:extLst>
              <a:ext uri="{FF2B5EF4-FFF2-40B4-BE49-F238E27FC236}">
                <a16:creationId xmlns:a16="http://schemas.microsoft.com/office/drawing/2014/main" id="{58A46ABD-42FD-230F-5B4D-5856707C3DD8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16">
            <a:extLst>
              <a:ext uri="{FF2B5EF4-FFF2-40B4-BE49-F238E27FC236}">
                <a16:creationId xmlns:a16="http://schemas.microsoft.com/office/drawing/2014/main" id="{98310059-8B2B-21FA-A774-716BB03E5FC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3302C67B-9913-4472-8962-BE9B92857520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52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539651" name="Rectangle 1">
            <a:extLst>
              <a:ext uri="{FF2B5EF4-FFF2-40B4-BE49-F238E27FC236}">
                <a16:creationId xmlns:a16="http://schemas.microsoft.com/office/drawing/2014/main" id="{2C8C9305-C1AD-BF77-06AA-2E058624F4DA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9652" name="Rectangle 2">
            <a:extLst>
              <a:ext uri="{FF2B5EF4-FFF2-40B4-BE49-F238E27FC236}">
                <a16:creationId xmlns:a16="http://schemas.microsoft.com/office/drawing/2014/main" id="{4AADC5F2-044F-F753-681E-4AE852583650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16">
            <a:extLst>
              <a:ext uri="{FF2B5EF4-FFF2-40B4-BE49-F238E27FC236}">
                <a16:creationId xmlns:a16="http://schemas.microsoft.com/office/drawing/2014/main" id="{BBC80C61-85AF-756B-3378-F7A056F13D6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C27B6B25-E210-4BDC-8A2D-06FBE1FAFF34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53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541699" name="Rectangle 1">
            <a:extLst>
              <a:ext uri="{FF2B5EF4-FFF2-40B4-BE49-F238E27FC236}">
                <a16:creationId xmlns:a16="http://schemas.microsoft.com/office/drawing/2014/main" id="{BD243F28-B015-3FB1-5763-E36AB9495E4A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1700" name="Rectangle 2">
            <a:extLst>
              <a:ext uri="{FF2B5EF4-FFF2-40B4-BE49-F238E27FC236}">
                <a16:creationId xmlns:a16="http://schemas.microsoft.com/office/drawing/2014/main" id="{65A85C29-B235-F96D-3E78-55609765FE2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16">
            <a:extLst>
              <a:ext uri="{FF2B5EF4-FFF2-40B4-BE49-F238E27FC236}">
                <a16:creationId xmlns:a16="http://schemas.microsoft.com/office/drawing/2014/main" id="{CA444997-376F-EF5B-D4EE-E94270A5D30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063CB244-C67C-47DF-A407-15E3210E29BE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54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543747" name="Rectangle 1">
            <a:extLst>
              <a:ext uri="{FF2B5EF4-FFF2-40B4-BE49-F238E27FC236}">
                <a16:creationId xmlns:a16="http://schemas.microsoft.com/office/drawing/2014/main" id="{8DF83CD5-EE60-10AA-7316-CBB2D40595B0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3748" name="Rectangle 2">
            <a:extLst>
              <a:ext uri="{FF2B5EF4-FFF2-40B4-BE49-F238E27FC236}">
                <a16:creationId xmlns:a16="http://schemas.microsoft.com/office/drawing/2014/main" id="{A699D60B-9F4D-9113-4950-F403ADEC2F8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16">
            <a:extLst>
              <a:ext uri="{FF2B5EF4-FFF2-40B4-BE49-F238E27FC236}">
                <a16:creationId xmlns:a16="http://schemas.microsoft.com/office/drawing/2014/main" id="{D72D0B4D-C723-3173-0234-37098747722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B4867FCC-0EDF-4EE5-B5AB-8137B5E0FA22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55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545795" name="Rectangle 1">
            <a:extLst>
              <a:ext uri="{FF2B5EF4-FFF2-40B4-BE49-F238E27FC236}">
                <a16:creationId xmlns:a16="http://schemas.microsoft.com/office/drawing/2014/main" id="{74E4BBF5-F337-06B0-8EA8-D2DC947A78ED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5796" name="Rectangle 2">
            <a:extLst>
              <a:ext uri="{FF2B5EF4-FFF2-40B4-BE49-F238E27FC236}">
                <a16:creationId xmlns:a16="http://schemas.microsoft.com/office/drawing/2014/main" id="{480C1CF3-7F03-C8B4-469B-8D2205DEBA70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16">
            <a:extLst>
              <a:ext uri="{FF2B5EF4-FFF2-40B4-BE49-F238E27FC236}">
                <a16:creationId xmlns:a16="http://schemas.microsoft.com/office/drawing/2014/main" id="{60E01393-0DD0-D1DA-F12D-C4964332D95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1932EA34-DFD3-4DEC-9EFA-8191D9A6E28F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56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547843" name="Rectangle 1">
            <a:extLst>
              <a:ext uri="{FF2B5EF4-FFF2-40B4-BE49-F238E27FC236}">
                <a16:creationId xmlns:a16="http://schemas.microsoft.com/office/drawing/2014/main" id="{166E5412-29EB-7320-5E6E-AFFC49CC6514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7844" name="Rectangle 2">
            <a:extLst>
              <a:ext uri="{FF2B5EF4-FFF2-40B4-BE49-F238E27FC236}">
                <a16:creationId xmlns:a16="http://schemas.microsoft.com/office/drawing/2014/main" id="{432F2FAA-359B-1BC3-23A7-3CF8FA515D69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16">
            <a:extLst>
              <a:ext uri="{FF2B5EF4-FFF2-40B4-BE49-F238E27FC236}">
                <a16:creationId xmlns:a16="http://schemas.microsoft.com/office/drawing/2014/main" id="{FDCF3DA6-2A83-0883-AB8F-0C10E64D110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4590372A-C80C-41E1-B20C-98F1A5E3D414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57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549891" name="Rectangle 1">
            <a:extLst>
              <a:ext uri="{FF2B5EF4-FFF2-40B4-BE49-F238E27FC236}">
                <a16:creationId xmlns:a16="http://schemas.microsoft.com/office/drawing/2014/main" id="{828E355C-89D6-AF45-80A7-12123B3A0B68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9892" name="Rectangle 2">
            <a:extLst>
              <a:ext uri="{FF2B5EF4-FFF2-40B4-BE49-F238E27FC236}">
                <a16:creationId xmlns:a16="http://schemas.microsoft.com/office/drawing/2014/main" id="{D6EAD21C-63EB-03AA-83C5-98799E5F8CC8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16">
            <a:extLst>
              <a:ext uri="{FF2B5EF4-FFF2-40B4-BE49-F238E27FC236}">
                <a16:creationId xmlns:a16="http://schemas.microsoft.com/office/drawing/2014/main" id="{7CF60355-8514-2332-C64E-28B706B924E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3A9B8E10-AFE8-40D7-A612-45E4770F9944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58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551939" name="Rectangle 1">
            <a:extLst>
              <a:ext uri="{FF2B5EF4-FFF2-40B4-BE49-F238E27FC236}">
                <a16:creationId xmlns:a16="http://schemas.microsoft.com/office/drawing/2014/main" id="{455E775E-7E4D-0AB8-5239-03D71D780267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1940" name="Rectangle 2">
            <a:extLst>
              <a:ext uri="{FF2B5EF4-FFF2-40B4-BE49-F238E27FC236}">
                <a16:creationId xmlns:a16="http://schemas.microsoft.com/office/drawing/2014/main" id="{9C1C54BE-0822-7225-008C-19D8CCF0192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16">
            <a:extLst>
              <a:ext uri="{FF2B5EF4-FFF2-40B4-BE49-F238E27FC236}">
                <a16:creationId xmlns:a16="http://schemas.microsoft.com/office/drawing/2014/main" id="{3F55BF8D-8BB3-20E2-4FB1-A650E5FAA95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62E1D3A9-4531-4B6D-8633-89AC2C9B478C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59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553987" name="Rectangle 1">
            <a:extLst>
              <a:ext uri="{FF2B5EF4-FFF2-40B4-BE49-F238E27FC236}">
                <a16:creationId xmlns:a16="http://schemas.microsoft.com/office/drawing/2014/main" id="{85AE2419-AC76-CB69-250D-1C484CD0F3E9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3988" name="Rectangle 2">
            <a:extLst>
              <a:ext uri="{FF2B5EF4-FFF2-40B4-BE49-F238E27FC236}">
                <a16:creationId xmlns:a16="http://schemas.microsoft.com/office/drawing/2014/main" id="{BEF1D1F0-9EBB-2AF2-21EE-439FC4543920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16">
            <a:extLst>
              <a:ext uri="{FF2B5EF4-FFF2-40B4-BE49-F238E27FC236}">
                <a16:creationId xmlns:a16="http://schemas.microsoft.com/office/drawing/2014/main" id="{EDF3D5CD-E4B4-E600-9D3D-FF0BC0F1F9B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600D0A8F-B700-4EA3-A432-37292D26272D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6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445443" name="Rectangle 1">
            <a:extLst>
              <a:ext uri="{FF2B5EF4-FFF2-40B4-BE49-F238E27FC236}">
                <a16:creationId xmlns:a16="http://schemas.microsoft.com/office/drawing/2014/main" id="{222C5C38-FCE4-0CBB-60A6-BCFF4F232E90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5444" name="Rectangle 2">
            <a:extLst>
              <a:ext uri="{FF2B5EF4-FFF2-40B4-BE49-F238E27FC236}">
                <a16:creationId xmlns:a16="http://schemas.microsoft.com/office/drawing/2014/main" id="{E14C015D-CC6A-0987-CBC7-0D5CF9212B45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16">
            <a:extLst>
              <a:ext uri="{FF2B5EF4-FFF2-40B4-BE49-F238E27FC236}">
                <a16:creationId xmlns:a16="http://schemas.microsoft.com/office/drawing/2014/main" id="{CF6E1FB1-C1C5-DECA-717A-19DABD349A2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A4ED389C-ED80-44B6-857D-237BF7F6F4A8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60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556035" name="Rectangle 1">
            <a:extLst>
              <a:ext uri="{FF2B5EF4-FFF2-40B4-BE49-F238E27FC236}">
                <a16:creationId xmlns:a16="http://schemas.microsoft.com/office/drawing/2014/main" id="{AEFBFA37-185E-C34C-B4E8-927F71E1EB3B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6036" name="Rectangle 2">
            <a:extLst>
              <a:ext uri="{FF2B5EF4-FFF2-40B4-BE49-F238E27FC236}">
                <a16:creationId xmlns:a16="http://schemas.microsoft.com/office/drawing/2014/main" id="{45D41683-F0C2-F14C-1AF4-9195F7B9EA8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16">
            <a:extLst>
              <a:ext uri="{FF2B5EF4-FFF2-40B4-BE49-F238E27FC236}">
                <a16:creationId xmlns:a16="http://schemas.microsoft.com/office/drawing/2014/main" id="{B498295A-3120-8876-B690-87B4A22528C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3BD20E6F-63CF-4BA0-8DF3-02FE0E8185A7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61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558083" name="Rectangle 1">
            <a:extLst>
              <a:ext uri="{FF2B5EF4-FFF2-40B4-BE49-F238E27FC236}">
                <a16:creationId xmlns:a16="http://schemas.microsoft.com/office/drawing/2014/main" id="{F9EB9E32-54C7-A17A-507B-0666A8D6B251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8084" name="Rectangle 2">
            <a:extLst>
              <a:ext uri="{FF2B5EF4-FFF2-40B4-BE49-F238E27FC236}">
                <a16:creationId xmlns:a16="http://schemas.microsoft.com/office/drawing/2014/main" id="{868F3868-BBEF-BE2D-43AD-19BA4921A30B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16">
            <a:extLst>
              <a:ext uri="{FF2B5EF4-FFF2-40B4-BE49-F238E27FC236}">
                <a16:creationId xmlns:a16="http://schemas.microsoft.com/office/drawing/2014/main" id="{9D6C2790-C0B5-749A-F5EA-8C0F6A45581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9C54B0EC-049A-4E14-8239-F41595A2244E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62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560131" name="Rectangle 1">
            <a:extLst>
              <a:ext uri="{FF2B5EF4-FFF2-40B4-BE49-F238E27FC236}">
                <a16:creationId xmlns:a16="http://schemas.microsoft.com/office/drawing/2014/main" id="{1F59F326-8CC5-3722-7FE1-EAD26321EC7C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0132" name="Rectangle 2">
            <a:extLst>
              <a:ext uri="{FF2B5EF4-FFF2-40B4-BE49-F238E27FC236}">
                <a16:creationId xmlns:a16="http://schemas.microsoft.com/office/drawing/2014/main" id="{F1AA3EED-E60B-4AE6-A9A3-0CFCC3F02281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16">
            <a:extLst>
              <a:ext uri="{FF2B5EF4-FFF2-40B4-BE49-F238E27FC236}">
                <a16:creationId xmlns:a16="http://schemas.microsoft.com/office/drawing/2014/main" id="{28E91D18-9A4A-53F5-9935-684E7F25417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D3F81432-6176-4783-AF54-40576C839E6E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63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562179" name="Rectangle 1">
            <a:extLst>
              <a:ext uri="{FF2B5EF4-FFF2-40B4-BE49-F238E27FC236}">
                <a16:creationId xmlns:a16="http://schemas.microsoft.com/office/drawing/2014/main" id="{893C3233-A862-94DC-63EE-84649C8102FA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2180" name="Rectangle 2">
            <a:extLst>
              <a:ext uri="{FF2B5EF4-FFF2-40B4-BE49-F238E27FC236}">
                <a16:creationId xmlns:a16="http://schemas.microsoft.com/office/drawing/2014/main" id="{98A040E3-392B-E357-0B82-3B1CA34DC497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16">
            <a:extLst>
              <a:ext uri="{FF2B5EF4-FFF2-40B4-BE49-F238E27FC236}">
                <a16:creationId xmlns:a16="http://schemas.microsoft.com/office/drawing/2014/main" id="{69558896-62FF-DED5-B50B-9289F6E468E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42F81D5D-6787-4E2F-B82B-D0D14EC693A7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64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564227" name="Rectangle 1">
            <a:extLst>
              <a:ext uri="{FF2B5EF4-FFF2-40B4-BE49-F238E27FC236}">
                <a16:creationId xmlns:a16="http://schemas.microsoft.com/office/drawing/2014/main" id="{C491E7ED-61B3-1392-E10A-03297AD92E56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4228" name="Rectangle 2">
            <a:extLst>
              <a:ext uri="{FF2B5EF4-FFF2-40B4-BE49-F238E27FC236}">
                <a16:creationId xmlns:a16="http://schemas.microsoft.com/office/drawing/2014/main" id="{F8FB5CC4-A1F6-44AB-D7C3-5F3826D1AE2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16">
            <a:extLst>
              <a:ext uri="{FF2B5EF4-FFF2-40B4-BE49-F238E27FC236}">
                <a16:creationId xmlns:a16="http://schemas.microsoft.com/office/drawing/2014/main" id="{F3E9FEC3-6A4B-8A94-A5C6-AC0AECD60D9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1A89EB1C-0F2A-4021-8267-9741EC6E2B44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65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566275" name="Rectangle 1">
            <a:extLst>
              <a:ext uri="{FF2B5EF4-FFF2-40B4-BE49-F238E27FC236}">
                <a16:creationId xmlns:a16="http://schemas.microsoft.com/office/drawing/2014/main" id="{60C2C487-AE9A-4D78-A245-479003B9B6D7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6276" name="Rectangle 2">
            <a:extLst>
              <a:ext uri="{FF2B5EF4-FFF2-40B4-BE49-F238E27FC236}">
                <a16:creationId xmlns:a16="http://schemas.microsoft.com/office/drawing/2014/main" id="{31496180-1CBC-252B-F37A-C315CC9F363E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16">
            <a:extLst>
              <a:ext uri="{FF2B5EF4-FFF2-40B4-BE49-F238E27FC236}">
                <a16:creationId xmlns:a16="http://schemas.microsoft.com/office/drawing/2014/main" id="{CE762A0C-FFDB-5112-2E5D-07929568247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E4260389-C906-4355-A44C-9AD1DDF90DE7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66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568323" name="Rectangle 1">
            <a:extLst>
              <a:ext uri="{FF2B5EF4-FFF2-40B4-BE49-F238E27FC236}">
                <a16:creationId xmlns:a16="http://schemas.microsoft.com/office/drawing/2014/main" id="{845B67CD-99BF-78FD-0666-F8FA820E49F5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8324" name="Rectangle 2">
            <a:extLst>
              <a:ext uri="{FF2B5EF4-FFF2-40B4-BE49-F238E27FC236}">
                <a16:creationId xmlns:a16="http://schemas.microsoft.com/office/drawing/2014/main" id="{5A08AD8C-8424-9A40-AFE5-C360BE682D00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16">
            <a:extLst>
              <a:ext uri="{FF2B5EF4-FFF2-40B4-BE49-F238E27FC236}">
                <a16:creationId xmlns:a16="http://schemas.microsoft.com/office/drawing/2014/main" id="{1B51B243-36E1-F46D-8B9D-B98265B073D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F9D94805-644D-4DD7-A847-10E2DC78A644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67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570371" name="Rectangle 1">
            <a:extLst>
              <a:ext uri="{FF2B5EF4-FFF2-40B4-BE49-F238E27FC236}">
                <a16:creationId xmlns:a16="http://schemas.microsoft.com/office/drawing/2014/main" id="{FBDD0F96-EB3C-EBA4-2050-6FA55DECBB58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0372" name="Rectangle 2">
            <a:extLst>
              <a:ext uri="{FF2B5EF4-FFF2-40B4-BE49-F238E27FC236}">
                <a16:creationId xmlns:a16="http://schemas.microsoft.com/office/drawing/2014/main" id="{33C17C85-8DB2-6185-5BF7-6A208DE2931A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16">
            <a:extLst>
              <a:ext uri="{FF2B5EF4-FFF2-40B4-BE49-F238E27FC236}">
                <a16:creationId xmlns:a16="http://schemas.microsoft.com/office/drawing/2014/main" id="{CCE5AFD5-4EAC-9A78-40A9-0856411E81D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50B555EF-9344-4651-8C2F-4E158EDE8CC3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68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572419" name="Rectangle 1">
            <a:extLst>
              <a:ext uri="{FF2B5EF4-FFF2-40B4-BE49-F238E27FC236}">
                <a16:creationId xmlns:a16="http://schemas.microsoft.com/office/drawing/2014/main" id="{08C918DF-0519-2BB2-65A0-1BE3626A3622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2420" name="Rectangle 2">
            <a:extLst>
              <a:ext uri="{FF2B5EF4-FFF2-40B4-BE49-F238E27FC236}">
                <a16:creationId xmlns:a16="http://schemas.microsoft.com/office/drawing/2014/main" id="{4DC6A604-3434-7FA5-DE84-BE14757B6628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16">
            <a:extLst>
              <a:ext uri="{FF2B5EF4-FFF2-40B4-BE49-F238E27FC236}">
                <a16:creationId xmlns:a16="http://schemas.microsoft.com/office/drawing/2014/main" id="{EE791D96-D126-3EEE-02C5-F981BA9246F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68CE5B91-18DF-47F0-A595-CD81F80FE394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69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574467" name="Rectangle 1">
            <a:extLst>
              <a:ext uri="{FF2B5EF4-FFF2-40B4-BE49-F238E27FC236}">
                <a16:creationId xmlns:a16="http://schemas.microsoft.com/office/drawing/2014/main" id="{8B0DF2D7-4D67-C766-6C43-716B55520087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4468" name="Rectangle 2">
            <a:extLst>
              <a:ext uri="{FF2B5EF4-FFF2-40B4-BE49-F238E27FC236}">
                <a16:creationId xmlns:a16="http://schemas.microsoft.com/office/drawing/2014/main" id="{CAB6577A-63F9-CDAD-3DF4-F43D8FD3481B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16">
            <a:extLst>
              <a:ext uri="{FF2B5EF4-FFF2-40B4-BE49-F238E27FC236}">
                <a16:creationId xmlns:a16="http://schemas.microsoft.com/office/drawing/2014/main" id="{28A625D4-0185-1751-F7DB-DF74D3E0099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65499901-8E47-4B25-B9C8-17CB67BB3A93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7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447491" name="Rectangle 1">
            <a:extLst>
              <a:ext uri="{FF2B5EF4-FFF2-40B4-BE49-F238E27FC236}">
                <a16:creationId xmlns:a16="http://schemas.microsoft.com/office/drawing/2014/main" id="{5A56837B-7B6D-8C6A-E900-668704606642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7492" name="Rectangle 2">
            <a:extLst>
              <a:ext uri="{FF2B5EF4-FFF2-40B4-BE49-F238E27FC236}">
                <a16:creationId xmlns:a16="http://schemas.microsoft.com/office/drawing/2014/main" id="{65EA7CDA-C2C6-F080-B0B4-7B35FD2DEA29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16">
            <a:extLst>
              <a:ext uri="{FF2B5EF4-FFF2-40B4-BE49-F238E27FC236}">
                <a16:creationId xmlns:a16="http://schemas.microsoft.com/office/drawing/2014/main" id="{DBBED415-0D3F-77CA-F368-0504E7DBDA2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F23FE246-83A5-40B8-884D-B0FB622234EA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70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576515" name="Rectangle 1">
            <a:extLst>
              <a:ext uri="{FF2B5EF4-FFF2-40B4-BE49-F238E27FC236}">
                <a16:creationId xmlns:a16="http://schemas.microsoft.com/office/drawing/2014/main" id="{6C5E88CD-D3B2-8995-3141-10B202D62829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6516" name="Rectangle 2">
            <a:extLst>
              <a:ext uri="{FF2B5EF4-FFF2-40B4-BE49-F238E27FC236}">
                <a16:creationId xmlns:a16="http://schemas.microsoft.com/office/drawing/2014/main" id="{F0251660-5528-2380-DFA6-EBD4587C393E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16">
            <a:extLst>
              <a:ext uri="{FF2B5EF4-FFF2-40B4-BE49-F238E27FC236}">
                <a16:creationId xmlns:a16="http://schemas.microsoft.com/office/drawing/2014/main" id="{7C7F023F-C92D-7749-41BD-CB61E641478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2479F05D-E0A1-4E81-A7DF-B87E52E2689A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71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578563" name="Rectangle 1">
            <a:extLst>
              <a:ext uri="{FF2B5EF4-FFF2-40B4-BE49-F238E27FC236}">
                <a16:creationId xmlns:a16="http://schemas.microsoft.com/office/drawing/2014/main" id="{24F670E5-3B68-5776-0CEF-070C07F5305B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8564" name="Rectangle 2">
            <a:extLst>
              <a:ext uri="{FF2B5EF4-FFF2-40B4-BE49-F238E27FC236}">
                <a16:creationId xmlns:a16="http://schemas.microsoft.com/office/drawing/2014/main" id="{F0EA2A50-539F-B779-4DBE-5C66324E2BD3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6">
            <a:extLst>
              <a:ext uri="{FF2B5EF4-FFF2-40B4-BE49-F238E27FC236}">
                <a16:creationId xmlns:a16="http://schemas.microsoft.com/office/drawing/2014/main" id="{10401DCF-3608-FA0D-D20F-D97BFFB6D04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EBE7DD06-49A4-4853-99A8-17B0EDE98FB1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72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580611" name="Rectangle 1">
            <a:extLst>
              <a:ext uri="{FF2B5EF4-FFF2-40B4-BE49-F238E27FC236}">
                <a16:creationId xmlns:a16="http://schemas.microsoft.com/office/drawing/2014/main" id="{49240217-3CE8-0B22-F30E-AA1D736F1D8F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0612" name="Rectangle 2">
            <a:extLst>
              <a:ext uri="{FF2B5EF4-FFF2-40B4-BE49-F238E27FC236}">
                <a16:creationId xmlns:a16="http://schemas.microsoft.com/office/drawing/2014/main" id="{F5EB3D30-6195-8ED2-73C2-57AF5A0A0D4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16">
            <a:extLst>
              <a:ext uri="{FF2B5EF4-FFF2-40B4-BE49-F238E27FC236}">
                <a16:creationId xmlns:a16="http://schemas.microsoft.com/office/drawing/2014/main" id="{69B5EE83-942A-E552-65AD-0A07570F82B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BF235BFD-6E46-4727-8867-636E84E19C07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73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582659" name="Rectangle 1">
            <a:extLst>
              <a:ext uri="{FF2B5EF4-FFF2-40B4-BE49-F238E27FC236}">
                <a16:creationId xmlns:a16="http://schemas.microsoft.com/office/drawing/2014/main" id="{03A5D5E5-19F1-F60F-5CBD-34C9EBECCCC2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2660" name="Rectangle 2">
            <a:extLst>
              <a:ext uri="{FF2B5EF4-FFF2-40B4-BE49-F238E27FC236}">
                <a16:creationId xmlns:a16="http://schemas.microsoft.com/office/drawing/2014/main" id="{CED9757E-8053-D465-691A-1E504BB84AF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16">
            <a:extLst>
              <a:ext uri="{FF2B5EF4-FFF2-40B4-BE49-F238E27FC236}">
                <a16:creationId xmlns:a16="http://schemas.microsoft.com/office/drawing/2014/main" id="{5973D899-8B11-3E8F-F676-21E8B625499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AD951B01-6F63-466D-A366-EB941AB244F7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74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584707" name="Rectangle 1">
            <a:extLst>
              <a:ext uri="{FF2B5EF4-FFF2-40B4-BE49-F238E27FC236}">
                <a16:creationId xmlns:a16="http://schemas.microsoft.com/office/drawing/2014/main" id="{8016D650-8867-5AAB-ADA3-13A2FB98C485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4708" name="Rectangle 2">
            <a:extLst>
              <a:ext uri="{FF2B5EF4-FFF2-40B4-BE49-F238E27FC236}">
                <a16:creationId xmlns:a16="http://schemas.microsoft.com/office/drawing/2014/main" id="{35896278-7FC9-D524-0B7D-9315F84BF0C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16">
            <a:extLst>
              <a:ext uri="{FF2B5EF4-FFF2-40B4-BE49-F238E27FC236}">
                <a16:creationId xmlns:a16="http://schemas.microsoft.com/office/drawing/2014/main" id="{FEC0DDC4-2AB9-7A7D-2E14-257B2661AE6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E4CB341F-51B6-454D-B055-1A636957925B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75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586755" name="Rectangle 1">
            <a:extLst>
              <a:ext uri="{FF2B5EF4-FFF2-40B4-BE49-F238E27FC236}">
                <a16:creationId xmlns:a16="http://schemas.microsoft.com/office/drawing/2014/main" id="{C7DD377C-4C9D-B9A1-D74E-569DF7423F47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6756" name="Rectangle 2">
            <a:extLst>
              <a:ext uri="{FF2B5EF4-FFF2-40B4-BE49-F238E27FC236}">
                <a16:creationId xmlns:a16="http://schemas.microsoft.com/office/drawing/2014/main" id="{664B0C13-1B44-9BED-ACB7-A7FAA586F4F3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16">
            <a:extLst>
              <a:ext uri="{FF2B5EF4-FFF2-40B4-BE49-F238E27FC236}">
                <a16:creationId xmlns:a16="http://schemas.microsoft.com/office/drawing/2014/main" id="{9A4A4C9E-F3B8-2BF8-852E-64A456E1383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CBA73A50-DDAE-4BE1-99E9-12D623A4CB01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76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588803" name="Rectangle 1">
            <a:extLst>
              <a:ext uri="{FF2B5EF4-FFF2-40B4-BE49-F238E27FC236}">
                <a16:creationId xmlns:a16="http://schemas.microsoft.com/office/drawing/2014/main" id="{48D5CA17-DF10-5407-1523-F5649369A250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8804" name="Rectangle 2">
            <a:extLst>
              <a:ext uri="{FF2B5EF4-FFF2-40B4-BE49-F238E27FC236}">
                <a16:creationId xmlns:a16="http://schemas.microsoft.com/office/drawing/2014/main" id="{2CE9C4DA-09C8-5775-5F78-1647EFBD6C79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16">
            <a:extLst>
              <a:ext uri="{FF2B5EF4-FFF2-40B4-BE49-F238E27FC236}">
                <a16:creationId xmlns:a16="http://schemas.microsoft.com/office/drawing/2014/main" id="{3A782CEE-6CA6-9439-85E8-E668F8B286C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81E5A566-BF48-4660-BDE4-4A1779D3A16C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77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590851" name="Rectangle 1">
            <a:extLst>
              <a:ext uri="{FF2B5EF4-FFF2-40B4-BE49-F238E27FC236}">
                <a16:creationId xmlns:a16="http://schemas.microsoft.com/office/drawing/2014/main" id="{79DBC02A-B5BD-C2F8-5CD1-FA532404D25F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0852" name="Rectangle 2">
            <a:extLst>
              <a:ext uri="{FF2B5EF4-FFF2-40B4-BE49-F238E27FC236}">
                <a16:creationId xmlns:a16="http://schemas.microsoft.com/office/drawing/2014/main" id="{D7278955-C585-7E72-66C8-F48AE3695E4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16">
            <a:extLst>
              <a:ext uri="{FF2B5EF4-FFF2-40B4-BE49-F238E27FC236}">
                <a16:creationId xmlns:a16="http://schemas.microsoft.com/office/drawing/2014/main" id="{2B937F0B-7B4F-BCF0-B76F-6A1FCD68AEA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7B602DCF-FF31-4C9D-888E-D377ECB341E1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78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592899" name="Rectangle 1">
            <a:extLst>
              <a:ext uri="{FF2B5EF4-FFF2-40B4-BE49-F238E27FC236}">
                <a16:creationId xmlns:a16="http://schemas.microsoft.com/office/drawing/2014/main" id="{6EA5305D-C306-89AA-DE06-67A3F3A78D5B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2900" name="Rectangle 2">
            <a:extLst>
              <a:ext uri="{FF2B5EF4-FFF2-40B4-BE49-F238E27FC236}">
                <a16:creationId xmlns:a16="http://schemas.microsoft.com/office/drawing/2014/main" id="{3645CDAD-57FD-D44C-3574-71C34D20DFF5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16">
            <a:extLst>
              <a:ext uri="{FF2B5EF4-FFF2-40B4-BE49-F238E27FC236}">
                <a16:creationId xmlns:a16="http://schemas.microsoft.com/office/drawing/2014/main" id="{D2E795E8-9420-8612-F462-2BDBA8B4CAC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4D3CA2B9-2EC1-4C6A-AB09-F7C3AF3FF244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79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594947" name="Rectangle 1">
            <a:extLst>
              <a:ext uri="{FF2B5EF4-FFF2-40B4-BE49-F238E27FC236}">
                <a16:creationId xmlns:a16="http://schemas.microsoft.com/office/drawing/2014/main" id="{498973F0-0AA6-885D-0ACA-FF055644F0E1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4948" name="Rectangle 2">
            <a:extLst>
              <a:ext uri="{FF2B5EF4-FFF2-40B4-BE49-F238E27FC236}">
                <a16:creationId xmlns:a16="http://schemas.microsoft.com/office/drawing/2014/main" id="{965D6098-AF46-11E4-54E6-10E89AC85D53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16">
            <a:extLst>
              <a:ext uri="{FF2B5EF4-FFF2-40B4-BE49-F238E27FC236}">
                <a16:creationId xmlns:a16="http://schemas.microsoft.com/office/drawing/2014/main" id="{9DE5199B-647A-4CCA-CB59-AE0D5CAA1FD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E9DD2BCB-188B-46E2-8229-B7C0E7B9A560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8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449539" name="Rectangle 1">
            <a:extLst>
              <a:ext uri="{FF2B5EF4-FFF2-40B4-BE49-F238E27FC236}">
                <a16:creationId xmlns:a16="http://schemas.microsoft.com/office/drawing/2014/main" id="{B6823DCD-EAB4-EA62-09F4-6A22D4EC4EBF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9540" name="Rectangle 2">
            <a:extLst>
              <a:ext uri="{FF2B5EF4-FFF2-40B4-BE49-F238E27FC236}">
                <a16:creationId xmlns:a16="http://schemas.microsoft.com/office/drawing/2014/main" id="{F0C55A50-D978-FCF9-DE1E-DA2D9009A94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16">
            <a:extLst>
              <a:ext uri="{FF2B5EF4-FFF2-40B4-BE49-F238E27FC236}">
                <a16:creationId xmlns:a16="http://schemas.microsoft.com/office/drawing/2014/main" id="{1E19E316-A2E3-0EAB-4154-DFE664AD954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7D103F9A-AE6B-4DB0-B058-F4114359606D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80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596995" name="Rectangle 1">
            <a:extLst>
              <a:ext uri="{FF2B5EF4-FFF2-40B4-BE49-F238E27FC236}">
                <a16:creationId xmlns:a16="http://schemas.microsoft.com/office/drawing/2014/main" id="{3D866D71-053C-0282-E471-3BE63B3F0ADE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6996" name="Rectangle 2">
            <a:extLst>
              <a:ext uri="{FF2B5EF4-FFF2-40B4-BE49-F238E27FC236}">
                <a16:creationId xmlns:a16="http://schemas.microsoft.com/office/drawing/2014/main" id="{DA56BDD8-E297-CE62-2CF7-0A2D267F8C18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16">
            <a:extLst>
              <a:ext uri="{FF2B5EF4-FFF2-40B4-BE49-F238E27FC236}">
                <a16:creationId xmlns:a16="http://schemas.microsoft.com/office/drawing/2014/main" id="{E8F1EC0C-FE83-66D1-B1CD-4E4ACB1FDCB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5C9639BA-8730-4E31-90D5-3E8474481435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81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599043" name="Rectangle 1">
            <a:extLst>
              <a:ext uri="{FF2B5EF4-FFF2-40B4-BE49-F238E27FC236}">
                <a16:creationId xmlns:a16="http://schemas.microsoft.com/office/drawing/2014/main" id="{A7773A12-8357-39DD-E85B-E07DF3D7C377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9044" name="Rectangle 2">
            <a:extLst>
              <a:ext uri="{FF2B5EF4-FFF2-40B4-BE49-F238E27FC236}">
                <a16:creationId xmlns:a16="http://schemas.microsoft.com/office/drawing/2014/main" id="{0D987D92-E850-C801-7F6E-CE4E97EC148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16">
            <a:extLst>
              <a:ext uri="{FF2B5EF4-FFF2-40B4-BE49-F238E27FC236}">
                <a16:creationId xmlns:a16="http://schemas.microsoft.com/office/drawing/2014/main" id="{38803A22-A47A-A83A-04BD-7E0D9AE79F8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AD550A7F-29CE-4BD8-B4FE-1B611BDC71A3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82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601091" name="Rectangle 1">
            <a:extLst>
              <a:ext uri="{FF2B5EF4-FFF2-40B4-BE49-F238E27FC236}">
                <a16:creationId xmlns:a16="http://schemas.microsoft.com/office/drawing/2014/main" id="{1AC10C1E-69F2-4A03-30CA-61593FA195AF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1092" name="Rectangle 2">
            <a:extLst>
              <a:ext uri="{FF2B5EF4-FFF2-40B4-BE49-F238E27FC236}">
                <a16:creationId xmlns:a16="http://schemas.microsoft.com/office/drawing/2014/main" id="{ABAD29CF-1DF4-C859-73DF-F751C37AF00A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16">
            <a:extLst>
              <a:ext uri="{FF2B5EF4-FFF2-40B4-BE49-F238E27FC236}">
                <a16:creationId xmlns:a16="http://schemas.microsoft.com/office/drawing/2014/main" id="{F35D4BEE-1F04-044E-9C31-BB8173C7D86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A62D2F9B-215C-419C-AF21-7077A7B5AD12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83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603139" name="Rectangle 1">
            <a:extLst>
              <a:ext uri="{FF2B5EF4-FFF2-40B4-BE49-F238E27FC236}">
                <a16:creationId xmlns:a16="http://schemas.microsoft.com/office/drawing/2014/main" id="{5AC8E0E2-414B-26F6-88F0-923114FFCBE8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3140" name="Rectangle 2">
            <a:extLst>
              <a:ext uri="{FF2B5EF4-FFF2-40B4-BE49-F238E27FC236}">
                <a16:creationId xmlns:a16="http://schemas.microsoft.com/office/drawing/2014/main" id="{F39EB88F-4D19-68DA-5383-482C67C24109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16">
            <a:extLst>
              <a:ext uri="{FF2B5EF4-FFF2-40B4-BE49-F238E27FC236}">
                <a16:creationId xmlns:a16="http://schemas.microsoft.com/office/drawing/2014/main" id="{5C0876D3-311E-77ED-D5C1-DF4FD6D4F39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98F0A1C7-0B8C-4DC0-8847-62684E8986EB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84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605187" name="Rectangle 1">
            <a:extLst>
              <a:ext uri="{FF2B5EF4-FFF2-40B4-BE49-F238E27FC236}">
                <a16:creationId xmlns:a16="http://schemas.microsoft.com/office/drawing/2014/main" id="{0342D150-F3EA-620B-BAA3-580DEC0186E5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5188" name="Rectangle 2">
            <a:extLst>
              <a:ext uri="{FF2B5EF4-FFF2-40B4-BE49-F238E27FC236}">
                <a16:creationId xmlns:a16="http://schemas.microsoft.com/office/drawing/2014/main" id="{C92B353F-710B-5800-34AF-32203379F82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16">
            <a:extLst>
              <a:ext uri="{FF2B5EF4-FFF2-40B4-BE49-F238E27FC236}">
                <a16:creationId xmlns:a16="http://schemas.microsoft.com/office/drawing/2014/main" id="{A6B25D52-67F4-9277-1477-6248FFFF76C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53D5FDC7-F7E8-4E5D-83B6-AB2D3C0C8C1A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85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607235" name="Rectangle 1">
            <a:extLst>
              <a:ext uri="{FF2B5EF4-FFF2-40B4-BE49-F238E27FC236}">
                <a16:creationId xmlns:a16="http://schemas.microsoft.com/office/drawing/2014/main" id="{EC37A680-D8F6-9A0D-F364-579272496433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7236" name="Rectangle 2">
            <a:extLst>
              <a:ext uri="{FF2B5EF4-FFF2-40B4-BE49-F238E27FC236}">
                <a16:creationId xmlns:a16="http://schemas.microsoft.com/office/drawing/2014/main" id="{10234878-DE01-C773-BC0C-212D1E4AD3D3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16">
            <a:extLst>
              <a:ext uri="{FF2B5EF4-FFF2-40B4-BE49-F238E27FC236}">
                <a16:creationId xmlns:a16="http://schemas.microsoft.com/office/drawing/2014/main" id="{97ABA2B4-9EC1-738F-19A9-6516388CC43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FD74466D-B5C5-4B97-9203-C22CFEAA6833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86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609283" name="Rectangle 1">
            <a:extLst>
              <a:ext uri="{FF2B5EF4-FFF2-40B4-BE49-F238E27FC236}">
                <a16:creationId xmlns:a16="http://schemas.microsoft.com/office/drawing/2014/main" id="{D004708C-BF5D-F43E-BE61-13F714296B56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9284" name="Rectangle 2">
            <a:extLst>
              <a:ext uri="{FF2B5EF4-FFF2-40B4-BE49-F238E27FC236}">
                <a16:creationId xmlns:a16="http://schemas.microsoft.com/office/drawing/2014/main" id="{E4260BD3-1D24-DC0B-2596-1B175D9053A9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16">
            <a:extLst>
              <a:ext uri="{FF2B5EF4-FFF2-40B4-BE49-F238E27FC236}">
                <a16:creationId xmlns:a16="http://schemas.microsoft.com/office/drawing/2014/main" id="{B2B146CF-647A-B702-E52A-81265570A94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34825120-E585-456F-8450-68B7CECA3CE8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87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611331" name="Rectangle 1">
            <a:extLst>
              <a:ext uri="{FF2B5EF4-FFF2-40B4-BE49-F238E27FC236}">
                <a16:creationId xmlns:a16="http://schemas.microsoft.com/office/drawing/2014/main" id="{7B998865-2E02-A787-F285-96277BA362EB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1332" name="Rectangle 2">
            <a:extLst>
              <a:ext uri="{FF2B5EF4-FFF2-40B4-BE49-F238E27FC236}">
                <a16:creationId xmlns:a16="http://schemas.microsoft.com/office/drawing/2014/main" id="{5E48E056-3FCC-AECB-16AD-D8AE23771627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16">
            <a:extLst>
              <a:ext uri="{FF2B5EF4-FFF2-40B4-BE49-F238E27FC236}">
                <a16:creationId xmlns:a16="http://schemas.microsoft.com/office/drawing/2014/main" id="{BBADEBC0-8C1F-BA41-8D3D-D16D01EA65B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9B5A66F4-4601-4AF4-B055-359DFE016346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88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613379" name="Rectangle 1">
            <a:extLst>
              <a:ext uri="{FF2B5EF4-FFF2-40B4-BE49-F238E27FC236}">
                <a16:creationId xmlns:a16="http://schemas.microsoft.com/office/drawing/2014/main" id="{C72B4011-04AB-4419-6C04-CF2885EA4C64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3380" name="Rectangle 2">
            <a:extLst>
              <a:ext uri="{FF2B5EF4-FFF2-40B4-BE49-F238E27FC236}">
                <a16:creationId xmlns:a16="http://schemas.microsoft.com/office/drawing/2014/main" id="{129197D4-15D2-9C1A-9BF1-AF14228A2A7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Rectangle 16">
            <a:extLst>
              <a:ext uri="{FF2B5EF4-FFF2-40B4-BE49-F238E27FC236}">
                <a16:creationId xmlns:a16="http://schemas.microsoft.com/office/drawing/2014/main" id="{DEE7A851-6BF2-C63B-FF38-3BE0522D95A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2B732E1B-FF31-4093-9288-F60EEDF1C51E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89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615427" name="Rectangle 1">
            <a:extLst>
              <a:ext uri="{FF2B5EF4-FFF2-40B4-BE49-F238E27FC236}">
                <a16:creationId xmlns:a16="http://schemas.microsoft.com/office/drawing/2014/main" id="{83AEB09B-A803-3453-DD2F-A11BEE845E95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5428" name="Rectangle 2">
            <a:extLst>
              <a:ext uri="{FF2B5EF4-FFF2-40B4-BE49-F238E27FC236}">
                <a16:creationId xmlns:a16="http://schemas.microsoft.com/office/drawing/2014/main" id="{B8EFFAB1-9060-4B65-6746-810F53AD9818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16">
            <a:extLst>
              <a:ext uri="{FF2B5EF4-FFF2-40B4-BE49-F238E27FC236}">
                <a16:creationId xmlns:a16="http://schemas.microsoft.com/office/drawing/2014/main" id="{39B232B3-B57D-55CC-6F8D-3EFC79B5DFC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C552EFCD-8DE7-4E9D-A6E2-8667951EB410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9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451587" name="Rectangle 1">
            <a:extLst>
              <a:ext uri="{FF2B5EF4-FFF2-40B4-BE49-F238E27FC236}">
                <a16:creationId xmlns:a16="http://schemas.microsoft.com/office/drawing/2014/main" id="{91241ACF-6C4D-77F7-7243-1CA762954B72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1588" name="Rectangle 2">
            <a:extLst>
              <a:ext uri="{FF2B5EF4-FFF2-40B4-BE49-F238E27FC236}">
                <a16:creationId xmlns:a16="http://schemas.microsoft.com/office/drawing/2014/main" id="{A86BA5E9-5759-57C3-214C-24F0CD54194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16">
            <a:extLst>
              <a:ext uri="{FF2B5EF4-FFF2-40B4-BE49-F238E27FC236}">
                <a16:creationId xmlns:a16="http://schemas.microsoft.com/office/drawing/2014/main" id="{92708EB5-3DA5-CC05-52E9-EF451D1F21E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9FFA99E1-0D7A-4D00-A38B-9D6FFDE15C5C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90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617475" name="Rectangle 1">
            <a:extLst>
              <a:ext uri="{FF2B5EF4-FFF2-40B4-BE49-F238E27FC236}">
                <a16:creationId xmlns:a16="http://schemas.microsoft.com/office/drawing/2014/main" id="{E46B8925-7143-0754-952A-5A751E91FCF4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7476" name="Rectangle 2">
            <a:extLst>
              <a:ext uri="{FF2B5EF4-FFF2-40B4-BE49-F238E27FC236}">
                <a16:creationId xmlns:a16="http://schemas.microsoft.com/office/drawing/2014/main" id="{26CB73FD-4079-DFE9-57C4-9EA631D9945E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16">
            <a:extLst>
              <a:ext uri="{FF2B5EF4-FFF2-40B4-BE49-F238E27FC236}">
                <a16:creationId xmlns:a16="http://schemas.microsoft.com/office/drawing/2014/main" id="{F6EBAA27-FDEB-893C-4BE2-6E224245DF5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A52A6A8A-3D2A-42DD-ACB7-CF370FB21272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91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619523" name="Rectangle 1">
            <a:extLst>
              <a:ext uri="{FF2B5EF4-FFF2-40B4-BE49-F238E27FC236}">
                <a16:creationId xmlns:a16="http://schemas.microsoft.com/office/drawing/2014/main" id="{FD1BCC33-9350-D04F-B023-C50C5B748E15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9524" name="Rectangle 2">
            <a:extLst>
              <a:ext uri="{FF2B5EF4-FFF2-40B4-BE49-F238E27FC236}">
                <a16:creationId xmlns:a16="http://schemas.microsoft.com/office/drawing/2014/main" id="{F35650D6-1238-E732-D198-B39E7C85EA51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16">
            <a:extLst>
              <a:ext uri="{FF2B5EF4-FFF2-40B4-BE49-F238E27FC236}">
                <a16:creationId xmlns:a16="http://schemas.microsoft.com/office/drawing/2014/main" id="{755C562C-F21B-4CAD-E0EF-00EAAC4B7F7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FEC2A355-4676-4EE1-B69E-3CE71BC37DD9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92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621571" name="Rectangle 1">
            <a:extLst>
              <a:ext uri="{FF2B5EF4-FFF2-40B4-BE49-F238E27FC236}">
                <a16:creationId xmlns:a16="http://schemas.microsoft.com/office/drawing/2014/main" id="{47614F10-C9AE-4D2B-DAAE-94FA1EDB6D33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1572" name="Rectangle 2">
            <a:extLst>
              <a:ext uri="{FF2B5EF4-FFF2-40B4-BE49-F238E27FC236}">
                <a16:creationId xmlns:a16="http://schemas.microsoft.com/office/drawing/2014/main" id="{FC43E5C1-25BA-2F36-2601-0954B54B5DB7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16">
            <a:extLst>
              <a:ext uri="{FF2B5EF4-FFF2-40B4-BE49-F238E27FC236}">
                <a16:creationId xmlns:a16="http://schemas.microsoft.com/office/drawing/2014/main" id="{3DEE37AA-3643-3F96-9717-DF7C73E6640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A46BF05C-F9B1-48C2-8397-EFC1B131906E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93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623619" name="Rectangle 1">
            <a:extLst>
              <a:ext uri="{FF2B5EF4-FFF2-40B4-BE49-F238E27FC236}">
                <a16:creationId xmlns:a16="http://schemas.microsoft.com/office/drawing/2014/main" id="{E2C81748-C29A-6DC9-387F-640078AFAEA4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3620" name="Rectangle 2">
            <a:extLst>
              <a:ext uri="{FF2B5EF4-FFF2-40B4-BE49-F238E27FC236}">
                <a16:creationId xmlns:a16="http://schemas.microsoft.com/office/drawing/2014/main" id="{632BC454-C56C-B614-7A5A-E042B922158A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16">
            <a:extLst>
              <a:ext uri="{FF2B5EF4-FFF2-40B4-BE49-F238E27FC236}">
                <a16:creationId xmlns:a16="http://schemas.microsoft.com/office/drawing/2014/main" id="{47B75A05-D05B-994A-B834-EF7F2EBDDDA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820770FC-22A7-49DF-869E-202EF5B64052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94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625667" name="Rectangle 1">
            <a:extLst>
              <a:ext uri="{FF2B5EF4-FFF2-40B4-BE49-F238E27FC236}">
                <a16:creationId xmlns:a16="http://schemas.microsoft.com/office/drawing/2014/main" id="{D57EC054-F6B9-9206-69A2-BA61B12971AC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5668" name="Rectangle 2">
            <a:extLst>
              <a:ext uri="{FF2B5EF4-FFF2-40B4-BE49-F238E27FC236}">
                <a16:creationId xmlns:a16="http://schemas.microsoft.com/office/drawing/2014/main" id="{A6E2A49E-1FA5-8B37-A767-61B8F5FA56BB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16">
            <a:extLst>
              <a:ext uri="{FF2B5EF4-FFF2-40B4-BE49-F238E27FC236}">
                <a16:creationId xmlns:a16="http://schemas.microsoft.com/office/drawing/2014/main" id="{76AA91DF-9CB7-060B-5365-0DC515112C7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53344A2D-7B70-4749-96F0-EDF27A21D445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95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627715" name="Rectangle 1">
            <a:extLst>
              <a:ext uri="{FF2B5EF4-FFF2-40B4-BE49-F238E27FC236}">
                <a16:creationId xmlns:a16="http://schemas.microsoft.com/office/drawing/2014/main" id="{60CA2090-2CAF-BDB6-2BC4-870E95F3FF9E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7716" name="Rectangle 2">
            <a:extLst>
              <a:ext uri="{FF2B5EF4-FFF2-40B4-BE49-F238E27FC236}">
                <a16:creationId xmlns:a16="http://schemas.microsoft.com/office/drawing/2014/main" id="{C82568D9-F5B7-DEB6-988D-91F284D65C9E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16">
            <a:extLst>
              <a:ext uri="{FF2B5EF4-FFF2-40B4-BE49-F238E27FC236}">
                <a16:creationId xmlns:a16="http://schemas.microsoft.com/office/drawing/2014/main" id="{ECBC5592-C4C9-9903-0DBE-2C13A6D821D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9E847104-E8DE-4B4F-89F1-201AFBD327FB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96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629763" name="Rectangle 1">
            <a:extLst>
              <a:ext uri="{FF2B5EF4-FFF2-40B4-BE49-F238E27FC236}">
                <a16:creationId xmlns:a16="http://schemas.microsoft.com/office/drawing/2014/main" id="{448F151B-65A3-2A54-F1F9-D28A4BDE123B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9764" name="Rectangle 2">
            <a:extLst>
              <a:ext uri="{FF2B5EF4-FFF2-40B4-BE49-F238E27FC236}">
                <a16:creationId xmlns:a16="http://schemas.microsoft.com/office/drawing/2014/main" id="{0B077663-3780-F687-49B0-C9873982E690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16">
            <a:extLst>
              <a:ext uri="{FF2B5EF4-FFF2-40B4-BE49-F238E27FC236}">
                <a16:creationId xmlns:a16="http://schemas.microsoft.com/office/drawing/2014/main" id="{5C6E5F45-B68E-352E-E2E5-AEF4A863C96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6DB591C7-1E95-4F7A-844F-B0162151FF1F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97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631811" name="Rectangle 1">
            <a:extLst>
              <a:ext uri="{FF2B5EF4-FFF2-40B4-BE49-F238E27FC236}">
                <a16:creationId xmlns:a16="http://schemas.microsoft.com/office/drawing/2014/main" id="{0DA8354F-823E-27F4-B944-CF5F1E5F6FB7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1812" name="Rectangle 2">
            <a:extLst>
              <a:ext uri="{FF2B5EF4-FFF2-40B4-BE49-F238E27FC236}">
                <a16:creationId xmlns:a16="http://schemas.microsoft.com/office/drawing/2014/main" id="{A30CCF16-FC5F-692A-102C-5FA29826A1CC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16">
            <a:extLst>
              <a:ext uri="{FF2B5EF4-FFF2-40B4-BE49-F238E27FC236}">
                <a16:creationId xmlns:a16="http://schemas.microsoft.com/office/drawing/2014/main" id="{4614EFFC-3FB4-F1D4-E09D-80EBFC17DBB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70C84E88-388F-46B9-A083-21C6B751B337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98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633859" name="Rectangle 1">
            <a:extLst>
              <a:ext uri="{FF2B5EF4-FFF2-40B4-BE49-F238E27FC236}">
                <a16:creationId xmlns:a16="http://schemas.microsoft.com/office/drawing/2014/main" id="{2A074C28-3EEE-41FE-BD97-5EA291E3625B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3860" name="Rectangle 2">
            <a:extLst>
              <a:ext uri="{FF2B5EF4-FFF2-40B4-BE49-F238E27FC236}">
                <a16:creationId xmlns:a16="http://schemas.microsoft.com/office/drawing/2014/main" id="{1AE9D988-43BC-693F-C99A-E8DABC653F9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16">
            <a:extLst>
              <a:ext uri="{FF2B5EF4-FFF2-40B4-BE49-F238E27FC236}">
                <a16:creationId xmlns:a16="http://schemas.microsoft.com/office/drawing/2014/main" id="{408326C4-007F-6994-2962-F311A4C7A43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F36B5731-D74D-416F-89BD-29A925CD32C0}" type="slidenum">
              <a:rPr lang="ja-JP" altLang="ja-JP" sz="1200">
                <a:solidFill>
                  <a:srgbClr val="000000"/>
                </a:solidFill>
                <a:ea typeface="ＭＳ 明朝" panose="02020609040205080304" pitchFamily="17" charset="-128"/>
              </a:rPr>
              <a:pPr>
                <a:buClrTx/>
                <a:buSzPct val="45000"/>
                <a:buFontTx/>
                <a:buNone/>
              </a:pPr>
              <a:t>99</a:t>
            </a:fld>
            <a:endParaRPr lang="ja-JP" altLang="ja-JP" sz="12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635907" name="Rectangle 1">
            <a:extLst>
              <a:ext uri="{FF2B5EF4-FFF2-40B4-BE49-F238E27FC236}">
                <a16:creationId xmlns:a16="http://schemas.microsoft.com/office/drawing/2014/main" id="{6D7CD703-AAA1-E52B-26D0-3D428D6AC657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5908" name="Rectangle 2">
            <a:extLst>
              <a:ext uri="{FF2B5EF4-FFF2-40B4-BE49-F238E27FC236}">
                <a16:creationId xmlns:a16="http://schemas.microsoft.com/office/drawing/2014/main" id="{7429E678-2226-EC22-B4C7-3F75A0E4F260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717552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18900008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5A5553E-DB4E-C08D-8ECF-A0CE318BE67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DB8FDFF-CA22-68F0-9313-8640A3A25C2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6135B0-B564-4C52-9A35-66B80C8CB5E2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16733557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B0A6779-4534-5FEC-7FE9-1853AF18D20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014901A-E18A-9B49-6161-F0D62E7C59D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7035FF-4221-4A0E-A6F6-0167A84F8D7E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71698216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2FA7F0-B4AA-C164-9B46-1EFEE2AEF12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6F59C44-0651-D6C8-709A-2DB57D85DC4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3B510E-F1D0-4EB3-A274-C5F7478D363B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18019598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68313" y="1052513"/>
            <a:ext cx="4030662" cy="45100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51375" y="1052513"/>
            <a:ext cx="4030663" cy="45100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5207812-4471-3412-AB17-478F748E68D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9415A96-4D4F-4DB2-1A0B-70B560D7D4C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4AC7E9A-85CC-4493-BF4C-AA4790F4686F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39697295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DBA5124-79AF-6FE7-12C7-5EEA71E1F6A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966428A7-7B6C-9B0C-C88B-B9FFF2B111D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8EF69D7-F6B2-4F75-9F66-E7D5E95EAC4F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48183010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E3730FA-8D8C-E464-9F68-57D959FEE78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5854591-747F-1054-D344-9F6D504FD93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D0FE52-5179-457A-8628-AF21AC3734D9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39249452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527ABBC-8DBF-3EDE-F263-54D0C5DF88D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C4F5865-34B2-DEC5-E3D4-E97DA2B5314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7574CE-AEFD-4B55-B4DF-A4B0C77625D8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29100329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D9361D2-BBFB-8597-BDCC-62314236385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755142-7E0B-B50F-800C-F735D601E13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D169AD-A5FC-48EB-9D3D-DF311CA1C096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63636248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F7D905-9954-EC84-661B-C992EEF1DB1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0ED3AE-4760-E367-14A4-41B73BF721A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72C80A-BA1B-4304-AE91-4C06A1F7ADB9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34205346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7E1F89-1FEC-04CF-6754-6663F3ABA9B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E6E532E-C411-5561-6654-A9E66C372D0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C6589C-3467-463C-B0AC-4A05175A5CD3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304249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91338" y="115888"/>
            <a:ext cx="2139950" cy="544671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68313" y="115888"/>
            <a:ext cx="6270625" cy="544671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9893438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91338" y="115888"/>
            <a:ext cx="2139950" cy="544671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68313" y="115888"/>
            <a:ext cx="6270625" cy="544671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BAFA3ED-4A29-3610-A261-CE706BBDD68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98D8FBE-F056-172D-5376-F4935BFCC26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59B670-3090-4C10-8E33-F6CA343B2E1A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88764237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D31844D-67A8-2FA8-1F11-ED1091AA446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ECB81B6-DD25-61AF-7D51-AA242900027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CC4245-E6E7-4D85-918E-8F79C6B4DD40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49986753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803778A-4EFD-DC93-6BEC-16A00CB1F22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6ED2906-8777-EDF1-021D-4C237A37AE5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B8AF32-D93A-42DE-AD61-9C17E2BA0BD9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59880402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7736714-49D1-2CD1-912F-8C35B75259E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D971603-9DDA-BB44-D1EB-494520E4AF6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838BBD-4C8B-478B-BFB7-267EDB575FAF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8482243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68313" y="1052513"/>
            <a:ext cx="4030662" cy="45100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51375" y="1052513"/>
            <a:ext cx="4030663" cy="45100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9D95B35-B177-81C0-AEE2-8B36756792C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951871F-A9FD-9F7F-6FE3-39C30D188FF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40D9BD-C17B-452A-A28A-B6E997E5690B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2309285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773E0B-63F5-D106-6A1C-0B66E57F109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B6045F48-7E1B-7EC2-8D12-6EF6B5A18C7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20A178-566A-4D27-80AB-C3E24E41ADD4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7584163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5C287A2-79A6-D4FE-82AF-02B74B8A817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7FB0775-71C7-8F2B-31C1-090BF382176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3C3EE6-C0F2-4A53-86AD-893D3542D006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23931369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8B7AEBD-72B0-DB1B-1CF3-5DFE3367ED4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34AD8FD-784F-18A6-98A5-04E1C879874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C2BF8F-B755-4EBE-8359-21EA21B91B50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53843376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756E832-DEA8-DFC2-C611-32EDFEFC2C4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54BDDC-C48E-384D-5F5F-BEC60B0DDE8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DF6DC9-556A-48DE-BAF5-AF0756E974E1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77729231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EC84B0A-5720-55FC-40F9-CF9088D9A4B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EC70351-E1E0-23AE-F002-27644330221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B39558-03C5-4075-808B-83C296A34BB4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929043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96247216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F1320E3-F31B-112D-38D3-DE727B84262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C91984E-E8FF-66C4-953A-35E34124316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90DC96A-513B-4ED9-A99B-57663B00CB35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39850442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91338" y="115888"/>
            <a:ext cx="2139950" cy="544671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68313" y="115888"/>
            <a:ext cx="6270625" cy="544671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1CEC4DB-E42A-D606-BC60-E390EC8056D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6E98DE4-E12D-F7D8-8254-046CB8292BA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15B9FA-7E5D-441E-928E-8D70CFC03173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86159479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921464-6D0A-0EC2-50BE-4A3055AD4E6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BB46DCE-0602-8D98-DBDA-B329E4738CE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7FE197-6CC1-436F-A44A-D5B8B8507183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05384681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340ADD3-2180-7415-8E97-7631F1FC0F3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67990C2-FD58-0E21-2EBA-18D02CCBE9B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48BC1E-50AF-4EBE-8FB6-3B0F05379588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45631656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557009D-01CB-3EAA-81F8-91AAFFD310F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783DCB2-7434-D463-86BE-EA0ACF19F10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21CFED-D357-4496-8AFA-FF8B70D2B65F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29741937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68313" y="1052513"/>
            <a:ext cx="4030662" cy="45100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51375" y="1052513"/>
            <a:ext cx="4030663" cy="45100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D00419C-C2CE-069F-208A-BF619E38157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E59B41B-2407-8EBE-6C91-132E4A51974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B5737C-96A0-4AB8-85D9-72083A7064D7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86699889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4CCEBA6-342F-83C0-761A-69E2849AB53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8D437EEC-35A8-1349-8242-2FF36AD43CF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6B4448-9A33-47DC-885D-3F28DA543898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09669545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B6F65F5-7027-693E-2FD8-B29400045E3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9046B97-A251-2414-3B3E-11987B27E14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58F273-A63F-423C-A3F9-69296C106F87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8916560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EEA3AE7-6363-C149-576C-817CBE7C855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3F542B4-B77C-C7CF-C709-37B56A680C5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3DF7DD-210F-411A-8EF5-C3CE8856E2B9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50734024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AB8F6CB-91AF-6775-B001-5D7DE10D545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F63712C-86FA-83CE-7A55-8AC007EE1A7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B0B609-3B17-4164-B6BB-D17314CF5CD7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253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28858606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42ED255-FA32-CDEA-CBE3-6A44DA0FC97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067AD2-491F-0840-A73A-26DBE391D68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7BDFE7-1B6C-4569-B829-36F3784AFCD7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8806990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385171B-C046-FE81-704C-1C69B497F90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E6D3E4C-A757-7A82-2B08-24EA5AB051E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4FB46D-3246-4903-89D0-1F5D7A1EB0C6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88566990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91338" y="115888"/>
            <a:ext cx="2139950" cy="544671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68313" y="115888"/>
            <a:ext cx="6270625" cy="544671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F16B2F5-248F-1AD9-5147-F41EEE538AE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583BC1E-85A3-6145-86EA-B4BDD94E6E3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929121-7C80-43C4-8EB8-9A1D91B7B1F0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28290843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825C6DD-0A5B-360C-7946-DE5B3F49EE9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7719CF9-D437-A2FA-7A84-6BD2DAC34A3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EE0CF25-13EB-48FD-97B8-B1B32D552AD9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26609970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C917746-9133-45D0-E1B8-143D544D04B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7D09327-DDDD-04EF-A4F8-D0E5420F7BB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2A55C1-685D-4A25-90BF-907501D8861F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24691071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CD7D9C1-ACB2-9B61-27D9-BB93ED98CC2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C236071-3C8C-54DA-B7FF-AFE8EE0F7E4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0987D1-A482-417F-82E9-1CB50F48A4A4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16526010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68313" y="1052513"/>
            <a:ext cx="4030662" cy="45100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51375" y="1052513"/>
            <a:ext cx="4030663" cy="45100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A505A09-24B5-01ED-FCE4-4721623149D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4397D03-FA30-C700-DB76-520FF3C1750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14B6E7-76D3-49E2-BB1B-EE458BB99D77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08245641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92CEA34-8EE4-14D3-5429-0CE2E489BBD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A2D88C8C-BD06-B0C8-243B-C31BCD8BA43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3FF886-05F4-4403-BF26-E47F232D899F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39797969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7D919B2-C04E-963F-5334-9D1CBE6E3BA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75AFD90-E75F-1D28-B337-A84056312CF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6BF415-956D-4BB3-95D9-E68D16D13C67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38970576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4A9D0B4-52F8-6FCC-56A1-329BBAB4535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EF7E293-14A7-0E58-E8CF-C81D50E4853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A4F018-9A25-4240-977D-ADAD91776DAD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970482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92540040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ACC6D47-5FFE-3893-C168-0CD0F893210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1166904-1C7B-2D90-779B-B3CE983456C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1FCDEE-FE1A-4BE6-A95E-9D3F5A69CB0F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76900561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3AD9B56-539A-24B6-1275-30503E4AE72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5D7D6C5-1EC6-0C7F-9812-95122F735F4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8CCE26-CAD7-4A64-8BD9-59ED04742B8C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92509164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2C61A9C-5E4B-8F3B-BEDA-D87A261C862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17009C1-0FA6-0B5E-75AD-119BD586201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E905F0-D174-4D77-8D97-B442457D4EAB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74766434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91338" y="115888"/>
            <a:ext cx="2139950" cy="544671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68313" y="115888"/>
            <a:ext cx="6270625" cy="544671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0A928DE-CE32-73F3-DCBB-2B8E8296B9B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F045385-D435-7527-2A9E-59FE82198CF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FDE6E3-AF55-4D83-877F-2B689E604186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08459211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ED4ADF1-B265-0D14-00B5-1D1C926C367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3EED9DA-FEFD-1397-A627-A69EC3A610C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734988-22BF-4EC9-A879-454A930D692E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89918897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418F3F2-E9DD-8E55-0DC0-56C6A60AF52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2E28659-077A-6438-A725-D6DAB51E857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D4F4C3-E557-4080-9294-B2B7849EC084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30274570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CCE454D-58EB-AF9A-A3F6-2E29235CE47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A6B7B87-9258-CB29-E985-A72D04E1D18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CC48F15-86DA-4E2E-A446-F6A5D7EEA04B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41559216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68313" y="1052513"/>
            <a:ext cx="4030662" cy="45100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51375" y="1052513"/>
            <a:ext cx="4030663" cy="45100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A38B8AC-CC77-DAE4-EB4B-C2E869CA910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D2619AF-CA14-70C2-40A9-4290C1919BD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68428D-C05C-4F54-A966-2459D7E36CE7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14584894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11ECE04-0AE5-9922-06D7-50D87D874EB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E7D45F7B-A956-63F0-F0D3-A940F19B741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5EB9E0-74B3-4ECF-89DF-3EC97395A21D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01326302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A1192B7-FB3D-67D0-560C-C1A50E862C0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2EE590E-FABA-D209-1986-7EF427A35EA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502B4F-398E-4C7B-BD64-E683049576D2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644157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68313" y="1052513"/>
            <a:ext cx="4030662" cy="45100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51375" y="1052513"/>
            <a:ext cx="4030663" cy="45100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66379320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3F9A75C-E383-C2E8-5D4D-6E9466C3A9C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C769FA0-7D57-C09A-4621-0A48AC01790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59A6F4-A73D-47F2-9AED-02BBF32DCB64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18854128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7617E3F-CA8D-0639-103D-1CA4E415137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D7F8935-19FF-0B39-F45A-B7797C7EBED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9D91CFC-21A1-4390-83C4-1F78AB08D415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37341175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A66681D-8CBB-69B7-B111-02E752AC3E0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EEFEE80-2A73-DE93-37AE-90E0F443086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E4AAB2-3CE2-46D9-ABF1-F7CBC8DCA6BB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4510537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46F48C6-6883-79A8-D7F1-0CB6FCB49C4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0280E12-BBE8-7EF1-0A2E-7B309B642CB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45C6EF4-92C8-459E-BCD4-B49225D98155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19893125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91338" y="115888"/>
            <a:ext cx="2139950" cy="544671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68313" y="115888"/>
            <a:ext cx="6270625" cy="544671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E927E3-2F0C-FED4-2309-9605728D4BC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B05F891-62E5-EB77-6955-F1956BF3376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A5EE72-1659-416B-97AB-1DEB27B4814D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22785325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2DF9364-9737-5C22-6BCB-C41FD56F0C1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0A10670-BEF2-8FC9-F3AC-3FC64B5DFC4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09344B-080A-4F61-A136-784918789C4A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89999974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4CD987F-DDD7-0F99-5997-B31A83A1D81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5581ED4-A386-BFF8-A61B-F1E3FF93B59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F2C8E4-25C4-42A6-B3AE-FFB70920B2B7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3980287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387CE93-E3B5-68ED-83CE-68DE5412E11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A0669E5-F4B6-3DE4-849C-672C65154D5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BD7094-440B-494B-80F4-5A1DBB32587E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84781916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68313" y="1052513"/>
            <a:ext cx="4030662" cy="45100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51375" y="1052513"/>
            <a:ext cx="4030663" cy="45100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A43169C-42CB-5D13-8171-A9A067072B4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52C79DE-66CE-50E4-DDF0-360A8EA8AB5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049496-512F-4B59-B8A7-69E5739C5D46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50116133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5850748-A50E-AC26-F769-5C738DCEE3B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BC40A737-1F36-7328-9772-CF589ECD769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4064E2-6E6F-4954-8A8E-ED551C6D25AE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382939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73893367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8631CEB-A064-466C-D213-D9BABD1A207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C13CA5C-4B8E-1047-BC56-80C2F337B9E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B41899-2FB9-4E38-ABC6-7DCA86734A9E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69696418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D5BEE3B-6AC9-1C2C-3E05-6252FE86248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820E21C-3B34-1818-7009-B130A62873B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A5E2BD-AD66-4C4D-A51F-8E0F68ADE390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45017045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51AB872-85CE-E60C-5BD7-276D2D84C2F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FF5439-CCA5-B29D-42FE-6E4F051A9BE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3C0431-AD1F-4578-84A7-7458A10CEA83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25730422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3C1C4FE-7816-8901-D152-78A13728FC0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A4D5E62-700F-263E-DA8D-C294FF46DC8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34EE82-8B98-4D78-ADC5-B8D2B4B043E7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39264499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1D870AE-EA1E-65AB-B0DE-80D26850963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97FB207-4A01-B832-F69B-1CB92859082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D86E4E-AB41-4407-AC56-B85B4B70CCF4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66463011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91338" y="115888"/>
            <a:ext cx="2139950" cy="544671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68313" y="115888"/>
            <a:ext cx="6270625" cy="544671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B6F3F75-6F94-819D-8414-7B48B8CE5A3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9274430-954C-770F-80B8-3CF71718737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50B0C0-D450-4E1A-9084-C28B92483F2D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06147856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4DF3A6E-4BB6-C056-A8E6-CDFE2FC5F34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3AE41B3-F82E-C26D-9F62-4F55973A539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C7150B-CEFA-4F0A-89A0-EA1191CF6F0F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16464292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B61891D-50D1-C2C5-24F5-ADDE49B4B8E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B5BE541-C84D-8D0A-F9F4-194C96D27BA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8A3954-B278-480E-93E2-4A4C36E3971B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13501858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58F99B2-1674-1739-6EB4-D2073878DF5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BC94895-A2A2-96F1-9A7C-E7E3F292836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157A54-5DEB-4DF7-AA44-45F32DE30E13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4392825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68313" y="1052513"/>
            <a:ext cx="4030662" cy="45100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51375" y="1052513"/>
            <a:ext cx="4030663" cy="45100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B206366-ABBB-23E6-8EB4-4907EA37678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5A1B2CA-171B-C4AA-4F09-6620A5AD7F2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613B09-E0C6-4AE5-9A84-8FEDECCA99CC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21292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31715584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BDDF002-5932-E555-773A-D26F6793687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8F4D194E-E6A1-057F-5EF3-7139AE276B0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8C2C7B-DC28-4982-BA70-D9702E87E5DC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1965110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F84C890-0CEA-594A-A9AB-7FD897A2670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CF1DA0A-61A9-34ED-1FE2-0DC05B8359F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084F32-FAED-4C42-AB0C-215F64BE7E7A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49461037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0CFD8D1-CD0B-8D20-9BB0-7FC34640BC6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FFC7029-1EF4-D8EB-3EE9-9BDBD9B1DB5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EBEFF9-DA92-43B8-BB80-C2B6C748385F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21911161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008E8F9-A829-2D26-9267-4747EC32569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58C7AD6-13F8-2C31-DD30-F91893111C0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2B301F-8263-4EAC-A1B4-C5D15FE6B10D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11813127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9F5659-8B31-0E60-583D-B59230364E0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505CDCC-6DCC-67B7-8C54-C1F1C65270C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7A3CAD-0B58-446B-8AB3-324E67E6ABDE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32463756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70D7CD7-70C2-01BA-4EBA-4534B7E4389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B9A0134-E450-3FB2-2A86-53112B35F67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79673E-BC72-4D53-AAAB-53940121413E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08707971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91338" y="115888"/>
            <a:ext cx="2139950" cy="544671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68313" y="115888"/>
            <a:ext cx="6270625" cy="544671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E17B549-E0CF-B15D-9AB3-9C548CB9BEF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BF950B3-7947-0013-A9FC-4DCAFFC7E96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D9E6DF-41F3-45DB-970B-0993D9C4AF94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99263435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E301B29-F650-FFDB-DA22-40D3CBED631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AC0CB1C-D5D4-851B-92C2-D0BBE958017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CF2CF3-F6B6-4042-879A-35E90D88FD8E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76610441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AF486F7-89C1-C939-A56F-2D1F8957D71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C46A490-A34B-E76B-D2E4-3D8897AF86D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A6B62C-3F80-435B-84DF-D9037F5031F0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70804040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B69FE3-DD25-662C-C8AE-FF33BEF5BCD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DF76993-4792-3985-9395-833277A8D26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0F68B7-44D0-4E66-B7B9-F73F49F4626D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9008053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222994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68313" y="1052513"/>
            <a:ext cx="4030662" cy="45100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51375" y="1052513"/>
            <a:ext cx="4030663" cy="45100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39F31D1-29E8-B19B-8E91-987CEA14C9E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39785B4-52DC-A926-8019-F920CAAA1BB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ADFDE2-5B8B-4F5E-B7CD-E508AF35F7EB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99576044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C4C3D15-2571-1C79-F05D-F5C1521B909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1E689D76-D73F-F77A-3521-D65A52ADAD1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E0DD07-E502-4EF2-A891-42621A41E737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23291116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92009E7-E1D2-D2DE-CE40-3D0EB51B0EF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FEB9AA5-A4CD-6495-A7A2-D42D8FC6B48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31FF9D-7EEE-46E0-995C-E299AF30E0FB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41951333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3723263-A7C0-9CEB-E98B-A1C515E1F09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67D472C-DE8B-F3F9-2721-666CB80EBDA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647B27-B69B-4ECB-BA41-C01E6CB3C8BB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23252133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2708102-32BE-4799-910A-901D53CD1AB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F99861B-C038-B3A1-66D9-DF7BA37A706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FF431F-0666-486B-ABAE-09EBD04C058C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94209387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5251F3A-60F3-55D1-FB89-822592793CF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2F96F24-15A1-1752-A564-0F3A032966C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2AE348-C746-4CB5-87FF-7D1378F13A69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69624362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9ED27D-C07D-AB57-00F3-DF6629FA9A0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66F97A3-C22E-88B1-1749-2E9E44FA485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6A4C90-5689-492E-9E3C-8F9A1F110E60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81738141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91338" y="115888"/>
            <a:ext cx="2139950" cy="544671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68313" y="115888"/>
            <a:ext cx="6270625" cy="544671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B842C8D-74AA-ACCF-7A62-350F45558C6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8C3CEDE-F9AB-2D40-43F1-A46A2683184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B56F31-1DE1-42EE-B775-2C3E15B6B617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62833411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CE1A6FD-8C3F-2174-D1DB-9229FD1C2BD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E9BE2FD-9B23-292F-B53C-02B775737E3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10610C-7E11-4046-8153-F04AEF6125E3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84093428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21F992D-6DB8-FE62-7943-64D7ACA8F99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7E33850-9628-1BB9-156F-5D32B304D47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78BC17-C707-4BAB-B0BE-06AC7F8E573B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203913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05686533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F4C5B25-7E49-E1AF-7C1F-6E78314F063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F4B69B9-3194-2DBD-8A89-4494458DFB1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91F056-8DDA-41F6-B364-6FDFAC91229E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76184812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68313" y="1052513"/>
            <a:ext cx="4030662" cy="45100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51375" y="1052513"/>
            <a:ext cx="4030663" cy="45100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3B2E77A-95F9-342C-1EFC-D53EA525DB6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FD14270-3063-7FC5-4BF3-CA9F62D00B2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F446F4-1D68-457D-A783-0A01CF7D816E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70619730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DD2F91B-9AD2-3820-802A-B451B2A2BA6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DDDD8ACA-51BB-7C03-CDBB-C5A022DB520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2AB8DA-4DBC-4AF3-B544-F4528D19077D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49316211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DEFE136-D898-F4E2-B1FF-DA6E28D7876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1A9625E-2D61-76CE-52E7-E218A3B90DD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0E3CC9-B4CA-4793-B5CD-B3ED6383A7C7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53054329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597887D-744B-AC60-0E6D-D36B9D002A1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B30E6E8-3EBA-1E94-90EB-5B3844BA1DA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481FA5-5E41-4463-B0A4-6135D61B3918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33643209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0FE7223-3FE1-22AE-4802-D74BC0B9B75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BC6C687-4E54-B1EB-826F-1193363E2C6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DF0833-0052-406D-AD38-3228E3A84120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34762901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84FC5F5-051D-811F-1F5D-AA9DBEF30F7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74C1B0A-7A17-FB87-FB57-533E52AE9B6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E080F6-4280-43F6-B4D8-F47C3DADB6A4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95073557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77C1758-435A-45CE-D535-0705321125E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6F6A6E4-C2CD-A325-9DF7-CB9177C6BF9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8FF942-ECCF-48B5-9790-7A3A43301475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34870813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91338" y="115888"/>
            <a:ext cx="2139950" cy="544671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68313" y="115888"/>
            <a:ext cx="6270625" cy="544671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7C5019C-9CCA-F8AD-DE4A-1FCB6259427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43032B5-6452-A51A-B6CC-508004F42B6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9D014F-19C5-4CD8-8F67-DA248608E261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83376191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90EAFA4-4FB6-F63E-6D33-9B124125CBB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DB0F66C-FE81-1DAD-21EE-503C6DAC43E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90CEE2-4C41-4D4D-ABBA-59C379471CC5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340599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34364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79209264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513214-533F-947B-EBAC-2A61401DA57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973CE46-F3E1-8BB8-575A-912F25387C6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DFB505-9EEF-4762-A304-E12ADCDBDA1E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87761763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A460B50-9981-58C4-0A41-4E01987CAE4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8B38FDD-67A3-5C19-44FC-EC586DEBE83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2F577B-CABA-4678-AF33-B33ED3A2D10E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59823100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68313" y="1052513"/>
            <a:ext cx="4030662" cy="45100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51375" y="1052513"/>
            <a:ext cx="4030663" cy="45100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053250D-D3DE-C829-BA37-9D691FC1D3E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72F8194-1095-5479-5822-60E9C6CF051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404039-F0EA-49E5-9AE0-317A06D41F24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28984372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697A775-5D02-AC92-AFCE-3073F86609B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69351BE4-EED6-F04A-9973-977B3738DF7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026179E-32D0-4309-B842-BE78913D695E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56035199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2E146D2-07F0-7D65-AB5D-6E7F0A28E8A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4FB6C78-6518-C6CE-DDFF-63C400625F9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068FAA-E0F8-48A4-823A-D24DB0B43718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38232366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F318695-86BD-734D-6A62-8D8CC0BC883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5905A59-A160-735E-6540-F6CCDACD8F0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46BA40-D69C-4ED9-BACA-96024D1633DB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68154306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B2CF2E6-ACD9-621C-9F7E-5A6E349390F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06E9BBB-ED3A-D151-8127-6AE4D1AFC5E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601FC7-147D-4CF4-BAEF-12F7C5B1BAAE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25860111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1AA522C-700A-CA1F-BBB7-50F15A35475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26CA3DC-947C-B5E2-A802-DEE8722C6AB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8EBCE9-D7D1-478A-8531-4264AF4EA5CC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66071376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003C96E-6CC4-3619-F047-B265E9555B4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EA55DFF-48BC-CF46-6200-B1A05DED4DF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E965AD-9C2E-4315-978E-187D21E23604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98074610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91338" y="115888"/>
            <a:ext cx="2139950" cy="544671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68313" y="115888"/>
            <a:ext cx="6270625" cy="544671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48247A8-E761-942D-2C44-8F8BB4395DE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489EDBD-9D30-CD80-D8EC-5B7FEEF946C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A7E174E-1A35-40F3-8DC1-508A6D6A60B2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7453617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92763017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4713AB2-73C9-408F-F2F3-9FD59A14329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1C31C8-F323-A9BD-B6AC-D508AC79E55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4A0350-F94A-4DF8-A310-FAB454567D5A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272310433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60852D9-51FD-F6A5-1E44-769C8EF24ED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DF10987-1402-A95E-C888-6947C4B6938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906FA5-8E2F-4B89-9AD9-859EDC89F57D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89823790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37B0491-8E51-6A9D-089F-181FA15DE54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12363DC-1C1C-2ED7-7FD0-5A1E5DFE2D4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174030-97A0-4132-A831-5F9B502D2FB0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05583443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68313" y="1052513"/>
            <a:ext cx="4030662" cy="45100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51375" y="1052513"/>
            <a:ext cx="4030663" cy="45100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F43EC01-2909-6A21-8983-AF5FC575772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0490D51-E04C-1F47-51C5-3A59D9DAE88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AB2F5D-4BFF-4432-8EC8-6C8523588055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42986521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E41F65B-48E4-B746-6CA6-BB975D77CA8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76E89FCC-7016-3562-AE24-D690EF60A19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49E82DB-B043-4FDA-9FF6-0C1F8B199515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967501638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23D6D39-A44D-D75D-F9D6-CA55B021DF7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91BE4A2-74C2-22A2-4044-F92C78EF5B8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EB84CE-EC40-48D3-A266-9D91E99492D9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25725454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FBD82B2-D7B4-4C01-3806-F9617E2DA5D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96C3C7A-BCDA-5821-9F12-BE4C14C373D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728275-20C4-48C4-BFA3-F33D2EC928DC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74392999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E9AAF5B-731A-64A9-C973-66B9B85CACA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0244409-E289-AB91-C78B-F09085B0C4E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6199DAB-447B-4B66-AB1A-692EDA57BB75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77691267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B6EA482-1BD9-A45D-B764-F4804B8D532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AEF46E3-D372-2379-1BE4-E10C23EE082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5129AB8-8B69-4406-B79A-CD0636152F6F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936450362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727912E-F8DD-A3FF-7FEF-FBC45CB39B6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419D2B4-E86B-03A8-7FB8-2EC9A1A7A76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BC141A-111C-432D-8F1B-69C858664813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278978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91338" y="115888"/>
            <a:ext cx="2139950" cy="544671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68313" y="115888"/>
            <a:ext cx="6270625" cy="544671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68834444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91338" y="115888"/>
            <a:ext cx="2139950" cy="544671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68313" y="115888"/>
            <a:ext cx="6270625" cy="544671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BA6859C-F520-1E10-F7D9-750ABFC0AE4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0B941A7-F71D-F9A8-206E-EF79D2B3FF4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4BA8F6-E568-41CF-9200-8BBE1299EEFE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509737431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E275FB4-CB89-1F5D-A37E-7392981A2B7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09D8634-6AE8-52E2-516C-CF12749AD79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05261D-5718-4324-B532-2B39E6E3741D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852344843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03E3F62-F4F5-BCD2-75BE-F2B172372AE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7C0E21C-E9B7-F2CE-BBD9-0B872190A95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139BC3-066F-4803-AFB8-47D1D1FC1B6D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93514814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5122133-D4FA-62E5-7D99-DC1F426E99B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BDBC16F-A804-E8AE-5A82-12495D24ED0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0E4039-556A-4B4E-95B0-034D940F4846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16876723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68313" y="1052513"/>
            <a:ext cx="4030662" cy="45100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51375" y="1052513"/>
            <a:ext cx="4030663" cy="45100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224CD6A-A5FD-8411-38B4-E0B6073A356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2E1B1D5-8F14-B358-769D-AD569FD3FE7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F10D3C-FEBF-4F72-8BA0-E5EB66FC851C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37489915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8CEA6E6-FD71-4DF0-2DE5-AEA83AF227D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29D168BF-D090-C763-B5C2-862F447CBA4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56057A-E51A-48DB-A0BE-D20CF743D00F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08976590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15F5185-323A-948C-F895-27755E74D94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E86619E-EC3E-EBBB-3C2E-0CAA315E462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2CDCFD-2375-4BD1-91E2-EE66EAB54919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27761121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227DEFC-6599-64EC-0AAB-DB2A5973F54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2984188-6F57-B6F0-3548-F93CE4F71AE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777A87-508E-4318-A99B-5B9BA9670203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2502607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2EA030E-4EAF-18FC-1BD5-5FA3E842D47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461341F-CF5F-FD17-6D11-5B73996266F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95D893-E4F7-4E55-83A9-7519A564FC69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32112888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C77A2B-BD51-9009-B64C-8F1D12254F2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5B66BBD-0B2A-103B-A9FC-262651EC5B5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3CB8BB-A5EE-48B4-AF9C-2DBB9F381F07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442951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41059DF-D3E1-7670-E3D8-84EDB4367DE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85802D-A9E6-4B39-BE6C-9C13E6A455E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27586197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E4086A6-D1B5-1E5B-6B80-D5D4020CE4E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A663E20-3500-F040-4782-A89CBB1E4C9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51A372-B0FA-46C6-B2E6-155A5F97F6B1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33602428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91338" y="115888"/>
            <a:ext cx="2139950" cy="544671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68313" y="115888"/>
            <a:ext cx="6270625" cy="544671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ADAAA8A-D3F3-E069-EF3F-A26227E0DE5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6601005-0E0A-FE1E-83E1-805C9668B50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AD92FC-CE25-4E22-B95D-402F4054A7F6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083497668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614EC3-EDE9-E84C-451E-4912F36064A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4937839-008C-89DC-352C-AA7F67FDDC3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173AC0-ECFB-496B-94D8-4F1BB613DF6E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720808224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B4A52F3-73A7-7D6E-8410-B1AB51FA47E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8206572-4C47-9E4A-BAD1-F5E5D8F0C1F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8D7BE47-A8BD-4960-8B74-3EDC491D418A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784727845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8FD85C3-705D-CF02-E30B-75F3E1D865E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B98E15F-A13E-BA20-386D-74D43E1DF1C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BB1172-3B25-46D6-9171-D470A9944C88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52484694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68313" y="1052513"/>
            <a:ext cx="4030662" cy="45100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51375" y="1052513"/>
            <a:ext cx="4030663" cy="45100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C3AE3CB-DE15-318A-E89A-0D9831199B2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90F3740-23AB-643E-3922-521EF655B80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78FCA6-0421-488F-8183-62B585DF0245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47417600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EC854A0-38AE-A08F-56E3-2005C052C7D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99E30896-6339-32B8-72D0-257FAE39199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91B0B0-EF62-4CF3-9204-FD74C44B5AEA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329558525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4B12B0B-481E-8CA8-8EC4-5BA1C5E1140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6744B09-75D3-FC1E-26B9-1B361094C99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6950791-D180-4714-BB62-74FD59EEAEF0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972123264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5E0ABE2-1532-EFFD-FA07-8187C30201E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8CF000B-EDCF-A834-1A26-E2BA4615B05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1631FF-AA28-4A1D-B1E5-67D5AB6A6DB5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44083013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A096F65-5053-0457-088E-92F716CB3F1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510902-2B19-D1AF-38C8-75B136F3F55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3219A3-54C3-41EB-A7B7-59ABFF63896E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5078555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B2CB81F-BFCA-B6E7-1735-54F68F4C82E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458B44-7068-458E-A64E-36DE6D2AAE1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36597455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8FCDB22-B6F1-E9F5-FC02-7CEFB32E26A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67A881A-64D0-6A04-597A-955EC361B50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201120-0DDF-4B66-ACF0-C83BAF386217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464445055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B3AC403-6E0F-3267-D932-B62E343A1D3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6063166-B776-4D3A-439F-5CACCCD05F7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6C9E9C-A9FA-4342-A09D-C87530E1BC18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839160612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91338" y="115888"/>
            <a:ext cx="2139950" cy="544671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68313" y="115888"/>
            <a:ext cx="6270625" cy="544671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3141CC1-7FB4-596B-17F1-812EE80A48E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3FBE5EA-EE3F-6A4B-3489-7437C7FCC1A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57DEBF-7015-48AA-A9D2-B5E8C608DFDE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28513328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B83C416-E71F-D66F-6A78-1943DBCAD45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E65F3C2-E0A8-BB16-E9F9-B2F20B241DE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13807E-6C0B-44EE-81C9-15FF9FBCFFC6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686205617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3DE0E0-213B-0E5A-E707-2943EBA52E9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8FCD352-CDDC-C4F0-F5CB-70B0D6DDDDF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348A98-39D4-4070-8136-EC811FE7233D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886408504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2A6B6C-6354-3017-E6DC-539F0DA8DC5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88EC167-AC0D-BD47-58AF-65783E38EDD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FBC6B4-D14A-4EAB-A39C-6D25AB2E577D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766337298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68313" y="1052513"/>
            <a:ext cx="4030662" cy="45100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51375" y="1052513"/>
            <a:ext cx="4030663" cy="45100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BCDC34B-A498-FEA8-74C7-13ED6AFB678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6FBD4-75A5-E5B9-AEA0-632040EF390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D6717DF-937D-47D1-BA60-D0909DD74F85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360928812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ED936F7-9A9B-A5D0-3802-9DFD1BB1711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4FAD8709-C795-87E5-7EA8-9A4A4136D66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A8035B0-F1B1-4AE3-BFF8-594B4CEC3149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714690854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09D0E0D-D43B-4A6F-200E-6B1B1D689A2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54E03F-6515-A2D8-446D-17F32A5ECC0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532B8D-4AB7-4B1A-B67D-70D55E6E1341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40787542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925DA7E-5585-E48A-66B2-03B18316E2F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B0176DE-FD8C-45F1-D398-0B825219D32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17A9D5-DA72-48C4-A811-297D3A7DEE9C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8797698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EDFF744-1F84-8D62-2072-9F729CFC419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0B360A-8067-4B68-8197-8A2105470A8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07157509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8B5CED2-87A4-7072-5D00-60A1C9C0848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D3F5C1D-9600-0500-B2FA-C5507245A33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1BC972-F2DA-4D6C-9B11-446FF283B1A4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848758893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A5CBE8B-BA46-68B0-2009-88CE1DCF3A1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BBBB86F-EEC2-F4FE-8F47-4D373CAFD30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B6B379-BCA5-42BF-816E-6D441EDEF931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908583532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2891C95-19E2-B268-87E0-760742CEDA9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F0ECDC6-FE48-B9D9-9584-DCAED718B09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6667DA-CB3A-4500-BE32-C4CBBD327B60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744611066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91338" y="115888"/>
            <a:ext cx="2139950" cy="544671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68313" y="115888"/>
            <a:ext cx="6270625" cy="544671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14C7BA1-E186-0DFF-A486-37DB51D495D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D27C06F-4006-0AD1-7271-6DD50B7F73F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95B0BD-A665-4965-B0C5-4264454BA490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631491266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48DE799-0CC5-90F8-4AC6-B8646BBAD0E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30885B8-95FC-22B0-CA1C-B9BE37877A7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8C31DC-88A0-4500-A8C9-57695C4683CB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682112216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E6D87-F513-3BB4-D704-473F035727E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31FF2AC-2AA6-74E4-4E2B-042DECAAFCE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135CAF-8DE3-4DDB-983A-0693F846CB54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650897330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7279E7E-2DBE-4397-488E-7E2E031A5DE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2DF9D04-6F92-7F8B-6F9F-9B7313E87EC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718452-9B0C-4D88-AAEE-8F3FBB0E755B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562551877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68313" y="1052513"/>
            <a:ext cx="4030662" cy="45100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51375" y="1052513"/>
            <a:ext cx="4030663" cy="45100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B5D392E-6728-EDC8-2E55-0D90C8CBBFF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DFA90E5-C137-F717-241B-928A7F75CE4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D01843-F742-4DCC-8F6B-F66632A0F4C4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097325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9EDB489-82A8-2D68-FC89-35E17EA3BA9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AC70298F-2B3E-7DB2-0D18-19F12A8E819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FD6A81-B5F9-4BB2-ABB1-A91C41A1895A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694103382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202BEED-6445-6DA7-92D4-ACC7097642C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EFC888C-DFA2-41FB-D940-4D162DFC336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E081B8-6EEC-4B12-BADD-E07DD51B6D66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6226645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0475" cy="40957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38675" y="1981200"/>
            <a:ext cx="3800475" cy="40957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4C2909D-CCD2-6693-3098-5194406C53B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049691-CB09-44F3-ABD3-72C21A7E6E3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24554217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8C7D4D8-9436-300C-48BC-00FAB4573F2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9D7F7A1-9A29-84DF-0317-0A49775C3D9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65108-D543-440B-9685-4E0A6746172D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033691789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0E022ED-520F-0A10-0345-AA6E981BED3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F6D1F3B-52B0-0D66-2161-7FDDCF994ED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3B0301-BC56-44F0-A57E-D61D2FE088D2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198878863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CB8D026-6BD7-D8FE-4445-518C3A3F38B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E3A16E0-E157-7B82-DE7F-5998F5F14B7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07C1C2-D73F-47FE-918B-1DC0B201E26D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542737021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FD6B4A-37DE-BB2B-A794-208DF9D9FC9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86B6522-728E-C46B-A127-E306E6E3CF7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52ABEA-0414-43BF-9784-E30382F7F047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225202281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91338" y="115888"/>
            <a:ext cx="2139950" cy="544671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68313" y="115888"/>
            <a:ext cx="6270625" cy="544671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D3BC8DC-679F-F52A-971A-94CC6A048A7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7B07C0E-5ABB-A72C-BA03-275959818FC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A5D27A-4910-41F1-9A45-EC43F120D19E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852089092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B5DECC8-357E-3A7D-4A99-588F1349800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A8919AF-7203-CCA1-7B0F-B145EA65340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4FCD14-C7DB-414D-AA16-034979C0A927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301241961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1E2BB1F-49B6-6A93-7822-562B8259101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2992A65-9E27-B03D-8C07-DF9ED604FF8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961098-DFF3-42CB-9016-A72407D5742B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260274435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B635EA-DBF9-E5C1-216C-D9AF9B639AA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AA86E5-37F0-CA4A-6A37-D13123921D7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4BAB20-D0F6-479B-B527-DBF724D56951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991360115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68313" y="1052513"/>
            <a:ext cx="4030662" cy="45100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51375" y="1052513"/>
            <a:ext cx="4030663" cy="45100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09871E1-74D4-FFE0-A565-D206CD17C01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0AE26D-1BAB-5CAF-6307-68C324C0123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1F94F4-F706-473D-B3AD-732D1A0F198F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651789177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AD71A15-595D-E513-7DC5-7C3BD3C1120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AD35E0CF-BC58-2080-0465-6475C36B437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9A3B71-4CC2-4226-9EA4-7CCFB54F9944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332797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4D97F5-E7FC-63BF-5A25-D9F1C072A9C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55A7AB-B782-441A-B0D3-50D0B19451C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43354243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83A5CCA-A2E5-9B0A-07BC-DAA00FAF9A5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6F8A0D1-29E7-F617-C4BC-EDB07C8AEB3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936E5A-42F4-44EA-A850-C2647388D59D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683163860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F850BA0-5C25-5CC3-D506-60BCC6E82F1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3BFD1D4-0AC2-1965-43F1-62462194E3E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B1B7D6-BCF2-41F9-8E9E-C2C14F9977FC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814283945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E9549F7-040F-0D3A-7EB4-721B82C63C8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5D59C39-7309-FD17-8C5A-432BB1B9000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82F600-5771-4313-B84F-C91BFA79D9C9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969570239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CA22164-3EA9-E4D4-DCFB-912DB2EC2A3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2C88070-E2B6-1A4E-37A7-26809E8A3D0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744AA1-3783-46E4-B6AD-3209EFEDCD39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62103513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1D4463F-D65E-0183-C4DF-4D9B86D161F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6D3E2CE-1AB3-6D93-5D16-7BEF937F24F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441F4DE-000E-4E54-BDE6-0A11596C820E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62961098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91338" y="115888"/>
            <a:ext cx="2139950" cy="544671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68313" y="115888"/>
            <a:ext cx="6270625" cy="544671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C9A7780-6776-1B2F-9BE9-FE449AA0234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806474F-A1F0-B62C-5879-18396E35C7C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506D97-0E87-462D-B561-1EEE6739E618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437457478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5CA05E3-9308-C4C7-5AAC-E8C45B515E8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DD73F1-B6CC-4E9B-B086-BF4A0B4DA63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77902613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81E4D39-6A7E-B63B-84DF-7D369429063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0D756F-1E00-4E36-9E69-8DFF8FD3E0C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23196263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5E3C78E-67A6-2DB6-EDC1-88F44532F82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2948D5-FDA1-4BD9-8F7E-C6E7B0D50D0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78991634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0475" cy="40957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38675" y="1981200"/>
            <a:ext cx="3800475" cy="40957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FA4B72D-6796-AE21-005E-1C403EE8A3E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ED7967-6CFC-402C-90F2-13563D64770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540499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4B9B53E-99A5-12AE-4598-144D4FF40DC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C6695E-7975-4E3A-A6DA-5EEF3E7688E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75398870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E40497C-8AAB-386F-3D25-CE41B60E731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DDEA58-E9D3-4A7E-A468-B13CBDC58BF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10651232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C0449CC-AA5C-6DDD-6E33-C300FBCCD4A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73FED6-7311-4BF9-A225-FCE8E38904D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71990731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12F0E7E-85E8-AA26-B037-B9E0AF819FC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F6A4DD-E2D1-461B-93BC-8639B6D9F4C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43493420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63A0711-BC6F-3068-4266-233DED4284E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118E2C-36D3-4F99-A2F3-345112F8883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44553295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ACC8CA3-B3D2-B46B-3039-51B8A6187CB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98CDDC-898B-41C8-9640-1B7B30F084E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04916132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41711F3-A419-22A8-B616-FB7CDBB08AB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3050E7-2292-4955-8E52-98428D2D60C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12416419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00813" y="609600"/>
            <a:ext cx="1938337" cy="54673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62613" cy="54673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A861410-7CF7-2175-6E7A-7456579433F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F5F467-CC8C-4868-9F80-6FB20C10197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57517675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7F68B71-3F41-7862-5D6C-2ABAA30C61D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9B5792-68FB-4A8F-AF3F-6A4191EC320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73990071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A08F0CD-679B-E0C7-6BAA-31CFE8FF770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828500-42FF-4A4F-A02E-16056C7C205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50634001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5D32529-9C13-D9E9-1A9E-43345FDBF7E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51C65A-801A-45BB-A31A-A2D35E21EF3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788300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03FACE4-47D6-A0A2-1DD6-FB7038A4C74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309B6D-78E9-46DA-99D0-B87F6582B9F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77888397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0475" cy="40957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38675" y="1981200"/>
            <a:ext cx="3800475" cy="40957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1F39993-4BC5-CCBC-CC70-7B4D2B7D059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4EF9E3-5B05-4870-AA1F-B9D13112019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47620420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FAC4FC5-8352-9984-F897-A9F7A1A8722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93B1C4-744D-417E-ABAE-6EF1FE93D04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98718250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9542B58-B7CF-8CB7-4306-2DC8E77B17F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533B30-33D9-4ADA-AAA3-E208BCC1125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64793377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1361166-79B7-FBB7-4028-1F807FE80FC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0FD84B-E4B0-4815-945E-286A7AAA6F3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52768231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1317C7A-BF7B-1B0C-E816-8EB9379D4F0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C4862C-45F5-44AC-979C-04A730034FD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59767927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EE1FB1D-0CAE-F684-918C-1D61F9484EA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EC3169-8AEE-40B5-826A-6D02F58E777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24926131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9A71333-EE80-A5B3-D04E-54B5C38166B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59A5BE-1014-4A37-A057-87CAA7E0086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62053078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00813" y="609600"/>
            <a:ext cx="1938337" cy="54673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62613" cy="54673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73FC6EC-CEC7-45A1-097B-AF0F2346699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2CE3B7-6EA8-4317-ABC6-0BCDDA871F6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75408252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004DEB4-EF2A-4015-D493-645AFC0E6DC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577509-3B8D-4E4E-8F87-948BEE10DDE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26518172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013EB62-8BB0-8ECB-F6AE-5F5BDA0C389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F85165D-3265-4A77-B4FF-3526B1E5AD7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71424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066338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02D4CF6-0C58-01EC-8707-CB87CEF3A62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310C54-4B31-4EA9-B66C-C28086AFE63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5318985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4D8C1FF-8AF9-A8FF-B39A-6EC603EF47F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5ECB3B-7BC9-456E-91AB-5F1CCF972C9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08273510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0475" cy="40957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38675" y="1981200"/>
            <a:ext cx="3800475" cy="40957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6FAB657-A47F-7317-7BFD-8725F35E998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423195-55BD-404E-B262-9BE0012AB4D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94340646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B5C1F89-B4DE-87F8-49EC-E6656FEAD07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A62CD4-EF72-4D08-960A-66B1F18CA46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36416145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2CD2478-EEAA-A447-1B9E-CB028594E14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CAEB7A4-EF20-426E-8B86-09A095BFE85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84090404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75D36D5-3529-17E3-089C-2DCC04B8AF3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E7ED07-B01E-4CAA-AC63-4510607FD12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71331498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3F1AF4A-753F-14CB-0BBD-D8B2941D8DE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7FAB5B-79EA-4A6C-811D-7B7121D5884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28055845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BA96318-0FE3-F2AE-3C80-DB80D8E0B00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77E8A1-C034-44B4-85FD-C14F7CF5B8D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63158468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CF129B1-5D0F-3270-F68E-1DE45C20A83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53449F-C544-4B05-818C-54527AC9B22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18102367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00813" y="609600"/>
            <a:ext cx="1938337" cy="54673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62613" cy="54673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DFBA30-FD13-79DF-8F06-DF2D138A8D7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1ABEC0-8159-434C-9635-E15855E2A19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55390285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BDB3A1D-57D6-09F9-BD4C-C5B0547BF14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1E7D9A-C503-4B59-A622-7B6840C86F0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954502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4EC0F4B-88BA-4443-3D6A-14523E10FE6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AE34F0-97C6-41BF-9E7B-A76FC08F3A1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41518901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EB23EB1-8ABB-D56E-D952-833B42A7102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51BC99-D351-46D6-B5A8-58A6483FB6F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97706415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B58D4F7-0937-EFDA-D7B2-D0D54965D0D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276437-9D31-4D6B-B04B-E97A66294C1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3725084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0475" cy="40957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38675" y="1981200"/>
            <a:ext cx="3800475" cy="40957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21F749C-FA6B-2ECA-FCF3-5EDAD6D950B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87DDF1D-ACD2-427B-AA3B-0547BF42E95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26579724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8BF0D4A-FDBE-48BC-1AB0-B436E914DE0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6AED51-29DC-4D3D-9BBB-CE1E3AF0C44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49417632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F6E4D2A-1B51-8A93-2EAD-546DCBB22E7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AE86D1-CA7C-4DC9-B395-2B0F8F8C97B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61251437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893836A-F4CC-010D-8F8E-2EBB6CFAA0F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211680-2153-4BF8-8A82-1EE9051EACC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81814864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6DCD11F-35AC-AEBD-BD5A-DA63B95DA6C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EBBED4-3207-4C49-9A23-EAADBEB79B6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72416370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863BE14-A37D-6FFB-FE0E-3F0C40AC8A6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187469-1C44-4968-A06D-2BB5F3DA62E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45573809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2A2ABEF-102C-5872-7644-57E43FB28C2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E3D8C9-3509-46DC-9919-B4E75CB28AC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42559258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00813" y="609600"/>
            <a:ext cx="1938337" cy="54673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62613" cy="54673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78365F7-665A-F8BC-F6CC-FACF97785AA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EC28B3-37D9-4717-945F-0E6CD8CF6DC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068403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F480C02-1FEB-5336-C521-584ECCBD245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8E99D8-54FA-4293-AC66-F56444D9BFC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88414985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5240BD5-55A0-1A42-9828-99DB9B8ECE4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C5064A-92E1-4267-9253-BB3AD7FF9DC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92148318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1FBCFCE-73A6-B7EB-E16C-07682CB0138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AFB8F9-DD55-468A-A381-CFF9E1E90EA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47011181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464EDCD-45B9-F957-9369-9A27D29F89D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87021D-DAAA-46AB-B0DF-97B34DB429E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68131313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0475" cy="40957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38675" y="1981200"/>
            <a:ext cx="3800475" cy="40957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821E86D-12A1-CE53-4105-18E30FD6C2E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F94111-0356-4E28-84FD-0C555308F8F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28475867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D643ECC-33A4-ECED-C718-402AFCC20DB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6DA693-A47F-4FFC-BEAC-3D9DE6A99F5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97714317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959A4C0-4AA6-BB5A-05AB-B60833E2C7C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5C71F5-F88F-4377-8B54-9B967C5E4F7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95463010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4B897C7-449E-7A92-6B89-46E07D18531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36F32F-1D0E-43EC-B2AE-B1D89E3A5B7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23896124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AF20CD1-3C17-1712-DED3-9F905EDC399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ADD6A5-6BA0-4232-BEE4-FA30CD932EB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49964444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9C613F5-30DE-0B23-6EBB-287B8E21111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B9E927-78F3-4646-9F3A-A4CFCD4688D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44711726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348DD9A-DB4E-1F27-9D56-4FD447421C6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7FAA09-06A9-4BD0-AC6E-D651B2EDF40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193259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00813" y="609600"/>
            <a:ext cx="1938337" cy="54673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62613" cy="54673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3812528-6AF1-57E9-77D0-07A102EDFA4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8A0113-4CE0-4171-B981-F55644D17CD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39554531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00813" y="609600"/>
            <a:ext cx="1938337" cy="54673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62613" cy="54673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04B6933-FEAD-5785-7C3A-9684C9BDE50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950C155-D1E5-4011-ACDF-54A83581043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86593468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3E76849-B2DF-3F1F-325B-23F43AF8B9B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6F787F-191B-4B13-B3E0-A44F250D366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93124132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304D6C7-ACFA-28B7-DAE0-20DE0440E41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6727EE-FF84-4358-98E7-A44355449EB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34949127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9354F89-1E56-D70B-9DE1-04AAF9F0123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716B6E-648C-40E5-93BE-F818E95B411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8203012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0475" cy="40957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38675" y="1981200"/>
            <a:ext cx="3800475" cy="40957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8A27AD5-30AB-3A01-14D2-F617A61B47C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6CFB9A-21E1-4F3F-880F-ED5BA36F523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96299534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3D4040F-5770-BED1-2957-898FAFA1E31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CCE73C-052B-46D3-94AA-FC4D3C43A2F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44438935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E4D2CBD-D464-CBC1-98FB-26B1FA7EF4D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451A22-EAE5-45D5-9500-E3A7EF6D9E0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26307737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B11987C-9952-EE55-AAE7-24DF4B04DF8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23D7AC-3186-406D-90BD-3971560E486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55724092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D97A8B4-D666-A6A2-730A-9B79FC41A09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160928-CB3F-42DF-951C-B7AD5688E92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89779125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A81FC95-CE7E-3D91-0C9B-3E7A7746DAB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70BC93-AAC5-4CBC-AB11-E05B6F9D81B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948307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BD63530-797E-19D0-B1C3-60385672486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2AD64D0-8D2C-1ABB-7467-22539286101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EE333EC-24C9-4515-B8CA-930C6D981D18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456894901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5162DE7-8B96-354A-E360-2E0039155C4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4C7C3B-A17F-4EE4-A201-566A70B90D5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00013076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00813" y="609600"/>
            <a:ext cx="1938337" cy="54673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62613" cy="54673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9A71669-E96B-F80D-463B-3971A51BC85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845006-C22D-41FD-A8CF-A0D9283CFD5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34362243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C8ADA04-3472-0133-7793-E2F3016B0C0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14F30A-0BBD-4189-B221-B6DAE20C186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9895210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2008393-DF4A-9957-0AD0-B11280ABCB9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D1573F-0CF3-49FD-A1EB-60594753038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09750132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A2E8244-2522-25F5-5B2B-CE3DFC4CDC4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5BB71C-F029-45F5-8078-1A22BA31EF5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16544467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0475" cy="40957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38675" y="1981200"/>
            <a:ext cx="3800475" cy="40957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DDBADED-0382-A4C2-D3B8-2239B95B1C5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81D8A1-3A92-49A2-AE2D-B49CA32AB33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07473180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5E5CD01-437B-548D-B341-69FCE8078D0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D1360D-8725-4FB2-8DD5-09F20E50842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66958177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A71ED11-29BA-ED02-3939-877233FB5DA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7C7DD6-FBE9-4C33-8E4F-74A4FF25207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46768172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D5A5AFD-9B7A-222C-C1AD-2EDAEAEFF43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8D1B54-13F3-4EB3-BD7C-B1EB695A892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00629276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CBDF0AC-22C9-D5B2-D15E-B2B97FCBBF5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59CE89-9202-4B47-99F1-050454B078D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089342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BC67655-A189-DD0C-425F-CA692C7DF0D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47A38A5-2A03-AC7A-11B0-9D8B66AACAD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099273-4F12-4C7A-B6C1-B21AD2D915D9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660545012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7F2273D-B6EA-9381-FDD9-8D89D9D1DF2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ABDF45-177C-4550-B4D7-0BCAFF655FE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63815676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3AB4DBB-4ABB-E1B5-BE6A-5DD297E0FA8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E4E97F-206F-4B11-A908-930CC94D9B9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53706728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00813" y="609600"/>
            <a:ext cx="1938337" cy="54673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62613" cy="54673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EA1CF6A-2FE1-1945-B943-FDB3063F47C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14E4B0-B362-46F4-9FE9-78627CEF12A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78724273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A91724C-DE3B-19FD-4641-ECED470976F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07A20F-CEF8-426F-B1F7-B6014634B44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50258897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7CF7ADA-472A-3998-96AE-BDC7008EFE4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2F6F65-956E-4A3C-82C2-E6AADF82B66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95699478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B419822-7324-1F2C-99ED-8FEC7F773A4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4096B6-ADB7-41BA-8E57-1AB4B06BAA4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03728529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0475" cy="40957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38675" y="1981200"/>
            <a:ext cx="3800475" cy="40957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99A3ED7-95AB-03D7-5142-EB1AF48EC44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30CB3A-DF60-4ECF-8A87-8296A3E64AD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04325585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544C8AF-B398-2A9C-1C3A-D8D519C71DD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3D9FBA-905A-4EB3-A411-F20C21996F2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85845070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10AD794-232A-9554-77C3-546D57F6E74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BC30DE-EAF9-44DD-8DFC-20F13313E9C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3144263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A7CBE4B-9167-1D7F-09CB-9D4973AD103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B84163-997B-484D-9361-7AF48EDCBC9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03160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801D24F-AECB-05EF-D760-5553CB67EC8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A8A7900-0653-512E-5398-E685DC5BC63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187F2A-9ACC-4A9E-906E-A770F78B82F8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493081615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1CD3DDC-3E46-B485-C03F-1C97A88C5DA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6E00224-7032-44FC-8548-D4435D55991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90864576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3793A23-2D00-FE19-D7BC-AC70BAB551F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0D94EB-BDBF-451D-80B0-BD4CD0D07E4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19811038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B2CCC69-625F-0DD4-6641-8382A14E587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35A357-529C-420B-AA91-DD15ACC949B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29387449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00813" y="609600"/>
            <a:ext cx="1938337" cy="54673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62613" cy="54673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665C6B9-C183-F45D-FEFD-00F9C84E318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5BDBB8-5B94-473A-A1C7-3B18C86A7CF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95494940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4758EC8-9FD8-5111-3869-2EF1344CDCB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B3E88F-E508-43A2-9C43-C8DE530DEC6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01286749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CE3D6D0-EF75-5A74-C4FF-9CCC0F8E679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72094-FA87-4A49-91E8-A46F661941C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63939428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A9E2BEC-043F-5C72-71B2-F13DC9E4865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8358AB-D9AD-4307-8821-6BF28336B9E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59644120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0475" cy="40957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38675" y="1981200"/>
            <a:ext cx="3800475" cy="40957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1602F1F-B950-91B6-EA05-D7ABD5C551D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846634-88E5-47B3-B995-471673167A6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56621214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71B103F-DF2F-C8FD-DAD9-4C2FC2B879C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B0588D-D2DC-440E-B990-F47B4D310A5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40350955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54DA240-74BA-C0CF-0C71-1B3920A0F51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2D7E94-8592-42D9-86DB-3FF37CAC2F2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222370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68313" y="1052513"/>
            <a:ext cx="4030662" cy="45100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51375" y="1052513"/>
            <a:ext cx="4030663" cy="45100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794F5BD-8C71-94C6-B032-266528E5DA0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CA30358-F53F-DD3E-F2A6-D42A7BE06A2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F697D3-CD6D-41E6-9688-87179C26B2F3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040739917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E0A2EA8-FE76-B766-4BC8-8311D57B32C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9F0A3E-2CB4-40F5-9371-1D8FA088E5D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23506243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31C978C-8146-04D4-84CC-95497BFA34C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8D96C6-6401-4664-899D-2A0EA21459D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47723398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4A731D4-089E-CB69-141A-1A0F0BF7C63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C3134E-FC67-4BDF-89BA-140102EF532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26207693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4753336-F161-5ADF-1EC3-117C0607034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5C700C-6D74-426E-9A39-BD5F5863C83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91579541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00813" y="609600"/>
            <a:ext cx="1938337" cy="54673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62613" cy="54673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7326C46-F6D0-5BB2-E54C-D2810B7D4D1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0A0AD7-D079-4CBA-A1E5-DD5B9199593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4599081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1C6E8EB-789E-6B65-A980-2E4D78FD4AA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2519F1-33C3-4BE5-94F2-2F7E6A5BD00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70670112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617D945-F91F-0B70-8426-62AA416F452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436070-7B7B-42CC-B210-ED16C518790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70589496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DC62504-9393-E245-5721-36206365F0A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4AE3D7-86CC-41F4-B9E6-D1A8BCE33A4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2974267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0475" cy="40957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38675" y="1981200"/>
            <a:ext cx="3800475" cy="40957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DC353BF-AAFA-5C64-D654-639CB14CD2A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DDCDA1-8D57-4DD8-AC11-1EFF8F37F51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60817544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90C2E80-57B9-9522-3C83-DC5FE4B1B92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7465B9-B79A-4415-B1D6-0DB0AC35EAB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90835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B15A95E-70DA-5935-F157-14A53B1437B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8BC66B83-7B60-B467-5491-94AC114A287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A48F23-A4EA-41D6-AA6D-71D5E1146F93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047722303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D76A1E7-C9BF-9810-7B21-AF0E14F65D5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060DD1-D317-4E6B-A2F8-73E2B03DAE0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36521009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9C04546-0F14-4A9E-7356-A2B9E1F0629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224D02-4419-4982-B6EA-81E88B30211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13674521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A3BD76A-3EE5-207D-62C7-3DBB346A289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D05C54-4B54-4917-81C4-8DDE0259994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2239846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8FB1372-EC05-F071-81F1-4C0AC770FB7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EFA1BE-1412-419A-9D8A-8F01E8D6F5B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6779692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9DC1237-8B96-4A0A-1258-09918440C2F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18DAAC-1E65-4C30-AD43-B16401020B2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85441216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00813" y="609600"/>
            <a:ext cx="1938337" cy="54673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62613" cy="54673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DE08C3E-0552-5AC7-D1EE-189D6559555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282DDD-4DC3-4C1F-9914-DFC004345F6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78480808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1E1707A-639B-BDFB-3504-BA5A9F7D1EF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F2167A-3382-48DA-9864-D15CA38C5A0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40854883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F727BB8-FFD4-CBD8-CFF9-D9885067014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21CC23-D0F0-4811-A6A7-267339ADE26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11392989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EF837F7-8C23-0898-61C5-1F1A7C0A039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58E05A-3A8C-4A25-B810-27DD0ED082F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3091611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0475" cy="40957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38675" y="1981200"/>
            <a:ext cx="3800475" cy="40957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799F22C-7A0D-891A-89E3-A1A3F57F02E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0AC639-DB88-4F62-AD98-B0394382AE9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501875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7DB0DC6-3F16-1BFE-2D8F-AE02CD917C9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8149DAC-144F-47A5-0CD2-3D1E74EF7EA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C21EB9-C352-407D-BFB6-3AA038C9B7C7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51578747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98F50EF-2031-13AE-325B-462CC788FCF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C66BEC-6885-4AFB-AF0E-2778B6F3B52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86784003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3609EBB-5277-6346-5542-817EB353DFB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9BAB04-2F74-40DC-BB65-175CB35C501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68387943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ED97DBD-BD24-2178-57E6-CABFFB32FC1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56F8294-DBC7-40AD-9CEB-FB330ABBF6F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68194010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F921638-CB60-B4AF-7DEC-7D74B7F1E13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A0BC17-9EF9-4D8E-9BA1-94E553B3C58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6478879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6DF87F0-31C7-667B-A7C5-E681AE5F251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B4F9ED-0C36-47A5-985B-F740043DEF1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63435038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814DD2-A518-E845-7325-6A64FEA8833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768DF4-522F-4CF3-A8E4-33E9B7002D7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65487086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00813" y="609600"/>
            <a:ext cx="1938337" cy="54673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62613" cy="54673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3EDA5F6-FE2C-D7C8-FF64-09153A2D654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164809-10A0-4B7F-AF6F-7239F053C20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74850566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1" cy="2387601"/>
          </a:xfrm>
        </p:spPr>
        <p:txBody>
          <a:bodyPr anchor="b"/>
          <a:lstStyle>
            <a:lvl1pPr algn="ctr">
              <a:defRPr sz="5317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1" y="3602039"/>
            <a:ext cx="6858001" cy="1655761"/>
          </a:xfrm>
        </p:spPr>
        <p:txBody>
          <a:bodyPr/>
          <a:lstStyle>
            <a:lvl1pPr marL="0" indent="0" algn="ctr">
              <a:buNone/>
              <a:defRPr sz="2126"/>
            </a:lvl1pPr>
            <a:lvl2pPr marL="405162" indent="0" algn="ctr">
              <a:buNone/>
              <a:defRPr sz="1773"/>
            </a:lvl2pPr>
            <a:lvl3pPr marL="810325" indent="0" algn="ctr">
              <a:buNone/>
              <a:defRPr sz="1595"/>
            </a:lvl3pPr>
            <a:lvl4pPr marL="1215487" indent="0" algn="ctr">
              <a:buNone/>
              <a:defRPr sz="1418"/>
            </a:lvl4pPr>
            <a:lvl5pPr marL="1620649" indent="0" algn="ctr">
              <a:buNone/>
              <a:defRPr sz="1418"/>
            </a:lvl5pPr>
            <a:lvl6pPr marL="2025812" indent="0" algn="ctr">
              <a:buNone/>
              <a:defRPr sz="1418"/>
            </a:lvl6pPr>
            <a:lvl7pPr marL="2430974" indent="0" algn="ctr">
              <a:buNone/>
              <a:defRPr sz="1418"/>
            </a:lvl7pPr>
            <a:lvl8pPr marL="2836136" indent="0" algn="ctr">
              <a:buNone/>
              <a:defRPr sz="1418"/>
            </a:lvl8pPr>
            <a:lvl9pPr marL="3241299" indent="0" algn="ctr">
              <a:buNone/>
              <a:defRPr sz="1418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699F8DB-97DF-6A0E-62CE-E2B58AC6D96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4DDD072-A070-B9D0-BC6D-2AEFE838A97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F0C42A-4C2A-4EB6-84B1-E4EFA85A1C90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982671758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70850A4-0B7F-1500-4A6D-664BB3897F4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57D54E5-86DE-C29D-0A27-4A730E460CB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07AA41-8B38-4DB8-B0E0-49F9D3F89398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599887047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5317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8"/>
          </a:xfrm>
        </p:spPr>
        <p:txBody>
          <a:bodyPr/>
          <a:lstStyle>
            <a:lvl1pPr marL="0" indent="0">
              <a:buNone/>
              <a:defRPr sz="2126"/>
            </a:lvl1pPr>
            <a:lvl2pPr marL="405162" indent="0">
              <a:buNone/>
              <a:defRPr sz="1773"/>
            </a:lvl2pPr>
            <a:lvl3pPr marL="810325" indent="0">
              <a:buNone/>
              <a:defRPr sz="1595"/>
            </a:lvl3pPr>
            <a:lvl4pPr marL="1215487" indent="0">
              <a:buNone/>
              <a:defRPr sz="1418"/>
            </a:lvl4pPr>
            <a:lvl5pPr marL="1620649" indent="0">
              <a:buNone/>
              <a:defRPr sz="1418"/>
            </a:lvl5pPr>
            <a:lvl6pPr marL="2025812" indent="0">
              <a:buNone/>
              <a:defRPr sz="1418"/>
            </a:lvl6pPr>
            <a:lvl7pPr marL="2430974" indent="0">
              <a:buNone/>
              <a:defRPr sz="1418"/>
            </a:lvl7pPr>
            <a:lvl8pPr marL="2836136" indent="0">
              <a:buNone/>
              <a:defRPr sz="1418"/>
            </a:lvl8pPr>
            <a:lvl9pPr marL="3241299" indent="0">
              <a:buNone/>
              <a:defRPr sz="1418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AB7E61C-9DE7-3811-05B9-E46317BBA98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CC0CBED-9A3F-05DC-792A-B5EC5B36145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23079B-7E5B-4292-8268-0BF6F02B8962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025155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68313" y="1052513"/>
            <a:ext cx="4030662" cy="45100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51375" y="1052513"/>
            <a:ext cx="4030663" cy="45100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7715304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3B8BD24-51DE-3918-087B-EF400D236B6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0A1B550-845D-D89E-64A6-17AA756DC3C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DD7FD22-ABD2-470C-88C4-9E9D50DA5929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916034072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68313" y="1052515"/>
            <a:ext cx="4030662" cy="451008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51376" y="1052515"/>
            <a:ext cx="4030664" cy="451008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D69CD28-B57C-9E33-9279-4042B7938D0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5F6516C-CCB9-EC06-AF63-AD6E8D301B4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C8CD8B-FC19-439A-9848-7B6E052817BD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31251155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40" y="1681165"/>
            <a:ext cx="3868737" cy="823911"/>
          </a:xfrm>
        </p:spPr>
        <p:txBody>
          <a:bodyPr anchor="b"/>
          <a:lstStyle>
            <a:lvl1pPr marL="0" indent="0">
              <a:buNone/>
              <a:defRPr sz="2126" b="1"/>
            </a:lvl1pPr>
            <a:lvl2pPr marL="405162" indent="0">
              <a:buNone/>
              <a:defRPr sz="1773" b="1"/>
            </a:lvl2pPr>
            <a:lvl3pPr marL="810325" indent="0">
              <a:buNone/>
              <a:defRPr sz="1595" b="1"/>
            </a:lvl3pPr>
            <a:lvl4pPr marL="1215487" indent="0">
              <a:buNone/>
              <a:defRPr sz="1418" b="1"/>
            </a:lvl4pPr>
            <a:lvl5pPr marL="1620649" indent="0">
              <a:buNone/>
              <a:defRPr sz="1418" b="1"/>
            </a:lvl5pPr>
            <a:lvl6pPr marL="2025812" indent="0">
              <a:buNone/>
              <a:defRPr sz="1418" b="1"/>
            </a:lvl6pPr>
            <a:lvl7pPr marL="2430974" indent="0">
              <a:buNone/>
              <a:defRPr sz="1418" b="1"/>
            </a:lvl7pPr>
            <a:lvl8pPr marL="2836136" indent="0">
              <a:buNone/>
              <a:defRPr sz="1418" b="1"/>
            </a:lvl8pPr>
            <a:lvl9pPr marL="3241299" indent="0">
              <a:buNone/>
              <a:defRPr sz="1418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40" y="2505075"/>
            <a:ext cx="3868737" cy="36845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2" y="1681165"/>
            <a:ext cx="3887787" cy="823911"/>
          </a:xfrm>
        </p:spPr>
        <p:txBody>
          <a:bodyPr anchor="b"/>
          <a:lstStyle>
            <a:lvl1pPr marL="0" indent="0">
              <a:buNone/>
              <a:defRPr sz="2126" b="1"/>
            </a:lvl1pPr>
            <a:lvl2pPr marL="405162" indent="0">
              <a:buNone/>
              <a:defRPr sz="1773" b="1"/>
            </a:lvl2pPr>
            <a:lvl3pPr marL="810325" indent="0">
              <a:buNone/>
              <a:defRPr sz="1595" b="1"/>
            </a:lvl3pPr>
            <a:lvl4pPr marL="1215487" indent="0">
              <a:buNone/>
              <a:defRPr sz="1418" b="1"/>
            </a:lvl4pPr>
            <a:lvl5pPr marL="1620649" indent="0">
              <a:buNone/>
              <a:defRPr sz="1418" b="1"/>
            </a:lvl5pPr>
            <a:lvl6pPr marL="2025812" indent="0">
              <a:buNone/>
              <a:defRPr sz="1418" b="1"/>
            </a:lvl6pPr>
            <a:lvl7pPr marL="2430974" indent="0">
              <a:buNone/>
              <a:defRPr sz="1418" b="1"/>
            </a:lvl7pPr>
            <a:lvl8pPr marL="2836136" indent="0">
              <a:buNone/>
              <a:defRPr sz="1418" b="1"/>
            </a:lvl8pPr>
            <a:lvl9pPr marL="3241299" indent="0">
              <a:buNone/>
              <a:defRPr sz="1418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787" cy="36845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25F6C7D-C155-CABD-7443-BB488A570F5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E8D400DC-F7F5-CE1D-B5C7-1760D2DFC27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DA2AE5-5A34-4361-B768-7C0814C25EC0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287124191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E730144-3FAE-0A63-E4CC-EE5EA8F2013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304D23-B116-6A24-4A4C-DF4FD5DFFEE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65B765-6DEC-4EE2-ABEC-A4C7838D0E15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106172525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9AFE469-42E4-0231-971D-FAC76D2F59B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91A1DD5-8095-4450-A721-C3F87FC8D32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CCED7A-E693-4AD3-8F1E-6CBB220661B7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855823333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40" y="457199"/>
            <a:ext cx="2949575" cy="1600201"/>
          </a:xfrm>
        </p:spPr>
        <p:txBody>
          <a:bodyPr anchor="b"/>
          <a:lstStyle>
            <a:lvl1pPr>
              <a:defRPr sz="2836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6"/>
            <a:ext cx="4629151" cy="4873624"/>
          </a:xfrm>
        </p:spPr>
        <p:txBody>
          <a:bodyPr/>
          <a:lstStyle>
            <a:lvl1pPr>
              <a:defRPr sz="2836"/>
            </a:lvl1pPr>
            <a:lvl2pPr>
              <a:defRPr sz="2481"/>
            </a:lvl2pPr>
            <a:lvl3pPr>
              <a:defRPr sz="2126"/>
            </a:lvl3pPr>
            <a:lvl4pPr>
              <a:defRPr sz="1773"/>
            </a:lvl4pPr>
            <a:lvl5pPr>
              <a:defRPr sz="1773"/>
            </a:lvl5pPr>
            <a:lvl6pPr>
              <a:defRPr sz="1773"/>
            </a:lvl6pPr>
            <a:lvl7pPr>
              <a:defRPr sz="1773"/>
            </a:lvl7pPr>
            <a:lvl8pPr>
              <a:defRPr sz="1773"/>
            </a:lvl8pPr>
            <a:lvl9pPr>
              <a:defRPr sz="177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40" y="2057401"/>
            <a:ext cx="2949575" cy="3811588"/>
          </a:xfrm>
        </p:spPr>
        <p:txBody>
          <a:bodyPr/>
          <a:lstStyle>
            <a:lvl1pPr marL="0" indent="0">
              <a:buNone/>
              <a:defRPr sz="1418"/>
            </a:lvl1pPr>
            <a:lvl2pPr marL="405162" indent="0">
              <a:buNone/>
              <a:defRPr sz="1241"/>
            </a:lvl2pPr>
            <a:lvl3pPr marL="810325" indent="0">
              <a:buNone/>
              <a:defRPr sz="1063"/>
            </a:lvl3pPr>
            <a:lvl4pPr marL="1215487" indent="0">
              <a:buNone/>
              <a:defRPr sz="887"/>
            </a:lvl4pPr>
            <a:lvl5pPr marL="1620649" indent="0">
              <a:buNone/>
              <a:defRPr sz="887"/>
            </a:lvl5pPr>
            <a:lvl6pPr marL="2025812" indent="0">
              <a:buNone/>
              <a:defRPr sz="887"/>
            </a:lvl6pPr>
            <a:lvl7pPr marL="2430974" indent="0">
              <a:buNone/>
              <a:defRPr sz="887"/>
            </a:lvl7pPr>
            <a:lvl8pPr marL="2836136" indent="0">
              <a:buNone/>
              <a:defRPr sz="887"/>
            </a:lvl8pPr>
            <a:lvl9pPr marL="3241299" indent="0">
              <a:buNone/>
              <a:defRPr sz="88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BAFB627-0C48-AC0B-A017-EAA8AE14E3A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5CC7284-667E-A7C5-4C47-8100B7F5886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0A3A9B-FB44-4FEB-A48A-E0FC803C146B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37584974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40" y="457199"/>
            <a:ext cx="2949575" cy="1600201"/>
          </a:xfrm>
        </p:spPr>
        <p:txBody>
          <a:bodyPr anchor="b"/>
          <a:lstStyle>
            <a:lvl1pPr>
              <a:defRPr sz="2836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6"/>
            <a:ext cx="4629151" cy="4873624"/>
          </a:xfrm>
        </p:spPr>
        <p:txBody>
          <a:bodyPr/>
          <a:lstStyle>
            <a:lvl1pPr marL="0" indent="0">
              <a:buNone/>
              <a:defRPr sz="2836"/>
            </a:lvl1pPr>
            <a:lvl2pPr marL="405162" indent="0">
              <a:buNone/>
              <a:defRPr sz="2481"/>
            </a:lvl2pPr>
            <a:lvl3pPr marL="810325" indent="0">
              <a:buNone/>
              <a:defRPr sz="2126"/>
            </a:lvl3pPr>
            <a:lvl4pPr marL="1215487" indent="0">
              <a:buNone/>
              <a:defRPr sz="1773"/>
            </a:lvl4pPr>
            <a:lvl5pPr marL="1620649" indent="0">
              <a:buNone/>
              <a:defRPr sz="1773"/>
            </a:lvl5pPr>
            <a:lvl6pPr marL="2025812" indent="0">
              <a:buNone/>
              <a:defRPr sz="1773"/>
            </a:lvl6pPr>
            <a:lvl7pPr marL="2430974" indent="0">
              <a:buNone/>
              <a:defRPr sz="1773"/>
            </a:lvl7pPr>
            <a:lvl8pPr marL="2836136" indent="0">
              <a:buNone/>
              <a:defRPr sz="1773"/>
            </a:lvl8pPr>
            <a:lvl9pPr marL="3241299" indent="0">
              <a:buNone/>
              <a:defRPr sz="1773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40" y="2057401"/>
            <a:ext cx="2949575" cy="3811588"/>
          </a:xfrm>
        </p:spPr>
        <p:txBody>
          <a:bodyPr/>
          <a:lstStyle>
            <a:lvl1pPr marL="0" indent="0">
              <a:buNone/>
              <a:defRPr sz="1418"/>
            </a:lvl1pPr>
            <a:lvl2pPr marL="405162" indent="0">
              <a:buNone/>
              <a:defRPr sz="1241"/>
            </a:lvl2pPr>
            <a:lvl3pPr marL="810325" indent="0">
              <a:buNone/>
              <a:defRPr sz="1063"/>
            </a:lvl3pPr>
            <a:lvl4pPr marL="1215487" indent="0">
              <a:buNone/>
              <a:defRPr sz="887"/>
            </a:lvl4pPr>
            <a:lvl5pPr marL="1620649" indent="0">
              <a:buNone/>
              <a:defRPr sz="887"/>
            </a:lvl5pPr>
            <a:lvl6pPr marL="2025812" indent="0">
              <a:buNone/>
              <a:defRPr sz="887"/>
            </a:lvl6pPr>
            <a:lvl7pPr marL="2430974" indent="0">
              <a:buNone/>
              <a:defRPr sz="887"/>
            </a:lvl7pPr>
            <a:lvl8pPr marL="2836136" indent="0">
              <a:buNone/>
              <a:defRPr sz="887"/>
            </a:lvl8pPr>
            <a:lvl9pPr marL="3241299" indent="0">
              <a:buNone/>
              <a:defRPr sz="88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83546A9-63FA-BE88-1BD6-72B1409A461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A02DC0D-59FB-668A-FE71-441BA217F9F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C6FA7A-FBC2-43E4-81EB-423CB75BC519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883217878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0FCCC43-F1DB-9297-A4BC-E7F963F23E5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ED64FA2-1C54-F12B-5963-427C9F837CF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9B3B04-1DB6-49E2-A0BD-CF5E2E43A740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898036783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91338" y="115890"/>
            <a:ext cx="2139949" cy="544671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68313" y="115890"/>
            <a:ext cx="6270626" cy="544671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5635B05-2E68-EFDD-041E-C9F73152954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4D9A6C4-50A4-A689-6837-0F9D816FF5F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2959E3-E239-412F-A8A0-F91936992F7E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4789157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7BF1469-E5EB-7611-2567-6170B58BF64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1DCB16-5679-FE11-E89D-D8BBA5C1799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832818-CA0A-406B-A706-DA22AB7B3E57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4815824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5153258-8B6E-0A86-6031-1A339095C55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E5AE784-0DCD-DB18-F8CA-9166FB4B965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47DBDF-B721-420A-B110-B963D5AE1659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3442592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4DD0DDD-9BA3-ADA6-18F7-A331917EEFF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FB3B6D1-691C-2D64-75D0-88E7D982A0F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F2CB3F-5411-400D-A4E5-306ED6ACC37E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2570351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91338" y="115888"/>
            <a:ext cx="2139950" cy="544671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68313" y="115888"/>
            <a:ext cx="6270625" cy="544671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9005323-1B1B-7AED-9F15-9D62A935E1A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B6AB15D-C804-8E07-4858-D7DB4EF0ECF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CF4B66-3B0B-43EA-A584-10148257B09D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3589159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6F65E4-2D49-A962-ABDE-3B84F83F0B6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DA54E48-844F-B098-E8A3-8C4BDEEC830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1132A9-E7C9-400B-A6AD-1F7C287CBC24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3760432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7D24D5-108C-379A-D04C-AE37BE8CE4F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DCAC742-A8AD-7D56-76F1-939610A7D33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C3AA64-50D8-48A8-87CB-362F588462F2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8899487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02403C2-0336-FE6F-77C1-A24018AE925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ED3D6F5-8CAA-CCB9-85A3-273B1310629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ED3F76-6DD6-450A-A799-232FCCC2CD36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0109174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68313" y="1052513"/>
            <a:ext cx="4030662" cy="45100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51375" y="1052513"/>
            <a:ext cx="4030663" cy="45100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B5DBBC0-58D2-C2BA-AB60-9F1E2EFC198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E173FD7-ABAC-81CE-C70B-3A3E69780DF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D4A3C2-66B2-4A5E-B31D-A420E2047773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6136079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0ADCD1D-CA35-0D80-7FB3-FCC24D67552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69FB2D8A-1D90-9709-5655-0D38FB6865B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7E1D84-F95F-43CE-97CF-F149322E5EC4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257272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0388243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D287EF8-BB4B-2FAD-9B82-0499ADA670F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D717E1E-0ACD-B628-A01A-AE37A0E644B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1E430C-4051-47E0-A5A6-F4FFB079E9AB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145310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000BCDB-15D1-4E13-93B7-11623FC381A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5E1D7EC-2AFC-67EC-B035-27C5DE3CA8E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F95CF7-99B0-44A0-A761-406B1AED3923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3569173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C13B207-38A6-89A5-DF02-FB21D6B72B6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A6449A3-47F4-4EC4-0D76-7593B2217BD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4F086BF-5C80-4C49-BCFA-2E725911B91F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1662718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EFA86C3-6147-0D9B-EC31-478CBFBBCF0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7A4422E-A54B-3ACE-C2EC-34B3F5029EF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EAAE57-C7B9-4E5B-9695-7394612BC5ED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5127286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FB8C419-BBFD-3200-1EC6-0394E266E02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A96D4E6-14FB-8C95-915B-6113C81CC9D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AC38A0-1219-4DF1-BCE6-FA38E932B3A3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395503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91338" y="115888"/>
            <a:ext cx="2139950" cy="544671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68313" y="115888"/>
            <a:ext cx="6270625" cy="544671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D344707-8507-A85D-F960-5D9AE128408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A5D0BFC-7984-BF7B-3D8C-CB9BD057F97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781676-2770-4C26-B343-79229A28ED4E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7715702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DFE693-906A-F6A7-D52A-A5CB28DFA6E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3812E4D-AB68-EA19-4DD7-FF3B96BC747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8BBA1A-A28C-4AB3-A801-C12BE593E2BB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5944663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455A28D-B2B1-E1A3-C87A-8AB94F8C5D4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DFA8825-0A55-9D40-458D-BFF02ED2794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E7957F-4094-4E06-A241-640D7FAAB6AD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1386991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1943BF5-2C25-903C-F5A5-8B611CEED21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4A97678-9DF0-65DA-CD02-EC2DAA8A10F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19B5FF-7CAD-4537-916A-465B0DD2D4E3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7651107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68313" y="1052513"/>
            <a:ext cx="4030662" cy="45100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51375" y="1052513"/>
            <a:ext cx="4030663" cy="45100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F47C9A9-0ED7-5FC3-903E-389FEC0FB01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5B27BC-EB2F-B19B-0C40-EC9D3F1D693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775E85-8560-452E-BBCA-726DD0F69A59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420700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74405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795450B-6173-718A-8CF9-B6A55BA3B54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95341411-F597-36CD-DFE2-8902D4711C7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228702-BCB7-4E31-B98D-357A2A5347A8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0299988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05D75B5-7ACA-DD00-3B1B-9F1F5232E3C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7C7DA5-E222-8015-28DE-02B3F2FCB19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CB6AB2-0D2E-4464-969C-4FCECB1554C6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5284941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9BC2303-097F-BFDD-6CC1-ECEE43D2B9B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E1A3628-CBD0-3B2B-F90E-4607B17C600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EA010A-1DBD-493B-949B-49D53245D899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290358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3E587E2-97B7-F244-3B0E-78F9D5B7847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1B9D01B-3A79-B5B4-D46B-0C0D97A263F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86F2BDE-C17A-453D-9A91-D769D099A208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8032859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60988B0-CA99-53D2-5E14-62C88D4B89D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E8A0AF-25D5-053F-9070-178C2511961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B5BA9A-D3DE-40CE-8B7B-6F1B7BA17F11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8973557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80A612-DBC6-9140-4B6A-05D39C5E20D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52AAC44-A4F4-755E-473E-389FBD5B00E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90C556-60F4-4193-A08E-345A81502640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3524261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91338" y="115888"/>
            <a:ext cx="2139950" cy="544671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68313" y="115888"/>
            <a:ext cx="6270625" cy="544671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09D070-F4B1-DA90-9D00-740F400EA42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C5532A3-98EA-BA5D-EB54-2289C9F8007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102485-8850-48EE-B2EE-A7566464B8F1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7397904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7775D92-0F7C-6813-CCE3-30F8382A369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1F9466D-231C-4A83-C26F-63D5043A305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62655E-6EF3-48F7-ADD3-54AE8D6127F3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281922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7C567B5-8D57-7796-D7B2-228D3D859C1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7DBAE51-DC30-4298-8702-7E765A6E9D8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C94E74-44E9-44FF-9D1A-FF3C40ADA22F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6605824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16E94D7-023E-794E-D512-0E476A94603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B709A69-4A02-5438-3AB5-A32600D191A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6B95392-C5E4-43D5-A2DF-11D573A70228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327719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33257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68313" y="1052513"/>
            <a:ext cx="4030662" cy="45100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51375" y="1052513"/>
            <a:ext cx="4030663" cy="45100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D4C2C04-18CC-3FFD-E93E-922F8A965FE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6DC5130-B59D-717C-ED0E-A35854B66A8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0033E4-14B0-4F0E-8A2C-9659E919202E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7130320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4A7C656-81B5-FE4C-4DC7-155DE0EB8FC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3EB53AFC-EB60-9082-60A9-DA0BD845F38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9A2913-F59A-434B-B12D-CAA47AC5A573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3564525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BF9FDB7-42B3-AD08-2394-A85198C29D0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C3468C6-5DB9-548C-D3CE-1839D6E60C8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584291-D069-4149-B40B-3B84E615FDA4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5860087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CF15726-93BD-0CB3-5CC9-FA69ED836F8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2AC5C08-BF37-2927-2D73-9C0B1A50675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3FB0BD-4356-4F3E-A459-A1DBEF53B15A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5093333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78F7FA6-A5CB-EE7B-FA71-3734C78442A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1E02D8-5370-5CF7-D818-2EF8FD0BAC1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F8F4E1-6EB2-4766-89EE-8C080ACDBECD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0716131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B3B2628-198B-A94E-0CAD-D2323C2B2B8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F392264-9B3F-3A52-981D-4CB94A617A7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4C64E7-F0CF-4184-8933-F7F411EAE17D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50192214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5693D91-F046-9299-BAC7-B1F00421499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A132FEC-1B76-78DC-3D52-B69A272DDCE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492C570-3401-43BF-83A6-6E3AEE180EB5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9917568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91338" y="115888"/>
            <a:ext cx="2139950" cy="544671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68313" y="115888"/>
            <a:ext cx="6270625" cy="544671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200B021-E443-3CB7-6934-2719E88030E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E2AC3CD-B8EF-1BA2-F22C-6AB5903CDA4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674B2D-3D17-439F-8CEB-1B30F63C41EC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5124998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6EA3DEF-E842-1A03-B433-01DB9BDC92A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117834D-162C-4080-CE02-2CEE0320C9C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1729CD-FB60-44AD-A4C5-895095B3E445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6881382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704DAF4-B0A1-7DFD-2352-71A99997FC7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2618DE4-A6F1-B65C-50A0-010A70ACEF6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CAEF1B-D8C3-4D39-AFF3-579D72411788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368498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18398551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F7527D2-B16D-6269-69AE-3910130BD2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69863F7-B3D1-D8ED-5BC7-0AF471804AB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E0622A-4FFC-42C3-9DFA-C695C254C9A6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50327645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68313" y="1052513"/>
            <a:ext cx="4030662" cy="45100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51375" y="1052513"/>
            <a:ext cx="4030663" cy="45100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F114B45-4198-8D4D-0AAF-FDAE71A863B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908002F-08FC-C501-CDE0-6F8EAD2A0A0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B455E2-3A9C-4C5C-AAF2-80705AE6F63A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0675417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57A8BD0-F3EE-A904-3847-F8AC629C5AA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892915AE-C981-3B14-D07F-E5C025181A6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8CD0B3-8754-471D-8211-DE1C80669129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84651020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A3A34CF-3A3E-23E0-89DE-E3363ECA268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00D244F-9134-31C7-56F3-8B672F394D5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A766C9-4121-4E65-943E-CEA7744536A5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28675013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8DA34AB-889E-8D73-9B55-7D9F5C047F8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43E65FC-2CD8-3CC8-CEFE-DC53D82F1BF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11C117-F430-4226-9413-73CDE0F9D1F1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87987888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6DB0608-DDBF-D450-E33B-E157AF9B129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0D98C0F-6BD0-3366-D991-160720B27F6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A63575-8A4E-47FA-8A72-1BDBE8411629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22604285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9A66111-3FBD-910A-A59B-1F74FD04DB1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B70D0A5-2982-5434-9073-819A43781B7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2B6C29-827D-4C83-A7AE-113E59A6D0EB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90095963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7B14D8D-BB88-4E54-03C6-FB64564A3CB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29BFC05-F9FC-33C0-069B-2AD56D36237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BE4347-E6E0-4E7A-BEB5-04D6B4759DA5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03749701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91338" y="115888"/>
            <a:ext cx="2139950" cy="544671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68313" y="115888"/>
            <a:ext cx="6270625" cy="544671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AC0D45-11F5-4678-2E20-92D8CDE20D7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CC7FAA9-2B05-CC66-E292-CD869CFB110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37FF6E-226E-45E0-99D8-1C106F4641BF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16232020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95ACCBC-470D-33BF-87F8-EFE4892EFF1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51DEDF7-7C51-1915-F81C-5C04C04A2CA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FCB2E5-726F-4F55-8EFC-365B57AF54D6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153875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7639826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B594EBA-1EA3-1500-E68D-708D24FF830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84990C2-70BA-1F54-118C-52B840973B4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0B2E3D-173A-4088-A5FF-B19DE4FE7409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90762844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65ECF13-23C3-AB53-CD47-38C62D2E74C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FB84808-3F07-724D-79AE-ED8FC5503A1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315C8F-56D4-47EA-8785-CE5AC2421BEA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94656402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68313" y="1052513"/>
            <a:ext cx="4030662" cy="45100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51375" y="1052513"/>
            <a:ext cx="4030663" cy="45100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C6D03EF-6761-656C-5AAC-08F46EFAAB4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70F84E7-A09E-0808-DA0B-8E18F88BDD3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298A6A-7A79-4209-B144-9441E1E0A5BC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89848550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80DD0B0-E4D0-5C3A-D41E-95D84DA4ED0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C757B3D0-9287-4214-5791-9390AB9C585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F3C4EE-7EA7-41C5-92DD-F5A70523A9E5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88793649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7810B28-CAB8-C000-D8A2-C4B2A16E3A1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E195AF6-A25F-D2A6-E92D-9CE285E8944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A4C356-F61E-4FE3-8C0F-3283F28D9F8A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88620414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0D3961-546A-144F-55FD-FDB188589C2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423871D-7416-7901-F1F4-E988B6469C7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4BEC73-105F-4A72-BEDC-FAD7090793A1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24728641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F463FA4-C11F-FDEA-3EA4-37C3CFD58F0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1CA79C5-22E8-7195-C36C-955EDDCAA7A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3D080F-7851-4899-87F8-DA96A7771D20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05799615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850F859-FE70-5C6E-5C82-023F2B0DB8A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1A0155E-C190-8629-D090-88853482834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7DA0DE-76FE-4584-8A45-84F2A4314524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95847599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66D7DA2-E45F-89E1-DAC8-5DDC213D845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AB64E5E-C233-3ED8-4929-F1C62892045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CB766F-D967-45A8-8172-62CC979CA5FF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343823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91338" y="115888"/>
            <a:ext cx="2139950" cy="544671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68313" y="115888"/>
            <a:ext cx="6270625" cy="544671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F521F9-1E65-DD08-19F5-81FE53D3874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6E8D7B9-5699-0EAF-B53B-EDD5EB13D1D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BB67D0-2AA1-4B00-AC6A-01E39239D1EE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354598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92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0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4.xml"/><Relationship Id="rId3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3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401.xml"/><Relationship Id="rId10" Type="http://schemas.openxmlformats.org/officeDocument/2006/relationships/slideLayout" Target="../slideLayouts/slideLayout406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4EDCE47C-E70D-B6CB-8D5F-566AEE34E4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6100" y="115888"/>
            <a:ext cx="4675188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F4FD3756-F91F-3158-154E-8D1E092A2D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52513"/>
            <a:ext cx="8213725" cy="451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  <p:sldLayoutId id="2147484478" r:id="rId2"/>
    <p:sldLayoutId id="2147484479" r:id="rId3"/>
    <p:sldLayoutId id="2147484480" r:id="rId4"/>
    <p:sldLayoutId id="2147484481" r:id="rId5"/>
    <p:sldLayoutId id="2147484482" r:id="rId6"/>
    <p:sldLayoutId id="2147484483" r:id="rId7"/>
    <p:sldLayoutId id="2147484484" r:id="rId8"/>
    <p:sldLayoutId id="2147484485" r:id="rId9"/>
    <p:sldLayoutId id="2147484486" r:id="rId10"/>
    <p:sldLayoutId id="2147484487" r:id="rId11"/>
  </p:sldLayoutIdLst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00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7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6DDB9FCB-381D-B4A4-063D-8E9D31093F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6100" y="115888"/>
            <a:ext cx="4675188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87DF8750-617A-16FD-6EFA-7C0277CDC6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52513"/>
            <a:ext cx="8213725" cy="451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B640C95-F6FA-08E8-62C0-2703B76740E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7725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900">
                <a:solidFill>
                  <a:srgbClr val="000000"/>
                </a:solidFill>
                <a:latin typeface="+mn-lt"/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10245" name="Text Box 4">
            <a:extLst>
              <a:ext uri="{FF2B5EF4-FFF2-40B4-BE49-F238E27FC236}">
                <a16:creationId xmlns:a16="http://schemas.microsoft.com/office/drawing/2014/main" id="{835AC51D-D1DE-4F85-779C-6A946D07B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3F95188-2C23-CF13-EF7D-D86469D0FD0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7725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900" smtClean="0">
                <a:solidFill>
                  <a:srgbClr val="000000"/>
                </a:solidFill>
                <a:latin typeface="+mn-lt"/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fld id="{8CE3E5EF-AB5F-4657-8FF5-F37637B19048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6" r:id="rId1"/>
    <p:sldLayoutId id="2147484577" r:id="rId2"/>
    <p:sldLayoutId id="2147484578" r:id="rId3"/>
    <p:sldLayoutId id="2147484579" r:id="rId4"/>
    <p:sldLayoutId id="2147484580" r:id="rId5"/>
    <p:sldLayoutId id="2147484581" r:id="rId6"/>
    <p:sldLayoutId id="2147484582" r:id="rId7"/>
    <p:sldLayoutId id="2147484583" r:id="rId8"/>
    <p:sldLayoutId id="2147484584" r:id="rId9"/>
    <p:sldLayoutId id="2147484585" r:id="rId10"/>
    <p:sldLayoutId id="2147484586" r:id="rId11"/>
  </p:sldLayoutIdLst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00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7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4E418FDE-45AF-A955-CA05-477E0BCC3A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6100" y="115888"/>
            <a:ext cx="4675188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456B738E-FB95-76D6-8AB6-8E09A488EE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52513"/>
            <a:ext cx="8213725" cy="451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AB521CE-C933-4823-2C24-FF701C428226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7725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900">
                <a:solidFill>
                  <a:srgbClr val="000000"/>
                </a:solidFill>
                <a:latin typeface="+mn-lt"/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11269" name="Text Box 4">
            <a:extLst>
              <a:ext uri="{FF2B5EF4-FFF2-40B4-BE49-F238E27FC236}">
                <a16:creationId xmlns:a16="http://schemas.microsoft.com/office/drawing/2014/main" id="{0AE6534D-48BE-C79A-5330-4FA2785E6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5018643-0CB3-23B1-5F76-2CA7B788BE6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7725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900" smtClean="0">
                <a:solidFill>
                  <a:srgbClr val="000000"/>
                </a:solidFill>
                <a:latin typeface="+mn-lt"/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fld id="{B2D206B9-2CE3-4FD9-B53F-279CADE63DBC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7" r:id="rId1"/>
    <p:sldLayoutId id="2147484588" r:id="rId2"/>
    <p:sldLayoutId id="2147484589" r:id="rId3"/>
    <p:sldLayoutId id="2147484590" r:id="rId4"/>
    <p:sldLayoutId id="2147484591" r:id="rId5"/>
    <p:sldLayoutId id="2147484592" r:id="rId6"/>
    <p:sldLayoutId id="2147484593" r:id="rId7"/>
    <p:sldLayoutId id="2147484594" r:id="rId8"/>
    <p:sldLayoutId id="2147484595" r:id="rId9"/>
    <p:sldLayoutId id="2147484596" r:id="rId10"/>
    <p:sldLayoutId id="2147484597" r:id="rId11"/>
  </p:sldLayoutIdLst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00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7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>
            <a:extLst>
              <a:ext uri="{FF2B5EF4-FFF2-40B4-BE49-F238E27FC236}">
                <a16:creationId xmlns:a16="http://schemas.microsoft.com/office/drawing/2014/main" id="{7D4F68A2-6979-2692-1D77-8B8C2DDDBA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6100" y="115888"/>
            <a:ext cx="4675188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FEF383F5-02B2-C5C4-24DC-58509B7707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52513"/>
            <a:ext cx="8213725" cy="451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5D500F34-2241-47A2-3AD3-F0C46C14BD2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7725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900">
                <a:solidFill>
                  <a:srgbClr val="000000"/>
                </a:solidFill>
                <a:latin typeface="+mn-lt"/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12293" name="Text Box 4">
            <a:extLst>
              <a:ext uri="{FF2B5EF4-FFF2-40B4-BE49-F238E27FC236}">
                <a16:creationId xmlns:a16="http://schemas.microsoft.com/office/drawing/2014/main" id="{38E0D3DD-EEA9-989B-1ABA-1B38485ED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9E39BDD-2A9D-27F6-D1CB-323C41B91DC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7725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900" smtClean="0">
                <a:solidFill>
                  <a:srgbClr val="000000"/>
                </a:solidFill>
                <a:latin typeface="+mn-lt"/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fld id="{F069CE2F-6C65-4A2C-B281-6E98922EA955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8" r:id="rId1"/>
    <p:sldLayoutId id="2147484599" r:id="rId2"/>
    <p:sldLayoutId id="2147484600" r:id="rId3"/>
    <p:sldLayoutId id="2147484601" r:id="rId4"/>
    <p:sldLayoutId id="2147484602" r:id="rId5"/>
    <p:sldLayoutId id="2147484603" r:id="rId6"/>
    <p:sldLayoutId id="2147484604" r:id="rId7"/>
    <p:sldLayoutId id="2147484605" r:id="rId8"/>
    <p:sldLayoutId id="2147484606" r:id="rId9"/>
    <p:sldLayoutId id="2147484607" r:id="rId10"/>
    <p:sldLayoutId id="2147484608" r:id="rId11"/>
  </p:sldLayoutIdLst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00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7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62D7C238-0EA7-2F6F-E732-9DC9C2B0FD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6100" y="115888"/>
            <a:ext cx="4675188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B9477A82-1003-3967-CDFB-D301E5D223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52513"/>
            <a:ext cx="8213725" cy="451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DEE470B-6388-B734-C7AA-89E0DD4C4A0C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7725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900">
                <a:solidFill>
                  <a:srgbClr val="000000"/>
                </a:solidFill>
                <a:latin typeface="+mn-lt"/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13317" name="Text Box 4">
            <a:extLst>
              <a:ext uri="{FF2B5EF4-FFF2-40B4-BE49-F238E27FC236}">
                <a16:creationId xmlns:a16="http://schemas.microsoft.com/office/drawing/2014/main" id="{53BA5DCE-71B8-B863-0E0D-4C9CD1F41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8A3E6AB-D10F-D823-4C26-B410F6BD082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7725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900" smtClean="0">
                <a:solidFill>
                  <a:srgbClr val="000000"/>
                </a:solidFill>
                <a:latin typeface="+mn-lt"/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fld id="{F76DAB93-0515-4C84-9778-EB96A5588145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9" r:id="rId1"/>
    <p:sldLayoutId id="2147484610" r:id="rId2"/>
    <p:sldLayoutId id="2147484611" r:id="rId3"/>
    <p:sldLayoutId id="2147484612" r:id="rId4"/>
    <p:sldLayoutId id="2147484613" r:id="rId5"/>
    <p:sldLayoutId id="2147484614" r:id="rId6"/>
    <p:sldLayoutId id="2147484615" r:id="rId7"/>
    <p:sldLayoutId id="2147484616" r:id="rId8"/>
    <p:sldLayoutId id="2147484617" r:id="rId9"/>
    <p:sldLayoutId id="2147484618" r:id="rId10"/>
    <p:sldLayoutId id="2147484619" r:id="rId11"/>
  </p:sldLayoutIdLst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00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7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D3B72F9B-A8D2-6750-B245-EBF61B75C6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6100" y="115888"/>
            <a:ext cx="4675188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5F93A86-31AB-DED0-CC86-C5030520BE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52513"/>
            <a:ext cx="8213725" cy="451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284E956F-54ED-EDB1-05A0-BF22B5D6D72C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7725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900">
                <a:solidFill>
                  <a:srgbClr val="000000"/>
                </a:solidFill>
                <a:latin typeface="+mn-lt"/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14341" name="Text Box 4">
            <a:extLst>
              <a:ext uri="{FF2B5EF4-FFF2-40B4-BE49-F238E27FC236}">
                <a16:creationId xmlns:a16="http://schemas.microsoft.com/office/drawing/2014/main" id="{461322C5-09CE-C5E1-6EC2-F20DAF782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53A24E8-B538-1BA2-4DE8-CD7736EBAF2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7725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900" smtClean="0">
                <a:solidFill>
                  <a:srgbClr val="000000"/>
                </a:solidFill>
                <a:latin typeface="+mn-lt"/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fld id="{E0D698C2-5D19-4BEF-9909-6C8F2AFE9475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0" r:id="rId1"/>
    <p:sldLayoutId id="2147484621" r:id="rId2"/>
    <p:sldLayoutId id="2147484622" r:id="rId3"/>
    <p:sldLayoutId id="2147484623" r:id="rId4"/>
    <p:sldLayoutId id="2147484624" r:id="rId5"/>
    <p:sldLayoutId id="2147484625" r:id="rId6"/>
    <p:sldLayoutId id="2147484626" r:id="rId7"/>
    <p:sldLayoutId id="2147484627" r:id="rId8"/>
    <p:sldLayoutId id="2147484628" r:id="rId9"/>
    <p:sldLayoutId id="2147484629" r:id="rId10"/>
    <p:sldLayoutId id="2147484630" r:id="rId11"/>
  </p:sldLayoutIdLst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00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7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04D5BDC5-CD55-BF5B-868F-53E9AFF88A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6100" y="115888"/>
            <a:ext cx="4675188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840" tIns="43920" rIns="87840" bIns="439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AAAF57DF-3977-A82B-7089-8AD25C96A3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52513"/>
            <a:ext cx="8213725" cy="451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840" tIns="43920" rIns="87840" bIns="439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DE92F71-8777-D746-C8B9-A5615124724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7725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7840" tIns="43920" rIns="87840" bIns="4392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900">
                <a:solidFill>
                  <a:srgbClr val="000000"/>
                </a:solidFill>
                <a:latin typeface="+mn-lt"/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15365" name="Text Box 4">
            <a:extLst>
              <a:ext uri="{FF2B5EF4-FFF2-40B4-BE49-F238E27FC236}">
                <a16:creationId xmlns:a16="http://schemas.microsoft.com/office/drawing/2014/main" id="{6D270BDD-AE5A-9BB4-DAD9-BD940C913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6A763D2-CCD0-C161-6111-B00B0CE93E8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7725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7840" tIns="43920" rIns="87840" bIns="4392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900" smtClean="0">
                <a:solidFill>
                  <a:srgbClr val="000000"/>
                </a:solidFill>
                <a:latin typeface="+mn-lt"/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fld id="{BE122563-A404-42B8-A6C6-B1E711C66655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1" r:id="rId1"/>
    <p:sldLayoutId id="2147484632" r:id="rId2"/>
    <p:sldLayoutId id="2147484633" r:id="rId3"/>
    <p:sldLayoutId id="2147484634" r:id="rId4"/>
    <p:sldLayoutId id="2147484635" r:id="rId5"/>
    <p:sldLayoutId id="2147484636" r:id="rId6"/>
    <p:sldLayoutId id="2147484637" r:id="rId7"/>
    <p:sldLayoutId id="2147484638" r:id="rId8"/>
    <p:sldLayoutId id="2147484639" r:id="rId9"/>
    <p:sldLayoutId id="2147484640" r:id="rId10"/>
    <p:sldLayoutId id="2147484641" r:id="rId11"/>
  </p:sldLayoutIdLst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00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7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id="{D9EFC8C4-64F1-75D6-9BC8-A97B0D78DF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6100" y="115888"/>
            <a:ext cx="4675188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840" tIns="43920" rIns="87840" bIns="439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05683D78-916E-3766-D534-C3CE686744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52513"/>
            <a:ext cx="8213725" cy="451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840" tIns="43920" rIns="87840" bIns="439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4EFE7D1A-BECF-8206-D378-6528CA442CF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7725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7840" tIns="43920" rIns="87840" bIns="4392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900">
                <a:solidFill>
                  <a:srgbClr val="000000"/>
                </a:solidFill>
                <a:latin typeface="+mn-lt"/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16389" name="Text Box 4">
            <a:extLst>
              <a:ext uri="{FF2B5EF4-FFF2-40B4-BE49-F238E27FC236}">
                <a16:creationId xmlns:a16="http://schemas.microsoft.com/office/drawing/2014/main" id="{09B9A8BE-3766-C2BF-0996-CBE4BCD85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E8C8FDC-99C0-47B3-A794-85F5384812D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7725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7840" tIns="43920" rIns="87840" bIns="4392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900" smtClean="0">
                <a:solidFill>
                  <a:srgbClr val="000000"/>
                </a:solidFill>
                <a:latin typeface="+mn-lt"/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fld id="{E83F5370-A4A3-4CC1-B62B-4A5E41DD4A9C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2" r:id="rId1"/>
    <p:sldLayoutId id="2147484643" r:id="rId2"/>
    <p:sldLayoutId id="2147484644" r:id="rId3"/>
    <p:sldLayoutId id="2147484645" r:id="rId4"/>
    <p:sldLayoutId id="2147484646" r:id="rId5"/>
    <p:sldLayoutId id="2147484647" r:id="rId6"/>
    <p:sldLayoutId id="2147484648" r:id="rId7"/>
    <p:sldLayoutId id="2147484649" r:id="rId8"/>
    <p:sldLayoutId id="2147484650" r:id="rId9"/>
    <p:sldLayoutId id="2147484651" r:id="rId10"/>
    <p:sldLayoutId id="2147484652" r:id="rId11"/>
  </p:sldLayoutIdLst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00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7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:a16="http://schemas.microsoft.com/office/drawing/2014/main" id="{B0EE36ED-3BA4-3553-1F4E-58F911F05F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6100" y="115888"/>
            <a:ext cx="4675188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840" tIns="43920" rIns="87840" bIns="439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18CBFE42-62C6-E0A0-7D78-40F1FB5F22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52513"/>
            <a:ext cx="8213725" cy="451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840" tIns="43920" rIns="87840" bIns="439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2443C2B-DFD3-47F4-1C5E-8FD28FF6D695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7725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7840" tIns="43920" rIns="87840" bIns="4392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900">
                <a:solidFill>
                  <a:srgbClr val="000000"/>
                </a:solidFill>
                <a:latin typeface="+mn-lt"/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17413" name="Text Box 4">
            <a:extLst>
              <a:ext uri="{FF2B5EF4-FFF2-40B4-BE49-F238E27FC236}">
                <a16:creationId xmlns:a16="http://schemas.microsoft.com/office/drawing/2014/main" id="{731885A9-7D8C-26E9-856D-E7AB97D13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3565AA6-9C12-F0D4-D9A5-7AB441F7C30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7725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7840" tIns="43920" rIns="87840" bIns="4392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900" smtClean="0">
                <a:solidFill>
                  <a:srgbClr val="000000"/>
                </a:solidFill>
                <a:latin typeface="+mn-lt"/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fld id="{7102774E-AAA9-4043-BC5C-38E483708BAD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3" r:id="rId1"/>
    <p:sldLayoutId id="2147484654" r:id="rId2"/>
    <p:sldLayoutId id="2147484655" r:id="rId3"/>
    <p:sldLayoutId id="2147484656" r:id="rId4"/>
    <p:sldLayoutId id="2147484657" r:id="rId5"/>
    <p:sldLayoutId id="2147484658" r:id="rId6"/>
    <p:sldLayoutId id="2147484659" r:id="rId7"/>
    <p:sldLayoutId id="2147484660" r:id="rId8"/>
    <p:sldLayoutId id="2147484661" r:id="rId9"/>
    <p:sldLayoutId id="2147484662" r:id="rId10"/>
    <p:sldLayoutId id="2147484663" r:id="rId11"/>
  </p:sldLayoutIdLst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00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7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>
            <a:extLst>
              <a:ext uri="{FF2B5EF4-FFF2-40B4-BE49-F238E27FC236}">
                <a16:creationId xmlns:a16="http://schemas.microsoft.com/office/drawing/2014/main" id="{82CAE3F7-8E77-A9E0-CFF3-C21211E7F4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6100" y="115888"/>
            <a:ext cx="4675188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840" tIns="43920" rIns="87840" bIns="439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19BB3C59-003D-AE87-9DF6-53CC5C0101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52513"/>
            <a:ext cx="8213725" cy="451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840" tIns="43920" rIns="87840" bIns="439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34A28B33-6BB4-9EAA-05B5-47A96EF45B28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7725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7840" tIns="43920" rIns="87840" bIns="4392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900">
                <a:solidFill>
                  <a:srgbClr val="000000"/>
                </a:solidFill>
                <a:latin typeface="+mn-lt"/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18437" name="Text Box 4">
            <a:extLst>
              <a:ext uri="{FF2B5EF4-FFF2-40B4-BE49-F238E27FC236}">
                <a16:creationId xmlns:a16="http://schemas.microsoft.com/office/drawing/2014/main" id="{93786003-9E64-9BD5-454B-6897DDBB5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1E600DC-793D-BB88-6033-83020244D98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7725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7840" tIns="43920" rIns="87840" bIns="4392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900" smtClean="0">
                <a:solidFill>
                  <a:srgbClr val="000000"/>
                </a:solidFill>
                <a:latin typeface="+mn-lt"/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fld id="{4EFBC995-57AD-4C34-B150-FBF75B8CEF0A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4" r:id="rId1"/>
    <p:sldLayoutId id="2147484665" r:id="rId2"/>
    <p:sldLayoutId id="2147484666" r:id="rId3"/>
    <p:sldLayoutId id="2147484667" r:id="rId4"/>
    <p:sldLayoutId id="2147484668" r:id="rId5"/>
    <p:sldLayoutId id="2147484669" r:id="rId6"/>
    <p:sldLayoutId id="2147484670" r:id="rId7"/>
    <p:sldLayoutId id="2147484671" r:id="rId8"/>
    <p:sldLayoutId id="2147484672" r:id="rId9"/>
    <p:sldLayoutId id="2147484673" r:id="rId10"/>
    <p:sldLayoutId id="2147484674" r:id="rId11"/>
  </p:sldLayoutIdLst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00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7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id="{21602B7E-29B6-B6A0-D81C-FC5F3A4494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6100" y="115888"/>
            <a:ext cx="4675188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840" tIns="43920" rIns="87840" bIns="439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8EAB0B9F-B157-B17A-DAD1-D2B988C611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52513"/>
            <a:ext cx="8213725" cy="451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840" tIns="43920" rIns="87840" bIns="439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061BE8B5-F90B-DCDF-B329-039C8C552D97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7725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7840" tIns="43920" rIns="87840" bIns="4392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900">
                <a:solidFill>
                  <a:srgbClr val="000000"/>
                </a:solidFill>
                <a:latin typeface="+mn-lt"/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19461" name="Text Box 4">
            <a:extLst>
              <a:ext uri="{FF2B5EF4-FFF2-40B4-BE49-F238E27FC236}">
                <a16:creationId xmlns:a16="http://schemas.microsoft.com/office/drawing/2014/main" id="{6EE79757-DC88-A6EB-DA75-A32E6506B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6CD3AB1-5079-4CD6-963F-21C9256A22B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7725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7840" tIns="43920" rIns="87840" bIns="4392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900" smtClean="0">
                <a:solidFill>
                  <a:srgbClr val="000000"/>
                </a:solidFill>
                <a:latin typeface="+mn-lt"/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fld id="{6B8F5F11-3231-455A-8F23-14EFDD1D912A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5" r:id="rId1"/>
    <p:sldLayoutId id="2147484676" r:id="rId2"/>
    <p:sldLayoutId id="2147484677" r:id="rId3"/>
    <p:sldLayoutId id="2147484678" r:id="rId4"/>
    <p:sldLayoutId id="2147484679" r:id="rId5"/>
    <p:sldLayoutId id="2147484680" r:id="rId6"/>
    <p:sldLayoutId id="2147484681" r:id="rId7"/>
    <p:sldLayoutId id="2147484682" r:id="rId8"/>
    <p:sldLayoutId id="2147484683" r:id="rId9"/>
    <p:sldLayoutId id="2147484684" r:id="rId10"/>
    <p:sldLayoutId id="2147484685" r:id="rId11"/>
  </p:sldLayoutIdLst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00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7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AC381350-51E6-AD19-B03D-FCC785EFC2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6100" y="115888"/>
            <a:ext cx="4675188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840" tIns="43920" rIns="87840" bIns="439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C2510A4B-F14C-BFF6-E688-43005F0F5F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52513"/>
            <a:ext cx="8213725" cy="451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840" tIns="43920" rIns="87840" bIns="439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8" r:id="rId1"/>
    <p:sldLayoutId id="2147484489" r:id="rId2"/>
    <p:sldLayoutId id="2147484490" r:id="rId3"/>
    <p:sldLayoutId id="2147484491" r:id="rId4"/>
    <p:sldLayoutId id="2147484492" r:id="rId5"/>
    <p:sldLayoutId id="2147484493" r:id="rId6"/>
    <p:sldLayoutId id="2147484494" r:id="rId7"/>
    <p:sldLayoutId id="2147484495" r:id="rId8"/>
    <p:sldLayoutId id="2147484496" r:id="rId9"/>
    <p:sldLayoutId id="2147484497" r:id="rId10"/>
    <p:sldLayoutId id="2147484498" r:id="rId11"/>
  </p:sldLayoutIdLst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00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7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>
            <a:extLst>
              <a:ext uri="{FF2B5EF4-FFF2-40B4-BE49-F238E27FC236}">
                <a16:creationId xmlns:a16="http://schemas.microsoft.com/office/drawing/2014/main" id="{F0FA6C37-31AB-CE8A-A9C9-D0DB3DD442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6100" y="115888"/>
            <a:ext cx="4675188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840" tIns="43920" rIns="87840" bIns="439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24E69D55-96F3-7FFC-F595-F226D26CDA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52513"/>
            <a:ext cx="8213725" cy="451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840" tIns="43920" rIns="87840" bIns="439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0B1D7090-9BDC-3872-01E8-48A33A4F2C54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7725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7840" tIns="43920" rIns="87840" bIns="4392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900">
                <a:solidFill>
                  <a:srgbClr val="000000"/>
                </a:solidFill>
                <a:latin typeface="+mn-lt"/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20485" name="Text Box 4">
            <a:extLst>
              <a:ext uri="{FF2B5EF4-FFF2-40B4-BE49-F238E27FC236}">
                <a16:creationId xmlns:a16="http://schemas.microsoft.com/office/drawing/2014/main" id="{90483A63-57D3-76FF-B8E9-128F767D1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4543820-72B4-F532-5C3F-FA913D21E49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7725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7840" tIns="43920" rIns="87840" bIns="4392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900" smtClean="0">
                <a:solidFill>
                  <a:srgbClr val="000000"/>
                </a:solidFill>
                <a:latin typeface="+mn-lt"/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fld id="{7C481496-30EB-4B59-A6BF-92A171AB178D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6" r:id="rId1"/>
    <p:sldLayoutId id="2147484687" r:id="rId2"/>
    <p:sldLayoutId id="2147484688" r:id="rId3"/>
    <p:sldLayoutId id="2147484689" r:id="rId4"/>
    <p:sldLayoutId id="2147484690" r:id="rId5"/>
    <p:sldLayoutId id="2147484691" r:id="rId6"/>
    <p:sldLayoutId id="2147484692" r:id="rId7"/>
    <p:sldLayoutId id="2147484693" r:id="rId8"/>
    <p:sldLayoutId id="2147484694" r:id="rId9"/>
    <p:sldLayoutId id="2147484695" r:id="rId10"/>
    <p:sldLayoutId id="2147484696" r:id="rId11"/>
  </p:sldLayoutIdLst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00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7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>
            <a:extLst>
              <a:ext uri="{FF2B5EF4-FFF2-40B4-BE49-F238E27FC236}">
                <a16:creationId xmlns:a16="http://schemas.microsoft.com/office/drawing/2014/main" id="{A58D9E14-7B00-49FA-7EB3-F26A4B4689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6100" y="115888"/>
            <a:ext cx="4675188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840" tIns="43920" rIns="87840" bIns="439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4E7FAB2C-677A-E0D7-3549-235F897056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52513"/>
            <a:ext cx="8213725" cy="451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840" tIns="43920" rIns="87840" bIns="439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D6FE6DA0-B1DD-3532-BB04-B76D4F3C1AD4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7725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7840" tIns="43920" rIns="87840" bIns="4392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900">
                <a:solidFill>
                  <a:srgbClr val="000000"/>
                </a:solidFill>
                <a:latin typeface="+mn-lt"/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21509" name="Text Box 4">
            <a:extLst>
              <a:ext uri="{FF2B5EF4-FFF2-40B4-BE49-F238E27FC236}">
                <a16:creationId xmlns:a16="http://schemas.microsoft.com/office/drawing/2014/main" id="{65E3476F-A060-3B01-227D-CF2AF8626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B769CAA-89AA-03A9-F007-9BD3DD2140D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7725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7840" tIns="43920" rIns="87840" bIns="4392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900" smtClean="0">
                <a:solidFill>
                  <a:srgbClr val="000000"/>
                </a:solidFill>
                <a:latin typeface="+mn-lt"/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fld id="{7F8857AE-D56A-4CF1-8CCC-40E24C3F2250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7" r:id="rId1"/>
    <p:sldLayoutId id="2147484698" r:id="rId2"/>
    <p:sldLayoutId id="2147484699" r:id="rId3"/>
    <p:sldLayoutId id="2147484700" r:id="rId4"/>
    <p:sldLayoutId id="2147484701" r:id="rId5"/>
    <p:sldLayoutId id="2147484702" r:id="rId6"/>
    <p:sldLayoutId id="2147484703" r:id="rId7"/>
    <p:sldLayoutId id="2147484704" r:id="rId8"/>
    <p:sldLayoutId id="2147484705" r:id="rId9"/>
    <p:sldLayoutId id="2147484706" r:id="rId10"/>
    <p:sldLayoutId id="2147484707" r:id="rId11"/>
  </p:sldLayoutIdLst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00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7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>
            <a:extLst>
              <a:ext uri="{FF2B5EF4-FFF2-40B4-BE49-F238E27FC236}">
                <a16:creationId xmlns:a16="http://schemas.microsoft.com/office/drawing/2014/main" id="{F78A02B3-4F03-ABAF-CD64-A1CB7C7404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6100" y="115888"/>
            <a:ext cx="4675188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840" tIns="43920" rIns="87840" bIns="439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A18A1818-6C31-31F0-70FB-325045D772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52513"/>
            <a:ext cx="8213725" cy="451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840" tIns="43920" rIns="87840" bIns="439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22FC4CB3-8054-9958-C997-EFBB6434DA8C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7725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7840" tIns="43920" rIns="87840" bIns="4392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900">
                <a:solidFill>
                  <a:srgbClr val="000000"/>
                </a:solidFill>
                <a:latin typeface="+mn-lt"/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22533" name="Text Box 4">
            <a:extLst>
              <a:ext uri="{FF2B5EF4-FFF2-40B4-BE49-F238E27FC236}">
                <a16:creationId xmlns:a16="http://schemas.microsoft.com/office/drawing/2014/main" id="{5063D94B-17A5-87AB-5D22-2A0C2223C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B24D6EE-48BE-B9FD-BAD9-6942B9F0F7B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7725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7840" tIns="43920" rIns="87840" bIns="4392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900" smtClean="0">
                <a:solidFill>
                  <a:srgbClr val="000000"/>
                </a:solidFill>
                <a:latin typeface="+mn-lt"/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fld id="{07E9B151-CF72-4E9D-A69A-F3EDFF68BA6E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8" r:id="rId1"/>
    <p:sldLayoutId id="2147484709" r:id="rId2"/>
    <p:sldLayoutId id="2147484710" r:id="rId3"/>
    <p:sldLayoutId id="2147484711" r:id="rId4"/>
    <p:sldLayoutId id="2147484712" r:id="rId5"/>
    <p:sldLayoutId id="2147484713" r:id="rId6"/>
    <p:sldLayoutId id="2147484714" r:id="rId7"/>
    <p:sldLayoutId id="2147484715" r:id="rId8"/>
    <p:sldLayoutId id="2147484716" r:id="rId9"/>
    <p:sldLayoutId id="2147484717" r:id="rId10"/>
    <p:sldLayoutId id="2147484718" r:id="rId11"/>
  </p:sldLayoutIdLst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00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7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>
            <a:extLst>
              <a:ext uri="{FF2B5EF4-FFF2-40B4-BE49-F238E27FC236}">
                <a16:creationId xmlns:a16="http://schemas.microsoft.com/office/drawing/2014/main" id="{44BCCA74-85CF-1234-6C4A-4CAB2D33D6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6100" y="115888"/>
            <a:ext cx="4675188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840" tIns="43920" rIns="87840" bIns="439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CC93BE28-DA4B-959B-7182-9BE25CBA98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52513"/>
            <a:ext cx="8213725" cy="451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840" tIns="43920" rIns="87840" bIns="439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8E2B8EDF-D2A8-6100-2434-A59BA864015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7725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7840" tIns="43920" rIns="87840" bIns="4392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900">
                <a:solidFill>
                  <a:srgbClr val="000000"/>
                </a:solidFill>
                <a:latin typeface="+mn-lt"/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23557" name="Text Box 4">
            <a:extLst>
              <a:ext uri="{FF2B5EF4-FFF2-40B4-BE49-F238E27FC236}">
                <a16:creationId xmlns:a16="http://schemas.microsoft.com/office/drawing/2014/main" id="{321490CE-3C90-C03B-4AC6-BCC2C8E4D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97B9EA9-3CE5-086B-E7A6-9C4A7827FC1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7725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7840" tIns="43920" rIns="87840" bIns="4392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900" smtClean="0">
                <a:solidFill>
                  <a:srgbClr val="000000"/>
                </a:solidFill>
                <a:latin typeface="+mn-lt"/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fld id="{F491737C-7FB3-4E98-8AD6-591710DD0FE6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9" r:id="rId1"/>
    <p:sldLayoutId id="2147484720" r:id="rId2"/>
    <p:sldLayoutId id="2147484721" r:id="rId3"/>
    <p:sldLayoutId id="2147484722" r:id="rId4"/>
    <p:sldLayoutId id="2147484723" r:id="rId5"/>
    <p:sldLayoutId id="2147484724" r:id="rId6"/>
    <p:sldLayoutId id="2147484725" r:id="rId7"/>
    <p:sldLayoutId id="2147484726" r:id="rId8"/>
    <p:sldLayoutId id="2147484727" r:id="rId9"/>
    <p:sldLayoutId id="2147484728" r:id="rId10"/>
    <p:sldLayoutId id="2147484729" r:id="rId11"/>
  </p:sldLayoutIdLst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00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7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>
            <a:extLst>
              <a:ext uri="{FF2B5EF4-FFF2-40B4-BE49-F238E27FC236}">
                <a16:creationId xmlns:a16="http://schemas.microsoft.com/office/drawing/2014/main" id="{944EEC7D-6AC4-C4AA-22A6-168C29AF7F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6100" y="115888"/>
            <a:ext cx="4675188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840" tIns="43920" rIns="87840" bIns="439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5955233E-7016-2658-BE27-7637B16B90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52513"/>
            <a:ext cx="8213725" cy="451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840" tIns="43920" rIns="87840" bIns="439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89DC384B-6216-4CDA-5240-502FE299C02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7725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7840" tIns="43920" rIns="87840" bIns="4392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900">
                <a:solidFill>
                  <a:srgbClr val="000000"/>
                </a:solidFill>
                <a:latin typeface="+mn-lt"/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24581" name="Text Box 4">
            <a:extLst>
              <a:ext uri="{FF2B5EF4-FFF2-40B4-BE49-F238E27FC236}">
                <a16:creationId xmlns:a16="http://schemas.microsoft.com/office/drawing/2014/main" id="{4E0F8A16-F1EA-2956-4B15-9DF3D7D32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F31C23F-D1E0-4537-A6FD-746A52B4A95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7725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7840" tIns="43920" rIns="87840" bIns="4392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900" smtClean="0">
                <a:solidFill>
                  <a:srgbClr val="000000"/>
                </a:solidFill>
                <a:latin typeface="+mn-lt"/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fld id="{AC6AEAE5-BC17-49A1-96DF-245AF9890628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0" r:id="rId1"/>
    <p:sldLayoutId id="2147484731" r:id="rId2"/>
    <p:sldLayoutId id="2147484732" r:id="rId3"/>
    <p:sldLayoutId id="2147484733" r:id="rId4"/>
    <p:sldLayoutId id="2147484734" r:id="rId5"/>
    <p:sldLayoutId id="2147484735" r:id="rId6"/>
    <p:sldLayoutId id="2147484736" r:id="rId7"/>
    <p:sldLayoutId id="2147484737" r:id="rId8"/>
    <p:sldLayoutId id="2147484738" r:id="rId9"/>
    <p:sldLayoutId id="2147484739" r:id="rId10"/>
    <p:sldLayoutId id="2147484740" r:id="rId11"/>
  </p:sldLayoutIdLst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00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7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>
            <a:extLst>
              <a:ext uri="{FF2B5EF4-FFF2-40B4-BE49-F238E27FC236}">
                <a16:creationId xmlns:a16="http://schemas.microsoft.com/office/drawing/2014/main" id="{9CC80C03-F043-2BF6-36A8-875D74B9B9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6100" y="115888"/>
            <a:ext cx="4675188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840" tIns="43920" rIns="87840" bIns="439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AF44EC1B-60A2-74EE-828C-9CB9D98DD4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52513"/>
            <a:ext cx="8213725" cy="451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840" tIns="43920" rIns="87840" bIns="439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5621B940-D2DC-E0FE-57EC-461845B279B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7725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7840" tIns="43920" rIns="87840" bIns="4392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900">
                <a:solidFill>
                  <a:srgbClr val="000000"/>
                </a:solidFill>
                <a:latin typeface="+mn-lt"/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25605" name="Text Box 4">
            <a:extLst>
              <a:ext uri="{FF2B5EF4-FFF2-40B4-BE49-F238E27FC236}">
                <a16:creationId xmlns:a16="http://schemas.microsoft.com/office/drawing/2014/main" id="{D22FE5CC-1983-3E86-32A5-10822AC2A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7BC56A8-3D2B-E278-676A-BDCE822428B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7725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7840" tIns="43920" rIns="87840" bIns="4392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900" smtClean="0">
                <a:solidFill>
                  <a:srgbClr val="000000"/>
                </a:solidFill>
                <a:latin typeface="+mn-lt"/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fld id="{2650988E-70C2-45DD-923B-2E1ED1E0C821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1" r:id="rId1"/>
    <p:sldLayoutId id="2147484742" r:id="rId2"/>
    <p:sldLayoutId id="2147484743" r:id="rId3"/>
    <p:sldLayoutId id="2147484744" r:id="rId4"/>
    <p:sldLayoutId id="2147484745" r:id="rId5"/>
    <p:sldLayoutId id="2147484746" r:id="rId6"/>
    <p:sldLayoutId id="2147484747" r:id="rId7"/>
    <p:sldLayoutId id="2147484748" r:id="rId8"/>
    <p:sldLayoutId id="2147484749" r:id="rId9"/>
    <p:sldLayoutId id="2147484750" r:id="rId10"/>
    <p:sldLayoutId id="2147484751" r:id="rId11"/>
  </p:sldLayoutIdLst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00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7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>
            <a:extLst>
              <a:ext uri="{FF2B5EF4-FFF2-40B4-BE49-F238E27FC236}">
                <a16:creationId xmlns:a16="http://schemas.microsoft.com/office/drawing/2014/main" id="{5530543A-603F-D801-EF86-0AA42CDC4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0B1FAEB7-2A0D-AE21-81A5-9DE4BD42B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65E97AC8-D257-0AE0-5711-7B6F8BFDFD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533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26629" name="Rectangle 4">
            <a:extLst>
              <a:ext uri="{FF2B5EF4-FFF2-40B4-BE49-F238E27FC236}">
                <a16:creationId xmlns:a16="http://schemas.microsoft.com/office/drawing/2014/main" id="{5F0F439F-F0A9-6A7B-FBC7-0F8199CB59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5335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3BC92F82-1BE5-1CFF-13AD-AADD083A1FF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85950" cy="4381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marL="215900" indent="-198438" algn="r" eaLnBrk="1" hangingPunct="1">
              <a:buClrTx/>
              <a:buSzPct val="45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400" smtClean="0">
                <a:solidFill>
                  <a:srgbClr val="FFFFFF"/>
                </a:solidFill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fld id="{41CC54BB-A753-4BA3-87B5-183F8DBBE9B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2" r:id="rId1"/>
    <p:sldLayoutId id="2147484753" r:id="rId2"/>
    <p:sldLayoutId id="2147484754" r:id="rId3"/>
    <p:sldLayoutId id="2147484755" r:id="rId4"/>
    <p:sldLayoutId id="2147484756" r:id="rId5"/>
    <p:sldLayoutId id="2147484757" r:id="rId6"/>
    <p:sldLayoutId id="2147484758" r:id="rId7"/>
    <p:sldLayoutId id="2147484759" r:id="rId8"/>
    <p:sldLayoutId id="2147484760" r:id="rId9"/>
    <p:sldLayoutId id="2147484761" r:id="rId10"/>
    <p:sldLayoutId id="2147484762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FFCC66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>
            <a:extLst>
              <a:ext uri="{FF2B5EF4-FFF2-40B4-BE49-F238E27FC236}">
                <a16:creationId xmlns:a16="http://schemas.microsoft.com/office/drawing/2014/main" id="{B0793D42-8D90-9076-FBD4-9BB6DEBBE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7651" name="Text Box 2">
            <a:extLst>
              <a:ext uri="{FF2B5EF4-FFF2-40B4-BE49-F238E27FC236}">
                <a16:creationId xmlns:a16="http://schemas.microsoft.com/office/drawing/2014/main" id="{1236861E-C487-F80B-70C5-DB363C5BC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5B6EA320-2D74-BFE3-1DD2-35316E4E9B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533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27653" name="Rectangle 4">
            <a:extLst>
              <a:ext uri="{FF2B5EF4-FFF2-40B4-BE49-F238E27FC236}">
                <a16:creationId xmlns:a16="http://schemas.microsoft.com/office/drawing/2014/main" id="{42CE799F-06CE-B1C1-A1D4-41967E26D8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5335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DD36215E-471F-D029-8E23-649A653A5D5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85950" cy="4381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marL="215900" indent="-198438" algn="r" eaLnBrk="1" hangingPunct="1">
              <a:buClrTx/>
              <a:buSzPct val="45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400" smtClean="0">
                <a:solidFill>
                  <a:srgbClr val="FFFFFF"/>
                </a:solidFill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fld id="{883E3598-C167-4123-B6D3-CFE764E1847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3" r:id="rId1"/>
    <p:sldLayoutId id="2147484764" r:id="rId2"/>
    <p:sldLayoutId id="2147484765" r:id="rId3"/>
    <p:sldLayoutId id="2147484766" r:id="rId4"/>
    <p:sldLayoutId id="2147484767" r:id="rId5"/>
    <p:sldLayoutId id="2147484768" r:id="rId6"/>
    <p:sldLayoutId id="2147484769" r:id="rId7"/>
    <p:sldLayoutId id="2147484770" r:id="rId8"/>
    <p:sldLayoutId id="2147484771" r:id="rId9"/>
    <p:sldLayoutId id="2147484772" r:id="rId10"/>
    <p:sldLayoutId id="2147484773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FFCC66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>
            <a:extLst>
              <a:ext uri="{FF2B5EF4-FFF2-40B4-BE49-F238E27FC236}">
                <a16:creationId xmlns:a16="http://schemas.microsoft.com/office/drawing/2014/main" id="{2E61F550-8CB1-1445-0106-74E94FD52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8675" name="Text Box 2">
            <a:extLst>
              <a:ext uri="{FF2B5EF4-FFF2-40B4-BE49-F238E27FC236}">
                <a16:creationId xmlns:a16="http://schemas.microsoft.com/office/drawing/2014/main" id="{7180BD2A-2227-1153-8F31-5C6CA5EFF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5FF10897-E47F-E7C1-E2F7-603C49DB76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533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28677" name="Rectangle 4">
            <a:extLst>
              <a:ext uri="{FF2B5EF4-FFF2-40B4-BE49-F238E27FC236}">
                <a16:creationId xmlns:a16="http://schemas.microsoft.com/office/drawing/2014/main" id="{53DC16F1-D18A-0ACD-8385-13490B393E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5335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55DE9C74-16C2-2412-BCD0-0A1938A6026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85950" cy="4381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marL="215900" indent="-198438" algn="r" eaLnBrk="1" hangingPunct="1">
              <a:buClrTx/>
              <a:buSzPct val="45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400" smtClean="0">
                <a:solidFill>
                  <a:srgbClr val="FFFFFF"/>
                </a:solidFill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fld id="{E8BD5BAB-84EB-45DC-98FE-2379ACE1853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4" r:id="rId1"/>
    <p:sldLayoutId id="2147484775" r:id="rId2"/>
    <p:sldLayoutId id="2147484776" r:id="rId3"/>
    <p:sldLayoutId id="2147484777" r:id="rId4"/>
    <p:sldLayoutId id="2147484778" r:id="rId5"/>
    <p:sldLayoutId id="2147484779" r:id="rId6"/>
    <p:sldLayoutId id="2147484780" r:id="rId7"/>
    <p:sldLayoutId id="2147484781" r:id="rId8"/>
    <p:sldLayoutId id="2147484782" r:id="rId9"/>
    <p:sldLayoutId id="2147484783" r:id="rId10"/>
    <p:sldLayoutId id="2147484784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FFCC66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>
            <a:extLst>
              <a:ext uri="{FF2B5EF4-FFF2-40B4-BE49-F238E27FC236}">
                <a16:creationId xmlns:a16="http://schemas.microsoft.com/office/drawing/2014/main" id="{CC9E35AB-3122-61B1-5E8B-C00E7E0CB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9699" name="Text Box 2">
            <a:extLst>
              <a:ext uri="{FF2B5EF4-FFF2-40B4-BE49-F238E27FC236}">
                <a16:creationId xmlns:a16="http://schemas.microsoft.com/office/drawing/2014/main" id="{8D952794-0B31-F5AB-0570-07DFA547B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08A02537-D248-E37E-94F2-290C8E6153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533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29701" name="Rectangle 4">
            <a:extLst>
              <a:ext uri="{FF2B5EF4-FFF2-40B4-BE49-F238E27FC236}">
                <a16:creationId xmlns:a16="http://schemas.microsoft.com/office/drawing/2014/main" id="{8A57AB96-237E-7D16-92DA-D747312A4D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5335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95B51625-4141-CCD4-82EE-781BF85FA3E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85950" cy="4381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marL="215900" indent="-198438" algn="r" eaLnBrk="1" hangingPunct="1">
              <a:buClrTx/>
              <a:buSzPct val="45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400" smtClean="0">
                <a:solidFill>
                  <a:srgbClr val="FFFFFF"/>
                </a:solidFill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fld id="{1B851F49-06C3-44C2-BD55-B0D3C7713B2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5" r:id="rId1"/>
    <p:sldLayoutId id="2147484786" r:id="rId2"/>
    <p:sldLayoutId id="2147484787" r:id="rId3"/>
    <p:sldLayoutId id="2147484788" r:id="rId4"/>
    <p:sldLayoutId id="2147484789" r:id="rId5"/>
    <p:sldLayoutId id="2147484790" r:id="rId6"/>
    <p:sldLayoutId id="2147484791" r:id="rId7"/>
    <p:sldLayoutId id="2147484792" r:id="rId8"/>
    <p:sldLayoutId id="2147484793" r:id="rId9"/>
    <p:sldLayoutId id="2147484794" r:id="rId10"/>
    <p:sldLayoutId id="2147484795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FFCC66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ACF5FABF-B871-8D15-9DEB-50DA7E165B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533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698FA20B-BD4F-D01D-66EE-A1A10FECD0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5335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3076" name="Text Box 3">
            <a:extLst>
              <a:ext uri="{FF2B5EF4-FFF2-40B4-BE49-F238E27FC236}">
                <a16:creationId xmlns:a16="http://schemas.microsoft.com/office/drawing/2014/main" id="{D6D1C7E7-BC6D-FB36-D1B4-DEA78A46D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3077" name="Text Box 4">
            <a:extLst>
              <a:ext uri="{FF2B5EF4-FFF2-40B4-BE49-F238E27FC236}">
                <a16:creationId xmlns:a16="http://schemas.microsoft.com/office/drawing/2014/main" id="{A1C12E57-D6F9-64CD-8B93-8346EDBE0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10808CEE-E373-CE39-9401-9007EE65E11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85950" cy="4381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marL="215900" indent="-198438" algn="r" eaLnBrk="1" hangingPunct="1">
              <a:buClrTx/>
              <a:buSzPct val="45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400" smtClean="0">
                <a:solidFill>
                  <a:srgbClr val="FFFFFF"/>
                </a:solidFill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fld id="{9F157A02-7B54-426D-A0A8-F746D08424A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9" r:id="rId1"/>
    <p:sldLayoutId id="2147484500" r:id="rId2"/>
    <p:sldLayoutId id="2147484501" r:id="rId3"/>
    <p:sldLayoutId id="2147484502" r:id="rId4"/>
    <p:sldLayoutId id="2147484503" r:id="rId5"/>
    <p:sldLayoutId id="2147484504" r:id="rId6"/>
    <p:sldLayoutId id="2147484505" r:id="rId7"/>
    <p:sldLayoutId id="2147484506" r:id="rId8"/>
    <p:sldLayoutId id="2147484507" r:id="rId9"/>
    <p:sldLayoutId id="2147484508" r:id="rId10"/>
    <p:sldLayoutId id="214748450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FFCC66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>
            <a:extLst>
              <a:ext uri="{FF2B5EF4-FFF2-40B4-BE49-F238E27FC236}">
                <a16:creationId xmlns:a16="http://schemas.microsoft.com/office/drawing/2014/main" id="{4AB49CD9-7E1C-9A5C-DE63-1BEB4DA5F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30723" name="Text Box 2">
            <a:extLst>
              <a:ext uri="{FF2B5EF4-FFF2-40B4-BE49-F238E27FC236}">
                <a16:creationId xmlns:a16="http://schemas.microsoft.com/office/drawing/2014/main" id="{A5CD07AA-159A-4B51-3A72-74C7D637E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CA7A5B60-EFA8-B768-1ED7-BAC51E386B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533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30725" name="Rectangle 4">
            <a:extLst>
              <a:ext uri="{FF2B5EF4-FFF2-40B4-BE49-F238E27FC236}">
                <a16:creationId xmlns:a16="http://schemas.microsoft.com/office/drawing/2014/main" id="{60BB4BBA-ABD4-EAA3-469F-3270EC7601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5335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CD3CC063-AE05-4FC2-18C1-A28429B2CF0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85950" cy="4381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marL="215900" indent="-198438" algn="r" eaLnBrk="1" hangingPunct="1">
              <a:buClrTx/>
              <a:buSzPct val="45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400" smtClean="0">
                <a:solidFill>
                  <a:srgbClr val="FFFFFF"/>
                </a:solidFill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fld id="{C94F5BBB-7939-4D99-9656-FA017330C63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6" r:id="rId1"/>
    <p:sldLayoutId id="2147484797" r:id="rId2"/>
    <p:sldLayoutId id="2147484798" r:id="rId3"/>
    <p:sldLayoutId id="2147484799" r:id="rId4"/>
    <p:sldLayoutId id="2147484800" r:id="rId5"/>
    <p:sldLayoutId id="2147484801" r:id="rId6"/>
    <p:sldLayoutId id="2147484802" r:id="rId7"/>
    <p:sldLayoutId id="2147484803" r:id="rId8"/>
    <p:sldLayoutId id="2147484804" r:id="rId9"/>
    <p:sldLayoutId id="2147484805" r:id="rId10"/>
    <p:sldLayoutId id="2147484806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FFCC66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>
            <a:extLst>
              <a:ext uri="{FF2B5EF4-FFF2-40B4-BE49-F238E27FC236}">
                <a16:creationId xmlns:a16="http://schemas.microsoft.com/office/drawing/2014/main" id="{3AC412EB-A5D6-6BA9-CA96-853A281E2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31747" name="Text Box 2">
            <a:extLst>
              <a:ext uri="{FF2B5EF4-FFF2-40B4-BE49-F238E27FC236}">
                <a16:creationId xmlns:a16="http://schemas.microsoft.com/office/drawing/2014/main" id="{BCA627FC-4426-4EF5-E8C7-2BE3C6E31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C8FC9573-EBBB-25EC-560E-A52AA600AC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533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31749" name="Rectangle 4">
            <a:extLst>
              <a:ext uri="{FF2B5EF4-FFF2-40B4-BE49-F238E27FC236}">
                <a16:creationId xmlns:a16="http://schemas.microsoft.com/office/drawing/2014/main" id="{52D88F97-5BE6-66CF-B089-E81A6BEEF2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5335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FFA2F52B-F658-FE04-B5C4-95311F3DA09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85950" cy="4381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marL="215900" indent="-198438" algn="r" eaLnBrk="1" hangingPunct="1">
              <a:buClrTx/>
              <a:buSzPct val="45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400" smtClean="0">
                <a:solidFill>
                  <a:srgbClr val="FFFFFF"/>
                </a:solidFill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fld id="{8D0E10BE-43E2-417C-BDCB-57CB5374311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7" r:id="rId1"/>
    <p:sldLayoutId id="2147484808" r:id="rId2"/>
    <p:sldLayoutId id="2147484809" r:id="rId3"/>
    <p:sldLayoutId id="2147484810" r:id="rId4"/>
    <p:sldLayoutId id="2147484811" r:id="rId5"/>
    <p:sldLayoutId id="2147484812" r:id="rId6"/>
    <p:sldLayoutId id="2147484813" r:id="rId7"/>
    <p:sldLayoutId id="2147484814" r:id="rId8"/>
    <p:sldLayoutId id="2147484815" r:id="rId9"/>
    <p:sldLayoutId id="2147484816" r:id="rId10"/>
    <p:sldLayoutId id="2147484817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FFCC66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>
            <a:extLst>
              <a:ext uri="{FF2B5EF4-FFF2-40B4-BE49-F238E27FC236}">
                <a16:creationId xmlns:a16="http://schemas.microsoft.com/office/drawing/2014/main" id="{3A7CC714-3D4E-8455-3496-5620A4D88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32771" name="Text Box 2">
            <a:extLst>
              <a:ext uri="{FF2B5EF4-FFF2-40B4-BE49-F238E27FC236}">
                <a16:creationId xmlns:a16="http://schemas.microsoft.com/office/drawing/2014/main" id="{E23B8878-C541-8CB5-76F3-2FB6AA586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7AF30A72-BD7B-688E-8577-82E93CB1BB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533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32773" name="Rectangle 4">
            <a:extLst>
              <a:ext uri="{FF2B5EF4-FFF2-40B4-BE49-F238E27FC236}">
                <a16:creationId xmlns:a16="http://schemas.microsoft.com/office/drawing/2014/main" id="{FC042D41-1A95-A9DF-E99B-033C61A061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5335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1A0C33BF-5E8F-D80C-9F9E-A8CB326F2F4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85950" cy="4381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marL="215900" indent="-198438" algn="r" eaLnBrk="1" hangingPunct="1">
              <a:buClrTx/>
              <a:buSzPct val="45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400" smtClean="0">
                <a:solidFill>
                  <a:srgbClr val="FFFFFF"/>
                </a:solidFill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fld id="{134A786F-5FA7-45A0-959F-9955F92AD42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8" r:id="rId1"/>
    <p:sldLayoutId id="2147484819" r:id="rId2"/>
    <p:sldLayoutId id="2147484820" r:id="rId3"/>
    <p:sldLayoutId id="2147484821" r:id="rId4"/>
    <p:sldLayoutId id="2147484822" r:id="rId5"/>
    <p:sldLayoutId id="2147484823" r:id="rId6"/>
    <p:sldLayoutId id="2147484824" r:id="rId7"/>
    <p:sldLayoutId id="2147484825" r:id="rId8"/>
    <p:sldLayoutId id="2147484826" r:id="rId9"/>
    <p:sldLayoutId id="2147484827" r:id="rId10"/>
    <p:sldLayoutId id="2147484828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FFCC66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>
            <a:extLst>
              <a:ext uri="{FF2B5EF4-FFF2-40B4-BE49-F238E27FC236}">
                <a16:creationId xmlns:a16="http://schemas.microsoft.com/office/drawing/2014/main" id="{E89BA249-E413-52F7-7CA9-07967BC9E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33795" name="Text Box 2">
            <a:extLst>
              <a:ext uri="{FF2B5EF4-FFF2-40B4-BE49-F238E27FC236}">
                <a16:creationId xmlns:a16="http://schemas.microsoft.com/office/drawing/2014/main" id="{20BBC525-8D76-08AA-493B-34F76256F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6702F506-FF21-78A3-3311-8FB6D8EFBF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533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33797" name="Rectangle 4">
            <a:extLst>
              <a:ext uri="{FF2B5EF4-FFF2-40B4-BE49-F238E27FC236}">
                <a16:creationId xmlns:a16="http://schemas.microsoft.com/office/drawing/2014/main" id="{2B16EB27-6665-0CB4-E6FF-2DDFAFAE5D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5335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4986E15C-C17E-BC19-2EF3-BF1324AE102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85950" cy="4381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marL="215900" indent="-198438" algn="r" eaLnBrk="1" hangingPunct="1">
              <a:buClrTx/>
              <a:buSzPct val="45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400" smtClean="0">
                <a:solidFill>
                  <a:srgbClr val="FFFFFF"/>
                </a:solidFill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fld id="{AB7D3388-6740-4465-BBC4-6B32849A06D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29" r:id="rId1"/>
    <p:sldLayoutId id="2147484830" r:id="rId2"/>
    <p:sldLayoutId id="2147484831" r:id="rId3"/>
    <p:sldLayoutId id="2147484832" r:id="rId4"/>
    <p:sldLayoutId id="2147484833" r:id="rId5"/>
    <p:sldLayoutId id="2147484834" r:id="rId6"/>
    <p:sldLayoutId id="2147484835" r:id="rId7"/>
    <p:sldLayoutId id="2147484836" r:id="rId8"/>
    <p:sldLayoutId id="2147484837" r:id="rId9"/>
    <p:sldLayoutId id="2147484838" r:id="rId10"/>
    <p:sldLayoutId id="214748483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FFCC66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>
            <a:extLst>
              <a:ext uri="{FF2B5EF4-FFF2-40B4-BE49-F238E27FC236}">
                <a16:creationId xmlns:a16="http://schemas.microsoft.com/office/drawing/2014/main" id="{E247EBE9-32EF-7358-CEB5-30F202303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34819" name="Text Box 2">
            <a:extLst>
              <a:ext uri="{FF2B5EF4-FFF2-40B4-BE49-F238E27FC236}">
                <a16:creationId xmlns:a16="http://schemas.microsoft.com/office/drawing/2014/main" id="{F7E9B7AD-B6E5-09EE-C802-B349A3AD5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1FB5A01A-1D6C-EABE-A4C0-D879E69F10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533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34821" name="Rectangle 4">
            <a:extLst>
              <a:ext uri="{FF2B5EF4-FFF2-40B4-BE49-F238E27FC236}">
                <a16:creationId xmlns:a16="http://schemas.microsoft.com/office/drawing/2014/main" id="{38F72D8F-E802-F276-0FE8-99B0E4CB5F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5335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6B86F457-71DC-91AB-A864-A7EE4163BE3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85950" cy="4381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marL="215900" indent="-198438" algn="r" eaLnBrk="1" hangingPunct="1">
              <a:buClrTx/>
              <a:buSzPct val="45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400" smtClean="0">
                <a:solidFill>
                  <a:srgbClr val="FFFFFF"/>
                </a:solidFill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fld id="{F6E4BE25-B9C9-4C23-9FFC-E72A548BE5D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0" r:id="rId1"/>
    <p:sldLayoutId id="2147484841" r:id="rId2"/>
    <p:sldLayoutId id="2147484842" r:id="rId3"/>
    <p:sldLayoutId id="2147484843" r:id="rId4"/>
    <p:sldLayoutId id="2147484844" r:id="rId5"/>
    <p:sldLayoutId id="2147484845" r:id="rId6"/>
    <p:sldLayoutId id="2147484846" r:id="rId7"/>
    <p:sldLayoutId id="2147484847" r:id="rId8"/>
    <p:sldLayoutId id="2147484848" r:id="rId9"/>
    <p:sldLayoutId id="2147484849" r:id="rId10"/>
    <p:sldLayoutId id="214748485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FFCC66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>
            <a:extLst>
              <a:ext uri="{FF2B5EF4-FFF2-40B4-BE49-F238E27FC236}">
                <a16:creationId xmlns:a16="http://schemas.microsoft.com/office/drawing/2014/main" id="{FCC2D0B8-A030-BD09-108A-4BD65CC3F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35843" name="Text Box 2">
            <a:extLst>
              <a:ext uri="{FF2B5EF4-FFF2-40B4-BE49-F238E27FC236}">
                <a16:creationId xmlns:a16="http://schemas.microsoft.com/office/drawing/2014/main" id="{CA88D27E-A985-8DB6-B875-C064A9A8B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7BFD0D1E-7211-6FA0-8714-91F16E039C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533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35845" name="Rectangle 4">
            <a:extLst>
              <a:ext uri="{FF2B5EF4-FFF2-40B4-BE49-F238E27FC236}">
                <a16:creationId xmlns:a16="http://schemas.microsoft.com/office/drawing/2014/main" id="{1133F686-8071-3AA6-1BC6-F34DB586F4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5335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3908CD37-980C-66A0-E71D-BB10EC2A537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85950" cy="4381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marL="215900" indent="-198438" algn="r" eaLnBrk="1" hangingPunct="1">
              <a:buClrTx/>
              <a:buSzPct val="45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400" smtClean="0">
                <a:solidFill>
                  <a:srgbClr val="FFFFFF"/>
                </a:solidFill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fld id="{2CB07166-5F09-4C40-9D32-7A24DB287DD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51" r:id="rId1"/>
    <p:sldLayoutId id="2147484852" r:id="rId2"/>
    <p:sldLayoutId id="2147484853" r:id="rId3"/>
    <p:sldLayoutId id="2147484854" r:id="rId4"/>
    <p:sldLayoutId id="2147484855" r:id="rId5"/>
    <p:sldLayoutId id="2147484856" r:id="rId6"/>
    <p:sldLayoutId id="2147484857" r:id="rId7"/>
    <p:sldLayoutId id="2147484858" r:id="rId8"/>
    <p:sldLayoutId id="2147484859" r:id="rId9"/>
    <p:sldLayoutId id="2147484860" r:id="rId10"/>
    <p:sldLayoutId id="214748486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FFCC66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>
            <a:extLst>
              <a:ext uri="{FF2B5EF4-FFF2-40B4-BE49-F238E27FC236}">
                <a16:creationId xmlns:a16="http://schemas.microsoft.com/office/drawing/2014/main" id="{4E326FF7-7C0A-1C19-54AF-FAAD622BA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36867" name="Text Box 2">
            <a:extLst>
              <a:ext uri="{FF2B5EF4-FFF2-40B4-BE49-F238E27FC236}">
                <a16:creationId xmlns:a16="http://schemas.microsoft.com/office/drawing/2014/main" id="{09F14E53-03E7-E19E-3703-16E890B48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323DC129-5052-A9B9-BC04-1610B035B7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533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36869" name="Rectangle 4">
            <a:extLst>
              <a:ext uri="{FF2B5EF4-FFF2-40B4-BE49-F238E27FC236}">
                <a16:creationId xmlns:a16="http://schemas.microsoft.com/office/drawing/2014/main" id="{61383BE9-3753-389C-1F99-3444557016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5335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1555E89C-41F9-6E89-48A6-B19D664D8A0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85950" cy="4381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marL="215900" indent="-198438" algn="r" eaLnBrk="1" hangingPunct="1">
              <a:buClrTx/>
              <a:buSzPct val="45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400" smtClean="0">
                <a:solidFill>
                  <a:srgbClr val="FFFFFF"/>
                </a:solidFill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fld id="{3DC59A4E-2485-47C8-ACB0-D991C7C78BA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2" r:id="rId1"/>
    <p:sldLayoutId id="2147484863" r:id="rId2"/>
    <p:sldLayoutId id="2147484864" r:id="rId3"/>
    <p:sldLayoutId id="2147484865" r:id="rId4"/>
    <p:sldLayoutId id="2147484866" r:id="rId5"/>
    <p:sldLayoutId id="2147484867" r:id="rId6"/>
    <p:sldLayoutId id="2147484868" r:id="rId7"/>
    <p:sldLayoutId id="2147484869" r:id="rId8"/>
    <p:sldLayoutId id="2147484870" r:id="rId9"/>
    <p:sldLayoutId id="2147484871" r:id="rId10"/>
    <p:sldLayoutId id="2147484872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FFCC66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>
            <a:extLst>
              <a:ext uri="{FF2B5EF4-FFF2-40B4-BE49-F238E27FC236}">
                <a16:creationId xmlns:a16="http://schemas.microsoft.com/office/drawing/2014/main" id="{77DFCF89-AFAE-EC21-5DE8-C7FB00A6CF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6100" y="115888"/>
            <a:ext cx="4675188" cy="5476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7840" tIns="43920" rIns="87840" bIns="439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EF141C17-DD7F-F240-3B96-62F0C496A3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52513"/>
            <a:ext cx="8213725" cy="45100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7840" tIns="43920" rIns="87840" bIns="439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EDC84CF3-1814-5563-4995-A2A4BE8C7A77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7725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7840" tIns="43920" rIns="87840" bIns="4392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398129" algn="l"/>
                <a:tab pos="796256" algn="l"/>
                <a:tab pos="1194385" algn="l"/>
                <a:tab pos="1592512" algn="l"/>
              </a:tabLst>
              <a:defRPr sz="1683">
                <a:solidFill>
                  <a:srgbClr val="000000"/>
                </a:solidFill>
                <a:latin typeface="+mn-lt"/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166EF9BF-5902-94C4-C110-53D32254D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ja-JP" altLang="en-US" sz="1151"/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157A6F88-54B6-DCC9-EFBB-E894D3ED297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7725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7840" tIns="43920" rIns="87840" bIns="4392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398129" algn="l"/>
                <a:tab pos="796256" algn="l"/>
                <a:tab pos="1194385" algn="l"/>
                <a:tab pos="1592512" algn="l"/>
              </a:tabLst>
              <a:defRPr sz="1683" smtClean="0">
                <a:solidFill>
                  <a:srgbClr val="000000"/>
                </a:solidFill>
                <a:latin typeface="+mn-lt"/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fld id="{031F4420-F3BE-4E28-B48D-0A13A8857388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3" r:id="rId1"/>
    <p:sldLayoutId id="2147484874" r:id="rId2"/>
    <p:sldLayoutId id="2147484875" r:id="rId3"/>
    <p:sldLayoutId id="2147484876" r:id="rId4"/>
    <p:sldLayoutId id="2147484877" r:id="rId5"/>
    <p:sldLayoutId id="2147484878" r:id="rId6"/>
    <p:sldLayoutId id="2147484879" r:id="rId7"/>
    <p:sldLayoutId id="2147484880" r:id="rId8"/>
    <p:sldLayoutId id="2147484881" r:id="rId9"/>
    <p:sldLayoutId id="2147484882" r:id="rId10"/>
    <p:sldLayoutId id="2147484883" r:id="rId11"/>
  </p:sldLayoutIdLst>
  <p:txStyles>
    <p:titleStyle>
      <a:lvl1pPr algn="r" defTabSz="3968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FFFF00"/>
          </a:solidFill>
          <a:latin typeface="+mj-lt"/>
          <a:ea typeface="+mj-ea"/>
          <a:cs typeface="+mj-cs"/>
        </a:defRPr>
      </a:lvl1pPr>
      <a:lvl2pPr algn="r" defTabSz="3968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r" defTabSz="3968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r" defTabSz="3968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r" defTabSz="3968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2228392" indent="-202580" algn="r" defTabSz="39812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26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2633554" indent="-202580" algn="r" defTabSz="39812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26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3038717" indent="-202580" algn="r" defTabSz="39812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26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3443879" indent="-202580" algn="r" defTabSz="39812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26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03213" indent="-303213" algn="l" defTabSz="396875" rtl="0" eaLnBrk="0" fontAlgn="base" hangingPunct="0">
        <a:spcBef>
          <a:spcPts val="6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 kern="1200">
          <a:solidFill>
            <a:srgbClr val="000000"/>
          </a:solidFill>
          <a:latin typeface="+mn-lt"/>
          <a:ea typeface="+mn-ea"/>
          <a:cs typeface="+mn-cs"/>
        </a:defRPr>
      </a:lvl1pPr>
      <a:lvl2pPr marL="657225" indent="-252413" algn="l" defTabSz="396875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012825" indent="-201613" algn="l" defTabSz="396875" rtl="0" eaLnBrk="0" fontAlgn="base" hangingPunct="0">
        <a:spcBef>
          <a:spcPts val="5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3pPr>
      <a:lvl4pPr marL="1417638" indent="-201613" algn="l" defTabSz="396875" rtl="0" eaLnBrk="0" fontAlgn="base" hangingPunct="0">
        <a:spcBef>
          <a:spcPts val="4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700" kern="1200">
          <a:solidFill>
            <a:srgbClr val="000000"/>
          </a:solidFill>
          <a:latin typeface="+mn-lt"/>
          <a:ea typeface="+mn-ea"/>
          <a:cs typeface="+mn-cs"/>
        </a:defRPr>
      </a:lvl4pPr>
      <a:lvl5pPr marL="1822450" indent="-201613" algn="l" defTabSz="396875" rtl="0" eaLnBrk="0" fontAlgn="base" hangingPunct="0">
        <a:spcBef>
          <a:spcPts val="4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700" kern="1200">
          <a:solidFill>
            <a:srgbClr val="000000"/>
          </a:solidFill>
          <a:latin typeface="+mn-lt"/>
          <a:ea typeface="+mn-ea"/>
          <a:cs typeface="+mn-cs"/>
        </a:defRPr>
      </a:lvl5pPr>
      <a:lvl6pPr marL="2228392" indent="-202580" algn="l" defTabSz="810325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kumimoji="1" sz="1595" kern="1200">
          <a:solidFill>
            <a:schemeClr val="tx1"/>
          </a:solidFill>
          <a:latin typeface="+mn-lt"/>
          <a:ea typeface="+mn-ea"/>
          <a:cs typeface="+mn-cs"/>
        </a:defRPr>
      </a:lvl6pPr>
      <a:lvl7pPr marL="2633554" indent="-202580" algn="l" defTabSz="810325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kumimoji="1" sz="1595" kern="1200">
          <a:solidFill>
            <a:schemeClr val="tx1"/>
          </a:solidFill>
          <a:latin typeface="+mn-lt"/>
          <a:ea typeface="+mn-ea"/>
          <a:cs typeface="+mn-cs"/>
        </a:defRPr>
      </a:lvl7pPr>
      <a:lvl8pPr marL="3038717" indent="-202580" algn="l" defTabSz="810325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kumimoji="1" sz="1595" kern="1200">
          <a:solidFill>
            <a:schemeClr val="tx1"/>
          </a:solidFill>
          <a:latin typeface="+mn-lt"/>
          <a:ea typeface="+mn-ea"/>
          <a:cs typeface="+mn-cs"/>
        </a:defRPr>
      </a:lvl8pPr>
      <a:lvl9pPr marL="3443879" indent="-202580" algn="l" defTabSz="810325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kumimoji="1" sz="15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10325" rtl="0" eaLnBrk="1" latinLnBrk="0" hangingPunct="1">
        <a:defRPr kumimoji="1" sz="1595" kern="1200">
          <a:solidFill>
            <a:schemeClr val="tx1"/>
          </a:solidFill>
          <a:latin typeface="+mn-lt"/>
          <a:ea typeface="+mn-ea"/>
          <a:cs typeface="+mn-cs"/>
        </a:defRPr>
      </a:lvl1pPr>
      <a:lvl2pPr marL="405162" algn="l" defTabSz="810325" rtl="0" eaLnBrk="1" latinLnBrk="0" hangingPunct="1">
        <a:defRPr kumimoji="1" sz="1595" kern="1200">
          <a:solidFill>
            <a:schemeClr val="tx1"/>
          </a:solidFill>
          <a:latin typeface="+mn-lt"/>
          <a:ea typeface="+mn-ea"/>
          <a:cs typeface="+mn-cs"/>
        </a:defRPr>
      </a:lvl2pPr>
      <a:lvl3pPr marL="810325" algn="l" defTabSz="810325" rtl="0" eaLnBrk="1" latinLnBrk="0" hangingPunct="1">
        <a:defRPr kumimoji="1" sz="1595" kern="1200">
          <a:solidFill>
            <a:schemeClr val="tx1"/>
          </a:solidFill>
          <a:latin typeface="+mn-lt"/>
          <a:ea typeface="+mn-ea"/>
          <a:cs typeface="+mn-cs"/>
        </a:defRPr>
      </a:lvl3pPr>
      <a:lvl4pPr marL="1215487" algn="l" defTabSz="810325" rtl="0" eaLnBrk="1" latinLnBrk="0" hangingPunct="1">
        <a:defRPr kumimoji="1" sz="1595" kern="1200">
          <a:solidFill>
            <a:schemeClr val="tx1"/>
          </a:solidFill>
          <a:latin typeface="+mn-lt"/>
          <a:ea typeface="+mn-ea"/>
          <a:cs typeface="+mn-cs"/>
        </a:defRPr>
      </a:lvl4pPr>
      <a:lvl5pPr marL="1620649" algn="l" defTabSz="810325" rtl="0" eaLnBrk="1" latinLnBrk="0" hangingPunct="1">
        <a:defRPr kumimoji="1" sz="1595" kern="1200">
          <a:solidFill>
            <a:schemeClr val="tx1"/>
          </a:solidFill>
          <a:latin typeface="+mn-lt"/>
          <a:ea typeface="+mn-ea"/>
          <a:cs typeface="+mn-cs"/>
        </a:defRPr>
      </a:lvl5pPr>
      <a:lvl6pPr marL="2025812" algn="l" defTabSz="810325" rtl="0" eaLnBrk="1" latinLnBrk="0" hangingPunct="1">
        <a:defRPr kumimoji="1" sz="1595" kern="1200">
          <a:solidFill>
            <a:schemeClr val="tx1"/>
          </a:solidFill>
          <a:latin typeface="+mn-lt"/>
          <a:ea typeface="+mn-ea"/>
          <a:cs typeface="+mn-cs"/>
        </a:defRPr>
      </a:lvl6pPr>
      <a:lvl7pPr marL="2430974" algn="l" defTabSz="810325" rtl="0" eaLnBrk="1" latinLnBrk="0" hangingPunct="1">
        <a:defRPr kumimoji="1" sz="1595" kern="1200">
          <a:solidFill>
            <a:schemeClr val="tx1"/>
          </a:solidFill>
          <a:latin typeface="+mn-lt"/>
          <a:ea typeface="+mn-ea"/>
          <a:cs typeface="+mn-cs"/>
        </a:defRPr>
      </a:lvl7pPr>
      <a:lvl8pPr marL="2836136" algn="l" defTabSz="810325" rtl="0" eaLnBrk="1" latinLnBrk="0" hangingPunct="1">
        <a:defRPr kumimoji="1" sz="1595" kern="1200">
          <a:solidFill>
            <a:schemeClr val="tx1"/>
          </a:solidFill>
          <a:latin typeface="+mn-lt"/>
          <a:ea typeface="+mn-ea"/>
          <a:cs typeface="+mn-cs"/>
        </a:defRPr>
      </a:lvl8pPr>
      <a:lvl9pPr marL="3241299" algn="l" defTabSz="810325" rtl="0" eaLnBrk="1" latinLnBrk="0" hangingPunct="1">
        <a:defRPr kumimoji="1" sz="15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id="{624F70CD-CDD4-D94C-2BC2-8A4917A12B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6100" y="115888"/>
            <a:ext cx="4675188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25F1E3FE-2B84-1084-DAEC-EDA50E8FD3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52513"/>
            <a:ext cx="8213725" cy="451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8B286935-6DD2-CEB1-F55E-4C94FA57019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7725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900">
                <a:solidFill>
                  <a:srgbClr val="000000"/>
                </a:solidFill>
                <a:latin typeface="+mn-lt"/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4101" name="Text Box 4">
            <a:extLst>
              <a:ext uri="{FF2B5EF4-FFF2-40B4-BE49-F238E27FC236}">
                <a16:creationId xmlns:a16="http://schemas.microsoft.com/office/drawing/2014/main" id="{1716FF64-C759-964C-B1F1-7C08B23B6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6EB81EF-AFA1-33B7-83ED-269C8EEAE32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7725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900" smtClean="0">
                <a:solidFill>
                  <a:srgbClr val="000000"/>
                </a:solidFill>
                <a:latin typeface="+mn-lt"/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fld id="{D90A0801-5990-41D7-BFED-1B98D822BCC8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0" r:id="rId1"/>
    <p:sldLayoutId id="2147484511" r:id="rId2"/>
    <p:sldLayoutId id="2147484512" r:id="rId3"/>
    <p:sldLayoutId id="2147484513" r:id="rId4"/>
    <p:sldLayoutId id="2147484514" r:id="rId5"/>
    <p:sldLayoutId id="2147484515" r:id="rId6"/>
    <p:sldLayoutId id="2147484516" r:id="rId7"/>
    <p:sldLayoutId id="2147484517" r:id="rId8"/>
    <p:sldLayoutId id="2147484518" r:id="rId9"/>
    <p:sldLayoutId id="2147484519" r:id="rId10"/>
    <p:sldLayoutId id="2147484520" r:id="rId11"/>
  </p:sldLayoutIdLst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00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7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4C872E88-FCC9-D271-27C6-6A714AF6E9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6100" y="115888"/>
            <a:ext cx="4675188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072F1A78-3759-D4A8-CD05-4ED710954C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52513"/>
            <a:ext cx="8213725" cy="451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9EDD0CB9-D5C9-BC06-C068-090ADE3386E5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7725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900">
                <a:solidFill>
                  <a:srgbClr val="000000"/>
                </a:solidFill>
                <a:latin typeface="+mn-lt"/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125" name="Text Box 4">
            <a:extLst>
              <a:ext uri="{FF2B5EF4-FFF2-40B4-BE49-F238E27FC236}">
                <a16:creationId xmlns:a16="http://schemas.microsoft.com/office/drawing/2014/main" id="{39B83787-C0C1-9F95-ADB1-A6F1D2A7E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F537BE8-8546-934A-7FB7-278BFC0D4B7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7725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900" smtClean="0">
                <a:solidFill>
                  <a:srgbClr val="000000"/>
                </a:solidFill>
                <a:latin typeface="+mn-lt"/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fld id="{8FCC2A93-4D9C-4479-BDA6-11E08CC000C7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1" r:id="rId1"/>
    <p:sldLayoutId id="2147484522" r:id="rId2"/>
    <p:sldLayoutId id="2147484523" r:id="rId3"/>
    <p:sldLayoutId id="2147484524" r:id="rId4"/>
    <p:sldLayoutId id="2147484525" r:id="rId5"/>
    <p:sldLayoutId id="2147484526" r:id="rId6"/>
    <p:sldLayoutId id="2147484527" r:id="rId7"/>
    <p:sldLayoutId id="2147484528" r:id="rId8"/>
    <p:sldLayoutId id="2147484529" r:id="rId9"/>
    <p:sldLayoutId id="2147484530" r:id="rId10"/>
    <p:sldLayoutId id="2147484531" r:id="rId11"/>
  </p:sldLayoutIdLst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00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7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0E44BB60-063A-DECD-9CBC-921598BFE3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6100" y="115888"/>
            <a:ext cx="4675188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8AFDE512-0935-6651-8D2C-410C2FA6BA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52513"/>
            <a:ext cx="8213725" cy="451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9C8385F7-4723-DC4A-CACE-949CF7050CF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7725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900">
                <a:solidFill>
                  <a:srgbClr val="000000"/>
                </a:solidFill>
                <a:latin typeface="+mn-lt"/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149" name="Text Box 4">
            <a:extLst>
              <a:ext uri="{FF2B5EF4-FFF2-40B4-BE49-F238E27FC236}">
                <a16:creationId xmlns:a16="http://schemas.microsoft.com/office/drawing/2014/main" id="{0825BF8A-D5FE-98F5-2FF7-2AFE847A1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3CB6B19-B78E-FF6F-6353-8D89314AF98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7725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900" smtClean="0">
                <a:solidFill>
                  <a:srgbClr val="000000"/>
                </a:solidFill>
                <a:latin typeface="+mn-lt"/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fld id="{E6E1D3C3-6CF4-4EAE-8E38-4C032B79FF31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2" r:id="rId1"/>
    <p:sldLayoutId id="2147484533" r:id="rId2"/>
    <p:sldLayoutId id="2147484534" r:id="rId3"/>
    <p:sldLayoutId id="2147484535" r:id="rId4"/>
    <p:sldLayoutId id="2147484536" r:id="rId5"/>
    <p:sldLayoutId id="2147484537" r:id="rId6"/>
    <p:sldLayoutId id="2147484538" r:id="rId7"/>
    <p:sldLayoutId id="2147484539" r:id="rId8"/>
    <p:sldLayoutId id="2147484540" r:id="rId9"/>
    <p:sldLayoutId id="2147484541" r:id="rId10"/>
    <p:sldLayoutId id="2147484542" r:id="rId11"/>
  </p:sldLayoutIdLst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00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7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AC794D59-19C0-45E8-E8B7-C7FB95E633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6100" y="115888"/>
            <a:ext cx="4675188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7F712BA3-1258-2CEB-A7AC-1A5EDAE8B8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52513"/>
            <a:ext cx="8213725" cy="451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27F878EF-844D-5E03-E9CC-ECCF2AFF962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7725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900">
                <a:solidFill>
                  <a:srgbClr val="000000"/>
                </a:solidFill>
                <a:latin typeface="+mn-lt"/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7173" name="Text Box 4">
            <a:extLst>
              <a:ext uri="{FF2B5EF4-FFF2-40B4-BE49-F238E27FC236}">
                <a16:creationId xmlns:a16="http://schemas.microsoft.com/office/drawing/2014/main" id="{C3875313-4F4E-8C6E-3303-9C15F97C0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A6FCFC1-5220-E61D-69C6-A5C01CAD3BF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7725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900" smtClean="0">
                <a:solidFill>
                  <a:srgbClr val="000000"/>
                </a:solidFill>
                <a:latin typeface="+mn-lt"/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fld id="{3CAC264C-7E93-4090-89DA-FF0F5253C092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3" r:id="rId1"/>
    <p:sldLayoutId id="2147484544" r:id="rId2"/>
    <p:sldLayoutId id="2147484545" r:id="rId3"/>
    <p:sldLayoutId id="2147484546" r:id="rId4"/>
    <p:sldLayoutId id="2147484547" r:id="rId5"/>
    <p:sldLayoutId id="2147484548" r:id="rId6"/>
    <p:sldLayoutId id="2147484549" r:id="rId7"/>
    <p:sldLayoutId id="2147484550" r:id="rId8"/>
    <p:sldLayoutId id="2147484551" r:id="rId9"/>
    <p:sldLayoutId id="2147484552" r:id="rId10"/>
    <p:sldLayoutId id="2147484553" r:id="rId11"/>
  </p:sldLayoutIdLst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00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7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719E6560-22FA-2286-B336-22F7077A0D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6100" y="115888"/>
            <a:ext cx="4675188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926202D9-ABB7-C46A-99CD-239B399E65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52513"/>
            <a:ext cx="8213725" cy="451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7D3B9C52-F081-4722-54CD-EEFF872D54F9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7725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900">
                <a:solidFill>
                  <a:srgbClr val="000000"/>
                </a:solidFill>
                <a:latin typeface="+mn-lt"/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8197" name="Text Box 4">
            <a:extLst>
              <a:ext uri="{FF2B5EF4-FFF2-40B4-BE49-F238E27FC236}">
                <a16:creationId xmlns:a16="http://schemas.microsoft.com/office/drawing/2014/main" id="{9628B87D-9287-D786-E712-7B2F33161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CEDAB70-F27F-EFB2-B6CD-229765DBD48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7725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900" smtClean="0">
                <a:solidFill>
                  <a:srgbClr val="000000"/>
                </a:solidFill>
                <a:latin typeface="+mn-lt"/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fld id="{2F1EED8A-56F8-4FE8-8D21-93BCEF64D3ED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4" r:id="rId1"/>
    <p:sldLayoutId id="2147484555" r:id="rId2"/>
    <p:sldLayoutId id="2147484556" r:id="rId3"/>
    <p:sldLayoutId id="2147484557" r:id="rId4"/>
    <p:sldLayoutId id="2147484558" r:id="rId5"/>
    <p:sldLayoutId id="2147484559" r:id="rId6"/>
    <p:sldLayoutId id="2147484560" r:id="rId7"/>
    <p:sldLayoutId id="2147484561" r:id="rId8"/>
    <p:sldLayoutId id="2147484562" r:id="rId9"/>
    <p:sldLayoutId id="2147484563" r:id="rId10"/>
    <p:sldLayoutId id="2147484564" r:id="rId11"/>
  </p:sldLayoutIdLst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00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7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876137E8-D61C-D8AA-82F2-37AAAD9CA8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6100" y="115888"/>
            <a:ext cx="4675188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33F3456B-90C8-0749-553B-0ADB0FE6C5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52513"/>
            <a:ext cx="8213725" cy="451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8D9A9574-6E4F-A0E0-ED6D-90FADFA2E068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7725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900">
                <a:solidFill>
                  <a:srgbClr val="000000"/>
                </a:solidFill>
                <a:latin typeface="+mn-lt"/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9221" name="Text Box 4">
            <a:extLst>
              <a:ext uri="{FF2B5EF4-FFF2-40B4-BE49-F238E27FC236}">
                <a16:creationId xmlns:a16="http://schemas.microsoft.com/office/drawing/2014/main" id="{56FD6011-CBC5-DA80-279D-B9243EE98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24D06A5-69E6-2C19-0C75-7D1E4F3FCDD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7725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900" smtClean="0">
                <a:solidFill>
                  <a:srgbClr val="000000"/>
                </a:solidFill>
                <a:latin typeface="+mn-lt"/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fld id="{7B98A661-9EE2-41F7-B67C-2C0B6FABF584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5" r:id="rId1"/>
    <p:sldLayoutId id="2147484566" r:id="rId2"/>
    <p:sldLayoutId id="2147484567" r:id="rId3"/>
    <p:sldLayoutId id="2147484568" r:id="rId4"/>
    <p:sldLayoutId id="2147484569" r:id="rId5"/>
    <p:sldLayoutId id="2147484570" r:id="rId6"/>
    <p:sldLayoutId id="2147484571" r:id="rId7"/>
    <p:sldLayoutId id="2147484572" r:id="rId8"/>
    <p:sldLayoutId id="2147484573" r:id="rId9"/>
    <p:sldLayoutId id="2147484574" r:id="rId10"/>
    <p:sldLayoutId id="2147484575" r:id="rId11"/>
  </p:sldLayoutIdLst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00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7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7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7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5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7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7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7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7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403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403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40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403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403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403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51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7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7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7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7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7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7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7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7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17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7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17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17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17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17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17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17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17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17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17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17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17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17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17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17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17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17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17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17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17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17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17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17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17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17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17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17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17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17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348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348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348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348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348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17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17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17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17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17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17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17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17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17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17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17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17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17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17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17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172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17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17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172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172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17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17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17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2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172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172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172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172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172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172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172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172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172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17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2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172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1.xml"/><Relationship Id="rId1" Type="http://schemas.openxmlformats.org/officeDocument/2006/relationships/slideLayout" Target="../slideLayouts/slideLayout172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2.xml"/><Relationship Id="rId1" Type="http://schemas.openxmlformats.org/officeDocument/2006/relationships/slideLayout" Target="../slideLayouts/slideLayout172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3.xml"/><Relationship Id="rId1" Type="http://schemas.openxmlformats.org/officeDocument/2006/relationships/slideLayout" Target="../slideLayouts/slideLayout172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4.xml"/><Relationship Id="rId1" Type="http://schemas.openxmlformats.org/officeDocument/2006/relationships/slideLayout" Target="../slideLayouts/slideLayout172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5.xml"/><Relationship Id="rId1" Type="http://schemas.openxmlformats.org/officeDocument/2006/relationships/slideLayout" Target="../slideLayouts/slideLayout172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6.xml"/><Relationship Id="rId1" Type="http://schemas.openxmlformats.org/officeDocument/2006/relationships/slideLayout" Target="../slideLayouts/slideLayout172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7.xml"/><Relationship Id="rId1" Type="http://schemas.openxmlformats.org/officeDocument/2006/relationships/slideLayout" Target="../slideLayouts/slideLayout172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8.xml"/><Relationship Id="rId1" Type="http://schemas.openxmlformats.org/officeDocument/2006/relationships/slideLayout" Target="../slideLayouts/slideLayout172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9.xml"/><Relationship Id="rId1" Type="http://schemas.openxmlformats.org/officeDocument/2006/relationships/slideLayout" Target="../slideLayouts/slideLayout17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2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0.xml"/><Relationship Id="rId1" Type="http://schemas.openxmlformats.org/officeDocument/2006/relationships/slideLayout" Target="../slideLayouts/slideLayout172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1.xml"/><Relationship Id="rId1" Type="http://schemas.openxmlformats.org/officeDocument/2006/relationships/slideLayout" Target="../slideLayouts/slideLayout172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2.xml"/><Relationship Id="rId1" Type="http://schemas.openxmlformats.org/officeDocument/2006/relationships/slideLayout" Target="../slideLayouts/slideLayout172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3.xml"/><Relationship Id="rId1" Type="http://schemas.openxmlformats.org/officeDocument/2006/relationships/slideLayout" Target="../slideLayouts/slideLayout172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4.xml"/><Relationship Id="rId1" Type="http://schemas.openxmlformats.org/officeDocument/2006/relationships/slideLayout" Target="../slideLayouts/slideLayout172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5.xml"/><Relationship Id="rId1" Type="http://schemas.openxmlformats.org/officeDocument/2006/relationships/slideLayout" Target="../slideLayouts/slideLayout172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6.xml"/><Relationship Id="rId1" Type="http://schemas.openxmlformats.org/officeDocument/2006/relationships/slideLayout" Target="../slideLayouts/slideLayout172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7.xml"/><Relationship Id="rId1" Type="http://schemas.openxmlformats.org/officeDocument/2006/relationships/slideLayout" Target="../slideLayouts/slideLayout172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8.xml"/><Relationship Id="rId1" Type="http://schemas.openxmlformats.org/officeDocument/2006/relationships/slideLayout" Target="../slideLayouts/slideLayout172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9.xml"/><Relationship Id="rId1" Type="http://schemas.openxmlformats.org/officeDocument/2006/relationships/slideLayout" Target="../slideLayouts/slideLayout17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2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0.xml"/><Relationship Id="rId1" Type="http://schemas.openxmlformats.org/officeDocument/2006/relationships/slideLayout" Target="../slideLayouts/slideLayout172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1.xml"/><Relationship Id="rId1" Type="http://schemas.openxmlformats.org/officeDocument/2006/relationships/slideLayout" Target="../slideLayouts/slideLayout172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2.xml"/><Relationship Id="rId1" Type="http://schemas.openxmlformats.org/officeDocument/2006/relationships/slideLayout" Target="../slideLayouts/slideLayout172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3.xml"/><Relationship Id="rId1" Type="http://schemas.openxmlformats.org/officeDocument/2006/relationships/slideLayout" Target="../slideLayouts/slideLayout172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4.xml"/><Relationship Id="rId1" Type="http://schemas.openxmlformats.org/officeDocument/2006/relationships/slideLayout" Target="../slideLayouts/slideLayout172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5.xml"/><Relationship Id="rId1" Type="http://schemas.openxmlformats.org/officeDocument/2006/relationships/slideLayout" Target="../slideLayouts/slideLayout172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6.xml"/><Relationship Id="rId1" Type="http://schemas.openxmlformats.org/officeDocument/2006/relationships/slideLayout" Target="../slideLayouts/slideLayout172.xml"/></Relationships>
</file>

<file path=ppt/slides/_rels/slide2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7.xml"/><Relationship Id="rId1" Type="http://schemas.openxmlformats.org/officeDocument/2006/relationships/slideLayout" Target="../slideLayouts/slideLayout172.xml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8.xml"/><Relationship Id="rId1" Type="http://schemas.openxmlformats.org/officeDocument/2006/relationships/slideLayout" Target="../slideLayouts/slideLayout172.xm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9.xml"/><Relationship Id="rId1" Type="http://schemas.openxmlformats.org/officeDocument/2006/relationships/slideLayout" Target="../slideLayouts/slideLayout17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2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0.xml"/><Relationship Id="rId1" Type="http://schemas.openxmlformats.org/officeDocument/2006/relationships/slideLayout" Target="../slideLayouts/slideLayout172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1.xml"/><Relationship Id="rId1" Type="http://schemas.openxmlformats.org/officeDocument/2006/relationships/slideLayout" Target="../slideLayouts/slideLayout172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2.xml"/><Relationship Id="rId1" Type="http://schemas.openxmlformats.org/officeDocument/2006/relationships/slideLayout" Target="../slideLayouts/slideLayout172.xml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3.xml"/><Relationship Id="rId1" Type="http://schemas.openxmlformats.org/officeDocument/2006/relationships/slideLayout" Target="../slideLayouts/slideLayout172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4.xml"/><Relationship Id="rId1" Type="http://schemas.openxmlformats.org/officeDocument/2006/relationships/slideLayout" Target="../slideLayouts/slideLayout172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5.xml"/><Relationship Id="rId1" Type="http://schemas.openxmlformats.org/officeDocument/2006/relationships/slideLayout" Target="../slideLayouts/slideLayout172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6.xml"/><Relationship Id="rId1" Type="http://schemas.openxmlformats.org/officeDocument/2006/relationships/slideLayout" Target="../slideLayouts/slideLayout172.xml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7.xml"/><Relationship Id="rId1" Type="http://schemas.openxmlformats.org/officeDocument/2006/relationships/slideLayout" Target="../slideLayouts/slideLayout172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8.xml"/><Relationship Id="rId1" Type="http://schemas.openxmlformats.org/officeDocument/2006/relationships/slideLayout" Target="../slideLayouts/slideLayout172.xml"/></Relationships>
</file>

<file path=ppt/slides/_rels/slide2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9.xml"/><Relationship Id="rId1" Type="http://schemas.openxmlformats.org/officeDocument/2006/relationships/slideLayout" Target="../slideLayouts/slideLayout17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2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0.xml"/><Relationship Id="rId1" Type="http://schemas.openxmlformats.org/officeDocument/2006/relationships/slideLayout" Target="../slideLayouts/slideLayout172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1.xml"/><Relationship Id="rId1" Type="http://schemas.openxmlformats.org/officeDocument/2006/relationships/slideLayout" Target="../slideLayouts/slideLayout172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2.xml"/><Relationship Id="rId1" Type="http://schemas.openxmlformats.org/officeDocument/2006/relationships/slideLayout" Target="../slideLayouts/slideLayout172.xml"/></Relationships>
</file>

<file path=ppt/slides/_rels/slide2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3.xml"/><Relationship Id="rId1" Type="http://schemas.openxmlformats.org/officeDocument/2006/relationships/slideLayout" Target="../slideLayouts/slideLayout172.xml"/></Relationships>
</file>

<file path=ppt/slides/_rels/slide2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4.xml"/><Relationship Id="rId1" Type="http://schemas.openxmlformats.org/officeDocument/2006/relationships/slideLayout" Target="../slideLayouts/slideLayout172.xml"/></Relationships>
</file>

<file path=ppt/slides/_rels/slide2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5.xml"/><Relationship Id="rId1" Type="http://schemas.openxmlformats.org/officeDocument/2006/relationships/slideLayout" Target="../slideLayouts/slideLayout172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6.xml"/><Relationship Id="rId1" Type="http://schemas.openxmlformats.org/officeDocument/2006/relationships/slideLayout" Target="../slideLayouts/slideLayout172.xml"/></Relationships>
</file>

<file path=ppt/slides/_rels/slide2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7.xml"/><Relationship Id="rId1" Type="http://schemas.openxmlformats.org/officeDocument/2006/relationships/slideLayout" Target="../slideLayouts/slideLayout172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8.xml"/><Relationship Id="rId1" Type="http://schemas.openxmlformats.org/officeDocument/2006/relationships/slideLayout" Target="../slideLayouts/slideLayout172.xml"/></Relationships>
</file>

<file path=ppt/slides/_rels/slide2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9.xml"/><Relationship Id="rId1" Type="http://schemas.openxmlformats.org/officeDocument/2006/relationships/slideLayout" Target="../slideLayouts/slideLayout17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2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0.xml"/><Relationship Id="rId1" Type="http://schemas.openxmlformats.org/officeDocument/2006/relationships/slideLayout" Target="../slideLayouts/slideLayout172.xml"/></Relationships>
</file>

<file path=ppt/slides/_rels/slide2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1.xml"/><Relationship Id="rId1" Type="http://schemas.openxmlformats.org/officeDocument/2006/relationships/slideLayout" Target="../slideLayouts/slideLayout172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2.xml"/><Relationship Id="rId1" Type="http://schemas.openxmlformats.org/officeDocument/2006/relationships/slideLayout" Target="../slideLayouts/slideLayout172.xml"/></Relationships>
</file>

<file path=ppt/slides/_rels/slide2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3.xml"/><Relationship Id="rId1" Type="http://schemas.openxmlformats.org/officeDocument/2006/relationships/slideLayout" Target="../slideLayouts/slideLayout172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4.xml"/><Relationship Id="rId1" Type="http://schemas.openxmlformats.org/officeDocument/2006/relationships/slideLayout" Target="../slideLayouts/slideLayout172.xml"/></Relationships>
</file>

<file path=ppt/slides/_rels/slide2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5.xml"/><Relationship Id="rId1" Type="http://schemas.openxmlformats.org/officeDocument/2006/relationships/slideLayout" Target="../slideLayouts/slideLayout172.xml"/></Relationships>
</file>

<file path=ppt/slides/_rels/slide2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6.xml"/><Relationship Id="rId1" Type="http://schemas.openxmlformats.org/officeDocument/2006/relationships/slideLayout" Target="../slideLayouts/slideLayout172.xml"/></Relationships>
</file>

<file path=ppt/slides/_rels/slide2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7.xml"/><Relationship Id="rId1" Type="http://schemas.openxmlformats.org/officeDocument/2006/relationships/slideLayout" Target="../slideLayouts/slideLayout172.xm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8.xml"/><Relationship Id="rId1" Type="http://schemas.openxmlformats.org/officeDocument/2006/relationships/slideLayout" Target="../slideLayouts/slideLayout172.xml"/></Relationships>
</file>

<file path=ppt/slides/_rels/slide2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9.xml"/><Relationship Id="rId1" Type="http://schemas.openxmlformats.org/officeDocument/2006/relationships/slideLayout" Target="../slideLayouts/slideLayout17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2.xml"/></Relationships>
</file>

<file path=ppt/slides/_rels/slide2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0.xml"/><Relationship Id="rId1" Type="http://schemas.openxmlformats.org/officeDocument/2006/relationships/slideLayout" Target="../slideLayouts/slideLayout348.xml"/></Relationships>
</file>

<file path=ppt/slides/_rels/slide2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1.xml"/><Relationship Id="rId1" Type="http://schemas.openxmlformats.org/officeDocument/2006/relationships/slideLayout" Target="../slideLayouts/slideLayout348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2.xml"/><Relationship Id="rId1" Type="http://schemas.openxmlformats.org/officeDocument/2006/relationships/slideLayout" Target="../slideLayouts/slideLayout348.xml"/></Relationships>
</file>

<file path=ppt/slides/_rels/slide2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3.xml"/><Relationship Id="rId1" Type="http://schemas.openxmlformats.org/officeDocument/2006/relationships/slideLayout" Target="../slideLayouts/slideLayout348.xml"/></Relationships>
</file>

<file path=ppt/slides/_rels/slide2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4.xml"/><Relationship Id="rId1" Type="http://schemas.openxmlformats.org/officeDocument/2006/relationships/slideLayout" Target="../slideLayouts/slideLayout348.xml"/></Relationships>
</file>

<file path=ppt/slides/_rels/slide2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5.xml"/><Relationship Id="rId1" Type="http://schemas.openxmlformats.org/officeDocument/2006/relationships/slideLayout" Target="../slideLayouts/slideLayout172.xml"/></Relationships>
</file>

<file path=ppt/slides/_rels/slide2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6.xml"/><Relationship Id="rId1" Type="http://schemas.openxmlformats.org/officeDocument/2006/relationships/slideLayout" Target="../slideLayouts/slideLayout172.xml"/></Relationships>
</file>

<file path=ppt/slides/_rels/slide2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7.xml"/><Relationship Id="rId1" Type="http://schemas.openxmlformats.org/officeDocument/2006/relationships/slideLayout" Target="../slideLayouts/slideLayout348.xml"/></Relationships>
</file>

<file path=ppt/slides/_rels/slide2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8.xml"/><Relationship Id="rId1" Type="http://schemas.openxmlformats.org/officeDocument/2006/relationships/slideLayout" Target="../slideLayouts/slideLayout348.xml"/></Relationships>
</file>

<file path=ppt/slides/_rels/slide2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9.xml"/><Relationship Id="rId1" Type="http://schemas.openxmlformats.org/officeDocument/2006/relationships/slideLayout" Target="../slideLayouts/slideLayout34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2.xml"/></Relationships>
</file>

<file path=ppt/slides/_rels/slide2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0.xml"/><Relationship Id="rId1" Type="http://schemas.openxmlformats.org/officeDocument/2006/relationships/slideLayout" Target="../slideLayouts/slideLayout348.xml"/></Relationships>
</file>

<file path=ppt/slides/_rels/slide2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1.xml"/><Relationship Id="rId1" Type="http://schemas.openxmlformats.org/officeDocument/2006/relationships/slideLayout" Target="../slideLayouts/slideLayout348.xml"/></Relationships>
</file>

<file path=ppt/slides/_rels/slide2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2.xml"/><Relationship Id="rId1" Type="http://schemas.openxmlformats.org/officeDocument/2006/relationships/slideLayout" Target="../slideLayouts/slideLayout348.xml"/></Relationships>
</file>

<file path=ppt/slides/_rels/slide2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3.xml"/><Relationship Id="rId1" Type="http://schemas.openxmlformats.org/officeDocument/2006/relationships/slideLayout" Target="../slideLayouts/slideLayout348.xml"/></Relationships>
</file>

<file path=ppt/slides/_rels/slide2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4.xml"/><Relationship Id="rId1" Type="http://schemas.openxmlformats.org/officeDocument/2006/relationships/slideLayout" Target="../slideLayouts/slideLayout348.xml"/></Relationships>
</file>

<file path=ppt/slides/_rels/slide2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5.xml"/><Relationship Id="rId1" Type="http://schemas.openxmlformats.org/officeDocument/2006/relationships/slideLayout" Target="../slideLayouts/slideLayout348.xml"/></Relationships>
</file>

<file path=ppt/slides/_rels/slide2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6.xml"/><Relationship Id="rId1" Type="http://schemas.openxmlformats.org/officeDocument/2006/relationships/slideLayout" Target="../slideLayouts/slideLayout348.xml"/></Relationships>
</file>

<file path=ppt/slides/_rels/slide2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7.xml"/><Relationship Id="rId1" Type="http://schemas.openxmlformats.org/officeDocument/2006/relationships/slideLayout" Target="../slideLayouts/slideLayout348.xml"/></Relationships>
</file>

<file path=ppt/slides/_rels/slide2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8.xml"/><Relationship Id="rId1" Type="http://schemas.openxmlformats.org/officeDocument/2006/relationships/slideLayout" Target="../slideLayouts/slideLayout348.xml"/></Relationships>
</file>

<file path=ppt/slides/_rels/slide2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9.xml"/><Relationship Id="rId1" Type="http://schemas.openxmlformats.org/officeDocument/2006/relationships/slideLayout" Target="../slideLayouts/slideLayout17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2.xml"/></Relationships>
</file>

<file path=ppt/slides/_rels/slide2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0.xml"/><Relationship Id="rId1" Type="http://schemas.openxmlformats.org/officeDocument/2006/relationships/slideLayout" Target="../slideLayouts/slideLayout172.xml"/></Relationships>
</file>

<file path=ppt/slides/_rels/slide2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1.xml"/><Relationship Id="rId1" Type="http://schemas.openxmlformats.org/officeDocument/2006/relationships/slideLayout" Target="../slideLayouts/slideLayout172.xml"/></Relationships>
</file>

<file path=ppt/slides/_rels/slide2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2.xml"/><Relationship Id="rId1" Type="http://schemas.openxmlformats.org/officeDocument/2006/relationships/slideLayout" Target="../slideLayouts/slideLayout172.xml"/></Relationships>
</file>

<file path=ppt/slides/_rels/slide2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3.xml"/><Relationship Id="rId1" Type="http://schemas.openxmlformats.org/officeDocument/2006/relationships/slideLayout" Target="../slideLayouts/slideLayout172.xml"/></Relationships>
</file>

<file path=ppt/slides/_rels/slide2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4.xml"/><Relationship Id="rId1" Type="http://schemas.openxmlformats.org/officeDocument/2006/relationships/slideLayout" Target="../slideLayouts/slideLayout172.xml"/></Relationships>
</file>

<file path=ppt/slides/_rels/slide2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5.xml"/><Relationship Id="rId1" Type="http://schemas.openxmlformats.org/officeDocument/2006/relationships/slideLayout" Target="../slideLayouts/slideLayout172.xml"/></Relationships>
</file>

<file path=ppt/slides/_rels/slide2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6.xml"/><Relationship Id="rId1" Type="http://schemas.openxmlformats.org/officeDocument/2006/relationships/slideLayout" Target="../slideLayouts/slideLayout172.xml"/></Relationships>
</file>

<file path=ppt/slides/_rels/slide2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7.xml"/><Relationship Id="rId1" Type="http://schemas.openxmlformats.org/officeDocument/2006/relationships/slideLayout" Target="../slideLayouts/slideLayout172.xml"/></Relationships>
</file>

<file path=ppt/slides/_rels/slide2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8.xml"/><Relationship Id="rId1" Type="http://schemas.openxmlformats.org/officeDocument/2006/relationships/slideLayout" Target="../slideLayouts/slideLayout172.xml"/></Relationships>
</file>

<file path=ppt/slides/_rels/slide2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9.xml"/><Relationship Id="rId1" Type="http://schemas.openxmlformats.org/officeDocument/2006/relationships/slideLayout" Target="../slideLayouts/slideLayout17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2.xml"/></Relationships>
</file>

<file path=ppt/slides/_rels/slide2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0.xml"/><Relationship Id="rId1" Type="http://schemas.openxmlformats.org/officeDocument/2006/relationships/slideLayout" Target="../slideLayouts/slideLayout172.xml"/></Relationships>
</file>

<file path=ppt/slides/_rels/slide2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1.xml"/><Relationship Id="rId1" Type="http://schemas.openxmlformats.org/officeDocument/2006/relationships/slideLayout" Target="../slideLayouts/slideLayout172.xml"/></Relationships>
</file>

<file path=ppt/slides/_rels/slide2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2.xml"/><Relationship Id="rId1" Type="http://schemas.openxmlformats.org/officeDocument/2006/relationships/slideLayout" Target="../slideLayouts/slideLayout172.xml"/></Relationships>
</file>

<file path=ppt/slides/_rels/slide2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3.xml"/><Relationship Id="rId1" Type="http://schemas.openxmlformats.org/officeDocument/2006/relationships/slideLayout" Target="../slideLayouts/slideLayout172.xml"/></Relationships>
</file>

<file path=ppt/slides/_rels/slide2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4.xml"/><Relationship Id="rId1" Type="http://schemas.openxmlformats.org/officeDocument/2006/relationships/slideLayout" Target="../slideLayouts/slideLayout172.xml"/></Relationships>
</file>

<file path=ppt/slides/_rels/slide2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5.xml"/><Relationship Id="rId1" Type="http://schemas.openxmlformats.org/officeDocument/2006/relationships/slideLayout" Target="../slideLayouts/slideLayout51.xml"/></Relationships>
</file>

<file path=ppt/slides/_rels/slide2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6.xml"/><Relationship Id="rId1" Type="http://schemas.openxmlformats.org/officeDocument/2006/relationships/slideLayout" Target="../slideLayouts/slideLayout51.xml"/></Relationships>
</file>

<file path=ppt/slides/_rels/slide2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7.xml"/><Relationship Id="rId1" Type="http://schemas.openxmlformats.org/officeDocument/2006/relationships/slideLayout" Target="../slideLayouts/slideLayout51.xml"/></Relationships>
</file>

<file path=ppt/slides/_rels/slide2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8.xml"/><Relationship Id="rId1" Type="http://schemas.openxmlformats.org/officeDocument/2006/relationships/slideLayout" Target="../slideLayouts/slideLayout172.xml"/></Relationships>
</file>

<file path=ppt/slides/_rels/slide2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9.xml"/><Relationship Id="rId1" Type="http://schemas.openxmlformats.org/officeDocument/2006/relationships/slideLayout" Target="../slideLayouts/slideLayout17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2.xml"/></Relationships>
</file>

<file path=ppt/slides/_rels/slide2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0.xml"/><Relationship Id="rId1" Type="http://schemas.openxmlformats.org/officeDocument/2006/relationships/slideLayout" Target="../slideLayouts/slideLayout172.xml"/></Relationships>
</file>

<file path=ppt/slides/_rels/slide2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1.xml"/><Relationship Id="rId1" Type="http://schemas.openxmlformats.org/officeDocument/2006/relationships/slideLayout" Target="../slideLayouts/slideLayout172.xml"/></Relationships>
</file>

<file path=ppt/slides/_rels/slide2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2.xml"/><Relationship Id="rId1" Type="http://schemas.openxmlformats.org/officeDocument/2006/relationships/slideLayout" Target="../slideLayouts/slideLayout172.xml"/></Relationships>
</file>

<file path=ppt/slides/_rels/slide2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3.xml"/><Relationship Id="rId1" Type="http://schemas.openxmlformats.org/officeDocument/2006/relationships/slideLayout" Target="../slideLayouts/slideLayout172.xml"/></Relationships>
</file>

<file path=ppt/slides/_rels/slide2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4.xml"/><Relationship Id="rId1" Type="http://schemas.openxmlformats.org/officeDocument/2006/relationships/slideLayout" Target="../slideLayouts/slideLayout172.xml"/></Relationships>
</file>

<file path=ppt/slides/_rels/slide2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5.xml"/><Relationship Id="rId1" Type="http://schemas.openxmlformats.org/officeDocument/2006/relationships/slideLayout" Target="../slideLayouts/slideLayout348.xml"/></Relationships>
</file>

<file path=ppt/slides/_rels/slide2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6.xml"/><Relationship Id="rId1" Type="http://schemas.openxmlformats.org/officeDocument/2006/relationships/slideLayout" Target="../slideLayouts/slideLayout348.xml"/></Relationships>
</file>

<file path=ppt/slides/_rels/slide2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7.xml"/><Relationship Id="rId1" Type="http://schemas.openxmlformats.org/officeDocument/2006/relationships/slideLayout" Target="../slideLayouts/slideLayout348.xml"/></Relationships>
</file>

<file path=ppt/slides/_rels/slide2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8.xml"/><Relationship Id="rId1" Type="http://schemas.openxmlformats.org/officeDocument/2006/relationships/slideLayout" Target="../slideLayouts/slideLayout348.xml"/></Relationships>
</file>

<file path=ppt/slides/_rels/slide2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9.xml"/><Relationship Id="rId1" Type="http://schemas.openxmlformats.org/officeDocument/2006/relationships/slideLayout" Target="../slideLayouts/slideLayout34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2.xml"/></Relationships>
</file>

<file path=ppt/slides/_rels/slide3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0.xml"/><Relationship Id="rId1" Type="http://schemas.openxmlformats.org/officeDocument/2006/relationships/slideLayout" Target="../slideLayouts/slideLayout348.xml"/></Relationships>
</file>

<file path=ppt/slides/_rels/slide3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1.xml"/><Relationship Id="rId1" Type="http://schemas.openxmlformats.org/officeDocument/2006/relationships/slideLayout" Target="../slideLayouts/slideLayout348.xml"/></Relationships>
</file>

<file path=ppt/slides/_rels/slide3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2.xml"/><Relationship Id="rId1" Type="http://schemas.openxmlformats.org/officeDocument/2006/relationships/slideLayout" Target="../slideLayouts/slideLayout348.xml"/></Relationships>
</file>

<file path=ppt/slides/_rels/slide3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3.xml"/><Relationship Id="rId1" Type="http://schemas.openxmlformats.org/officeDocument/2006/relationships/slideLayout" Target="../slideLayouts/slideLayout348.xml"/></Relationships>
</file>

<file path=ppt/slides/_rels/slide3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4.xml"/><Relationship Id="rId1" Type="http://schemas.openxmlformats.org/officeDocument/2006/relationships/slideLayout" Target="../slideLayouts/slideLayout348.xml"/></Relationships>
</file>

<file path=ppt/slides/_rels/slide3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5.xml"/><Relationship Id="rId1" Type="http://schemas.openxmlformats.org/officeDocument/2006/relationships/slideLayout" Target="../slideLayouts/slideLayout348.xml"/></Relationships>
</file>

<file path=ppt/slides/_rels/slide3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6.xml"/><Relationship Id="rId1" Type="http://schemas.openxmlformats.org/officeDocument/2006/relationships/slideLayout" Target="../slideLayouts/slideLayout51.xml"/></Relationships>
</file>

<file path=ppt/slides/_rels/slide3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7.xml"/><Relationship Id="rId1" Type="http://schemas.openxmlformats.org/officeDocument/2006/relationships/slideLayout" Target="../slideLayouts/slideLayout51.xml"/></Relationships>
</file>

<file path=ppt/slides/_rels/slide3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8.xml"/><Relationship Id="rId1" Type="http://schemas.openxmlformats.org/officeDocument/2006/relationships/slideLayout" Target="../slideLayouts/slideLayout51.xml"/></Relationships>
</file>

<file path=ppt/slides/_rels/slide3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9.xml"/><Relationship Id="rId1" Type="http://schemas.openxmlformats.org/officeDocument/2006/relationships/slideLayout" Target="../slideLayouts/slideLayout5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2.xml"/></Relationships>
</file>

<file path=ppt/slides/_rels/slide3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0.xml"/><Relationship Id="rId1" Type="http://schemas.openxmlformats.org/officeDocument/2006/relationships/slideLayout" Target="../slideLayouts/slideLayout51.xml"/></Relationships>
</file>

<file path=ppt/slides/_rels/slide3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1.xml"/><Relationship Id="rId1" Type="http://schemas.openxmlformats.org/officeDocument/2006/relationships/slideLayout" Target="../slideLayouts/slideLayout51.xml"/></Relationships>
</file>

<file path=ppt/slides/_rels/slide3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2.xml"/><Relationship Id="rId1" Type="http://schemas.openxmlformats.org/officeDocument/2006/relationships/slideLayout" Target="../slideLayouts/slideLayout51.xml"/></Relationships>
</file>

<file path=ppt/slides/_rels/slide3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3.xml"/><Relationship Id="rId1" Type="http://schemas.openxmlformats.org/officeDocument/2006/relationships/slideLayout" Target="../slideLayouts/slideLayout51.xml"/></Relationships>
</file>

<file path=ppt/slides/_rels/slide3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4.xml"/><Relationship Id="rId1" Type="http://schemas.openxmlformats.org/officeDocument/2006/relationships/slideLayout" Target="../slideLayouts/slideLayout51.xml"/></Relationships>
</file>

<file path=ppt/slides/_rels/slide3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5.xml"/><Relationship Id="rId1" Type="http://schemas.openxmlformats.org/officeDocument/2006/relationships/slideLayout" Target="../slideLayouts/slideLayout51.xml"/></Relationships>
</file>

<file path=ppt/slides/_rels/slide3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6.xml"/><Relationship Id="rId1" Type="http://schemas.openxmlformats.org/officeDocument/2006/relationships/slideLayout" Target="../slideLayouts/slideLayout51.xml"/></Relationships>
</file>

<file path=ppt/slides/_rels/slide3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7.xml"/><Relationship Id="rId1" Type="http://schemas.openxmlformats.org/officeDocument/2006/relationships/slideLayout" Target="../slideLayouts/slideLayout51.xml"/></Relationships>
</file>

<file path=ppt/slides/_rels/slide3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8.xml"/><Relationship Id="rId1" Type="http://schemas.openxmlformats.org/officeDocument/2006/relationships/slideLayout" Target="../slideLayouts/slideLayout51.xml"/></Relationships>
</file>

<file path=ppt/slides/_rels/slide3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9.xml"/><Relationship Id="rId1" Type="http://schemas.openxmlformats.org/officeDocument/2006/relationships/slideLayout" Target="../slideLayouts/slideLayout5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2.xml"/></Relationships>
</file>

<file path=ppt/slides/_rels/slide3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0.xml"/><Relationship Id="rId1" Type="http://schemas.openxmlformats.org/officeDocument/2006/relationships/slideLayout" Target="../slideLayouts/slideLayout51.xml"/></Relationships>
</file>

<file path=ppt/slides/_rels/slide3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1.xml"/><Relationship Id="rId1" Type="http://schemas.openxmlformats.org/officeDocument/2006/relationships/slideLayout" Target="../slideLayouts/slideLayout51.xml"/></Relationships>
</file>

<file path=ppt/slides/_rels/slide3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2.xml"/><Relationship Id="rId1" Type="http://schemas.openxmlformats.org/officeDocument/2006/relationships/slideLayout" Target="../slideLayouts/slideLayout348.xml"/></Relationships>
</file>

<file path=ppt/slides/_rels/slide3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3.xml"/><Relationship Id="rId1" Type="http://schemas.openxmlformats.org/officeDocument/2006/relationships/slideLayout" Target="../slideLayouts/slideLayout348.xml"/></Relationships>
</file>

<file path=ppt/slides/_rels/slide3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4.xml"/><Relationship Id="rId1" Type="http://schemas.openxmlformats.org/officeDocument/2006/relationships/slideLayout" Target="../slideLayouts/slideLayout348.xml"/></Relationships>
</file>

<file path=ppt/slides/_rels/slide3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5.xml"/><Relationship Id="rId1" Type="http://schemas.openxmlformats.org/officeDocument/2006/relationships/slideLayout" Target="../slideLayouts/slideLayout348.xml"/></Relationships>
</file>

<file path=ppt/slides/_rels/slide3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6.xml"/><Relationship Id="rId1" Type="http://schemas.openxmlformats.org/officeDocument/2006/relationships/slideLayout" Target="../slideLayouts/slideLayout348.xml"/></Relationships>
</file>

<file path=ppt/slides/_rels/slide3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7.xml"/><Relationship Id="rId1" Type="http://schemas.openxmlformats.org/officeDocument/2006/relationships/slideLayout" Target="../slideLayouts/slideLayout348.xml"/></Relationships>
</file>

<file path=ppt/slides/_rels/slide3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8.xml"/><Relationship Id="rId1" Type="http://schemas.openxmlformats.org/officeDocument/2006/relationships/slideLayout" Target="../slideLayouts/slideLayout348.xml"/></Relationships>
</file>

<file path=ppt/slides/_rels/slide3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9.xml"/><Relationship Id="rId1" Type="http://schemas.openxmlformats.org/officeDocument/2006/relationships/slideLayout" Target="../slideLayouts/slideLayout34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2.xml"/></Relationships>
</file>

<file path=ppt/slides/_rels/slide3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0.xml"/><Relationship Id="rId1" Type="http://schemas.openxmlformats.org/officeDocument/2006/relationships/slideLayout" Target="../slideLayouts/slideLayout348.xml"/></Relationships>
</file>

<file path=ppt/slides/_rels/slide3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1.xml"/><Relationship Id="rId1" Type="http://schemas.openxmlformats.org/officeDocument/2006/relationships/slideLayout" Target="../slideLayouts/slideLayout348.xml"/></Relationships>
</file>

<file path=ppt/slides/_rels/slide3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2.xml"/><Relationship Id="rId1" Type="http://schemas.openxmlformats.org/officeDocument/2006/relationships/slideLayout" Target="../slideLayouts/slideLayout348.xml"/></Relationships>
</file>

<file path=ppt/slides/_rels/slide3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3.xml"/><Relationship Id="rId1" Type="http://schemas.openxmlformats.org/officeDocument/2006/relationships/slideLayout" Target="../slideLayouts/slideLayout348.xml"/></Relationships>
</file>

<file path=ppt/slides/_rels/slide3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4.xml"/><Relationship Id="rId1" Type="http://schemas.openxmlformats.org/officeDocument/2006/relationships/slideLayout" Target="../slideLayouts/slideLayout348.xml"/></Relationships>
</file>

<file path=ppt/slides/_rels/slide3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5.xml"/><Relationship Id="rId1" Type="http://schemas.openxmlformats.org/officeDocument/2006/relationships/slideLayout" Target="../slideLayouts/slideLayout348.xml"/></Relationships>
</file>

<file path=ppt/slides/_rels/slide3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6.xml"/><Relationship Id="rId1" Type="http://schemas.openxmlformats.org/officeDocument/2006/relationships/slideLayout" Target="../slideLayouts/slideLayout348.xml"/></Relationships>
</file>

<file path=ppt/slides/_rels/slide3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7.xml"/><Relationship Id="rId1" Type="http://schemas.openxmlformats.org/officeDocument/2006/relationships/slideLayout" Target="../slideLayouts/slideLayout348.xml"/></Relationships>
</file>

<file path=ppt/slides/_rels/slide3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8.xml"/><Relationship Id="rId1" Type="http://schemas.openxmlformats.org/officeDocument/2006/relationships/slideLayout" Target="../slideLayouts/slideLayout348.xml"/></Relationships>
</file>

<file path=ppt/slides/_rels/slide3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9.xml"/><Relationship Id="rId1" Type="http://schemas.openxmlformats.org/officeDocument/2006/relationships/slideLayout" Target="../slideLayouts/slideLayout34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72.xml"/></Relationships>
</file>

<file path=ppt/slides/_rels/slide3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0.xml"/><Relationship Id="rId1" Type="http://schemas.openxmlformats.org/officeDocument/2006/relationships/slideLayout" Target="../slideLayouts/slideLayout348.xml"/></Relationships>
</file>

<file path=ppt/slides/_rels/slide3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1.xml"/><Relationship Id="rId1" Type="http://schemas.openxmlformats.org/officeDocument/2006/relationships/slideLayout" Target="../slideLayouts/slideLayout348.xml"/></Relationships>
</file>

<file path=ppt/slides/_rels/slide3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2.xml"/><Relationship Id="rId1" Type="http://schemas.openxmlformats.org/officeDocument/2006/relationships/slideLayout" Target="../slideLayouts/slideLayout348.xml"/></Relationships>
</file>

<file path=ppt/slides/_rels/slide3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3.xml"/><Relationship Id="rId1" Type="http://schemas.openxmlformats.org/officeDocument/2006/relationships/slideLayout" Target="../slideLayouts/slideLayout348.xml"/></Relationships>
</file>

<file path=ppt/slides/_rels/slide3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4.xml"/><Relationship Id="rId1" Type="http://schemas.openxmlformats.org/officeDocument/2006/relationships/slideLayout" Target="../slideLayouts/slideLayout348.xml"/></Relationships>
</file>

<file path=ppt/slides/_rels/slide3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5.xml"/><Relationship Id="rId1" Type="http://schemas.openxmlformats.org/officeDocument/2006/relationships/slideLayout" Target="../slideLayouts/slideLayout348.xml"/></Relationships>
</file>

<file path=ppt/slides/_rels/slide3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6.xml"/><Relationship Id="rId1" Type="http://schemas.openxmlformats.org/officeDocument/2006/relationships/slideLayout" Target="../slideLayouts/slideLayout348.xml"/></Relationships>
</file>

<file path=ppt/slides/_rels/slide3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7.xml"/><Relationship Id="rId1" Type="http://schemas.openxmlformats.org/officeDocument/2006/relationships/slideLayout" Target="../slideLayouts/slideLayout348.xml"/></Relationships>
</file>

<file path=ppt/slides/_rels/slide3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8.xml"/><Relationship Id="rId1" Type="http://schemas.openxmlformats.org/officeDocument/2006/relationships/slideLayout" Target="../slideLayouts/slideLayout348.xml"/></Relationships>
</file>

<file path=ppt/slides/_rels/slide3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9.xml"/><Relationship Id="rId1" Type="http://schemas.openxmlformats.org/officeDocument/2006/relationships/slideLayout" Target="../slideLayouts/slideLayout34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2.xml"/></Relationships>
</file>

<file path=ppt/slides/_rels/slide3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0.xml"/><Relationship Id="rId1" Type="http://schemas.openxmlformats.org/officeDocument/2006/relationships/slideLayout" Target="../slideLayouts/slideLayout348.xml"/></Relationships>
</file>

<file path=ppt/slides/_rels/slide3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1.xml"/><Relationship Id="rId1" Type="http://schemas.openxmlformats.org/officeDocument/2006/relationships/slideLayout" Target="../slideLayouts/slideLayout348.xml"/></Relationships>
</file>

<file path=ppt/slides/_rels/slide3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2.xml"/><Relationship Id="rId1" Type="http://schemas.openxmlformats.org/officeDocument/2006/relationships/slideLayout" Target="../slideLayouts/slideLayout348.xml"/></Relationships>
</file>

<file path=ppt/slides/_rels/slide3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3.xml"/><Relationship Id="rId1" Type="http://schemas.openxmlformats.org/officeDocument/2006/relationships/slideLayout" Target="../slideLayouts/slideLayout348.xml"/></Relationships>
</file>

<file path=ppt/slides/_rels/slide3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4.xml"/><Relationship Id="rId1" Type="http://schemas.openxmlformats.org/officeDocument/2006/relationships/slideLayout" Target="../slideLayouts/slideLayout348.xml"/></Relationships>
</file>

<file path=ppt/slides/_rels/slide3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5.xml"/><Relationship Id="rId1" Type="http://schemas.openxmlformats.org/officeDocument/2006/relationships/slideLayout" Target="../slideLayouts/slideLayout348.xml"/></Relationships>
</file>

<file path=ppt/slides/_rels/slide3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6.xml"/><Relationship Id="rId1" Type="http://schemas.openxmlformats.org/officeDocument/2006/relationships/slideLayout" Target="../slideLayouts/slideLayout348.xml"/></Relationships>
</file>

<file path=ppt/slides/_rels/slide3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7.xml"/><Relationship Id="rId1" Type="http://schemas.openxmlformats.org/officeDocument/2006/relationships/slideLayout" Target="../slideLayouts/slideLayout348.xml"/></Relationships>
</file>

<file path=ppt/slides/_rels/slide3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8.xml"/><Relationship Id="rId1" Type="http://schemas.openxmlformats.org/officeDocument/2006/relationships/slideLayout" Target="../slideLayouts/slideLayout348.xml"/></Relationships>
</file>

<file path=ppt/slides/_rels/slide3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9.xml"/><Relationship Id="rId1" Type="http://schemas.openxmlformats.org/officeDocument/2006/relationships/slideLayout" Target="../slideLayouts/slideLayout34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72.xml"/></Relationships>
</file>

<file path=ppt/slides/_rels/slide3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0.xml"/><Relationship Id="rId1" Type="http://schemas.openxmlformats.org/officeDocument/2006/relationships/slideLayout" Target="../slideLayouts/slideLayout348.xml"/></Relationships>
</file>

<file path=ppt/slides/_rels/slide3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1.xml"/><Relationship Id="rId1" Type="http://schemas.openxmlformats.org/officeDocument/2006/relationships/slideLayout" Target="../slideLayouts/slideLayout348.xml"/></Relationships>
</file>

<file path=ppt/slides/_rels/slide3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2.xml"/><Relationship Id="rId1" Type="http://schemas.openxmlformats.org/officeDocument/2006/relationships/slideLayout" Target="../slideLayouts/slideLayout348.xml"/></Relationships>
</file>

<file path=ppt/slides/_rels/slide3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3.xml"/><Relationship Id="rId1" Type="http://schemas.openxmlformats.org/officeDocument/2006/relationships/slideLayout" Target="../slideLayouts/slideLayout348.xml"/></Relationships>
</file>

<file path=ppt/slides/_rels/slide3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4.xml"/><Relationship Id="rId1" Type="http://schemas.openxmlformats.org/officeDocument/2006/relationships/slideLayout" Target="../slideLayouts/slideLayout348.xml"/></Relationships>
</file>

<file path=ppt/slides/_rels/slide3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5.xml"/><Relationship Id="rId1" Type="http://schemas.openxmlformats.org/officeDocument/2006/relationships/slideLayout" Target="../slideLayouts/slideLayout348.xml"/></Relationships>
</file>

<file path=ppt/slides/_rels/slide3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6.xml"/><Relationship Id="rId1" Type="http://schemas.openxmlformats.org/officeDocument/2006/relationships/slideLayout" Target="../slideLayouts/slideLayout348.xml"/></Relationships>
</file>

<file path=ppt/slides/_rels/slide3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7.xml"/><Relationship Id="rId1" Type="http://schemas.openxmlformats.org/officeDocument/2006/relationships/slideLayout" Target="../slideLayouts/slideLayout348.xml"/></Relationships>
</file>

<file path=ppt/slides/_rels/slide3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8.xml"/><Relationship Id="rId1" Type="http://schemas.openxmlformats.org/officeDocument/2006/relationships/slideLayout" Target="../slideLayouts/slideLayout348.xml"/></Relationships>
</file>

<file path=ppt/slides/_rels/slide3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9.xml"/><Relationship Id="rId1" Type="http://schemas.openxmlformats.org/officeDocument/2006/relationships/slideLayout" Target="../slideLayouts/slideLayout34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72.xml"/></Relationships>
</file>

<file path=ppt/slides/_rels/slide3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0.xml"/><Relationship Id="rId1" Type="http://schemas.openxmlformats.org/officeDocument/2006/relationships/slideLayout" Target="../slideLayouts/slideLayout348.xml"/></Relationships>
</file>

<file path=ppt/slides/_rels/slide3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1.xml"/><Relationship Id="rId1" Type="http://schemas.openxmlformats.org/officeDocument/2006/relationships/slideLayout" Target="../slideLayouts/slideLayout348.xml"/></Relationships>
</file>

<file path=ppt/slides/_rels/slide3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2.xml"/><Relationship Id="rId1" Type="http://schemas.openxmlformats.org/officeDocument/2006/relationships/slideLayout" Target="../slideLayouts/slideLayout348.xml"/></Relationships>
</file>

<file path=ppt/slides/_rels/slide3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3.xml"/><Relationship Id="rId1" Type="http://schemas.openxmlformats.org/officeDocument/2006/relationships/slideLayout" Target="../slideLayouts/slideLayout348.xml"/></Relationships>
</file>

<file path=ppt/slides/_rels/slide3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4.xml"/><Relationship Id="rId1" Type="http://schemas.openxmlformats.org/officeDocument/2006/relationships/slideLayout" Target="../slideLayouts/slideLayout348.xml"/></Relationships>
</file>

<file path=ppt/slides/_rels/slide3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5.xml"/><Relationship Id="rId1" Type="http://schemas.openxmlformats.org/officeDocument/2006/relationships/slideLayout" Target="../slideLayouts/slideLayout348.xml"/></Relationships>
</file>

<file path=ppt/slides/_rels/slide3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6.xml"/><Relationship Id="rId1" Type="http://schemas.openxmlformats.org/officeDocument/2006/relationships/slideLayout" Target="../slideLayouts/slideLayout348.xml"/></Relationships>
</file>

<file path=ppt/slides/_rels/slide3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7.xml"/><Relationship Id="rId1" Type="http://schemas.openxmlformats.org/officeDocument/2006/relationships/slideLayout" Target="../slideLayouts/slideLayout348.xml"/></Relationships>
</file>

<file path=ppt/slides/_rels/slide3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8.xml"/><Relationship Id="rId1" Type="http://schemas.openxmlformats.org/officeDocument/2006/relationships/slideLayout" Target="../slideLayouts/slideLayout348.xml"/></Relationships>
</file>

<file path=ppt/slides/_rels/slide3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9.xml"/><Relationship Id="rId1" Type="http://schemas.openxmlformats.org/officeDocument/2006/relationships/slideLayout" Target="../slideLayouts/slideLayout34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7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7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7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7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7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7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7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7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7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7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7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7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7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7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7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7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7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7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7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7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7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7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7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7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7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7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7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7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7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7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7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7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7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7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7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7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7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7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7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7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7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7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7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7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7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7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7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7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7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7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7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7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7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7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7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7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7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7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7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7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7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Text Box 1">
            <a:extLst>
              <a:ext uri="{FF2B5EF4-FFF2-40B4-BE49-F238E27FC236}">
                <a16:creationId xmlns:a16="http://schemas.microsoft.com/office/drawing/2014/main" id="{142BA410-2E62-E1E1-91E2-4DD94A077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4288"/>
            <a:ext cx="4876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聖２００　うれしきこの日よ</a:t>
            </a:r>
          </a:p>
        </p:txBody>
      </p:sp>
      <p:sp>
        <p:nvSpPr>
          <p:cNvPr id="434179" name="Text Box 2">
            <a:extLst>
              <a:ext uri="{FF2B5EF4-FFF2-40B4-BE49-F238E27FC236}">
                <a16:creationId xmlns:a16="http://schemas.microsoft.com/office/drawing/2014/main" id="{3D640C5E-9FBC-2A18-8BBF-43F9745FF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963" y="692150"/>
            <a:ext cx="4776787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ＤＦＧ中太丸ゴシック体" pitchFamily="48" charset="0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嬉しきこの日よ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   心を定めて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　 「救いの君よ」と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   御子をば仰ぎぬ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Text Box 1">
            <a:extLst>
              <a:ext uri="{FF2B5EF4-FFF2-40B4-BE49-F238E27FC236}">
                <a16:creationId xmlns:a16="http://schemas.microsoft.com/office/drawing/2014/main" id="{DED096F9-833F-1416-47FE-5527CD6E5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1988" y="0"/>
            <a:ext cx="59420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聖２０１　罪</a:t>
            </a:r>
            <a:r>
              <a:rPr lang="ja-JP" altLang="ja-JP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とがを赦され</a:t>
            </a: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　</a:t>
            </a:r>
          </a:p>
        </p:txBody>
      </p:sp>
      <p:sp>
        <p:nvSpPr>
          <p:cNvPr id="452611" name="Text Box 2">
            <a:extLst>
              <a:ext uri="{FF2B5EF4-FFF2-40B4-BE49-F238E27FC236}">
                <a16:creationId xmlns:a16="http://schemas.microsoft.com/office/drawing/2014/main" id="{476E3F12-6240-18D4-CCD5-E48DBD725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52388"/>
            <a:ext cx="6726238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終日</a:t>
            </a:r>
            <a:r>
              <a:rPr lang="en-US" altLang="ja-JP" sz="3200">
                <a:solidFill>
                  <a:srgbClr val="FFFFFF"/>
                </a:solidFill>
                <a:latin typeface="ＤＦＧ中太丸ゴシック体" pitchFamily="48" charset="0"/>
              </a:rPr>
              <a:t>(</a:t>
            </a:r>
            <a:r>
              <a:rPr lang="ja-JP" altLang="ja-JP" sz="3200">
                <a:solidFill>
                  <a:srgbClr val="FFFFFF"/>
                </a:solidFill>
                <a:latin typeface="ＤＦＧ中太丸ゴシック体" pitchFamily="48" charset="0"/>
              </a:rPr>
              <a:t>ひもすがら</a:t>
            </a:r>
            <a:r>
              <a:rPr lang="en-US" altLang="ja-JP" sz="3200">
                <a:solidFill>
                  <a:srgbClr val="FFFFFF"/>
                </a:solidFill>
                <a:latin typeface="ＤＦＧ中太丸ゴシック体" pitchFamily="48" charset="0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証しせん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終夜</a:t>
            </a:r>
            <a:r>
              <a:rPr lang="en-US" altLang="ja-JP" sz="3200">
                <a:solidFill>
                  <a:srgbClr val="FFFFFF"/>
                </a:solidFill>
                <a:latin typeface="ＤＦＧ中太丸ゴシック体" pitchFamily="48" charset="0"/>
              </a:rPr>
              <a:t>(</a:t>
            </a:r>
            <a:r>
              <a:rPr lang="ja-JP" altLang="ja-JP" sz="3200">
                <a:solidFill>
                  <a:srgbClr val="FFFFFF"/>
                </a:solidFill>
                <a:latin typeface="ＤＦＧ中太丸ゴシック体" pitchFamily="48" charset="0"/>
              </a:rPr>
              <a:t>よもすがら</a:t>
            </a:r>
            <a:r>
              <a:rPr lang="en-US" altLang="ja-JP" sz="3200">
                <a:solidFill>
                  <a:srgbClr val="FFFFFF"/>
                </a:solidFill>
                <a:latin typeface="ＤＦＧ中太丸ゴシック体" pitchFamily="48" charset="0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主を誉めん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御救いは妙</a:t>
            </a:r>
            <a:r>
              <a:rPr lang="en-US" altLang="ja-JP" sz="3200">
                <a:solidFill>
                  <a:srgbClr val="FFFFFF"/>
                </a:solidFill>
                <a:latin typeface="ＤＦＧ中太丸ゴシック体" pitchFamily="48" charset="0"/>
              </a:rPr>
              <a:t>(</a:t>
            </a:r>
            <a:r>
              <a:rPr lang="ja-JP" altLang="ja-JP" sz="3200">
                <a:solidFill>
                  <a:srgbClr val="FFFFFF"/>
                </a:solidFill>
                <a:latin typeface="ＤＦＧ中太丸ゴシック体" pitchFamily="48" charset="0"/>
              </a:rPr>
              <a:t>たえ</a:t>
            </a:r>
            <a:r>
              <a:rPr lang="en-US" altLang="ja-JP" sz="3200">
                <a:solidFill>
                  <a:srgbClr val="FFFFFF"/>
                </a:solidFill>
                <a:latin typeface="ＤＦＧ中太丸ゴシック体" pitchFamily="48" charset="0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なり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御救いは奇</a:t>
            </a:r>
            <a:r>
              <a:rPr lang="en-US" altLang="ja-JP" sz="3200">
                <a:solidFill>
                  <a:srgbClr val="FFFFFF"/>
                </a:solidFill>
                <a:latin typeface="ＤＦＧ中太丸ゴシック体" pitchFamily="48" charset="0"/>
              </a:rPr>
              <a:t>(</a:t>
            </a:r>
            <a:r>
              <a:rPr lang="ja-JP" altLang="ja-JP" sz="3200">
                <a:solidFill>
                  <a:srgbClr val="FFFFFF"/>
                </a:solidFill>
                <a:latin typeface="ＤＦＧ中太丸ゴシック体" pitchFamily="48" charset="0"/>
              </a:rPr>
              <a:t>くす</a:t>
            </a:r>
            <a:r>
              <a:rPr lang="en-US" altLang="ja-JP" sz="3200">
                <a:solidFill>
                  <a:srgbClr val="FFFFFF"/>
                </a:solidFill>
                <a:latin typeface="ＤＦＧ中太丸ゴシック体" pitchFamily="48" charset="0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すしと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Text Box 1">
            <a:extLst>
              <a:ext uri="{FF2B5EF4-FFF2-40B4-BE49-F238E27FC236}">
                <a16:creationId xmlns:a16="http://schemas.microsoft.com/office/drawing/2014/main" id="{0E29D444-6184-E790-93CA-5B7A2D034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0"/>
            <a:ext cx="7696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聖２２０　あいするイエスよ</a:t>
            </a:r>
          </a:p>
        </p:txBody>
      </p:sp>
      <p:sp>
        <p:nvSpPr>
          <p:cNvPr id="636931" name="Text Box 2">
            <a:extLst>
              <a:ext uri="{FF2B5EF4-FFF2-40B4-BE49-F238E27FC236}">
                <a16:creationId xmlns:a16="http://schemas.microsoft.com/office/drawing/2014/main" id="{8639395C-E263-32D9-5ACD-96737B541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0975" y="0"/>
            <a:ext cx="9144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87840" bIns="4392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イェスは求むる　我が全てなり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 　全てのものは皆 汝</a:t>
            </a:r>
            <a:r>
              <a:rPr lang="ja-JP" altLang="ja-JP" sz="3200">
                <a:solidFill>
                  <a:srgbClr val="FFFFFF"/>
                </a:solidFill>
                <a:latin typeface="Calibri" panose="020F0502020204030204" pitchFamily="34" charset="0"/>
              </a:rPr>
              <a:t>(なれ)</a:t>
            </a: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にあり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 　我は汚れて　邪</a:t>
            </a:r>
            <a:r>
              <a:rPr lang="ja-JP" altLang="ja-JP" sz="3200">
                <a:solidFill>
                  <a:srgbClr val="FFFFFF"/>
                </a:solidFill>
                <a:latin typeface="Calibri" panose="020F0502020204030204" pitchFamily="34" charset="0"/>
              </a:rPr>
              <a:t>(よこしま)</a:t>
            </a: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なれど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 　汝</a:t>
            </a:r>
            <a:r>
              <a:rPr lang="ja-JP" altLang="ja-JP" sz="3200">
                <a:solidFill>
                  <a:srgbClr val="FFFFFF"/>
                </a:solidFill>
                <a:latin typeface="Calibri" panose="020F0502020204030204" pitchFamily="34" charset="0"/>
              </a:rPr>
              <a:t>(なれ)</a:t>
            </a: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は恵みと　まことにて満つ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Text Box 1">
            <a:extLst>
              <a:ext uri="{FF2B5EF4-FFF2-40B4-BE49-F238E27FC236}">
                <a16:creationId xmlns:a16="http://schemas.microsoft.com/office/drawing/2014/main" id="{F2A3853B-CBA8-4856-2F64-740461D16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0"/>
            <a:ext cx="7696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聖２２０　あいするイエスよ</a:t>
            </a:r>
          </a:p>
        </p:txBody>
      </p:sp>
      <p:sp>
        <p:nvSpPr>
          <p:cNvPr id="638979" name="Text Box 2">
            <a:extLst>
              <a:ext uri="{FF2B5EF4-FFF2-40B4-BE49-F238E27FC236}">
                <a16:creationId xmlns:a16="http://schemas.microsoft.com/office/drawing/2014/main" id="{310C5A54-202D-7A39-EB4F-0B06BF5DB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0975" y="0"/>
            <a:ext cx="9144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87840" bIns="4392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④我が罪・咎</a:t>
            </a:r>
            <a:r>
              <a:rPr lang="ja-JP" altLang="ja-JP" sz="3200">
                <a:solidFill>
                  <a:srgbClr val="FFFFFF"/>
                </a:solidFill>
                <a:latin typeface="Calibri" panose="020F0502020204030204" pitchFamily="34" charset="0"/>
              </a:rPr>
              <a:t>(とが)</a:t>
            </a: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は　いと多けれど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 　豊けき愛は　覆い尽くせり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 　泉なる主よ　我に湧きいで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 　浸し給えや　永久</a:t>
            </a:r>
            <a:r>
              <a:rPr lang="ja-JP" altLang="ja-JP" sz="3200">
                <a:solidFill>
                  <a:srgbClr val="FFFFFF"/>
                </a:solidFill>
                <a:latin typeface="Calibri" panose="020F0502020204030204" pitchFamily="34" charset="0"/>
              </a:rPr>
              <a:t>(とわ)</a:t>
            </a: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のいのちに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00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Text Box 1">
            <a:extLst>
              <a:ext uri="{FF2B5EF4-FFF2-40B4-BE49-F238E27FC236}">
                <a16:creationId xmlns:a16="http://schemas.microsoft.com/office/drawing/2014/main" id="{65DC0163-36DD-C2AF-1A92-F618A0B22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0"/>
            <a:ext cx="7696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聖２２９　めぐみあふるる</a:t>
            </a:r>
          </a:p>
        </p:txBody>
      </p:sp>
      <p:sp>
        <p:nvSpPr>
          <p:cNvPr id="642051" name="Text Box 2">
            <a:extLst>
              <a:ext uri="{FF2B5EF4-FFF2-40B4-BE49-F238E27FC236}">
                <a16:creationId xmlns:a16="http://schemas.microsoft.com/office/drawing/2014/main" id="{27D3500E-F555-00E5-18E2-900BC45E7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0975" y="0"/>
            <a:ext cx="9144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87840" bIns="4392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恵みあふるる　神の御前に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　 求めよさらば　与えらるべし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　 たとい天地</a:t>
            </a:r>
            <a:r>
              <a:rPr lang="en-US" altLang="ja-JP" sz="3200">
                <a:solidFill>
                  <a:srgbClr val="FFFFFF"/>
                </a:solidFill>
                <a:latin typeface="Calibri" panose="020F0502020204030204" pitchFamily="34" charset="0"/>
              </a:rPr>
              <a:t>(</a:t>
            </a:r>
            <a:r>
              <a:rPr lang="ja-JP" altLang="ja-JP" sz="3200">
                <a:solidFill>
                  <a:srgbClr val="FFFFFF"/>
                </a:solidFill>
                <a:latin typeface="Calibri" panose="020F0502020204030204" pitchFamily="34" charset="0"/>
              </a:rPr>
              <a:t>あめつち</a:t>
            </a:r>
            <a:r>
              <a:rPr lang="en-US" altLang="ja-JP" sz="3200">
                <a:solidFill>
                  <a:srgbClr val="FFFFFF"/>
                </a:solidFill>
                <a:latin typeface="Calibri" panose="020F0502020204030204" pitchFamily="34" charset="0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　崩れ去るとも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　 主の御言葉は　耐えて変わらじ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Text Box 1">
            <a:extLst>
              <a:ext uri="{FF2B5EF4-FFF2-40B4-BE49-F238E27FC236}">
                <a16:creationId xmlns:a16="http://schemas.microsoft.com/office/drawing/2014/main" id="{17077B33-4717-F17F-EF89-FED765F7C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0"/>
            <a:ext cx="7696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聖２２９　めぐみあふるる</a:t>
            </a:r>
          </a:p>
        </p:txBody>
      </p:sp>
      <p:sp>
        <p:nvSpPr>
          <p:cNvPr id="644099" name="Text Box 2">
            <a:extLst>
              <a:ext uri="{FF2B5EF4-FFF2-40B4-BE49-F238E27FC236}">
                <a16:creationId xmlns:a16="http://schemas.microsoft.com/office/drawing/2014/main" id="{E96B8563-ABEF-C436-3ED6-2813B422A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9575" y="0"/>
            <a:ext cx="948213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87840" bIns="4392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主の御名により　献ぐる祈り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　 父のみもとに　昇らざらめや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　 </a:t>
            </a:r>
            <a:r>
              <a:rPr lang="ja-JP" altLang="ja-JP" sz="4300">
                <a:solidFill>
                  <a:srgbClr val="FFFFFF"/>
                </a:solidFill>
                <a:latin typeface="Calibri" panose="020F0502020204030204" pitchFamily="34" charset="0"/>
              </a:rPr>
              <a:t>御座</a:t>
            </a:r>
            <a:r>
              <a:rPr lang="en-US" altLang="ja-JP" sz="3200">
                <a:solidFill>
                  <a:srgbClr val="FFFFFF"/>
                </a:solidFill>
                <a:latin typeface="Calibri" panose="020F0502020204030204" pitchFamily="34" charset="0"/>
              </a:rPr>
              <a:t>(</a:t>
            </a:r>
            <a:r>
              <a:rPr lang="ja-JP" altLang="ja-JP" sz="3200">
                <a:solidFill>
                  <a:srgbClr val="FFFFFF"/>
                </a:solidFill>
                <a:latin typeface="Calibri" panose="020F0502020204030204" pitchFamily="34" charset="0"/>
              </a:rPr>
              <a:t>みくら</a:t>
            </a:r>
            <a:r>
              <a:rPr lang="en-US" altLang="ja-JP" sz="3200">
                <a:solidFill>
                  <a:srgbClr val="FFFFFF"/>
                </a:solidFill>
                <a:latin typeface="Calibri" panose="020F0502020204030204" pitchFamily="34" charset="0"/>
              </a:rPr>
              <a:t>)</a:t>
            </a:r>
            <a:r>
              <a:rPr lang="ja-JP" altLang="ja-JP" sz="4300">
                <a:solidFill>
                  <a:srgbClr val="FFFFFF"/>
                </a:solidFill>
                <a:latin typeface="Calibri" panose="020F0502020204030204" pitchFamily="34" charset="0"/>
              </a:rPr>
              <a:t>の前に　執り成すイェスの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　 功</a:t>
            </a:r>
            <a:r>
              <a:rPr lang="en-US" altLang="ja-JP" sz="3200">
                <a:solidFill>
                  <a:srgbClr val="FFFFFF"/>
                </a:solidFill>
                <a:latin typeface="Calibri" panose="020F0502020204030204" pitchFamily="34" charset="0"/>
              </a:rPr>
              <a:t>(</a:t>
            </a:r>
            <a:r>
              <a:rPr lang="ja-JP" altLang="ja-JP" sz="3200">
                <a:solidFill>
                  <a:srgbClr val="FFFFFF"/>
                </a:solidFill>
                <a:latin typeface="Calibri" panose="020F0502020204030204" pitchFamily="34" charset="0"/>
              </a:rPr>
              <a:t>いさお</a:t>
            </a:r>
            <a:r>
              <a:rPr lang="en-US" altLang="ja-JP" sz="3200">
                <a:solidFill>
                  <a:srgbClr val="FFFFFF"/>
                </a:solidFill>
                <a:latin typeface="Calibri" panose="020F0502020204030204" pitchFamily="34" charset="0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によりて　神は聞きたもう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Text Box 1">
            <a:extLst>
              <a:ext uri="{FF2B5EF4-FFF2-40B4-BE49-F238E27FC236}">
                <a16:creationId xmlns:a16="http://schemas.microsoft.com/office/drawing/2014/main" id="{AFD0DDB0-8CC0-9790-D411-440D6D872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-1714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聖２２９　めぐみあふるる</a:t>
            </a:r>
          </a:p>
        </p:txBody>
      </p:sp>
      <p:sp>
        <p:nvSpPr>
          <p:cNvPr id="646147" name="Text Box 2">
            <a:extLst>
              <a:ext uri="{FF2B5EF4-FFF2-40B4-BE49-F238E27FC236}">
                <a16:creationId xmlns:a16="http://schemas.microsoft.com/office/drawing/2014/main" id="{CA3A642D-E148-2BF7-ADA6-49D96C71D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2413" y="0"/>
            <a:ext cx="9144001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87840" bIns="4392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正しき人の　篤</a:t>
            </a:r>
            <a:r>
              <a:rPr lang="en-US" altLang="ja-JP" sz="3200">
                <a:solidFill>
                  <a:srgbClr val="FFFFFF"/>
                </a:solidFill>
                <a:latin typeface="Calibri" panose="020F0502020204030204" pitchFamily="34" charset="0"/>
              </a:rPr>
              <a:t>(</a:t>
            </a:r>
            <a:r>
              <a:rPr lang="ja-JP" altLang="ja-JP" sz="3200">
                <a:solidFill>
                  <a:srgbClr val="FFFFFF"/>
                </a:solidFill>
                <a:latin typeface="Calibri" panose="020F0502020204030204" pitchFamily="34" charset="0"/>
              </a:rPr>
              <a:t>あつ</a:t>
            </a:r>
            <a:r>
              <a:rPr lang="en-US" altLang="ja-JP" sz="3200">
                <a:solidFill>
                  <a:srgbClr val="FFFFFF"/>
                </a:solidFill>
                <a:latin typeface="Calibri" panose="020F0502020204030204" pitchFamily="34" charset="0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き祈りは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 　全能なる神の　手をば動かす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　 山をば移し　海に入るるも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 　信ずる者には　与わざらめや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Text Box 1">
            <a:extLst>
              <a:ext uri="{FF2B5EF4-FFF2-40B4-BE49-F238E27FC236}">
                <a16:creationId xmlns:a16="http://schemas.microsoft.com/office/drawing/2014/main" id="{689ADEF0-ADDA-AF52-A054-CACE71CF7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聖２２９　めぐみあふるる</a:t>
            </a:r>
          </a:p>
        </p:txBody>
      </p:sp>
      <p:sp>
        <p:nvSpPr>
          <p:cNvPr id="648195" name="Text Box 2">
            <a:extLst>
              <a:ext uri="{FF2B5EF4-FFF2-40B4-BE49-F238E27FC236}">
                <a16:creationId xmlns:a16="http://schemas.microsoft.com/office/drawing/2014/main" id="{7C5A1F23-D119-3D5E-E73A-46FBFC28E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0975" y="0"/>
            <a:ext cx="9144000" cy="386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87840" bIns="4392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④</a:t>
            </a: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火を呼び降し　雨を降らしし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 　エリヤも我と　同じ人なり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　 昔も今も　変わりなき主は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　 我が祈りにも　必ずこたえん　　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Text Box 1">
            <a:extLst>
              <a:ext uri="{FF2B5EF4-FFF2-40B4-BE49-F238E27FC236}">
                <a16:creationId xmlns:a16="http://schemas.microsoft.com/office/drawing/2014/main" id="{0FF93B97-25D0-263B-CF2F-D1C539CBC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3638" y="390525"/>
            <a:ext cx="3646487" cy="539750"/>
          </a:xfrm>
          <a:prstGeom prst="rect">
            <a:avLst/>
          </a:prstGeom>
          <a:noFill/>
          <a:ln>
            <a:noFill/>
          </a:ln>
          <a:effectLst/>
        </p:spPr>
        <p:txBody>
          <a:bodyPr lIns="77841" tIns="38920" rIns="77841" bIns="3892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defTabSz="398129" eaLnBrk="1" hangingPunct="1">
              <a:buSzPct val="100000"/>
              <a:buFont typeface="Times New Roman" panose="02020603050405020304" pitchFamily="18" charset="0"/>
              <a:buNone/>
              <a:tabLst>
                <a:tab pos="0" algn="l"/>
                <a:tab pos="396721" algn="l"/>
                <a:tab pos="794850" algn="l"/>
                <a:tab pos="1192978" algn="l"/>
                <a:tab pos="1591107" algn="l"/>
                <a:tab pos="1989234" algn="l"/>
                <a:tab pos="2387363" algn="l"/>
                <a:tab pos="2785490" algn="l"/>
                <a:tab pos="3183619" algn="l"/>
                <a:tab pos="3581746" algn="l"/>
                <a:tab pos="3979875" algn="l"/>
                <a:tab pos="4378004" algn="l"/>
                <a:tab pos="4776132" algn="l"/>
                <a:tab pos="5174260" algn="l"/>
                <a:tab pos="5572388" algn="l"/>
                <a:tab pos="5970517" algn="l"/>
                <a:tab pos="6368646" algn="l"/>
                <a:tab pos="6766773" algn="l"/>
                <a:tab pos="7164902" algn="l"/>
                <a:tab pos="7563029" algn="l"/>
                <a:tab pos="7961158" algn="l"/>
              </a:tabLst>
              <a:defRPr/>
            </a:pPr>
            <a:r>
              <a:rPr lang="ja-JP" altLang="ja-JP" sz="2126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聖２３０　楽しき祈りよ</a:t>
            </a:r>
          </a:p>
        </p:txBody>
      </p:sp>
      <p:sp>
        <p:nvSpPr>
          <p:cNvPr id="147458" name="Text Box 2">
            <a:extLst>
              <a:ext uri="{FF2B5EF4-FFF2-40B4-BE49-F238E27FC236}">
                <a16:creationId xmlns:a16="http://schemas.microsoft.com/office/drawing/2014/main" id="{8926BA62-BEED-BEFB-AFF6-C650651C7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863" y="1322388"/>
            <a:ext cx="6130925" cy="33083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defTabSz="398129" eaLnBrk="1" hangingPunct="1">
              <a:spcBef>
                <a:spcPts val="255"/>
              </a:spcBef>
              <a:spcAft>
                <a:spcPts val="255"/>
              </a:spcAft>
              <a:buSzPct val="100000"/>
              <a:buFont typeface="Times New Roman" panose="02020603050405020304" pitchFamily="18" charset="0"/>
              <a:buNone/>
              <a:tabLst>
                <a:tab pos="0" algn="l"/>
                <a:tab pos="396721" algn="l"/>
                <a:tab pos="794850" algn="l"/>
                <a:tab pos="1192978" algn="l"/>
                <a:tab pos="1591107" algn="l"/>
                <a:tab pos="1989234" algn="l"/>
                <a:tab pos="2387363" algn="l"/>
                <a:tab pos="2785490" algn="l"/>
                <a:tab pos="3183619" algn="l"/>
                <a:tab pos="3581746" algn="l"/>
                <a:tab pos="3979875" algn="l"/>
                <a:tab pos="4378004" algn="l"/>
                <a:tab pos="4776132" algn="l"/>
                <a:tab pos="5174260" algn="l"/>
                <a:tab pos="5572388" algn="l"/>
                <a:tab pos="5970517" algn="l"/>
                <a:tab pos="6368646" algn="l"/>
                <a:tab pos="6766773" algn="l"/>
                <a:tab pos="7164902" algn="l"/>
                <a:tab pos="7563029" algn="l"/>
                <a:tab pos="7961158" algn="l"/>
              </a:tabLst>
              <a:defRPr/>
            </a:pPr>
            <a:r>
              <a:rPr lang="en-US" altLang="ja-JP" sz="4848" dirty="0">
                <a:solidFill>
                  <a:srgbClr val="FFFFFF"/>
                </a:solidFill>
              </a:rPr>
              <a:t>①</a:t>
            </a:r>
            <a:r>
              <a:rPr lang="ja-JP" altLang="ja-JP" sz="4848" dirty="0">
                <a:solidFill>
                  <a:srgbClr val="FFFFFF"/>
                </a:solidFill>
              </a:rPr>
              <a:t>楽しき祈りよ</a:t>
            </a:r>
            <a:endParaRPr lang="en-US" altLang="ja-JP" sz="4848" dirty="0">
              <a:solidFill>
                <a:srgbClr val="FFFFFF"/>
              </a:solidFill>
            </a:endParaRPr>
          </a:p>
          <a:p>
            <a:pPr defTabSz="398129" eaLnBrk="1" hangingPunct="1">
              <a:spcBef>
                <a:spcPts val="255"/>
              </a:spcBef>
              <a:spcAft>
                <a:spcPts val="255"/>
              </a:spcAft>
              <a:buSzPct val="100000"/>
              <a:buFont typeface="Times New Roman" panose="02020603050405020304" pitchFamily="18" charset="0"/>
              <a:buNone/>
              <a:tabLst>
                <a:tab pos="0" algn="l"/>
                <a:tab pos="396721" algn="l"/>
                <a:tab pos="794850" algn="l"/>
                <a:tab pos="1192978" algn="l"/>
                <a:tab pos="1591107" algn="l"/>
                <a:tab pos="1989234" algn="l"/>
                <a:tab pos="2387363" algn="l"/>
                <a:tab pos="2785490" algn="l"/>
                <a:tab pos="3183619" algn="l"/>
                <a:tab pos="3581746" algn="l"/>
                <a:tab pos="3979875" algn="l"/>
                <a:tab pos="4378004" algn="l"/>
                <a:tab pos="4776132" algn="l"/>
                <a:tab pos="5174260" algn="l"/>
                <a:tab pos="5572388" algn="l"/>
                <a:tab pos="5970517" algn="l"/>
                <a:tab pos="6368646" algn="l"/>
                <a:tab pos="6766773" algn="l"/>
                <a:tab pos="7164902" algn="l"/>
                <a:tab pos="7563029" algn="l"/>
                <a:tab pos="7961158" algn="l"/>
              </a:tabLst>
              <a:defRPr/>
            </a:pPr>
            <a:r>
              <a:rPr lang="ja-JP" altLang="en-US" sz="4848" dirty="0">
                <a:solidFill>
                  <a:srgbClr val="FFFFFF"/>
                </a:solidFill>
              </a:rPr>
              <a:t>　 </a:t>
            </a:r>
            <a:r>
              <a:rPr lang="ja-JP" altLang="ja-JP" sz="4848" dirty="0">
                <a:solidFill>
                  <a:srgbClr val="FFFFFF"/>
                </a:solidFill>
              </a:rPr>
              <a:t>うき</a:t>
            </a:r>
            <a:r>
              <a:rPr lang="en-US" altLang="ja-JP" sz="4848" dirty="0">
                <a:solidFill>
                  <a:srgbClr val="FFFFFF"/>
                </a:solidFill>
              </a:rPr>
              <a:t> </a:t>
            </a:r>
            <a:r>
              <a:rPr lang="ja-JP" altLang="ja-JP" sz="4848" dirty="0">
                <a:solidFill>
                  <a:srgbClr val="FFFFFF"/>
                </a:solidFill>
              </a:rPr>
              <a:t>この世離れ </a:t>
            </a:r>
          </a:p>
          <a:p>
            <a:pPr defTabSz="398129" eaLnBrk="1" hangingPunct="1">
              <a:spcBef>
                <a:spcPts val="255"/>
              </a:spcBef>
              <a:spcAft>
                <a:spcPts val="255"/>
              </a:spcAft>
              <a:buSzPct val="100000"/>
              <a:buFont typeface="Times New Roman" panose="02020603050405020304" pitchFamily="18" charset="0"/>
              <a:buNone/>
              <a:tabLst>
                <a:tab pos="0" algn="l"/>
                <a:tab pos="396721" algn="l"/>
                <a:tab pos="794850" algn="l"/>
                <a:tab pos="1192978" algn="l"/>
                <a:tab pos="1591107" algn="l"/>
                <a:tab pos="1989234" algn="l"/>
                <a:tab pos="2387363" algn="l"/>
                <a:tab pos="2785490" algn="l"/>
                <a:tab pos="3183619" algn="l"/>
                <a:tab pos="3581746" algn="l"/>
                <a:tab pos="3979875" algn="l"/>
                <a:tab pos="4378004" algn="l"/>
                <a:tab pos="4776132" algn="l"/>
                <a:tab pos="5174260" algn="l"/>
                <a:tab pos="5572388" algn="l"/>
                <a:tab pos="5970517" algn="l"/>
                <a:tab pos="6368646" algn="l"/>
                <a:tab pos="6766773" algn="l"/>
                <a:tab pos="7164902" algn="l"/>
                <a:tab pos="7563029" algn="l"/>
                <a:tab pos="7961158" algn="l"/>
              </a:tabLst>
              <a:defRPr/>
            </a:pPr>
            <a:r>
              <a:rPr lang="ja-JP" altLang="ja-JP" sz="4848" dirty="0">
                <a:solidFill>
                  <a:srgbClr val="FFFFFF"/>
                </a:solidFill>
              </a:rPr>
              <a:t>　 御座</a:t>
            </a:r>
            <a:r>
              <a:rPr lang="ja-JP" altLang="en-US" sz="4156" dirty="0">
                <a:solidFill>
                  <a:srgbClr val="FFFFFF"/>
                </a:solidFill>
              </a:rPr>
              <a:t>（</a:t>
            </a:r>
            <a:r>
              <a:rPr lang="ja-JP" altLang="ja-JP" sz="4156" dirty="0">
                <a:solidFill>
                  <a:srgbClr val="FFFFFF"/>
                </a:solidFill>
              </a:rPr>
              <a:t>みくら</a:t>
            </a:r>
            <a:r>
              <a:rPr lang="ja-JP" altLang="en-US" sz="4156" dirty="0">
                <a:solidFill>
                  <a:srgbClr val="FFFFFF"/>
                </a:solidFill>
              </a:rPr>
              <a:t>）</a:t>
            </a:r>
            <a:r>
              <a:rPr lang="ja-JP" altLang="ja-JP" sz="4848" dirty="0">
                <a:solidFill>
                  <a:srgbClr val="FFFFFF"/>
                </a:solidFill>
              </a:rPr>
              <a:t>に近づき</a:t>
            </a:r>
            <a:endParaRPr lang="en-US" altLang="ja-JP" sz="4848" dirty="0">
              <a:solidFill>
                <a:srgbClr val="FFFFFF"/>
              </a:solidFill>
            </a:endParaRPr>
          </a:p>
          <a:p>
            <a:pPr defTabSz="398129" eaLnBrk="1" hangingPunct="1">
              <a:spcBef>
                <a:spcPts val="255"/>
              </a:spcBef>
              <a:spcAft>
                <a:spcPts val="255"/>
              </a:spcAft>
              <a:buSzPct val="100000"/>
              <a:buFont typeface="Times New Roman" panose="02020603050405020304" pitchFamily="18" charset="0"/>
              <a:buNone/>
              <a:tabLst>
                <a:tab pos="0" algn="l"/>
                <a:tab pos="396721" algn="l"/>
                <a:tab pos="794850" algn="l"/>
                <a:tab pos="1192978" algn="l"/>
                <a:tab pos="1591107" algn="l"/>
                <a:tab pos="1989234" algn="l"/>
                <a:tab pos="2387363" algn="l"/>
                <a:tab pos="2785490" algn="l"/>
                <a:tab pos="3183619" algn="l"/>
                <a:tab pos="3581746" algn="l"/>
                <a:tab pos="3979875" algn="l"/>
                <a:tab pos="4378004" algn="l"/>
                <a:tab pos="4776132" algn="l"/>
                <a:tab pos="5174260" algn="l"/>
                <a:tab pos="5572388" algn="l"/>
                <a:tab pos="5970517" algn="l"/>
                <a:tab pos="6368646" algn="l"/>
                <a:tab pos="6766773" algn="l"/>
                <a:tab pos="7164902" algn="l"/>
                <a:tab pos="7563029" algn="l"/>
                <a:tab pos="7961158" algn="l"/>
              </a:tabLst>
              <a:defRPr/>
            </a:pPr>
            <a:r>
              <a:rPr lang="en-US" altLang="ja-JP" sz="4848" dirty="0">
                <a:solidFill>
                  <a:srgbClr val="FFFFFF"/>
                </a:solidFill>
              </a:rPr>
              <a:t>    </a:t>
            </a:r>
            <a:r>
              <a:rPr lang="ja-JP" altLang="ja-JP" sz="4848" dirty="0">
                <a:solidFill>
                  <a:srgbClr val="FFFFFF"/>
                </a:solidFill>
              </a:rPr>
              <a:t>神と 語らしむ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Text Box 1">
            <a:extLst>
              <a:ext uri="{FF2B5EF4-FFF2-40B4-BE49-F238E27FC236}">
                <a16:creationId xmlns:a16="http://schemas.microsoft.com/office/drawing/2014/main" id="{CFF96BE1-55FE-A491-3A5B-DC1301742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3638" y="390525"/>
            <a:ext cx="3646487" cy="539750"/>
          </a:xfrm>
          <a:prstGeom prst="rect">
            <a:avLst/>
          </a:prstGeom>
          <a:noFill/>
          <a:ln>
            <a:noFill/>
          </a:ln>
          <a:effectLst/>
        </p:spPr>
        <p:txBody>
          <a:bodyPr lIns="77841" tIns="38920" rIns="77841" bIns="3892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defTabSz="398129" eaLnBrk="1" hangingPunct="1">
              <a:buSzPct val="100000"/>
              <a:buFont typeface="Times New Roman" panose="02020603050405020304" pitchFamily="18" charset="0"/>
              <a:buNone/>
              <a:tabLst>
                <a:tab pos="0" algn="l"/>
                <a:tab pos="396721" algn="l"/>
                <a:tab pos="794850" algn="l"/>
                <a:tab pos="1192978" algn="l"/>
                <a:tab pos="1591107" algn="l"/>
                <a:tab pos="1989234" algn="l"/>
                <a:tab pos="2387363" algn="l"/>
                <a:tab pos="2785490" algn="l"/>
                <a:tab pos="3183619" algn="l"/>
                <a:tab pos="3581746" algn="l"/>
                <a:tab pos="3979875" algn="l"/>
                <a:tab pos="4378004" algn="l"/>
                <a:tab pos="4776132" algn="l"/>
                <a:tab pos="5174260" algn="l"/>
                <a:tab pos="5572388" algn="l"/>
                <a:tab pos="5970517" algn="l"/>
                <a:tab pos="6368646" algn="l"/>
                <a:tab pos="6766773" algn="l"/>
                <a:tab pos="7164902" algn="l"/>
                <a:tab pos="7563029" algn="l"/>
                <a:tab pos="7961158" algn="l"/>
              </a:tabLst>
              <a:defRPr/>
            </a:pPr>
            <a:r>
              <a:rPr lang="ja-JP" altLang="ja-JP" sz="2126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聖２３０　楽しき祈りよ</a:t>
            </a:r>
          </a:p>
        </p:txBody>
      </p:sp>
      <p:sp>
        <p:nvSpPr>
          <p:cNvPr id="147458" name="Text Box 2">
            <a:extLst>
              <a:ext uri="{FF2B5EF4-FFF2-40B4-BE49-F238E27FC236}">
                <a16:creationId xmlns:a16="http://schemas.microsoft.com/office/drawing/2014/main" id="{6027D025-CC6F-55CE-CC72-F350DF8AA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863" y="1322388"/>
            <a:ext cx="4892675" cy="33083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defTabSz="398129" eaLnBrk="1" hangingPunct="1">
              <a:spcBef>
                <a:spcPts val="255"/>
              </a:spcBef>
              <a:spcAft>
                <a:spcPts val="255"/>
              </a:spcAft>
              <a:buSzPct val="100000"/>
              <a:buFont typeface="Times New Roman" panose="02020603050405020304" pitchFamily="18" charset="0"/>
              <a:buNone/>
              <a:tabLst>
                <a:tab pos="0" algn="l"/>
                <a:tab pos="396721" algn="l"/>
                <a:tab pos="794850" algn="l"/>
                <a:tab pos="1192978" algn="l"/>
                <a:tab pos="1591107" algn="l"/>
                <a:tab pos="1989234" algn="l"/>
                <a:tab pos="2387363" algn="l"/>
                <a:tab pos="2785490" algn="l"/>
                <a:tab pos="3183619" algn="l"/>
                <a:tab pos="3581746" algn="l"/>
                <a:tab pos="3979875" algn="l"/>
                <a:tab pos="4378004" algn="l"/>
                <a:tab pos="4776132" algn="l"/>
                <a:tab pos="5174260" algn="l"/>
                <a:tab pos="5572388" algn="l"/>
                <a:tab pos="5970517" algn="l"/>
                <a:tab pos="6368646" algn="l"/>
                <a:tab pos="6766773" algn="l"/>
                <a:tab pos="7164902" algn="l"/>
                <a:tab pos="7563029" algn="l"/>
                <a:tab pos="7961158" algn="l"/>
              </a:tabLst>
              <a:defRPr/>
            </a:pPr>
            <a:r>
              <a:rPr lang="ja-JP" altLang="ja-JP" sz="4848" dirty="0">
                <a:solidFill>
                  <a:srgbClr val="FFFFFF"/>
                </a:solidFill>
              </a:rPr>
              <a:t>　 悩みてありし日</a:t>
            </a:r>
            <a:endParaRPr lang="en-US" altLang="ja-JP" sz="4848" dirty="0">
              <a:solidFill>
                <a:srgbClr val="FFFFFF"/>
              </a:solidFill>
            </a:endParaRPr>
          </a:p>
          <a:p>
            <a:pPr defTabSz="398129" eaLnBrk="1" hangingPunct="1">
              <a:spcBef>
                <a:spcPts val="255"/>
              </a:spcBef>
              <a:spcAft>
                <a:spcPts val="255"/>
              </a:spcAft>
              <a:buSzPct val="100000"/>
              <a:buFont typeface="Times New Roman" panose="02020603050405020304" pitchFamily="18" charset="0"/>
              <a:buNone/>
              <a:tabLst>
                <a:tab pos="0" algn="l"/>
                <a:tab pos="396721" algn="l"/>
                <a:tab pos="794850" algn="l"/>
                <a:tab pos="1192978" algn="l"/>
                <a:tab pos="1591107" algn="l"/>
                <a:tab pos="1989234" algn="l"/>
                <a:tab pos="2387363" algn="l"/>
                <a:tab pos="2785490" algn="l"/>
                <a:tab pos="3183619" algn="l"/>
                <a:tab pos="3581746" algn="l"/>
                <a:tab pos="3979875" algn="l"/>
                <a:tab pos="4378004" algn="l"/>
                <a:tab pos="4776132" algn="l"/>
                <a:tab pos="5174260" algn="l"/>
                <a:tab pos="5572388" algn="l"/>
                <a:tab pos="5970517" algn="l"/>
                <a:tab pos="6368646" algn="l"/>
                <a:tab pos="6766773" algn="l"/>
                <a:tab pos="7164902" algn="l"/>
                <a:tab pos="7563029" algn="l"/>
                <a:tab pos="7961158" algn="l"/>
              </a:tabLst>
              <a:defRPr/>
            </a:pPr>
            <a:r>
              <a:rPr lang="en-US" altLang="ja-JP" sz="4848" dirty="0">
                <a:solidFill>
                  <a:srgbClr val="FFFFFF"/>
                </a:solidFill>
              </a:rPr>
              <a:t>    </a:t>
            </a:r>
            <a:r>
              <a:rPr lang="ja-JP" altLang="ja-JP" sz="4848" dirty="0">
                <a:solidFill>
                  <a:srgbClr val="FFFFFF"/>
                </a:solidFill>
              </a:rPr>
              <a:t>ここにて幾</a:t>
            </a:r>
            <a:r>
              <a:rPr lang="ja-JP" altLang="en-US" sz="4848" dirty="0">
                <a:solidFill>
                  <a:srgbClr val="FFFFFF"/>
                </a:solidFill>
              </a:rPr>
              <a:t>たび</a:t>
            </a:r>
            <a:r>
              <a:rPr lang="ja-JP" altLang="ja-JP" sz="4848" dirty="0">
                <a:solidFill>
                  <a:srgbClr val="FFFFFF"/>
                </a:solidFill>
              </a:rPr>
              <a:t> </a:t>
            </a:r>
          </a:p>
          <a:p>
            <a:pPr defTabSz="398129" eaLnBrk="1" hangingPunct="1">
              <a:spcBef>
                <a:spcPts val="255"/>
              </a:spcBef>
              <a:spcAft>
                <a:spcPts val="255"/>
              </a:spcAft>
              <a:buSzPct val="100000"/>
              <a:buFont typeface="Times New Roman" panose="02020603050405020304" pitchFamily="18" charset="0"/>
              <a:buNone/>
              <a:tabLst>
                <a:tab pos="0" algn="l"/>
                <a:tab pos="396721" algn="l"/>
                <a:tab pos="794850" algn="l"/>
                <a:tab pos="1192978" algn="l"/>
                <a:tab pos="1591107" algn="l"/>
                <a:tab pos="1989234" algn="l"/>
                <a:tab pos="2387363" algn="l"/>
                <a:tab pos="2785490" algn="l"/>
                <a:tab pos="3183619" algn="l"/>
                <a:tab pos="3581746" algn="l"/>
                <a:tab pos="3979875" algn="l"/>
                <a:tab pos="4378004" algn="l"/>
                <a:tab pos="4776132" algn="l"/>
                <a:tab pos="5174260" algn="l"/>
                <a:tab pos="5572388" algn="l"/>
                <a:tab pos="5970517" algn="l"/>
                <a:tab pos="6368646" algn="l"/>
                <a:tab pos="6766773" algn="l"/>
                <a:tab pos="7164902" algn="l"/>
                <a:tab pos="7563029" algn="l"/>
                <a:tab pos="7961158" algn="l"/>
              </a:tabLst>
              <a:defRPr/>
            </a:pPr>
            <a:r>
              <a:rPr lang="ja-JP" altLang="ja-JP" sz="4848" dirty="0">
                <a:solidFill>
                  <a:srgbClr val="FFFFFF"/>
                </a:solidFill>
              </a:rPr>
              <a:t>　 試むる者の</a:t>
            </a:r>
            <a:endParaRPr lang="en-US" altLang="ja-JP" sz="4848" dirty="0">
              <a:solidFill>
                <a:srgbClr val="FFFFFF"/>
              </a:solidFill>
            </a:endParaRPr>
          </a:p>
          <a:p>
            <a:pPr defTabSz="398129" eaLnBrk="1" hangingPunct="1">
              <a:spcBef>
                <a:spcPts val="255"/>
              </a:spcBef>
              <a:spcAft>
                <a:spcPts val="255"/>
              </a:spcAft>
              <a:buSzPct val="100000"/>
              <a:buFont typeface="Times New Roman" panose="02020603050405020304" pitchFamily="18" charset="0"/>
              <a:buNone/>
              <a:tabLst>
                <a:tab pos="0" algn="l"/>
                <a:tab pos="396721" algn="l"/>
                <a:tab pos="794850" algn="l"/>
                <a:tab pos="1192978" algn="l"/>
                <a:tab pos="1591107" algn="l"/>
                <a:tab pos="1989234" algn="l"/>
                <a:tab pos="2387363" algn="l"/>
                <a:tab pos="2785490" algn="l"/>
                <a:tab pos="3183619" algn="l"/>
                <a:tab pos="3581746" algn="l"/>
                <a:tab pos="3979875" algn="l"/>
                <a:tab pos="4378004" algn="l"/>
                <a:tab pos="4776132" algn="l"/>
                <a:tab pos="5174260" algn="l"/>
                <a:tab pos="5572388" algn="l"/>
                <a:tab pos="5970517" algn="l"/>
                <a:tab pos="6368646" algn="l"/>
                <a:tab pos="6766773" algn="l"/>
                <a:tab pos="7164902" algn="l"/>
                <a:tab pos="7563029" algn="l"/>
                <a:tab pos="7961158" algn="l"/>
              </a:tabLst>
              <a:defRPr/>
            </a:pPr>
            <a:r>
              <a:rPr lang="en-US" altLang="ja-JP" sz="4848" dirty="0">
                <a:solidFill>
                  <a:srgbClr val="FFFFFF"/>
                </a:solidFill>
              </a:rPr>
              <a:t>   </a:t>
            </a:r>
            <a:r>
              <a:rPr lang="ja-JP" altLang="en-US" sz="4848" dirty="0">
                <a:solidFill>
                  <a:srgbClr val="FFFFFF"/>
                </a:solidFill>
              </a:rPr>
              <a:t> </a:t>
            </a:r>
            <a:r>
              <a:rPr lang="ja-JP" altLang="ja-JP" sz="4848" dirty="0">
                <a:solidFill>
                  <a:srgbClr val="FFFFFF"/>
                </a:solidFill>
              </a:rPr>
              <a:t>罠より逃れし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Text Box 1">
            <a:extLst>
              <a:ext uri="{FF2B5EF4-FFF2-40B4-BE49-F238E27FC236}">
                <a16:creationId xmlns:a16="http://schemas.microsoft.com/office/drawing/2014/main" id="{C5DA34E9-0989-B313-B23B-230D2BCB0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3638" y="390525"/>
            <a:ext cx="3646487" cy="539750"/>
          </a:xfrm>
          <a:prstGeom prst="rect">
            <a:avLst/>
          </a:prstGeom>
          <a:noFill/>
          <a:ln>
            <a:noFill/>
          </a:ln>
          <a:effectLst/>
        </p:spPr>
        <p:txBody>
          <a:bodyPr lIns="77841" tIns="38920" rIns="77841" bIns="3892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defTabSz="398129" eaLnBrk="1" hangingPunct="1">
              <a:buSzPct val="100000"/>
              <a:buFont typeface="Times New Roman" panose="02020603050405020304" pitchFamily="18" charset="0"/>
              <a:buNone/>
              <a:tabLst>
                <a:tab pos="0" algn="l"/>
                <a:tab pos="396721" algn="l"/>
                <a:tab pos="794850" algn="l"/>
                <a:tab pos="1192978" algn="l"/>
                <a:tab pos="1591107" algn="l"/>
                <a:tab pos="1989234" algn="l"/>
                <a:tab pos="2387363" algn="l"/>
                <a:tab pos="2785490" algn="l"/>
                <a:tab pos="3183619" algn="l"/>
                <a:tab pos="3581746" algn="l"/>
                <a:tab pos="3979875" algn="l"/>
                <a:tab pos="4378004" algn="l"/>
                <a:tab pos="4776132" algn="l"/>
                <a:tab pos="5174260" algn="l"/>
                <a:tab pos="5572388" algn="l"/>
                <a:tab pos="5970517" algn="l"/>
                <a:tab pos="6368646" algn="l"/>
                <a:tab pos="6766773" algn="l"/>
                <a:tab pos="7164902" algn="l"/>
                <a:tab pos="7563029" algn="l"/>
                <a:tab pos="7961158" algn="l"/>
              </a:tabLst>
              <a:defRPr/>
            </a:pPr>
            <a:r>
              <a:rPr lang="ja-JP" altLang="ja-JP" sz="2126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聖２３０　楽しき祈りよ</a:t>
            </a:r>
          </a:p>
        </p:txBody>
      </p:sp>
      <p:sp>
        <p:nvSpPr>
          <p:cNvPr id="148482" name="Text Box 2">
            <a:extLst>
              <a:ext uri="{FF2B5EF4-FFF2-40B4-BE49-F238E27FC236}">
                <a16:creationId xmlns:a16="http://schemas.microsoft.com/office/drawing/2014/main" id="{865DC951-574F-C1DA-D2F6-2552A2B1A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413" y="1322388"/>
            <a:ext cx="5551487" cy="33083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defTabSz="398129" eaLnBrk="1" hangingPunct="1">
              <a:spcBef>
                <a:spcPts val="255"/>
              </a:spcBef>
              <a:spcAft>
                <a:spcPts val="255"/>
              </a:spcAft>
              <a:buSzPct val="100000"/>
              <a:buFont typeface="Times New Roman" panose="02020603050405020304" pitchFamily="18" charset="0"/>
              <a:buNone/>
              <a:tabLst>
                <a:tab pos="0" algn="l"/>
                <a:tab pos="396721" algn="l"/>
                <a:tab pos="794850" algn="l"/>
                <a:tab pos="1192978" algn="l"/>
                <a:tab pos="1591107" algn="l"/>
                <a:tab pos="1989234" algn="l"/>
                <a:tab pos="2387363" algn="l"/>
                <a:tab pos="2785490" algn="l"/>
                <a:tab pos="3183619" algn="l"/>
                <a:tab pos="3581746" algn="l"/>
                <a:tab pos="3979875" algn="l"/>
                <a:tab pos="4378004" algn="l"/>
                <a:tab pos="4776132" algn="l"/>
                <a:tab pos="5174260" algn="l"/>
                <a:tab pos="5572388" algn="l"/>
                <a:tab pos="5970517" algn="l"/>
                <a:tab pos="6368646" algn="l"/>
                <a:tab pos="6766773" algn="l"/>
                <a:tab pos="7164902" algn="l"/>
                <a:tab pos="7563029" algn="l"/>
                <a:tab pos="7961158" algn="l"/>
              </a:tabLst>
              <a:defRPr/>
            </a:pPr>
            <a:r>
              <a:rPr lang="ja-JP" altLang="ja-JP" sz="4848" dirty="0">
                <a:solidFill>
                  <a:srgbClr val="FFFFFF"/>
                </a:solidFill>
              </a:rPr>
              <a:t>②楽しき祈りよ</a:t>
            </a:r>
            <a:endParaRPr lang="en-US" altLang="ja-JP" sz="4848" dirty="0">
              <a:solidFill>
                <a:srgbClr val="FFFFFF"/>
              </a:solidFill>
            </a:endParaRPr>
          </a:p>
          <a:p>
            <a:pPr defTabSz="398129" eaLnBrk="1" hangingPunct="1">
              <a:spcBef>
                <a:spcPts val="255"/>
              </a:spcBef>
              <a:spcAft>
                <a:spcPts val="255"/>
              </a:spcAft>
              <a:buSzPct val="100000"/>
              <a:buFont typeface="Times New Roman" panose="02020603050405020304" pitchFamily="18" charset="0"/>
              <a:buNone/>
              <a:tabLst>
                <a:tab pos="0" algn="l"/>
                <a:tab pos="396721" algn="l"/>
                <a:tab pos="794850" algn="l"/>
                <a:tab pos="1192978" algn="l"/>
                <a:tab pos="1591107" algn="l"/>
                <a:tab pos="1989234" algn="l"/>
                <a:tab pos="2387363" algn="l"/>
                <a:tab pos="2785490" algn="l"/>
                <a:tab pos="3183619" algn="l"/>
                <a:tab pos="3581746" algn="l"/>
                <a:tab pos="3979875" algn="l"/>
                <a:tab pos="4378004" algn="l"/>
                <a:tab pos="4776132" algn="l"/>
                <a:tab pos="5174260" algn="l"/>
                <a:tab pos="5572388" algn="l"/>
                <a:tab pos="5970517" algn="l"/>
                <a:tab pos="6368646" algn="l"/>
                <a:tab pos="6766773" algn="l"/>
                <a:tab pos="7164902" algn="l"/>
                <a:tab pos="7563029" algn="l"/>
                <a:tab pos="7961158" algn="l"/>
              </a:tabLst>
              <a:defRPr/>
            </a:pPr>
            <a:r>
              <a:rPr lang="en-US" altLang="ja-JP" sz="4848" dirty="0">
                <a:solidFill>
                  <a:srgbClr val="FFFFFF"/>
                </a:solidFill>
              </a:rPr>
              <a:t>    </a:t>
            </a:r>
            <a:r>
              <a:rPr lang="ja-JP" altLang="ja-JP" sz="4848" dirty="0">
                <a:solidFill>
                  <a:srgbClr val="FFFFFF"/>
                </a:solidFill>
              </a:rPr>
              <a:t>汝</a:t>
            </a:r>
            <a:r>
              <a:rPr lang="ja-JP" altLang="en-US" sz="4156" dirty="0">
                <a:solidFill>
                  <a:srgbClr val="FFFFFF"/>
                </a:solidFill>
              </a:rPr>
              <a:t>（</a:t>
            </a:r>
            <a:r>
              <a:rPr lang="ja-JP" altLang="ja-JP" sz="4156" dirty="0">
                <a:solidFill>
                  <a:srgbClr val="FFFFFF"/>
                </a:solidFill>
              </a:rPr>
              <a:t>な</a:t>
            </a:r>
            <a:r>
              <a:rPr lang="ja-JP" altLang="en-US" sz="4156" dirty="0">
                <a:solidFill>
                  <a:srgbClr val="FFFFFF"/>
                </a:solidFill>
              </a:rPr>
              <a:t>）</a:t>
            </a:r>
            <a:r>
              <a:rPr lang="ja-JP" altLang="ja-JP" sz="4848" dirty="0">
                <a:solidFill>
                  <a:srgbClr val="FFFFFF"/>
                </a:solidFill>
              </a:rPr>
              <a:t>が羽は運ぶ</a:t>
            </a:r>
          </a:p>
          <a:p>
            <a:pPr defTabSz="398129" eaLnBrk="1" hangingPunct="1">
              <a:spcBef>
                <a:spcPts val="255"/>
              </a:spcBef>
              <a:spcAft>
                <a:spcPts val="255"/>
              </a:spcAft>
              <a:buSzPct val="100000"/>
              <a:buFont typeface="Times New Roman" panose="02020603050405020304" pitchFamily="18" charset="0"/>
              <a:buNone/>
              <a:tabLst>
                <a:tab pos="0" algn="l"/>
                <a:tab pos="396721" algn="l"/>
                <a:tab pos="794850" algn="l"/>
                <a:tab pos="1192978" algn="l"/>
                <a:tab pos="1591107" algn="l"/>
                <a:tab pos="1989234" algn="l"/>
                <a:tab pos="2387363" algn="l"/>
                <a:tab pos="2785490" algn="l"/>
                <a:tab pos="3183619" algn="l"/>
                <a:tab pos="3581746" algn="l"/>
                <a:tab pos="3979875" algn="l"/>
                <a:tab pos="4378004" algn="l"/>
                <a:tab pos="4776132" algn="l"/>
                <a:tab pos="5174260" algn="l"/>
                <a:tab pos="5572388" algn="l"/>
                <a:tab pos="5970517" algn="l"/>
                <a:tab pos="6368646" algn="l"/>
                <a:tab pos="6766773" algn="l"/>
                <a:tab pos="7164902" algn="l"/>
                <a:tab pos="7563029" algn="l"/>
                <a:tab pos="7961158" algn="l"/>
              </a:tabLst>
              <a:defRPr/>
            </a:pPr>
            <a:r>
              <a:rPr lang="ja-JP" altLang="ja-JP" sz="4848" dirty="0">
                <a:solidFill>
                  <a:srgbClr val="FFFFFF"/>
                </a:solidFill>
              </a:rPr>
              <a:t> 　乾ける心を</a:t>
            </a:r>
            <a:endParaRPr lang="en-US" altLang="ja-JP" sz="4848" dirty="0">
              <a:solidFill>
                <a:srgbClr val="FFFFFF"/>
              </a:solidFill>
            </a:endParaRPr>
          </a:p>
          <a:p>
            <a:pPr defTabSz="398129" eaLnBrk="1" hangingPunct="1">
              <a:spcBef>
                <a:spcPts val="255"/>
              </a:spcBef>
              <a:spcAft>
                <a:spcPts val="255"/>
              </a:spcAft>
              <a:buSzPct val="100000"/>
              <a:buFont typeface="Times New Roman" panose="02020603050405020304" pitchFamily="18" charset="0"/>
              <a:buNone/>
              <a:tabLst>
                <a:tab pos="0" algn="l"/>
                <a:tab pos="396721" algn="l"/>
                <a:tab pos="794850" algn="l"/>
                <a:tab pos="1192978" algn="l"/>
                <a:tab pos="1591107" algn="l"/>
                <a:tab pos="1989234" algn="l"/>
                <a:tab pos="2387363" algn="l"/>
                <a:tab pos="2785490" algn="l"/>
                <a:tab pos="3183619" algn="l"/>
                <a:tab pos="3581746" algn="l"/>
                <a:tab pos="3979875" algn="l"/>
                <a:tab pos="4378004" algn="l"/>
                <a:tab pos="4776132" algn="l"/>
                <a:tab pos="5174260" algn="l"/>
                <a:tab pos="5572388" algn="l"/>
                <a:tab pos="5970517" algn="l"/>
                <a:tab pos="6368646" algn="l"/>
                <a:tab pos="6766773" algn="l"/>
                <a:tab pos="7164902" algn="l"/>
                <a:tab pos="7563029" algn="l"/>
                <a:tab pos="7961158" algn="l"/>
              </a:tabLst>
              <a:defRPr/>
            </a:pPr>
            <a:r>
              <a:rPr lang="en-US" altLang="ja-JP" sz="4848" dirty="0">
                <a:solidFill>
                  <a:srgbClr val="FFFFFF"/>
                </a:solidFill>
              </a:rPr>
              <a:t>    </a:t>
            </a:r>
            <a:r>
              <a:rPr lang="ja-JP" altLang="ja-JP" sz="4848" dirty="0">
                <a:solidFill>
                  <a:srgbClr val="FFFFFF"/>
                </a:solidFill>
              </a:rPr>
              <a:t>わが主のみ前に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Text Box 1">
            <a:extLst>
              <a:ext uri="{FF2B5EF4-FFF2-40B4-BE49-F238E27FC236}">
                <a16:creationId xmlns:a16="http://schemas.microsoft.com/office/drawing/2014/main" id="{9F981FF9-9DFB-2D8D-7F66-10E580312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6425" y="0"/>
            <a:ext cx="59975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聖２０１　罪</a:t>
            </a:r>
            <a:r>
              <a:rPr lang="ja-JP" altLang="ja-JP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とがを赦され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　</a:t>
            </a:r>
          </a:p>
        </p:txBody>
      </p:sp>
      <p:sp>
        <p:nvSpPr>
          <p:cNvPr id="454659" name="Text Box 2">
            <a:extLst>
              <a:ext uri="{FF2B5EF4-FFF2-40B4-BE49-F238E27FC236}">
                <a16:creationId xmlns:a16="http://schemas.microsoft.com/office/drawing/2014/main" id="{2D174EE7-4122-4F48-34A7-3362E5354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" y="0"/>
            <a:ext cx="6313488" cy="438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ＤＦＧ中太丸ゴシック体" pitchFamily="48" charset="0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主のものとせられし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ＤＦＧ中太丸ゴシック体" pitchFamily="48" charset="0"/>
              </a:rPr>
              <a:t>   </a:t>
            </a: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我が身こそ幸なれ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　 感謝なき日はなく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ＤＦＧ中太丸ゴシック体" pitchFamily="48" charset="0"/>
              </a:rPr>
              <a:t>   </a:t>
            </a: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賛美なき夜は無し</a:t>
            </a:r>
          </a:p>
          <a:p>
            <a:pPr eaLnBrk="1" hangingPunct="1"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ＤＦＧ中太丸ゴシック体" pitchFamily="4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Text Box 1">
            <a:extLst>
              <a:ext uri="{FF2B5EF4-FFF2-40B4-BE49-F238E27FC236}">
                <a16:creationId xmlns:a16="http://schemas.microsoft.com/office/drawing/2014/main" id="{3EC5E709-5C29-F1E2-2C06-490A8BCAB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3638" y="390525"/>
            <a:ext cx="3646487" cy="539750"/>
          </a:xfrm>
          <a:prstGeom prst="rect">
            <a:avLst/>
          </a:prstGeom>
          <a:noFill/>
          <a:ln>
            <a:noFill/>
          </a:ln>
          <a:effectLst/>
        </p:spPr>
        <p:txBody>
          <a:bodyPr lIns="77841" tIns="38920" rIns="77841" bIns="3892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defTabSz="398129" eaLnBrk="1" hangingPunct="1">
              <a:buSzPct val="100000"/>
              <a:buFont typeface="Times New Roman" panose="02020603050405020304" pitchFamily="18" charset="0"/>
              <a:buNone/>
              <a:tabLst>
                <a:tab pos="0" algn="l"/>
                <a:tab pos="396721" algn="l"/>
                <a:tab pos="794850" algn="l"/>
                <a:tab pos="1192978" algn="l"/>
                <a:tab pos="1591107" algn="l"/>
                <a:tab pos="1989234" algn="l"/>
                <a:tab pos="2387363" algn="l"/>
                <a:tab pos="2785490" algn="l"/>
                <a:tab pos="3183619" algn="l"/>
                <a:tab pos="3581746" algn="l"/>
                <a:tab pos="3979875" algn="l"/>
                <a:tab pos="4378004" algn="l"/>
                <a:tab pos="4776132" algn="l"/>
                <a:tab pos="5174260" algn="l"/>
                <a:tab pos="5572388" algn="l"/>
                <a:tab pos="5970517" algn="l"/>
                <a:tab pos="6368646" algn="l"/>
                <a:tab pos="6766773" algn="l"/>
                <a:tab pos="7164902" algn="l"/>
                <a:tab pos="7563029" algn="l"/>
                <a:tab pos="7961158" algn="l"/>
              </a:tabLst>
              <a:defRPr/>
            </a:pPr>
            <a:r>
              <a:rPr lang="ja-JP" altLang="ja-JP" sz="2126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聖２３０　楽しき祈りよ</a:t>
            </a:r>
          </a:p>
        </p:txBody>
      </p:sp>
      <p:sp>
        <p:nvSpPr>
          <p:cNvPr id="148482" name="Text Box 2">
            <a:extLst>
              <a:ext uri="{FF2B5EF4-FFF2-40B4-BE49-F238E27FC236}">
                <a16:creationId xmlns:a16="http://schemas.microsoft.com/office/drawing/2014/main" id="{D6FD96D7-85BE-6351-24D6-A567EE0C2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413" y="1322388"/>
            <a:ext cx="5210175" cy="40925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defTabSz="398129" eaLnBrk="1" hangingPunct="1">
              <a:spcBef>
                <a:spcPts val="255"/>
              </a:spcBef>
              <a:spcAft>
                <a:spcPts val="255"/>
              </a:spcAft>
              <a:buSzPct val="100000"/>
              <a:buFont typeface="Times New Roman" panose="02020603050405020304" pitchFamily="18" charset="0"/>
              <a:buNone/>
              <a:tabLst>
                <a:tab pos="0" algn="l"/>
                <a:tab pos="396721" algn="l"/>
                <a:tab pos="794850" algn="l"/>
                <a:tab pos="1192978" algn="l"/>
                <a:tab pos="1591107" algn="l"/>
                <a:tab pos="1989234" algn="l"/>
                <a:tab pos="2387363" algn="l"/>
                <a:tab pos="2785490" algn="l"/>
                <a:tab pos="3183619" algn="l"/>
                <a:tab pos="3581746" algn="l"/>
                <a:tab pos="3979875" algn="l"/>
                <a:tab pos="4378004" algn="l"/>
                <a:tab pos="4776132" algn="l"/>
                <a:tab pos="5174260" algn="l"/>
                <a:tab pos="5572388" algn="l"/>
                <a:tab pos="5970517" algn="l"/>
                <a:tab pos="6368646" algn="l"/>
                <a:tab pos="6766773" algn="l"/>
                <a:tab pos="7164902" algn="l"/>
                <a:tab pos="7563029" algn="l"/>
                <a:tab pos="7961158" algn="l"/>
              </a:tabLst>
              <a:defRPr/>
            </a:pPr>
            <a:r>
              <a:rPr lang="ja-JP" altLang="ja-JP" sz="4848" dirty="0">
                <a:solidFill>
                  <a:srgbClr val="FFFFFF"/>
                </a:solidFill>
              </a:rPr>
              <a:t>　 み言葉　唯一の</a:t>
            </a:r>
            <a:endParaRPr lang="en-US" altLang="ja-JP" sz="4848" dirty="0">
              <a:solidFill>
                <a:srgbClr val="FFFFFF"/>
              </a:solidFill>
            </a:endParaRPr>
          </a:p>
          <a:p>
            <a:pPr defTabSz="398129" eaLnBrk="1" hangingPunct="1">
              <a:spcBef>
                <a:spcPts val="255"/>
              </a:spcBef>
              <a:spcAft>
                <a:spcPts val="255"/>
              </a:spcAft>
              <a:buSzPct val="100000"/>
              <a:buFont typeface="Times New Roman" panose="02020603050405020304" pitchFamily="18" charset="0"/>
              <a:buNone/>
              <a:tabLst>
                <a:tab pos="0" algn="l"/>
                <a:tab pos="396721" algn="l"/>
                <a:tab pos="794850" algn="l"/>
                <a:tab pos="1192978" algn="l"/>
                <a:tab pos="1591107" algn="l"/>
                <a:tab pos="1989234" algn="l"/>
                <a:tab pos="2387363" algn="l"/>
                <a:tab pos="2785490" algn="l"/>
                <a:tab pos="3183619" algn="l"/>
                <a:tab pos="3581746" algn="l"/>
                <a:tab pos="3979875" algn="l"/>
                <a:tab pos="4378004" algn="l"/>
                <a:tab pos="4776132" algn="l"/>
                <a:tab pos="5174260" algn="l"/>
                <a:tab pos="5572388" algn="l"/>
                <a:tab pos="5970517" algn="l"/>
                <a:tab pos="6368646" algn="l"/>
                <a:tab pos="6766773" algn="l"/>
                <a:tab pos="7164902" algn="l"/>
                <a:tab pos="7563029" algn="l"/>
                <a:tab pos="7961158" algn="l"/>
              </a:tabLst>
              <a:defRPr/>
            </a:pPr>
            <a:r>
              <a:rPr lang="en-US" altLang="ja-JP" sz="4848" dirty="0">
                <a:solidFill>
                  <a:srgbClr val="FFFFFF"/>
                </a:solidFill>
              </a:rPr>
              <a:t>    </a:t>
            </a:r>
            <a:r>
              <a:rPr lang="ja-JP" altLang="ja-JP" sz="4848" dirty="0">
                <a:solidFill>
                  <a:srgbClr val="FFFFFF"/>
                </a:solidFill>
              </a:rPr>
              <a:t>手がかりとなして</a:t>
            </a:r>
          </a:p>
          <a:p>
            <a:pPr defTabSz="398129" eaLnBrk="1" hangingPunct="1">
              <a:spcBef>
                <a:spcPts val="255"/>
              </a:spcBef>
              <a:spcAft>
                <a:spcPts val="255"/>
              </a:spcAft>
              <a:buSzPct val="100000"/>
              <a:buFont typeface="Times New Roman" panose="02020603050405020304" pitchFamily="18" charset="0"/>
              <a:buNone/>
              <a:tabLst>
                <a:tab pos="0" algn="l"/>
                <a:tab pos="396721" algn="l"/>
                <a:tab pos="794850" algn="l"/>
                <a:tab pos="1192978" algn="l"/>
                <a:tab pos="1591107" algn="l"/>
                <a:tab pos="1989234" algn="l"/>
                <a:tab pos="2387363" algn="l"/>
                <a:tab pos="2785490" algn="l"/>
                <a:tab pos="3183619" algn="l"/>
                <a:tab pos="3581746" algn="l"/>
                <a:tab pos="3979875" algn="l"/>
                <a:tab pos="4378004" algn="l"/>
                <a:tab pos="4776132" algn="l"/>
                <a:tab pos="5174260" algn="l"/>
                <a:tab pos="5572388" algn="l"/>
                <a:tab pos="5970517" algn="l"/>
                <a:tab pos="6368646" algn="l"/>
                <a:tab pos="6766773" algn="l"/>
                <a:tab pos="7164902" algn="l"/>
                <a:tab pos="7563029" algn="l"/>
                <a:tab pos="7961158" algn="l"/>
              </a:tabLst>
              <a:defRPr/>
            </a:pPr>
            <a:r>
              <a:rPr lang="ja-JP" altLang="ja-JP" sz="4848" dirty="0">
                <a:solidFill>
                  <a:srgbClr val="FFFFFF"/>
                </a:solidFill>
              </a:rPr>
              <a:t>　 求むるこの身に</a:t>
            </a:r>
            <a:endParaRPr lang="en-US" altLang="ja-JP" sz="4848" dirty="0">
              <a:solidFill>
                <a:srgbClr val="FFFFFF"/>
              </a:solidFill>
            </a:endParaRPr>
          </a:p>
          <a:p>
            <a:pPr defTabSz="398129" eaLnBrk="1" hangingPunct="1">
              <a:spcBef>
                <a:spcPts val="255"/>
              </a:spcBef>
              <a:spcAft>
                <a:spcPts val="255"/>
              </a:spcAft>
              <a:buSzPct val="100000"/>
              <a:buFont typeface="Times New Roman" panose="02020603050405020304" pitchFamily="18" charset="0"/>
              <a:buNone/>
              <a:tabLst>
                <a:tab pos="0" algn="l"/>
                <a:tab pos="396721" algn="l"/>
                <a:tab pos="794850" algn="l"/>
                <a:tab pos="1192978" algn="l"/>
                <a:tab pos="1591107" algn="l"/>
                <a:tab pos="1989234" algn="l"/>
                <a:tab pos="2387363" algn="l"/>
                <a:tab pos="2785490" algn="l"/>
                <a:tab pos="3183619" algn="l"/>
                <a:tab pos="3581746" algn="l"/>
                <a:tab pos="3979875" algn="l"/>
                <a:tab pos="4378004" algn="l"/>
                <a:tab pos="4776132" algn="l"/>
                <a:tab pos="5174260" algn="l"/>
                <a:tab pos="5572388" algn="l"/>
                <a:tab pos="5970517" algn="l"/>
                <a:tab pos="6368646" algn="l"/>
                <a:tab pos="6766773" algn="l"/>
                <a:tab pos="7164902" algn="l"/>
                <a:tab pos="7563029" algn="l"/>
                <a:tab pos="7961158" algn="l"/>
              </a:tabLst>
              <a:defRPr/>
            </a:pPr>
            <a:r>
              <a:rPr lang="en-US" altLang="ja-JP" sz="4848" dirty="0">
                <a:solidFill>
                  <a:srgbClr val="FFFFFF"/>
                </a:solidFill>
              </a:rPr>
              <a:t>    </a:t>
            </a:r>
            <a:r>
              <a:rPr lang="ja-JP" altLang="ja-JP" sz="4848" dirty="0">
                <a:solidFill>
                  <a:srgbClr val="FFFFFF"/>
                </a:solidFill>
              </a:rPr>
              <a:t>安きを持たしむ</a:t>
            </a:r>
          </a:p>
          <a:p>
            <a:pPr defTabSz="398129" eaLnBrk="1" hangingPunct="1">
              <a:buSzPct val="100000"/>
              <a:buFont typeface="Times New Roman" panose="02020603050405020304" pitchFamily="18" charset="0"/>
              <a:buNone/>
              <a:tabLst>
                <a:tab pos="0" algn="l"/>
                <a:tab pos="396721" algn="l"/>
                <a:tab pos="794850" algn="l"/>
                <a:tab pos="1192978" algn="l"/>
                <a:tab pos="1591107" algn="l"/>
                <a:tab pos="1989234" algn="l"/>
                <a:tab pos="2387363" algn="l"/>
                <a:tab pos="2785490" algn="l"/>
                <a:tab pos="3183619" algn="l"/>
                <a:tab pos="3581746" algn="l"/>
                <a:tab pos="3979875" algn="l"/>
                <a:tab pos="4378004" algn="l"/>
                <a:tab pos="4776132" algn="l"/>
                <a:tab pos="5174260" algn="l"/>
                <a:tab pos="5572388" algn="l"/>
                <a:tab pos="5970517" algn="l"/>
                <a:tab pos="6368646" algn="l"/>
                <a:tab pos="6766773" algn="l"/>
                <a:tab pos="7164902" algn="l"/>
                <a:tab pos="7563029" algn="l"/>
                <a:tab pos="7961158" algn="l"/>
              </a:tabLst>
              <a:defRPr/>
            </a:pPr>
            <a:endParaRPr lang="ja-JP" altLang="ja-JP" sz="4848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Text Box 1">
            <a:extLst>
              <a:ext uri="{FF2B5EF4-FFF2-40B4-BE49-F238E27FC236}">
                <a16:creationId xmlns:a16="http://schemas.microsoft.com/office/drawing/2014/main" id="{AA1807A4-E0E6-9E2E-A1DD-1F2C2F3FF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6813" y="390525"/>
            <a:ext cx="3646487" cy="539750"/>
          </a:xfrm>
          <a:prstGeom prst="rect">
            <a:avLst/>
          </a:prstGeom>
          <a:noFill/>
          <a:ln>
            <a:noFill/>
          </a:ln>
          <a:effectLst/>
        </p:spPr>
        <p:txBody>
          <a:bodyPr lIns="77841" tIns="38920" rIns="77841" bIns="3892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defTabSz="398129" eaLnBrk="1" hangingPunct="1">
              <a:buSzPct val="100000"/>
              <a:buFont typeface="Times New Roman" panose="02020603050405020304" pitchFamily="18" charset="0"/>
              <a:buNone/>
              <a:tabLst>
                <a:tab pos="0" algn="l"/>
                <a:tab pos="396721" algn="l"/>
                <a:tab pos="794850" algn="l"/>
                <a:tab pos="1192978" algn="l"/>
                <a:tab pos="1591107" algn="l"/>
                <a:tab pos="1989234" algn="l"/>
                <a:tab pos="2387363" algn="l"/>
                <a:tab pos="2785490" algn="l"/>
                <a:tab pos="3183619" algn="l"/>
                <a:tab pos="3581746" algn="l"/>
                <a:tab pos="3979875" algn="l"/>
                <a:tab pos="4378004" algn="l"/>
                <a:tab pos="4776132" algn="l"/>
                <a:tab pos="5174260" algn="l"/>
                <a:tab pos="5572388" algn="l"/>
                <a:tab pos="5970517" algn="l"/>
                <a:tab pos="6368646" algn="l"/>
                <a:tab pos="6766773" algn="l"/>
                <a:tab pos="7164902" algn="l"/>
                <a:tab pos="7563029" algn="l"/>
                <a:tab pos="7961158" algn="l"/>
              </a:tabLst>
              <a:defRPr/>
            </a:pPr>
            <a:r>
              <a:rPr lang="ja-JP" altLang="ja-JP" sz="2126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聖２３０　楽しき祈りよ</a:t>
            </a:r>
          </a:p>
        </p:txBody>
      </p:sp>
      <p:sp>
        <p:nvSpPr>
          <p:cNvPr id="149506" name="Text Box 2">
            <a:extLst>
              <a:ext uri="{FF2B5EF4-FFF2-40B4-BE49-F238E27FC236}">
                <a16:creationId xmlns:a16="http://schemas.microsoft.com/office/drawing/2014/main" id="{3C1CFF46-7BE4-38AE-E69E-2DFC3C23B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4913" y="1406525"/>
            <a:ext cx="4981575" cy="40909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defTabSz="398129" eaLnBrk="1" hangingPunct="1">
              <a:spcBef>
                <a:spcPts val="255"/>
              </a:spcBef>
              <a:spcAft>
                <a:spcPts val="255"/>
              </a:spcAft>
              <a:buSzPct val="100000"/>
              <a:buFont typeface="Times New Roman" panose="02020603050405020304" pitchFamily="18" charset="0"/>
              <a:buNone/>
              <a:tabLst>
                <a:tab pos="0" algn="l"/>
                <a:tab pos="396721" algn="l"/>
                <a:tab pos="794850" algn="l"/>
                <a:tab pos="1192978" algn="l"/>
                <a:tab pos="1591107" algn="l"/>
                <a:tab pos="1989234" algn="l"/>
                <a:tab pos="2387363" algn="l"/>
                <a:tab pos="2785490" algn="l"/>
                <a:tab pos="3183619" algn="l"/>
                <a:tab pos="3581746" algn="l"/>
                <a:tab pos="3979875" algn="l"/>
                <a:tab pos="4378004" algn="l"/>
                <a:tab pos="4776132" algn="l"/>
                <a:tab pos="5174260" algn="l"/>
                <a:tab pos="5572388" algn="l"/>
                <a:tab pos="5970517" algn="l"/>
                <a:tab pos="6368646" algn="l"/>
                <a:tab pos="6766773" algn="l"/>
                <a:tab pos="7164902" algn="l"/>
                <a:tab pos="7563029" algn="l"/>
                <a:tab pos="7961158" algn="l"/>
                <a:tab pos="7962564" algn="l"/>
              </a:tabLst>
              <a:defRPr/>
            </a:pPr>
            <a:r>
              <a:rPr lang="en-US" altLang="ja-JP" sz="4848" dirty="0">
                <a:solidFill>
                  <a:srgbClr val="FFFFFF"/>
                </a:solidFill>
              </a:rPr>
              <a:t>③</a:t>
            </a:r>
            <a:r>
              <a:rPr lang="ja-JP" altLang="ja-JP" sz="4848" dirty="0">
                <a:solidFill>
                  <a:srgbClr val="FFFFFF"/>
                </a:solidFill>
              </a:rPr>
              <a:t>楽しき祈りよ</a:t>
            </a:r>
            <a:endParaRPr lang="en-US" altLang="ja-JP" sz="4848" dirty="0">
              <a:solidFill>
                <a:srgbClr val="FFFFFF"/>
              </a:solidFill>
            </a:endParaRPr>
          </a:p>
          <a:p>
            <a:pPr defTabSz="398129" eaLnBrk="1" hangingPunct="1">
              <a:spcBef>
                <a:spcPts val="255"/>
              </a:spcBef>
              <a:spcAft>
                <a:spcPts val="255"/>
              </a:spcAft>
              <a:buSzPct val="100000"/>
              <a:buFont typeface="Times New Roman" panose="02020603050405020304" pitchFamily="18" charset="0"/>
              <a:buNone/>
              <a:tabLst>
                <a:tab pos="0" algn="l"/>
                <a:tab pos="396721" algn="l"/>
                <a:tab pos="794850" algn="l"/>
                <a:tab pos="1192978" algn="l"/>
                <a:tab pos="1591107" algn="l"/>
                <a:tab pos="1989234" algn="l"/>
                <a:tab pos="2387363" algn="l"/>
                <a:tab pos="2785490" algn="l"/>
                <a:tab pos="3183619" algn="l"/>
                <a:tab pos="3581746" algn="l"/>
                <a:tab pos="3979875" algn="l"/>
                <a:tab pos="4378004" algn="l"/>
                <a:tab pos="4776132" algn="l"/>
                <a:tab pos="5174260" algn="l"/>
                <a:tab pos="5572388" algn="l"/>
                <a:tab pos="5970517" algn="l"/>
                <a:tab pos="6368646" algn="l"/>
                <a:tab pos="6766773" algn="l"/>
                <a:tab pos="7164902" algn="l"/>
                <a:tab pos="7563029" algn="l"/>
                <a:tab pos="7961158" algn="l"/>
                <a:tab pos="7962564" algn="l"/>
              </a:tabLst>
              <a:defRPr/>
            </a:pPr>
            <a:r>
              <a:rPr lang="en-US" altLang="ja-JP" sz="4848" dirty="0">
                <a:solidFill>
                  <a:srgbClr val="FFFFFF"/>
                </a:solidFill>
              </a:rPr>
              <a:t>   </a:t>
            </a:r>
            <a:r>
              <a:rPr lang="ja-JP" altLang="ja-JP" sz="4848" dirty="0">
                <a:solidFill>
                  <a:srgbClr val="FFFFFF"/>
                </a:solidFill>
              </a:rPr>
              <a:t>わが目は見渡す</a:t>
            </a:r>
          </a:p>
          <a:p>
            <a:pPr defTabSz="398129" eaLnBrk="1" hangingPunct="1">
              <a:spcBef>
                <a:spcPts val="255"/>
              </a:spcBef>
              <a:spcAft>
                <a:spcPts val="255"/>
              </a:spcAft>
              <a:buSzPct val="100000"/>
              <a:buFont typeface="Times New Roman" panose="02020603050405020304" pitchFamily="18" charset="0"/>
              <a:buNone/>
              <a:tabLst>
                <a:tab pos="0" algn="l"/>
                <a:tab pos="396721" algn="l"/>
                <a:tab pos="794850" algn="l"/>
                <a:tab pos="1192978" algn="l"/>
                <a:tab pos="1591107" algn="l"/>
                <a:tab pos="1989234" algn="l"/>
                <a:tab pos="2387363" algn="l"/>
                <a:tab pos="2785490" algn="l"/>
                <a:tab pos="3183619" algn="l"/>
                <a:tab pos="3581746" algn="l"/>
                <a:tab pos="3979875" algn="l"/>
                <a:tab pos="4378004" algn="l"/>
                <a:tab pos="4776132" algn="l"/>
                <a:tab pos="5174260" algn="l"/>
                <a:tab pos="5572388" algn="l"/>
                <a:tab pos="5970517" algn="l"/>
                <a:tab pos="6368646" algn="l"/>
                <a:tab pos="6766773" algn="l"/>
                <a:tab pos="7164902" algn="l"/>
                <a:tab pos="7563029" algn="l"/>
                <a:tab pos="7961158" algn="l"/>
                <a:tab pos="7962564" algn="l"/>
              </a:tabLst>
              <a:defRPr/>
            </a:pPr>
            <a:r>
              <a:rPr lang="ja-JP" altLang="ja-JP" sz="4848" dirty="0">
                <a:solidFill>
                  <a:srgbClr val="FFFFFF"/>
                </a:solidFill>
              </a:rPr>
              <a:t>　 ピスガの峰より</a:t>
            </a:r>
            <a:endParaRPr lang="en-US" altLang="ja-JP" sz="4848" dirty="0">
              <a:solidFill>
                <a:srgbClr val="FFFFFF"/>
              </a:solidFill>
            </a:endParaRPr>
          </a:p>
          <a:p>
            <a:pPr defTabSz="398129" eaLnBrk="1" hangingPunct="1">
              <a:spcBef>
                <a:spcPts val="255"/>
              </a:spcBef>
              <a:spcAft>
                <a:spcPts val="255"/>
              </a:spcAft>
              <a:buSzPct val="100000"/>
              <a:buFont typeface="Times New Roman" panose="02020603050405020304" pitchFamily="18" charset="0"/>
              <a:buNone/>
              <a:tabLst>
                <a:tab pos="0" algn="l"/>
                <a:tab pos="396721" algn="l"/>
                <a:tab pos="794850" algn="l"/>
                <a:tab pos="1192978" algn="l"/>
                <a:tab pos="1591107" algn="l"/>
                <a:tab pos="1989234" algn="l"/>
                <a:tab pos="2387363" algn="l"/>
                <a:tab pos="2785490" algn="l"/>
                <a:tab pos="3183619" algn="l"/>
                <a:tab pos="3581746" algn="l"/>
                <a:tab pos="3979875" algn="l"/>
                <a:tab pos="4378004" algn="l"/>
                <a:tab pos="4776132" algn="l"/>
                <a:tab pos="5174260" algn="l"/>
                <a:tab pos="5572388" algn="l"/>
                <a:tab pos="5970517" algn="l"/>
                <a:tab pos="6368646" algn="l"/>
                <a:tab pos="6766773" algn="l"/>
                <a:tab pos="7164902" algn="l"/>
                <a:tab pos="7563029" algn="l"/>
                <a:tab pos="7961158" algn="l"/>
                <a:tab pos="7962564" algn="l"/>
              </a:tabLst>
              <a:defRPr/>
            </a:pPr>
            <a:r>
              <a:rPr lang="en-US" altLang="ja-JP" sz="4848" dirty="0">
                <a:solidFill>
                  <a:srgbClr val="FFFFFF"/>
                </a:solidFill>
              </a:rPr>
              <a:t>    </a:t>
            </a:r>
            <a:r>
              <a:rPr lang="ja-JP" altLang="ja-JP" sz="4848" dirty="0">
                <a:solidFill>
                  <a:srgbClr val="FFFFFF"/>
                </a:solidFill>
              </a:rPr>
              <a:t>天なる御国を</a:t>
            </a:r>
          </a:p>
          <a:p>
            <a:pPr defTabSz="398129" eaLnBrk="1" hangingPunct="1">
              <a:buSzPct val="100000"/>
              <a:buFont typeface="Times New Roman" panose="02020603050405020304" pitchFamily="18" charset="0"/>
              <a:buNone/>
              <a:tabLst>
                <a:tab pos="0" algn="l"/>
                <a:tab pos="396721" algn="l"/>
                <a:tab pos="794850" algn="l"/>
                <a:tab pos="1192978" algn="l"/>
                <a:tab pos="1591107" algn="l"/>
                <a:tab pos="1989234" algn="l"/>
                <a:tab pos="2387363" algn="l"/>
                <a:tab pos="2785490" algn="l"/>
                <a:tab pos="3183619" algn="l"/>
                <a:tab pos="3581746" algn="l"/>
                <a:tab pos="3979875" algn="l"/>
                <a:tab pos="4378004" algn="l"/>
                <a:tab pos="4776132" algn="l"/>
                <a:tab pos="5174260" algn="l"/>
                <a:tab pos="5572388" algn="l"/>
                <a:tab pos="5970517" algn="l"/>
                <a:tab pos="6368646" algn="l"/>
                <a:tab pos="6766773" algn="l"/>
                <a:tab pos="7164902" algn="l"/>
                <a:tab pos="7563029" algn="l"/>
                <a:tab pos="7961158" algn="l"/>
                <a:tab pos="7962564" algn="l"/>
              </a:tabLst>
              <a:defRPr/>
            </a:pPr>
            <a:endParaRPr lang="ja-JP" altLang="ja-JP" sz="4848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Text Box 1">
            <a:extLst>
              <a:ext uri="{FF2B5EF4-FFF2-40B4-BE49-F238E27FC236}">
                <a16:creationId xmlns:a16="http://schemas.microsoft.com/office/drawing/2014/main" id="{4C25D5C1-D4F2-AE3A-818B-4873B65AF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6813" y="390525"/>
            <a:ext cx="3646487" cy="539750"/>
          </a:xfrm>
          <a:prstGeom prst="rect">
            <a:avLst/>
          </a:prstGeom>
          <a:noFill/>
          <a:ln>
            <a:noFill/>
          </a:ln>
          <a:effectLst/>
        </p:spPr>
        <p:txBody>
          <a:bodyPr lIns="77841" tIns="38920" rIns="77841" bIns="3892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defTabSz="398129" eaLnBrk="1" hangingPunct="1">
              <a:buSzPct val="100000"/>
              <a:buFont typeface="Times New Roman" panose="02020603050405020304" pitchFamily="18" charset="0"/>
              <a:buNone/>
              <a:tabLst>
                <a:tab pos="0" algn="l"/>
                <a:tab pos="396721" algn="l"/>
                <a:tab pos="794850" algn="l"/>
                <a:tab pos="1192978" algn="l"/>
                <a:tab pos="1591107" algn="l"/>
                <a:tab pos="1989234" algn="l"/>
                <a:tab pos="2387363" algn="l"/>
                <a:tab pos="2785490" algn="l"/>
                <a:tab pos="3183619" algn="l"/>
                <a:tab pos="3581746" algn="l"/>
                <a:tab pos="3979875" algn="l"/>
                <a:tab pos="4378004" algn="l"/>
                <a:tab pos="4776132" algn="l"/>
                <a:tab pos="5174260" algn="l"/>
                <a:tab pos="5572388" algn="l"/>
                <a:tab pos="5970517" algn="l"/>
                <a:tab pos="6368646" algn="l"/>
                <a:tab pos="6766773" algn="l"/>
                <a:tab pos="7164902" algn="l"/>
                <a:tab pos="7563029" algn="l"/>
                <a:tab pos="7961158" algn="l"/>
              </a:tabLst>
              <a:defRPr/>
            </a:pPr>
            <a:r>
              <a:rPr lang="ja-JP" altLang="ja-JP" sz="2126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聖２３０　楽しき祈りよ</a:t>
            </a:r>
          </a:p>
        </p:txBody>
      </p:sp>
      <p:sp>
        <p:nvSpPr>
          <p:cNvPr id="149506" name="Text Box 2">
            <a:extLst>
              <a:ext uri="{FF2B5EF4-FFF2-40B4-BE49-F238E27FC236}">
                <a16:creationId xmlns:a16="http://schemas.microsoft.com/office/drawing/2014/main" id="{0BCE2F5A-0383-5441-53A7-03605B967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675" y="1406525"/>
            <a:ext cx="5502275" cy="40909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defTabSz="398129" eaLnBrk="1" hangingPunct="1">
              <a:spcBef>
                <a:spcPts val="255"/>
              </a:spcBef>
              <a:spcAft>
                <a:spcPts val="255"/>
              </a:spcAft>
              <a:buSzPct val="100000"/>
              <a:buFont typeface="Times New Roman" panose="02020603050405020304" pitchFamily="18" charset="0"/>
              <a:buNone/>
              <a:tabLst>
                <a:tab pos="0" algn="l"/>
                <a:tab pos="396721" algn="l"/>
                <a:tab pos="794850" algn="l"/>
                <a:tab pos="1192978" algn="l"/>
                <a:tab pos="1591107" algn="l"/>
                <a:tab pos="1989234" algn="l"/>
                <a:tab pos="2387363" algn="l"/>
                <a:tab pos="2785490" algn="l"/>
                <a:tab pos="3183619" algn="l"/>
                <a:tab pos="3581746" algn="l"/>
                <a:tab pos="3979875" algn="l"/>
                <a:tab pos="4378004" algn="l"/>
                <a:tab pos="4776132" algn="l"/>
                <a:tab pos="5174260" algn="l"/>
                <a:tab pos="5572388" algn="l"/>
                <a:tab pos="5970517" algn="l"/>
                <a:tab pos="6368646" algn="l"/>
                <a:tab pos="6766773" algn="l"/>
                <a:tab pos="7164902" algn="l"/>
                <a:tab pos="7563029" algn="l"/>
                <a:tab pos="7961158" algn="l"/>
                <a:tab pos="7962564" algn="l"/>
              </a:tabLst>
              <a:defRPr/>
            </a:pPr>
            <a:r>
              <a:rPr lang="ja-JP" altLang="ja-JP" sz="4848" dirty="0">
                <a:solidFill>
                  <a:srgbClr val="FFFFFF"/>
                </a:solidFill>
              </a:rPr>
              <a:t>　 この身はまもなく</a:t>
            </a:r>
            <a:endParaRPr lang="en-US" altLang="ja-JP" sz="4848" dirty="0">
              <a:solidFill>
                <a:srgbClr val="FFFFFF"/>
              </a:solidFill>
            </a:endParaRPr>
          </a:p>
          <a:p>
            <a:pPr defTabSz="398129" eaLnBrk="1" hangingPunct="1">
              <a:spcBef>
                <a:spcPts val="255"/>
              </a:spcBef>
              <a:spcAft>
                <a:spcPts val="255"/>
              </a:spcAft>
              <a:buSzPct val="100000"/>
              <a:buFont typeface="Times New Roman" panose="02020603050405020304" pitchFamily="18" charset="0"/>
              <a:buNone/>
              <a:tabLst>
                <a:tab pos="0" algn="l"/>
                <a:tab pos="396721" algn="l"/>
                <a:tab pos="794850" algn="l"/>
                <a:tab pos="1192978" algn="l"/>
                <a:tab pos="1591107" algn="l"/>
                <a:tab pos="1989234" algn="l"/>
                <a:tab pos="2387363" algn="l"/>
                <a:tab pos="2785490" algn="l"/>
                <a:tab pos="3183619" algn="l"/>
                <a:tab pos="3581746" algn="l"/>
                <a:tab pos="3979875" algn="l"/>
                <a:tab pos="4378004" algn="l"/>
                <a:tab pos="4776132" algn="l"/>
                <a:tab pos="5174260" algn="l"/>
                <a:tab pos="5572388" algn="l"/>
                <a:tab pos="5970517" algn="l"/>
                <a:tab pos="6368646" algn="l"/>
                <a:tab pos="6766773" algn="l"/>
                <a:tab pos="7164902" algn="l"/>
                <a:tab pos="7563029" algn="l"/>
                <a:tab pos="7961158" algn="l"/>
                <a:tab pos="7962564" algn="l"/>
              </a:tabLst>
              <a:defRPr/>
            </a:pPr>
            <a:r>
              <a:rPr lang="en-US" altLang="ja-JP" sz="4848" dirty="0">
                <a:solidFill>
                  <a:srgbClr val="FFFFFF"/>
                </a:solidFill>
              </a:rPr>
              <a:t>    </a:t>
            </a:r>
            <a:r>
              <a:rPr lang="ja-JP" altLang="ja-JP" sz="4848" dirty="0">
                <a:solidFill>
                  <a:srgbClr val="FFFFFF"/>
                </a:solidFill>
              </a:rPr>
              <a:t>肉のきぬを脱ぎ</a:t>
            </a:r>
          </a:p>
          <a:p>
            <a:pPr defTabSz="398129" eaLnBrk="1" hangingPunct="1">
              <a:spcBef>
                <a:spcPts val="255"/>
              </a:spcBef>
              <a:spcAft>
                <a:spcPts val="255"/>
              </a:spcAft>
              <a:buSzPct val="100000"/>
              <a:buFont typeface="Times New Roman" panose="02020603050405020304" pitchFamily="18" charset="0"/>
              <a:buNone/>
              <a:tabLst>
                <a:tab pos="0" algn="l"/>
                <a:tab pos="396721" algn="l"/>
                <a:tab pos="794850" algn="l"/>
                <a:tab pos="1192978" algn="l"/>
                <a:tab pos="1591107" algn="l"/>
                <a:tab pos="1989234" algn="l"/>
                <a:tab pos="2387363" algn="l"/>
                <a:tab pos="2785490" algn="l"/>
                <a:tab pos="3183619" algn="l"/>
                <a:tab pos="3581746" algn="l"/>
                <a:tab pos="3979875" algn="l"/>
                <a:tab pos="4378004" algn="l"/>
                <a:tab pos="4776132" algn="l"/>
                <a:tab pos="5174260" algn="l"/>
                <a:tab pos="5572388" algn="l"/>
                <a:tab pos="5970517" algn="l"/>
                <a:tab pos="6368646" algn="l"/>
                <a:tab pos="6766773" algn="l"/>
                <a:tab pos="7164902" algn="l"/>
                <a:tab pos="7563029" algn="l"/>
                <a:tab pos="7961158" algn="l"/>
                <a:tab pos="7962564" algn="l"/>
              </a:tabLst>
              <a:defRPr/>
            </a:pPr>
            <a:r>
              <a:rPr lang="ja-JP" altLang="ja-JP" sz="4848" dirty="0">
                <a:solidFill>
                  <a:srgbClr val="FFFFFF"/>
                </a:solidFill>
              </a:rPr>
              <a:t>　 叫びつつのぼらん</a:t>
            </a:r>
            <a:endParaRPr lang="en-US" altLang="ja-JP" sz="4848" dirty="0">
              <a:solidFill>
                <a:srgbClr val="FFFFFF"/>
              </a:solidFill>
            </a:endParaRPr>
          </a:p>
          <a:p>
            <a:pPr defTabSz="398129" eaLnBrk="1" hangingPunct="1">
              <a:spcBef>
                <a:spcPts val="255"/>
              </a:spcBef>
              <a:spcAft>
                <a:spcPts val="255"/>
              </a:spcAft>
              <a:buSzPct val="100000"/>
              <a:buFont typeface="Times New Roman" panose="02020603050405020304" pitchFamily="18" charset="0"/>
              <a:buNone/>
              <a:tabLst>
                <a:tab pos="0" algn="l"/>
                <a:tab pos="396721" algn="l"/>
                <a:tab pos="794850" algn="l"/>
                <a:tab pos="1192978" algn="l"/>
                <a:tab pos="1591107" algn="l"/>
                <a:tab pos="1989234" algn="l"/>
                <a:tab pos="2387363" algn="l"/>
                <a:tab pos="2785490" algn="l"/>
                <a:tab pos="3183619" algn="l"/>
                <a:tab pos="3581746" algn="l"/>
                <a:tab pos="3979875" algn="l"/>
                <a:tab pos="4378004" algn="l"/>
                <a:tab pos="4776132" algn="l"/>
                <a:tab pos="5174260" algn="l"/>
                <a:tab pos="5572388" algn="l"/>
                <a:tab pos="5970517" algn="l"/>
                <a:tab pos="6368646" algn="l"/>
                <a:tab pos="6766773" algn="l"/>
                <a:tab pos="7164902" algn="l"/>
                <a:tab pos="7563029" algn="l"/>
                <a:tab pos="7961158" algn="l"/>
                <a:tab pos="7962564" algn="l"/>
              </a:tabLst>
              <a:defRPr/>
            </a:pPr>
            <a:r>
              <a:rPr lang="en-US" altLang="ja-JP" sz="4848" dirty="0">
                <a:solidFill>
                  <a:srgbClr val="FFFFFF"/>
                </a:solidFill>
              </a:rPr>
              <a:t>   </a:t>
            </a:r>
            <a:r>
              <a:rPr lang="ja-JP" altLang="ja-JP" sz="4848" dirty="0">
                <a:solidFill>
                  <a:srgbClr val="FFFFFF"/>
                </a:solidFill>
              </a:rPr>
              <a:t> 「さらばや浮世」と</a:t>
            </a:r>
          </a:p>
          <a:p>
            <a:pPr defTabSz="398129" eaLnBrk="1" hangingPunct="1">
              <a:buSzPct val="100000"/>
              <a:buFont typeface="Times New Roman" panose="02020603050405020304" pitchFamily="18" charset="0"/>
              <a:buNone/>
              <a:tabLst>
                <a:tab pos="0" algn="l"/>
                <a:tab pos="396721" algn="l"/>
                <a:tab pos="794850" algn="l"/>
                <a:tab pos="1192978" algn="l"/>
                <a:tab pos="1591107" algn="l"/>
                <a:tab pos="1989234" algn="l"/>
                <a:tab pos="2387363" algn="l"/>
                <a:tab pos="2785490" algn="l"/>
                <a:tab pos="3183619" algn="l"/>
                <a:tab pos="3581746" algn="l"/>
                <a:tab pos="3979875" algn="l"/>
                <a:tab pos="4378004" algn="l"/>
                <a:tab pos="4776132" algn="l"/>
                <a:tab pos="5174260" algn="l"/>
                <a:tab pos="5572388" algn="l"/>
                <a:tab pos="5970517" algn="l"/>
                <a:tab pos="6368646" algn="l"/>
                <a:tab pos="6766773" algn="l"/>
                <a:tab pos="7164902" algn="l"/>
                <a:tab pos="7563029" algn="l"/>
                <a:tab pos="7961158" algn="l"/>
                <a:tab pos="7962564" algn="l"/>
              </a:tabLst>
              <a:defRPr/>
            </a:pPr>
            <a:endParaRPr lang="ja-JP" altLang="ja-JP" sz="4848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00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Text Box 1">
            <a:extLst>
              <a:ext uri="{FF2B5EF4-FFF2-40B4-BE49-F238E27FC236}">
                <a16:creationId xmlns:a16="http://schemas.microsoft.com/office/drawing/2014/main" id="{F384365B-5016-F973-1BB3-14FD07C65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115888"/>
            <a:ext cx="52927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聖２３１　イェスのもとに</a:t>
            </a:r>
          </a:p>
        </p:txBody>
      </p:sp>
      <p:sp>
        <p:nvSpPr>
          <p:cNvPr id="663555" name="Text Box 2">
            <a:extLst>
              <a:ext uri="{FF2B5EF4-FFF2-40B4-BE49-F238E27FC236}">
                <a16:creationId xmlns:a16="http://schemas.microsoft.com/office/drawing/2014/main" id="{DB9D1EA1-90AB-EC51-862B-639CB12BC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13" y="1009650"/>
            <a:ext cx="75946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①イェスのもとに　行きて隠れよ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　 悩み多き　世より逃れて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　 思い煩い　すべて下ろして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　 そこに憩い　安き得よかし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　 </a:t>
            </a:r>
            <a:r>
              <a:rPr lang="ja-JP" altLang="ja-JP" sz="4400">
                <a:solidFill>
                  <a:srgbClr val="FFFFFF"/>
                </a:solidFill>
              </a:rPr>
              <a:t>　　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Text Box 1">
            <a:extLst>
              <a:ext uri="{FF2B5EF4-FFF2-40B4-BE49-F238E27FC236}">
                <a16:creationId xmlns:a16="http://schemas.microsoft.com/office/drawing/2014/main" id="{A28B055B-D4A7-27AA-8AD4-C2EFC6F9E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115888"/>
            <a:ext cx="52927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聖２３１　イェスのもとに</a:t>
            </a:r>
          </a:p>
        </p:txBody>
      </p:sp>
      <p:sp>
        <p:nvSpPr>
          <p:cNvPr id="665603" name="Text Box 2">
            <a:extLst>
              <a:ext uri="{FF2B5EF4-FFF2-40B4-BE49-F238E27FC236}">
                <a16:creationId xmlns:a16="http://schemas.microsoft.com/office/drawing/2014/main" id="{1CD0A13A-01CF-7F41-1AF9-DF8B0BE09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1438" y="1119188"/>
            <a:ext cx="8347076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       祈れ祈れ　心静めて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　    </a:t>
            </a:r>
            <a:r>
              <a:rPr lang="en-US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 </a:t>
            </a: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祈れ祈れ　イェスは聞きたもう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　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Text Box 1">
            <a:extLst>
              <a:ext uri="{FF2B5EF4-FFF2-40B4-BE49-F238E27FC236}">
                <a16:creationId xmlns:a16="http://schemas.microsoft.com/office/drawing/2014/main" id="{E315B4A4-9CCB-EC44-B4BE-7178C0874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115888"/>
            <a:ext cx="52927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聖２３１　イェスのもとに</a:t>
            </a:r>
          </a:p>
        </p:txBody>
      </p:sp>
      <p:sp>
        <p:nvSpPr>
          <p:cNvPr id="667651" name="Text Box 2">
            <a:extLst>
              <a:ext uri="{FF2B5EF4-FFF2-40B4-BE49-F238E27FC236}">
                <a16:creationId xmlns:a16="http://schemas.microsoft.com/office/drawing/2014/main" id="{C4375F73-19ED-FBE6-27F1-65B47AA25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0" y="765175"/>
            <a:ext cx="7739063" cy="369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②イェスのもとに　行きて忘れよ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 情け薄き　他人</a:t>
            </a:r>
            <a:r>
              <a:rPr lang="en-US" altLang="ja-JP" sz="3200">
                <a:solidFill>
                  <a:srgbClr val="FFFFFF"/>
                </a:solidFill>
              </a:rPr>
              <a:t>(</a:t>
            </a:r>
            <a:r>
              <a:rPr lang="ja-JP" altLang="ja-JP" sz="3200">
                <a:solidFill>
                  <a:srgbClr val="FFFFFF"/>
                </a:solidFill>
              </a:rPr>
              <a:t>ひと</a:t>
            </a:r>
            <a:r>
              <a:rPr lang="en-US" altLang="ja-JP" sz="3200">
                <a:solidFill>
                  <a:srgbClr val="FFFFFF"/>
                </a:solidFill>
              </a:rPr>
              <a:t>)</a:t>
            </a:r>
            <a:r>
              <a:rPr lang="ja-JP" altLang="ja-JP" sz="4400">
                <a:solidFill>
                  <a:srgbClr val="FFFFFF"/>
                </a:solidFill>
              </a:rPr>
              <a:t>の言葉を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 述べよ誰にも　告げぬ秘め事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 痛む胸は　癒えて静まらん</a:t>
            </a:r>
          </a:p>
          <a:p>
            <a:pPr eaLnBrk="1" hangingPunct="1"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　　　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Text Box 1">
            <a:extLst>
              <a:ext uri="{FF2B5EF4-FFF2-40B4-BE49-F238E27FC236}">
                <a16:creationId xmlns:a16="http://schemas.microsoft.com/office/drawing/2014/main" id="{A262552D-0D2C-DBD8-6BB6-4925F7229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115888"/>
            <a:ext cx="52927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聖２３１　イェスのもとに</a:t>
            </a:r>
          </a:p>
        </p:txBody>
      </p:sp>
      <p:sp>
        <p:nvSpPr>
          <p:cNvPr id="669699" name="Text Box 2">
            <a:extLst>
              <a:ext uri="{FF2B5EF4-FFF2-40B4-BE49-F238E27FC236}">
                <a16:creationId xmlns:a16="http://schemas.microsoft.com/office/drawing/2014/main" id="{B3DAE864-124B-6A94-6EA3-5226D69E2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1438" y="1119188"/>
            <a:ext cx="8347076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       祈れ祈れ　心静めて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　    </a:t>
            </a:r>
            <a:r>
              <a:rPr lang="en-US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 </a:t>
            </a: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祈れ祈れ　イェスは聞きたもう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　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Text Box 1">
            <a:extLst>
              <a:ext uri="{FF2B5EF4-FFF2-40B4-BE49-F238E27FC236}">
                <a16:creationId xmlns:a16="http://schemas.microsoft.com/office/drawing/2014/main" id="{A683833E-5C07-5F0A-C3DB-F1D6F03A5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115888"/>
            <a:ext cx="52927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聖２３１　イェスのもとに</a:t>
            </a:r>
          </a:p>
        </p:txBody>
      </p:sp>
      <p:sp>
        <p:nvSpPr>
          <p:cNvPr id="671747" name="Text Box 2">
            <a:extLst>
              <a:ext uri="{FF2B5EF4-FFF2-40B4-BE49-F238E27FC236}">
                <a16:creationId xmlns:a16="http://schemas.microsoft.com/office/drawing/2014/main" id="{A76CF7B4-2845-AD6D-BB50-CF5F77488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765175"/>
            <a:ext cx="754380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③イェスは世にて　人のごとくに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　 涙流し　憂い味わい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 　悩みことごと　知ろし給えば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　 来たる者を　助け得るなり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Text Box 1">
            <a:extLst>
              <a:ext uri="{FF2B5EF4-FFF2-40B4-BE49-F238E27FC236}">
                <a16:creationId xmlns:a16="http://schemas.microsoft.com/office/drawing/2014/main" id="{C05BBBD2-AE23-59D7-6B80-91C82FE9E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115888"/>
            <a:ext cx="52927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聖２３１　イェスのもとに</a:t>
            </a:r>
          </a:p>
        </p:txBody>
      </p:sp>
      <p:sp>
        <p:nvSpPr>
          <p:cNvPr id="673795" name="Text Box 2">
            <a:extLst>
              <a:ext uri="{FF2B5EF4-FFF2-40B4-BE49-F238E27FC236}">
                <a16:creationId xmlns:a16="http://schemas.microsoft.com/office/drawing/2014/main" id="{29025AC2-4BE2-AFD5-E4E3-E09751DFE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1438" y="1119188"/>
            <a:ext cx="8347076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       祈れ祈れ　心静めて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　    </a:t>
            </a:r>
            <a:r>
              <a:rPr lang="en-US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 </a:t>
            </a: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祈れ祈れ　イェスは聞きたもう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　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Text Box 1">
            <a:extLst>
              <a:ext uri="{FF2B5EF4-FFF2-40B4-BE49-F238E27FC236}">
                <a16:creationId xmlns:a16="http://schemas.microsoft.com/office/drawing/2014/main" id="{DF97C2EA-AF21-0D3F-B84C-8B825B309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1988" y="0"/>
            <a:ext cx="59420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聖２０１　罪</a:t>
            </a:r>
            <a:r>
              <a:rPr lang="ja-JP" altLang="ja-JP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とがを赦され</a:t>
            </a: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　</a:t>
            </a:r>
          </a:p>
        </p:txBody>
      </p:sp>
      <p:sp>
        <p:nvSpPr>
          <p:cNvPr id="456707" name="Text Box 2">
            <a:extLst>
              <a:ext uri="{FF2B5EF4-FFF2-40B4-BE49-F238E27FC236}">
                <a16:creationId xmlns:a16="http://schemas.microsoft.com/office/drawing/2014/main" id="{A3637026-B9A0-F010-1DD6-C01D5DD9C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52388"/>
            <a:ext cx="6726238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終日</a:t>
            </a:r>
            <a:r>
              <a:rPr lang="en-US" altLang="ja-JP" sz="3200">
                <a:solidFill>
                  <a:srgbClr val="FFFFFF"/>
                </a:solidFill>
                <a:latin typeface="ＤＦＧ中太丸ゴシック体" pitchFamily="48" charset="0"/>
              </a:rPr>
              <a:t>(</a:t>
            </a:r>
            <a:r>
              <a:rPr lang="ja-JP" altLang="ja-JP" sz="3200">
                <a:solidFill>
                  <a:srgbClr val="FFFFFF"/>
                </a:solidFill>
                <a:latin typeface="ＤＦＧ中太丸ゴシック体" pitchFamily="48" charset="0"/>
              </a:rPr>
              <a:t>ひもすがら</a:t>
            </a:r>
            <a:r>
              <a:rPr lang="en-US" altLang="ja-JP" sz="3200">
                <a:solidFill>
                  <a:srgbClr val="FFFFFF"/>
                </a:solidFill>
                <a:latin typeface="ＤＦＧ中太丸ゴシック体" pitchFamily="48" charset="0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証しせん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終夜</a:t>
            </a:r>
            <a:r>
              <a:rPr lang="en-US" altLang="ja-JP" sz="3200">
                <a:solidFill>
                  <a:srgbClr val="FFFFFF"/>
                </a:solidFill>
                <a:latin typeface="ＤＦＧ中太丸ゴシック体" pitchFamily="48" charset="0"/>
              </a:rPr>
              <a:t>(</a:t>
            </a:r>
            <a:r>
              <a:rPr lang="ja-JP" altLang="ja-JP" sz="3200">
                <a:solidFill>
                  <a:srgbClr val="FFFFFF"/>
                </a:solidFill>
                <a:latin typeface="ＤＦＧ中太丸ゴシック体" pitchFamily="48" charset="0"/>
              </a:rPr>
              <a:t>よもすがら</a:t>
            </a:r>
            <a:r>
              <a:rPr lang="en-US" altLang="ja-JP" sz="3200">
                <a:solidFill>
                  <a:srgbClr val="FFFFFF"/>
                </a:solidFill>
                <a:latin typeface="ＤＦＧ中太丸ゴシック体" pitchFamily="48" charset="0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主を誉めん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御救いは妙</a:t>
            </a:r>
            <a:r>
              <a:rPr lang="en-US" altLang="ja-JP" sz="3200">
                <a:solidFill>
                  <a:srgbClr val="FFFFFF"/>
                </a:solidFill>
                <a:latin typeface="ＤＦＧ中太丸ゴシック体" pitchFamily="48" charset="0"/>
              </a:rPr>
              <a:t>(</a:t>
            </a:r>
            <a:r>
              <a:rPr lang="ja-JP" altLang="ja-JP" sz="3200">
                <a:solidFill>
                  <a:srgbClr val="FFFFFF"/>
                </a:solidFill>
                <a:latin typeface="ＤＦＧ中太丸ゴシック体" pitchFamily="48" charset="0"/>
              </a:rPr>
              <a:t>たえ</a:t>
            </a:r>
            <a:r>
              <a:rPr lang="en-US" altLang="ja-JP" sz="3200">
                <a:solidFill>
                  <a:srgbClr val="FFFFFF"/>
                </a:solidFill>
                <a:latin typeface="ＤＦＧ中太丸ゴシック体" pitchFamily="48" charset="0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なり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御救いは奇</a:t>
            </a:r>
            <a:r>
              <a:rPr lang="en-US" altLang="ja-JP" sz="3200">
                <a:solidFill>
                  <a:srgbClr val="FFFFFF"/>
                </a:solidFill>
                <a:latin typeface="ＤＦＧ中太丸ゴシック体" pitchFamily="48" charset="0"/>
              </a:rPr>
              <a:t>(</a:t>
            </a:r>
            <a:r>
              <a:rPr lang="ja-JP" altLang="ja-JP" sz="3200">
                <a:solidFill>
                  <a:srgbClr val="FFFFFF"/>
                </a:solidFill>
                <a:latin typeface="ＤＦＧ中太丸ゴシック体" pitchFamily="48" charset="0"/>
              </a:rPr>
              <a:t>くす</a:t>
            </a:r>
            <a:r>
              <a:rPr lang="en-US" altLang="ja-JP" sz="3200">
                <a:solidFill>
                  <a:srgbClr val="FFFFFF"/>
                </a:solidFill>
                <a:latin typeface="ＤＦＧ中太丸ゴシック体" pitchFamily="48" charset="0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すしと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Text Box 1">
            <a:extLst>
              <a:ext uri="{FF2B5EF4-FFF2-40B4-BE49-F238E27FC236}">
                <a16:creationId xmlns:a16="http://schemas.microsoft.com/office/drawing/2014/main" id="{8F150F41-6A26-51D4-0697-940C9C96E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14288"/>
            <a:ext cx="5219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聖２３２　祈れものごと</a:t>
            </a:r>
          </a:p>
        </p:txBody>
      </p:sp>
      <p:sp>
        <p:nvSpPr>
          <p:cNvPr id="675843" name="Text Box 2">
            <a:extLst>
              <a:ext uri="{FF2B5EF4-FFF2-40B4-BE49-F238E27FC236}">
                <a16:creationId xmlns:a16="http://schemas.microsoft.com/office/drawing/2014/main" id="{F69D3434-6625-F060-F832-EC91F2B25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908050"/>
            <a:ext cx="738505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祈れ物事　皆ままならず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　 胸に憂いの　雲閉ざす時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　 祈れ よし道は暗くあるとも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　 祈れ 全てを主の手に委ねて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 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Text Box 1">
            <a:extLst>
              <a:ext uri="{FF2B5EF4-FFF2-40B4-BE49-F238E27FC236}">
                <a16:creationId xmlns:a16="http://schemas.microsoft.com/office/drawing/2014/main" id="{B3829730-AD74-A379-3687-1C13CF073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115888"/>
            <a:ext cx="5219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聖２３２　祈れものごと</a:t>
            </a:r>
          </a:p>
        </p:txBody>
      </p:sp>
      <p:sp>
        <p:nvSpPr>
          <p:cNvPr id="677891" name="Text Box 2">
            <a:extLst>
              <a:ext uri="{FF2B5EF4-FFF2-40B4-BE49-F238E27FC236}">
                <a16:creationId xmlns:a16="http://schemas.microsoft.com/office/drawing/2014/main" id="{E73DB96C-B0A3-07B4-2B8E-4F15E0A79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908050"/>
            <a:ext cx="9129712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②祈れ心を鎮めて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   </a:t>
            </a: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神の旨は如何にと 知り得るまでは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   </a:t>
            </a: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祈れ よし道は暗くあるとも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   </a:t>
            </a: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祈れ 全てを主の手に委ねて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Text Box 1">
            <a:extLst>
              <a:ext uri="{FF2B5EF4-FFF2-40B4-BE49-F238E27FC236}">
                <a16:creationId xmlns:a16="http://schemas.microsoft.com/office/drawing/2014/main" id="{50AD3C44-6860-FD15-E605-C52A6D76F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115888"/>
            <a:ext cx="52927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聖２３２　祈れものごと</a:t>
            </a:r>
          </a:p>
        </p:txBody>
      </p:sp>
      <p:sp>
        <p:nvSpPr>
          <p:cNvPr id="679939" name="Text Box 2">
            <a:extLst>
              <a:ext uri="{FF2B5EF4-FFF2-40B4-BE49-F238E27FC236}">
                <a16:creationId xmlns:a16="http://schemas.microsoft.com/office/drawing/2014/main" id="{A1608E9C-0E53-35C8-9CA5-369070E2F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" y="915988"/>
            <a:ext cx="8618538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祈れおのれの　ことよりむしろ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　 人を執</a:t>
            </a:r>
            <a:r>
              <a:rPr lang="ja-JP" altLang="ja-JP" sz="3200">
                <a:solidFill>
                  <a:srgbClr val="FFFFFF"/>
                </a:solidFill>
                <a:latin typeface="Century" panose="02040604050505020304" pitchFamily="18" charset="0"/>
              </a:rPr>
              <a:t>(と)</a:t>
            </a: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り成す　身となるまでは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　 祈れ よし道は暗くあるとも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 　祈れ 全てを主の手に委ゆだねて</a:t>
            </a:r>
            <a:r>
              <a:rPr lang="ja-JP" altLang="ja-JP" sz="4400">
                <a:solidFill>
                  <a:srgbClr val="FFFFFF"/>
                </a:solidFill>
              </a:rPr>
              <a:t> 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Text Box 1">
            <a:extLst>
              <a:ext uri="{FF2B5EF4-FFF2-40B4-BE49-F238E27FC236}">
                <a16:creationId xmlns:a16="http://schemas.microsoft.com/office/drawing/2014/main" id="{F70BCDE8-20C9-D8EA-466B-17DAE25CB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115888"/>
            <a:ext cx="52927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聖２３２　祈れものごと</a:t>
            </a:r>
          </a:p>
        </p:txBody>
      </p:sp>
      <p:sp>
        <p:nvSpPr>
          <p:cNvPr id="681987" name="Text Box 2">
            <a:extLst>
              <a:ext uri="{FF2B5EF4-FFF2-40B4-BE49-F238E27FC236}">
                <a16:creationId xmlns:a16="http://schemas.microsoft.com/office/drawing/2014/main" id="{CE35E9E3-6057-6E9B-3A95-641B1FB88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044575"/>
            <a:ext cx="777875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④祈れ御業は　必ず成ると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　 信じて感謝を　為し得るまでは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　 祈れ よし道は暗くあるとも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　 祈れ 全てを主の手に委ねて 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Text Box 1">
            <a:extLst>
              <a:ext uri="{FF2B5EF4-FFF2-40B4-BE49-F238E27FC236}">
                <a16:creationId xmlns:a16="http://schemas.microsoft.com/office/drawing/2014/main" id="{284DD691-C523-6662-A0C2-31B9D76FF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14288"/>
            <a:ext cx="5219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聖２３３　祈りの園生を</a:t>
            </a:r>
          </a:p>
        </p:txBody>
      </p:sp>
      <p:sp>
        <p:nvSpPr>
          <p:cNvPr id="684035" name="Text Box 2">
            <a:extLst>
              <a:ext uri="{FF2B5EF4-FFF2-40B4-BE49-F238E27FC236}">
                <a16:creationId xmlns:a16="http://schemas.microsoft.com/office/drawing/2014/main" id="{23A4B673-4C56-109D-4F05-1A8845C3E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3" y="350838"/>
            <a:ext cx="8977312" cy="433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ja-JP" altLang="ja-JP" sz="3200">
                <a:solidFill>
                  <a:srgbClr val="FFFFFF"/>
                </a:solidFill>
                <a:latin typeface="Century" panose="02040604050505020304" pitchFamily="18" charset="0"/>
              </a:rPr>
              <a:t>　　　　　　　　そのう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祈りの園生を　朝とく我歩み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 　御子イェスと物語る　幸をば得たり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　 我が主は我と歩み　ささやき給いぬ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　「とこしえまでも汝</a:t>
            </a:r>
            <a:r>
              <a:rPr lang="ja-JP" altLang="ja-JP" sz="3200">
                <a:solidFill>
                  <a:srgbClr val="FFFFFF"/>
                </a:solidFill>
                <a:latin typeface="Century" panose="02040604050505020304" pitchFamily="18" charset="0"/>
              </a:rPr>
              <a:t>(なれ)</a:t>
            </a: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は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    我のものぞ」と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Text Box 1">
            <a:extLst>
              <a:ext uri="{FF2B5EF4-FFF2-40B4-BE49-F238E27FC236}">
                <a16:creationId xmlns:a16="http://schemas.microsoft.com/office/drawing/2014/main" id="{C9D1539D-06D0-8D0E-049B-C6AEC0AC1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14288"/>
            <a:ext cx="5219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聖２３３　祈りの園生を</a:t>
            </a:r>
          </a:p>
        </p:txBody>
      </p:sp>
      <p:sp>
        <p:nvSpPr>
          <p:cNvPr id="686083" name="Text Box 2">
            <a:extLst>
              <a:ext uri="{FF2B5EF4-FFF2-40B4-BE49-F238E27FC236}">
                <a16:creationId xmlns:a16="http://schemas.microsoft.com/office/drawing/2014/main" id="{9ED97705-EC09-BFC6-78CF-A6C7B5BE0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3" y="350838"/>
            <a:ext cx="8977312" cy="451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ja-JP" altLang="ja-JP" sz="3200">
                <a:solidFill>
                  <a:srgbClr val="FFFFFF"/>
                </a:solidFill>
                <a:latin typeface="Century" panose="02040604050505020304" pitchFamily="18" charset="0"/>
              </a:rPr>
              <a:t>　　いや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②</a:t>
            </a:r>
            <a:r>
              <a:rPr lang="ja-JP" altLang="ja-JP" sz="4400">
                <a:solidFill>
                  <a:srgbClr val="FFFFFF"/>
                </a:solidFill>
              </a:rPr>
              <a:t>賤しきしもべに　かくまで愛をもて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語りたもう御恵みは　何にか例えん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　 我が主は我と歩み　ささやき給いぬ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　「とこしえまでも汝</a:t>
            </a:r>
            <a:r>
              <a:rPr lang="ja-JP" altLang="ja-JP" sz="3200">
                <a:solidFill>
                  <a:srgbClr val="FFFFFF"/>
                </a:solidFill>
                <a:latin typeface="Century" panose="02040604050505020304" pitchFamily="18" charset="0"/>
              </a:rPr>
              <a:t>(なれ)</a:t>
            </a: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は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    我のものぞ」と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Text Box 1">
            <a:extLst>
              <a:ext uri="{FF2B5EF4-FFF2-40B4-BE49-F238E27FC236}">
                <a16:creationId xmlns:a16="http://schemas.microsoft.com/office/drawing/2014/main" id="{3A3AC316-2BF6-FA18-656C-4322B8907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14288"/>
            <a:ext cx="5219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聖２３３　祈りの園生を</a:t>
            </a:r>
          </a:p>
        </p:txBody>
      </p:sp>
      <p:sp>
        <p:nvSpPr>
          <p:cNvPr id="688131" name="Text Box 2">
            <a:extLst>
              <a:ext uri="{FF2B5EF4-FFF2-40B4-BE49-F238E27FC236}">
                <a16:creationId xmlns:a16="http://schemas.microsoft.com/office/drawing/2014/main" id="{3684DC6B-B6EC-A2EE-A381-C1C8EB4A1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" y="350838"/>
            <a:ext cx="9005888" cy="451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ja-JP" altLang="ja-JP" sz="3200">
                <a:solidFill>
                  <a:srgbClr val="FFFFFF"/>
                </a:solidFill>
                <a:latin typeface="Century" panose="02040604050505020304" pitchFamily="18" charset="0"/>
              </a:rPr>
              <a:t>　　　　　　　　そのう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③</a:t>
            </a:r>
            <a:r>
              <a:rPr lang="ja-JP" altLang="ja-JP" sz="4400">
                <a:solidFill>
                  <a:srgbClr val="FFFFFF"/>
                </a:solidFill>
              </a:rPr>
              <a:t>祈りの園生に　夜は訪れるれど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かたわらに御声聞く　我が幸いかに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　 我が主は我と歩み　ささやき給いぬ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　「とこしえまでも汝</a:t>
            </a:r>
            <a:r>
              <a:rPr lang="ja-JP" altLang="ja-JP" sz="3200">
                <a:solidFill>
                  <a:srgbClr val="FFFFFF"/>
                </a:solidFill>
                <a:latin typeface="Century" panose="02040604050505020304" pitchFamily="18" charset="0"/>
              </a:rPr>
              <a:t>(なれ)</a:t>
            </a: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は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    我のものぞ」と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Text Box 1">
            <a:extLst>
              <a:ext uri="{FF2B5EF4-FFF2-40B4-BE49-F238E27FC236}">
                <a16:creationId xmlns:a16="http://schemas.microsoft.com/office/drawing/2014/main" id="{B0BBE535-8AAB-6FD3-6B6B-D2E2563B4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115888"/>
            <a:ext cx="63992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聖２３４　主よわれらを守り</a:t>
            </a:r>
          </a:p>
        </p:txBody>
      </p:sp>
      <p:sp>
        <p:nvSpPr>
          <p:cNvPr id="690179" name="Text Box 2">
            <a:extLst>
              <a:ext uri="{FF2B5EF4-FFF2-40B4-BE49-F238E27FC236}">
                <a16:creationId xmlns:a16="http://schemas.microsoft.com/office/drawing/2014/main" id="{F15534B2-3A0D-5E45-4AE7-6A0FD76A7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8" y="877888"/>
            <a:ext cx="8229600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①主よわれらを守り　嵐狂う日にも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くじけ倒れる時も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御手で支えて下さい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憐れみの主よ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Text Box 1">
            <a:extLst>
              <a:ext uri="{FF2B5EF4-FFF2-40B4-BE49-F238E27FC236}">
                <a16:creationId xmlns:a16="http://schemas.microsoft.com/office/drawing/2014/main" id="{9C420606-7DCD-07B2-2934-756F3BF61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115888"/>
            <a:ext cx="63992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聖２３４　主よわれらを守り</a:t>
            </a:r>
          </a:p>
        </p:txBody>
      </p:sp>
      <p:sp>
        <p:nvSpPr>
          <p:cNvPr id="692227" name="Text Box 2">
            <a:extLst>
              <a:ext uri="{FF2B5EF4-FFF2-40B4-BE49-F238E27FC236}">
                <a16:creationId xmlns:a16="http://schemas.microsoft.com/office/drawing/2014/main" id="{82CC6200-F369-B757-0387-47C46F6A8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" y="877888"/>
            <a:ext cx="8802688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②主の明かりなしには　行く道を失い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荒野を迷い歩き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心打ち砕かれる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弱いわれらよ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Text Box 1">
            <a:extLst>
              <a:ext uri="{FF2B5EF4-FFF2-40B4-BE49-F238E27FC236}">
                <a16:creationId xmlns:a16="http://schemas.microsoft.com/office/drawing/2014/main" id="{72010FE3-8146-509B-A473-33B21E95F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115888"/>
            <a:ext cx="63992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聖２３４　主よわれらを守り</a:t>
            </a:r>
          </a:p>
        </p:txBody>
      </p:sp>
      <p:sp>
        <p:nvSpPr>
          <p:cNvPr id="694275" name="Text Box 2">
            <a:extLst>
              <a:ext uri="{FF2B5EF4-FFF2-40B4-BE49-F238E27FC236}">
                <a16:creationId xmlns:a16="http://schemas.microsoft.com/office/drawing/2014/main" id="{45166855-C7D8-28E3-EE9C-D1792672D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" y="877888"/>
            <a:ext cx="9015413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③主はわれらを救い　新しいいのちの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　湧き出る清い泉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与えて導かれる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安らぐ日々よ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Text Box 1">
            <a:extLst>
              <a:ext uri="{FF2B5EF4-FFF2-40B4-BE49-F238E27FC236}">
                <a16:creationId xmlns:a16="http://schemas.microsoft.com/office/drawing/2014/main" id="{7EB73848-F381-A41F-1E44-076C2375A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0"/>
            <a:ext cx="449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聖２０２　み神は城なり　</a:t>
            </a:r>
          </a:p>
        </p:txBody>
      </p:sp>
      <p:sp>
        <p:nvSpPr>
          <p:cNvPr id="458755" name="Text Box 2">
            <a:extLst>
              <a:ext uri="{FF2B5EF4-FFF2-40B4-BE49-F238E27FC236}">
                <a16:creationId xmlns:a16="http://schemas.microsoft.com/office/drawing/2014/main" id="{75502413-9D35-4F7B-0196-C8CA089E0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0"/>
            <a:ext cx="844232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①</a:t>
            </a:r>
            <a:r>
              <a:rPr lang="ja-JP" altLang="ja-JP" sz="4400">
                <a:solidFill>
                  <a:srgbClr val="FFFFFF"/>
                </a:solidFill>
              </a:rPr>
              <a:t>御神は城なり　盾なり武器なり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悪に勝たしむる　強き助けなり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　歳を経たる　暗きの長</a:t>
            </a:r>
            <a:r>
              <a:rPr lang="en-US" altLang="ja-JP" sz="3200">
                <a:solidFill>
                  <a:srgbClr val="FFFFFF"/>
                </a:solidFill>
              </a:rPr>
              <a:t>(</a:t>
            </a:r>
            <a:r>
              <a:rPr lang="ja-JP" altLang="ja-JP" sz="3200">
                <a:solidFill>
                  <a:srgbClr val="FFFFFF"/>
                </a:solidFill>
              </a:rPr>
              <a:t>おさ</a:t>
            </a:r>
            <a:r>
              <a:rPr lang="en-US" altLang="ja-JP" sz="3200">
                <a:solidFill>
                  <a:srgbClr val="FFFFFF"/>
                </a:solidFill>
              </a:rPr>
              <a:t>)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秘術尽くし　攻め来たるも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などか恐るべき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Text Box 1">
            <a:extLst>
              <a:ext uri="{FF2B5EF4-FFF2-40B4-BE49-F238E27FC236}">
                <a16:creationId xmlns:a16="http://schemas.microsoft.com/office/drawing/2014/main" id="{6369768B-2948-16BC-42DA-C11625202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115888"/>
            <a:ext cx="63992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聖２３４　主よわれらを守り</a:t>
            </a:r>
          </a:p>
        </p:txBody>
      </p:sp>
      <p:sp>
        <p:nvSpPr>
          <p:cNvPr id="696323" name="Text Box 2">
            <a:extLst>
              <a:ext uri="{FF2B5EF4-FFF2-40B4-BE49-F238E27FC236}">
                <a16:creationId xmlns:a16="http://schemas.microsoft.com/office/drawing/2014/main" id="{BA2643A2-DBCF-6F0A-274C-3064F32EB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877888"/>
            <a:ext cx="8893175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④主は頼るわれらに　共にいて下さり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　希望と確信との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力を与えられる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恵み豊かに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Text Box 1">
            <a:extLst>
              <a:ext uri="{FF2B5EF4-FFF2-40B4-BE49-F238E27FC236}">
                <a16:creationId xmlns:a16="http://schemas.microsoft.com/office/drawing/2014/main" id="{1CC2CDED-B756-4A86-E75E-C36695E51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115888"/>
            <a:ext cx="63992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聖２３５　主のほりょなる</a:t>
            </a:r>
          </a:p>
        </p:txBody>
      </p:sp>
      <p:sp>
        <p:nvSpPr>
          <p:cNvPr id="698371" name="Text Box 2">
            <a:extLst>
              <a:ext uri="{FF2B5EF4-FFF2-40B4-BE49-F238E27FC236}">
                <a16:creationId xmlns:a16="http://schemas.microsoft.com/office/drawing/2014/main" id="{1561BDCF-4865-CB0F-6C27-9993B572C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3" y="877888"/>
            <a:ext cx="8447087" cy="484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①主の捕虜なる　我は自由！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剣</a:t>
            </a:r>
            <a:r>
              <a:rPr lang="ja-JP" altLang="ja-JP" sz="3200">
                <a:solidFill>
                  <a:srgbClr val="FFFFFF"/>
                </a:solidFill>
              </a:rPr>
              <a:t>（つるぎ）</a:t>
            </a:r>
            <a:r>
              <a:rPr lang="ja-JP" altLang="ja-JP" sz="4400">
                <a:solidFill>
                  <a:srgbClr val="FFFFFF"/>
                </a:solidFill>
              </a:rPr>
              <a:t>捨てし今　敵に勝ち得ん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世の嵐に　立ち得ぬ身は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み腕の中をば　我が家とせん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</a:endParaRP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Text Box 1">
            <a:extLst>
              <a:ext uri="{FF2B5EF4-FFF2-40B4-BE49-F238E27FC236}">
                <a16:creationId xmlns:a16="http://schemas.microsoft.com/office/drawing/2014/main" id="{C0B11A99-ADCC-12BF-1AF0-771EF2BE0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115888"/>
            <a:ext cx="63992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聖２３５　主のほりょなる</a:t>
            </a:r>
          </a:p>
        </p:txBody>
      </p:sp>
      <p:sp>
        <p:nvSpPr>
          <p:cNvPr id="700419" name="Text Box 2">
            <a:extLst>
              <a:ext uri="{FF2B5EF4-FFF2-40B4-BE49-F238E27FC236}">
                <a16:creationId xmlns:a16="http://schemas.microsoft.com/office/drawing/2014/main" id="{57C3D7B8-9250-476A-EBC5-942E24826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877888"/>
            <a:ext cx="8593137" cy="484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②主よ貧しく　意思も弱く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弛（たゆ）とうこの身を　とらえ給え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君の愛に　結びつけて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まことに自由の　身とし給え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</a:endParaRP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Text Box 1">
            <a:extLst>
              <a:ext uri="{FF2B5EF4-FFF2-40B4-BE49-F238E27FC236}">
                <a16:creationId xmlns:a16="http://schemas.microsoft.com/office/drawing/2014/main" id="{D6D4E4DC-A3FD-65DC-4C84-6976E1274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115888"/>
            <a:ext cx="63992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聖２３５　主のほりょなる</a:t>
            </a:r>
          </a:p>
        </p:txBody>
      </p:sp>
      <p:sp>
        <p:nvSpPr>
          <p:cNvPr id="702467" name="Text Box 2">
            <a:extLst>
              <a:ext uri="{FF2B5EF4-FFF2-40B4-BE49-F238E27FC236}">
                <a16:creationId xmlns:a16="http://schemas.microsoft.com/office/drawing/2014/main" id="{80B08748-46CC-C101-BBDC-C6414CEF7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877888"/>
            <a:ext cx="8621713" cy="484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③仕うる道　我は学び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力の足らぬを　身に覚えぬ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御霊の風　吹かせ給え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み旗ははためき　火は燃えたたん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</a:endParaRP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Text Box 1">
            <a:extLst>
              <a:ext uri="{FF2B5EF4-FFF2-40B4-BE49-F238E27FC236}">
                <a16:creationId xmlns:a16="http://schemas.microsoft.com/office/drawing/2014/main" id="{5A7AF5E6-0494-B434-6D8F-89033AF67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115888"/>
            <a:ext cx="63992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聖２３５　主のほりょなる</a:t>
            </a:r>
          </a:p>
        </p:txBody>
      </p:sp>
      <p:sp>
        <p:nvSpPr>
          <p:cNvPr id="704515" name="Text Box 2">
            <a:extLst>
              <a:ext uri="{FF2B5EF4-FFF2-40B4-BE49-F238E27FC236}">
                <a16:creationId xmlns:a16="http://schemas.microsoft.com/office/drawing/2014/main" id="{A6505D4A-9402-ABE0-C2E0-F5CD1546F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" y="877888"/>
            <a:ext cx="6973888" cy="484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④身も心も　汝</a:t>
            </a:r>
            <a:r>
              <a:rPr lang="ja-JP" altLang="ja-JP" sz="3200">
                <a:solidFill>
                  <a:srgbClr val="FFFFFF"/>
                </a:solidFill>
              </a:rPr>
              <a:t>(な)</a:t>
            </a:r>
            <a:r>
              <a:rPr lang="ja-JP" altLang="ja-JP" sz="4400">
                <a:solidFill>
                  <a:srgbClr val="FFFFFF"/>
                </a:solidFill>
              </a:rPr>
              <a:t>がものなり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御心のままに　用い給え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世の戦い　激しくとも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御胸に憩いを　得れば安し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</a:endParaRP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Text Box 1">
            <a:extLst>
              <a:ext uri="{FF2B5EF4-FFF2-40B4-BE49-F238E27FC236}">
                <a16:creationId xmlns:a16="http://schemas.microsoft.com/office/drawing/2014/main" id="{FC20A2D2-4B76-1ED6-BB64-1BDB30698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115888"/>
            <a:ext cx="63992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聖２３６　喜ばしき声あげて</a:t>
            </a:r>
          </a:p>
        </p:txBody>
      </p:sp>
      <p:sp>
        <p:nvSpPr>
          <p:cNvPr id="706563" name="Text Box 2">
            <a:extLst>
              <a:ext uri="{FF2B5EF4-FFF2-40B4-BE49-F238E27FC236}">
                <a16:creationId xmlns:a16="http://schemas.microsoft.com/office/drawing/2014/main" id="{27B2FFDA-F97F-D2D6-2B58-19012D49D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877888"/>
            <a:ext cx="5272088" cy="402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①喜ばしき声あげて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天つ国を指してゆく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贖われし人々の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一人となり旅をゆく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Text Box 1">
            <a:extLst>
              <a:ext uri="{FF2B5EF4-FFF2-40B4-BE49-F238E27FC236}">
                <a16:creationId xmlns:a16="http://schemas.microsoft.com/office/drawing/2014/main" id="{67D52E16-63B4-FB06-AC0D-33E5C870D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115888"/>
            <a:ext cx="63992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聖２３６　喜ばしき声あげて</a:t>
            </a:r>
          </a:p>
        </p:txBody>
      </p:sp>
      <p:sp>
        <p:nvSpPr>
          <p:cNvPr id="708611" name="Text Box 2">
            <a:extLst>
              <a:ext uri="{FF2B5EF4-FFF2-40B4-BE49-F238E27FC236}">
                <a16:creationId xmlns:a16="http://schemas.microsoft.com/office/drawing/2014/main" id="{1490DAB9-7F69-CFBD-7E9E-213BD35F8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877888"/>
            <a:ext cx="5495925" cy="157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讃え歌わん愛の神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贖われし人々よ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8" name="Text Box 1">
            <a:extLst>
              <a:ext uri="{FF2B5EF4-FFF2-40B4-BE49-F238E27FC236}">
                <a16:creationId xmlns:a16="http://schemas.microsoft.com/office/drawing/2014/main" id="{ACD98E13-D4C9-67C3-BCA9-3E3C89452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115888"/>
            <a:ext cx="63992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聖２３６　喜ばしき声あげて</a:t>
            </a:r>
          </a:p>
        </p:txBody>
      </p:sp>
      <p:sp>
        <p:nvSpPr>
          <p:cNvPr id="710659" name="Text Box 2">
            <a:extLst>
              <a:ext uri="{FF2B5EF4-FFF2-40B4-BE49-F238E27FC236}">
                <a16:creationId xmlns:a16="http://schemas.microsoft.com/office/drawing/2014/main" id="{58BEF9F9-ECD2-836B-9F01-27A8556B8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3" y="877888"/>
            <a:ext cx="5935662" cy="402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②日を陰らす雲ありて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雨も降れどしばしのみ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変わらぬ主は輝きの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御顔をもて守りたもう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Text Box 1">
            <a:extLst>
              <a:ext uri="{FF2B5EF4-FFF2-40B4-BE49-F238E27FC236}">
                <a16:creationId xmlns:a16="http://schemas.microsoft.com/office/drawing/2014/main" id="{11D188AE-29C3-5AA3-7AA4-F10F307D5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115888"/>
            <a:ext cx="63992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聖２３６　喜ばしき声あげて</a:t>
            </a:r>
          </a:p>
        </p:txBody>
      </p:sp>
      <p:sp>
        <p:nvSpPr>
          <p:cNvPr id="712707" name="Text Box 2">
            <a:extLst>
              <a:ext uri="{FF2B5EF4-FFF2-40B4-BE49-F238E27FC236}">
                <a16:creationId xmlns:a16="http://schemas.microsoft.com/office/drawing/2014/main" id="{64313BD4-7378-1FBA-FF66-35F92DECC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877888"/>
            <a:ext cx="5495925" cy="157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讃え歌わん愛の神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贖われし人々よ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Text Box 1">
            <a:extLst>
              <a:ext uri="{FF2B5EF4-FFF2-40B4-BE49-F238E27FC236}">
                <a16:creationId xmlns:a16="http://schemas.microsoft.com/office/drawing/2014/main" id="{4596840D-8847-48C7-95C9-181494EC2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115888"/>
            <a:ext cx="63992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聖２３６　喜ばしき声あげて</a:t>
            </a:r>
          </a:p>
        </p:txBody>
      </p:sp>
      <p:sp>
        <p:nvSpPr>
          <p:cNvPr id="714755" name="Text Box 2">
            <a:extLst>
              <a:ext uri="{FF2B5EF4-FFF2-40B4-BE49-F238E27FC236}">
                <a16:creationId xmlns:a16="http://schemas.microsoft.com/office/drawing/2014/main" id="{3B6A94DA-E0BC-BB92-BAF8-7C143FF26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3" y="425450"/>
            <a:ext cx="7150100" cy="444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ja-JP" altLang="ja-JP" sz="3200">
                <a:solidFill>
                  <a:srgbClr val="FFFFFF"/>
                </a:solidFill>
              </a:rPr>
              <a:t>よみがえ</a:t>
            </a:r>
          </a:p>
          <a:p>
            <a:pPr eaLnBrk="1" hangingPunct="1"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③甦りし　いのちの主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陰府</a:t>
            </a:r>
            <a:r>
              <a:rPr lang="ja-JP" altLang="ja-JP" sz="3200">
                <a:solidFill>
                  <a:srgbClr val="FFFFFF"/>
                </a:solidFill>
              </a:rPr>
              <a:t>(よみ)</a:t>
            </a:r>
            <a:r>
              <a:rPr lang="ja-JP" altLang="ja-JP" sz="4400">
                <a:solidFill>
                  <a:srgbClr val="FFFFFF"/>
                </a:solidFill>
              </a:rPr>
              <a:t>に勝ちし勝利の主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共に在</a:t>
            </a:r>
            <a:r>
              <a:rPr lang="ja-JP" altLang="ja-JP" sz="3200">
                <a:solidFill>
                  <a:srgbClr val="FFFFFF"/>
                </a:solidFill>
              </a:rPr>
              <a:t>(ま)</a:t>
            </a:r>
            <a:r>
              <a:rPr lang="ja-JP" altLang="ja-JP" sz="4400">
                <a:solidFill>
                  <a:srgbClr val="FFFFFF"/>
                </a:solidFill>
              </a:rPr>
              <a:t>せばなど恐れん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戦</a:t>
            </a:r>
            <a:r>
              <a:rPr lang="ja-JP" altLang="ja-JP" sz="3200">
                <a:solidFill>
                  <a:srgbClr val="FFFFFF"/>
                </a:solidFill>
              </a:rPr>
              <a:t>(いくさ)</a:t>
            </a:r>
            <a:r>
              <a:rPr lang="ja-JP" altLang="ja-JP" sz="4400">
                <a:solidFill>
                  <a:srgbClr val="FFFFFF"/>
                </a:solidFill>
              </a:rPr>
              <a:t>挑む敵あらじ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Text Box 1">
            <a:extLst>
              <a:ext uri="{FF2B5EF4-FFF2-40B4-BE49-F238E27FC236}">
                <a16:creationId xmlns:a16="http://schemas.microsoft.com/office/drawing/2014/main" id="{BFFD5A87-1765-E3A6-99BA-219791B3C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0"/>
            <a:ext cx="449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聖２０２　み神は城なり　</a:t>
            </a:r>
          </a:p>
        </p:txBody>
      </p:sp>
      <p:sp>
        <p:nvSpPr>
          <p:cNvPr id="460803" name="Text Box 2">
            <a:extLst>
              <a:ext uri="{FF2B5EF4-FFF2-40B4-BE49-F238E27FC236}">
                <a16:creationId xmlns:a16="http://schemas.microsoft.com/office/drawing/2014/main" id="{B25068EA-9727-8295-8209-B50F668C6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0"/>
            <a:ext cx="875347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②</a:t>
            </a:r>
            <a:r>
              <a:rPr lang="ja-JP" altLang="ja-JP" sz="4400">
                <a:solidFill>
                  <a:srgbClr val="FFFFFF"/>
                </a:solidFill>
              </a:rPr>
              <a:t>我らの力は　弱く頼りなし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されど選ばれし　神の人ぞある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そは誰</a:t>
            </a:r>
            <a:r>
              <a:rPr lang="ja-JP" altLang="ja-JP" sz="3200">
                <a:solidFill>
                  <a:srgbClr val="FFFFFF"/>
                </a:solidFill>
              </a:rPr>
              <a:t>(たれ)</a:t>
            </a:r>
            <a:r>
              <a:rPr lang="ja-JP" altLang="ja-JP" sz="4400">
                <a:solidFill>
                  <a:srgbClr val="FFFFFF"/>
                </a:solidFill>
              </a:rPr>
              <a:t>ぞや　万軍の主なる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キリストイェス　勝ちを得たもう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　唯一の神なり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Text Box 1">
            <a:extLst>
              <a:ext uri="{FF2B5EF4-FFF2-40B4-BE49-F238E27FC236}">
                <a16:creationId xmlns:a16="http://schemas.microsoft.com/office/drawing/2014/main" id="{C635ED87-0037-DC0F-A617-66280D973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115888"/>
            <a:ext cx="63992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聖２３６　喜ばしき声あげて</a:t>
            </a:r>
          </a:p>
        </p:txBody>
      </p:sp>
      <p:sp>
        <p:nvSpPr>
          <p:cNvPr id="716803" name="Text Box 2">
            <a:extLst>
              <a:ext uri="{FF2B5EF4-FFF2-40B4-BE49-F238E27FC236}">
                <a16:creationId xmlns:a16="http://schemas.microsoft.com/office/drawing/2014/main" id="{049FEC26-E78F-AC22-7695-5E5831906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877888"/>
            <a:ext cx="5495925" cy="157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讃え歌わん愛の神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贖われし人々よ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0" name="Text Box 1">
            <a:extLst>
              <a:ext uri="{FF2B5EF4-FFF2-40B4-BE49-F238E27FC236}">
                <a16:creationId xmlns:a16="http://schemas.microsoft.com/office/drawing/2014/main" id="{44B9A7BF-0348-4FDF-39EE-FDA689882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115888"/>
            <a:ext cx="63992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聖２３６　喜ばしき声あげて</a:t>
            </a:r>
          </a:p>
        </p:txBody>
      </p:sp>
      <p:sp>
        <p:nvSpPr>
          <p:cNvPr id="718851" name="Text Box 2">
            <a:extLst>
              <a:ext uri="{FF2B5EF4-FFF2-40B4-BE49-F238E27FC236}">
                <a16:creationId xmlns:a16="http://schemas.microsoft.com/office/drawing/2014/main" id="{6ABB5D16-A31B-6880-18F0-4C5F7ECBB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" y="877888"/>
            <a:ext cx="6577013" cy="402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④喜ばしき声あげて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天つ国の門</a:t>
            </a:r>
            <a:r>
              <a:rPr lang="ja-JP" altLang="ja-JP" sz="3200">
                <a:solidFill>
                  <a:srgbClr val="FFFFFF"/>
                </a:solidFill>
              </a:rPr>
              <a:t>(かど)</a:t>
            </a:r>
            <a:r>
              <a:rPr lang="ja-JP" altLang="ja-JP" sz="4400">
                <a:solidFill>
                  <a:srgbClr val="FFFFFF"/>
                </a:solidFill>
              </a:rPr>
              <a:t>に入らん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父なる神子なる神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御霊の神讃えつつ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98" name="Text Box 1">
            <a:extLst>
              <a:ext uri="{FF2B5EF4-FFF2-40B4-BE49-F238E27FC236}">
                <a16:creationId xmlns:a16="http://schemas.microsoft.com/office/drawing/2014/main" id="{5C087CC6-04B1-FE88-A128-80ADE6082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115888"/>
            <a:ext cx="63992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聖２３６　喜ばしき声あげて</a:t>
            </a:r>
          </a:p>
        </p:txBody>
      </p:sp>
      <p:sp>
        <p:nvSpPr>
          <p:cNvPr id="720899" name="Text Box 2">
            <a:extLst>
              <a:ext uri="{FF2B5EF4-FFF2-40B4-BE49-F238E27FC236}">
                <a16:creationId xmlns:a16="http://schemas.microsoft.com/office/drawing/2014/main" id="{1FB69B05-9351-09D0-9CB7-5962A9B88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877888"/>
            <a:ext cx="5495925" cy="157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讃え歌わん愛の神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贖われし人々よ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Text Box 1">
            <a:extLst>
              <a:ext uri="{FF2B5EF4-FFF2-40B4-BE49-F238E27FC236}">
                <a16:creationId xmlns:a16="http://schemas.microsoft.com/office/drawing/2014/main" id="{E96DC003-9732-65F0-A664-4A0976BFE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115888"/>
            <a:ext cx="63992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聖２３７　きみはわれのまぼろし</a:t>
            </a:r>
          </a:p>
        </p:txBody>
      </p:sp>
      <p:sp>
        <p:nvSpPr>
          <p:cNvPr id="722947" name="Text Box 2">
            <a:extLst>
              <a:ext uri="{FF2B5EF4-FFF2-40B4-BE49-F238E27FC236}">
                <a16:creationId xmlns:a16="http://schemas.microsoft.com/office/drawing/2014/main" id="{50714401-4940-A2F6-94D4-377C3F1A6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877888"/>
            <a:ext cx="4981575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君は我の幻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ＤＦＧ中太丸ゴシック体" pitchFamily="48" charset="0"/>
              </a:rPr>
              <a:t>   </a:t>
            </a: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誰を他に持つべき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　 昼も夜も我が身の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ＤＦＧ中太丸ゴシック体" pitchFamily="48" charset="0"/>
              </a:rPr>
              <a:t>   </a:t>
            </a: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仰ぎ見るはただ君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Text Box 1">
            <a:extLst>
              <a:ext uri="{FF2B5EF4-FFF2-40B4-BE49-F238E27FC236}">
                <a16:creationId xmlns:a16="http://schemas.microsoft.com/office/drawing/2014/main" id="{F489CEFB-D0E1-AD43-917F-459563C68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115888"/>
            <a:ext cx="63992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聖２３７　きみはわれのまぼろし</a:t>
            </a:r>
          </a:p>
        </p:txBody>
      </p:sp>
      <p:sp>
        <p:nvSpPr>
          <p:cNvPr id="182274" name="Text Box 2">
            <a:extLst>
              <a:ext uri="{FF2B5EF4-FFF2-40B4-BE49-F238E27FC236}">
                <a16:creationId xmlns:a16="http://schemas.microsoft.com/office/drawing/2014/main" id="{020BF7E1-B8D8-DAB8-902A-F1EBFB3A3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" y="1066800"/>
            <a:ext cx="7723188" cy="3209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marL="727075" indent="-727075">
              <a:tabLst>
                <a:tab pos="727075" algn="l"/>
                <a:tab pos="1174750" algn="l"/>
                <a:tab pos="1624013" algn="l"/>
                <a:tab pos="2073275" algn="l"/>
                <a:tab pos="2522538" algn="l"/>
                <a:tab pos="2971800" algn="l"/>
                <a:tab pos="3421063" algn="l"/>
                <a:tab pos="3870325" algn="l"/>
                <a:tab pos="4319588" algn="l"/>
                <a:tab pos="4768850" algn="l"/>
                <a:tab pos="5218113" algn="l"/>
                <a:tab pos="5667375" algn="l"/>
                <a:tab pos="6116638" algn="l"/>
                <a:tab pos="6565900" algn="l"/>
                <a:tab pos="7015163" algn="l"/>
                <a:tab pos="7464425" algn="l"/>
                <a:tab pos="7913688" algn="l"/>
                <a:tab pos="8362950" algn="l"/>
                <a:tab pos="8812213" algn="l"/>
                <a:tab pos="9261475" algn="l"/>
                <a:tab pos="97107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727075" algn="l"/>
                <a:tab pos="1174750" algn="l"/>
                <a:tab pos="1624013" algn="l"/>
                <a:tab pos="2073275" algn="l"/>
                <a:tab pos="2522538" algn="l"/>
                <a:tab pos="2971800" algn="l"/>
                <a:tab pos="3421063" algn="l"/>
                <a:tab pos="3870325" algn="l"/>
                <a:tab pos="4319588" algn="l"/>
                <a:tab pos="4768850" algn="l"/>
                <a:tab pos="5218113" algn="l"/>
                <a:tab pos="5667375" algn="l"/>
                <a:tab pos="6116638" algn="l"/>
                <a:tab pos="6565900" algn="l"/>
                <a:tab pos="7015163" algn="l"/>
                <a:tab pos="7464425" algn="l"/>
                <a:tab pos="7913688" algn="l"/>
                <a:tab pos="8362950" algn="l"/>
                <a:tab pos="8812213" algn="l"/>
                <a:tab pos="9261475" algn="l"/>
                <a:tab pos="97107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727075" algn="l"/>
                <a:tab pos="1174750" algn="l"/>
                <a:tab pos="1624013" algn="l"/>
                <a:tab pos="2073275" algn="l"/>
                <a:tab pos="2522538" algn="l"/>
                <a:tab pos="2971800" algn="l"/>
                <a:tab pos="3421063" algn="l"/>
                <a:tab pos="3870325" algn="l"/>
                <a:tab pos="4319588" algn="l"/>
                <a:tab pos="4768850" algn="l"/>
                <a:tab pos="5218113" algn="l"/>
                <a:tab pos="5667375" algn="l"/>
                <a:tab pos="6116638" algn="l"/>
                <a:tab pos="6565900" algn="l"/>
                <a:tab pos="7015163" algn="l"/>
                <a:tab pos="7464425" algn="l"/>
                <a:tab pos="7913688" algn="l"/>
                <a:tab pos="8362950" algn="l"/>
                <a:tab pos="8812213" algn="l"/>
                <a:tab pos="9261475" algn="l"/>
                <a:tab pos="97107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727075" algn="l"/>
                <a:tab pos="1174750" algn="l"/>
                <a:tab pos="1624013" algn="l"/>
                <a:tab pos="2073275" algn="l"/>
                <a:tab pos="2522538" algn="l"/>
                <a:tab pos="2971800" algn="l"/>
                <a:tab pos="3421063" algn="l"/>
                <a:tab pos="3870325" algn="l"/>
                <a:tab pos="4319588" algn="l"/>
                <a:tab pos="4768850" algn="l"/>
                <a:tab pos="5218113" algn="l"/>
                <a:tab pos="5667375" algn="l"/>
                <a:tab pos="6116638" algn="l"/>
                <a:tab pos="6565900" algn="l"/>
                <a:tab pos="7015163" algn="l"/>
                <a:tab pos="7464425" algn="l"/>
                <a:tab pos="7913688" algn="l"/>
                <a:tab pos="8362950" algn="l"/>
                <a:tab pos="8812213" algn="l"/>
                <a:tab pos="9261475" algn="l"/>
                <a:tab pos="97107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727075" algn="l"/>
                <a:tab pos="1174750" algn="l"/>
                <a:tab pos="1624013" algn="l"/>
                <a:tab pos="2073275" algn="l"/>
                <a:tab pos="2522538" algn="l"/>
                <a:tab pos="2971800" algn="l"/>
                <a:tab pos="3421063" algn="l"/>
                <a:tab pos="3870325" algn="l"/>
                <a:tab pos="4319588" algn="l"/>
                <a:tab pos="4768850" algn="l"/>
                <a:tab pos="5218113" algn="l"/>
                <a:tab pos="5667375" algn="l"/>
                <a:tab pos="6116638" algn="l"/>
                <a:tab pos="6565900" algn="l"/>
                <a:tab pos="7015163" algn="l"/>
                <a:tab pos="7464425" algn="l"/>
                <a:tab pos="7913688" algn="l"/>
                <a:tab pos="8362950" algn="l"/>
                <a:tab pos="8812213" algn="l"/>
                <a:tab pos="9261475" algn="l"/>
                <a:tab pos="97107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7075" algn="l"/>
                <a:tab pos="1174750" algn="l"/>
                <a:tab pos="1624013" algn="l"/>
                <a:tab pos="2073275" algn="l"/>
                <a:tab pos="2522538" algn="l"/>
                <a:tab pos="2971800" algn="l"/>
                <a:tab pos="3421063" algn="l"/>
                <a:tab pos="3870325" algn="l"/>
                <a:tab pos="4319588" algn="l"/>
                <a:tab pos="4768850" algn="l"/>
                <a:tab pos="5218113" algn="l"/>
                <a:tab pos="5667375" algn="l"/>
                <a:tab pos="6116638" algn="l"/>
                <a:tab pos="6565900" algn="l"/>
                <a:tab pos="7015163" algn="l"/>
                <a:tab pos="7464425" algn="l"/>
                <a:tab pos="7913688" algn="l"/>
                <a:tab pos="8362950" algn="l"/>
                <a:tab pos="8812213" algn="l"/>
                <a:tab pos="9261475" algn="l"/>
                <a:tab pos="97107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7075" algn="l"/>
                <a:tab pos="1174750" algn="l"/>
                <a:tab pos="1624013" algn="l"/>
                <a:tab pos="2073275" algn="l"/>
                <a:tab pos="2522538" algn="l"/>
                <a:tab pos="2971800" algn="l"/>
                <a:tab pos="3421063" algn="l"/>
                <a:tab pos="3870325" algn="l"/>
                <a:tab pos="4319588" algn="l"/>
                <a:tab pos="4768850" algn="l"/>
                <a:tab pos="5218113" algn="l"/>
                <a:tab pos="5667375" algn="l"/>
                <a:tab pos="6116638" algn="l"/>
                <a:tab pos="6565900" algn="l"/>
                <a:tab pos="7015163" algn="l"/>
                <a:tab pos="7464425" algn="l"/>
                <a:tab pos="7913688" algn="l"/>
                <a:tab pos="8362950" algn="l"/>
                <a:tab pos="8812213" algn="l"/>
                <a:tab pos="9261475" algn="l"/>
                <a:tab pos="97107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7075" algn="l"/>
                <a:tab pos="1174750" algn="l"/>
                <a:tab pos="1624013" algn="l"/>
                <a:tab pos="2073275" algn="l"/>
                <a:tab pos="2522538" algn="l"/>
                <a:tab pos="2971800" algn="l"/>
                <a:tab pos="3421063" algn="l"/>
                <a:tab pos="3870325" algn="l"/>
                <a:tab pos="4319588" algn="l"/>
                <a:tab pos="4768850" algn="l"/>
                <a:tab pos="5218113" algn="l"/>
                <a:tab pos="5667375" algn="l"/>
                <a:tab pos="6116638" algn="l"/>
                <a:tab pos="6565900" algn="l"/>
                <a:tab pos="7015163" algn="l"/>
                <a:tab pos="7464425" algn="l"/>
                <a:tab pos="7913688" algn="l"/>
                <a:tab pos="8362950" algn="l"/>
                <a:tab pos="8812213" algn="l"/>
                <a:tab pos="9261475" algn="l"/>
                <a:tab pos="97107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7075" algn="l"/>
                <a:tab pos="1174750" algn="l"/>
                <a:tab pos="1624013" algn="l"/>
                <a:tab pos="2073275" algn="l"/>
                <a:tab pos="2522538" algn="l"/>
                <a:tab pos="2971800" algn="l"/>
                <a:tab pos="3421063" algn="l"/>
                <a:tab pos="3870325" algn="l"/>
                <a:tab pos="4319588" algn="l"/>
                <a:tab pos="4768850" algn="l"/>
                <a:tab pos="5218113" algn="l"/>
                <a:tab pos="5667375" algn="l"/>
                <a:tab pos="6116638" algn="l"/>
                <a:tab pos="6565900" algn="l"/>
                <a:tab pos="7015163" algn="l"/>
                <a:tab pos="7464425" algn="l"/>
                <a:tab pos="7913688" algn="l"/>
                <a:tab pos="8362950" algn="l"/>
                <a:tab pos="8812213" algn="l"/>
                <a:tab pos="9261475" algn="l"/>
                <a:tab pos="97107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575"/>
              </a:spcBef>
              <a:spcAft>
                <a:spcPts val="575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AutoNum type="circleNumDbPlain" startAt="2"/>
              <a:defRPr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「御言葉」なるキリスト　</a:t>
            </a:r>
          </a:p>
          <a:p>
            <a:pPr marL="742950" eaLnBrk="1" hangingPunct="1">
              <a:spcBef>
                <a:spcPts val="575"/>
              </a:spcBef>
              <a:spcAft>
                <a:spcPts val="575"/>
              </a:spcAft>
              <a:buSzPct val="100000"/>
              <a:defRPr/>
            </a:pPr>
            <a:r>
              <a:rPr lang="en-US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     </a:t>
            </a: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我と共に在ますとは！</a:t>
            </a:r>
          </a:p>
          <a:p>
            <a:pPr marL="742950" eaLnBrk="1" hangingPunct="1">
              <a:spcBef>
                <a:spcPts val="575"/>
              </a:spcBef>
              <a:spcAft>
                <a:spcPts val="575"/>
              </a:spcAft>
              <a:buSzPct val="100000"/>
              <a:defRPr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　   血を分けたる親子も　</a:t>
            </a:r>
          </a:p>
          <a:p>
            <a:pPr marL="742950" eaLnBrk="1" hangingPunct="1">
              <a:spcBef>
                <a:spcPts val="575"/>
              </a:spcBef>
              <a:spcAft>
                <a:spcPts val="575"/>
              </a:spcAft>
              <a:buSzPct val="100000"/>
              <a:defRPr/>
            </a:pPr>
            <a:r>
              <a:rPr lang="en-US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     </a:t>
            </a: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及ばざる繋ぎなり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Text Box 1">
            <a:extLst>
              <a:ext uri="{FF2B5EF4-FFF2-40B4-BE49-F238E27FC236}">
                <a16:creationId xmlns:a16="http://schemas.microsoft.com/office/drawing/2014/main" id="{D195E1BD-C55C-1156-BF72-295250315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115888"/>
            <a:ext cx="63992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聖２３７　きみはわれのまぼろし</a:t>
            </a:r>
          </a:p>
        </p:txBody>
      </p:sp>
      <p:sp>
        <p:nvSpPr>
          <p:cNvPr id="727043" name="Text Box 2">
            <a:extLst>
              <a:ext uri="{FF2B5EF4-FFF2-40B4-BE49-F238E27FC236}">
                <a16:creationId xmlns:a16="http://schemas.microsoft.com/office/drawing/2014/main" id="{184C89EC-6359-C0B2-B47C-9EF7476F2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50" y="1268413"/>
            <a:ext cx="5467350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③宝も名も望まじ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　 君を君を宿し奉れば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 　いとも高き王なる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   </a:t>
            </a: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君ぞ我の富なる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Text Box 1">
            <a:extLst>
              <a:ext uri="{FF2B5EF4-FFF2-40B4-BE49-F238E27FC236}">
                <a16:creationId xmlns:a16="http://schemas.microsoft.com/office/drawing/2014/main" id="{19996F97-1F38-A97B-D986-E10BBDE17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115888"/>
            <a:ext cx="63992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聖２３７　きみはわれのまぼろし</a:t>
            </a:r>
          </a:p>
        </p:txBody>
      </p:sp>
      <p:sp>
        <p:nvSpPr>
          <p:cNvPr id="729091" name="Text Box 2">
            <a:extLst>
              <a:ext uri="{FF2B5EF4-FFF2-40B4-BE49-F238E27FC236}">
                <a16:creationId xmlns:a16="http://schemas.microsoft.com/office/drawing/2014/main" id="{D1AF9033-C897-C26B-EFDD-00CF46978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75" y="1066800"/>
            <a:ext cx="5722938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④君は我の幻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   </a:t>
            </a: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いかなる事ありとも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　 昇らしめよ我が身を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   </a:t>
            </a: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いよよ高き空へと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Text Box 1">
            <a:extLst>
              <a:ext uri="{FF2B5EF4-FFF2-40B4-BE49-F238E27FC236}">
                <a16:creationId xmlns:a16="http://schemas.microsoft.com/office/drawing/2014/main" id="{BEF545D4-DD31-6C64-FA07-09000B232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7550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聖２３８　主よいよいよ</a:t>
            </a:r>
          </a:p>
        </p:txBody>
      </p:sp>
      <p:sp>
        <p:nvSpPr>
          <p:cNvPr id="731139" name="Text Box 2">
            <a:extLst>
              <a:ext uri="{FF2B5EF4-FFF2-40B4-BE49-F238E27FC236}">
                <a16:creationId xmlns:a16="http://schemas.microsoft.com/office/drawing/2014/main" id="{F0693341-D564-C2DD-3793-54EA57D7D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0"/>
            <a:ext cx="7772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主よいよいよ　近づかん</a:t>
            </a:r>
          </a:p>
          <a:p>
            <a:pPr eaLnBrk="1" hangingPunct="1"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わが踏むべき　十字架の</a:t>
            </a:r>
          </a:p>
          <a:p>
            <a:pPr eaLnBrk="1" hangingPunct="1"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道を避けて　行くべきかは</a:t>
            </a:r>
          </a:p>
          <a:p>
            <a:pPr eaLnBrk="1" hangingPunct="1"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主よいよいよ　近づかん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Text Box 1">
            <a:extLst>
              <a:ext uri="{FF2B5EF4-FFF2-40B4-BE49-F238E27FC236}">
                <a16:creationId xmlns:a16="http://schemas.microsoft.com/office/drawing/2014/main" id="{7F36025D-37BD-A3C9-3285-F16320070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975" y="0"/>
            <a:ext cx="7853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聖２３８　主よいよいよ</a:t>
            </a:r>
          </a:p>
        </p:txBody>
      </p:sp>
      <p:sp>
        <p:nvSpPr>
          <p:cNvPr id="733187" name="Text Box 2">
            <a:extLst>
              <a:ext uri="{FF2B5EF4-FFF2-40B4-BE49-F238E27FC236}">
                <a16:creationId xmlns:a16="http://schemas.microsoft.com/office/drawing/2014/main" id="{5101217C-2FEB-3D81-6575-E3DE090CC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0"/>
            <a:ext cx="7772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②野を旅して　夕暮れに</a:t>
            </a:r>
          </a:p>
          <a:p>
            <a:pPr eaLnBrk="1" hangingPunct="1"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われ石をば　枕に</a:t>
            </a:r>
          </a:p>
          <a:p>
            <a:pPr eaLnBrk="1" hangingPunct="1"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野宿せしが　夢にも見ぬ</a:t>
            </a:r>
          </a:p>
          <a:p>
            <a:pPr eaLnBrk="1" hangingPunct="1"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主よいよいよ　近づかん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Text Box 1">
            <a:extLst>
              <a:ext uri="{FF2B5EF4-FFF2-40B4-BE49-F238E27FC236}">
                <a16:creationId xmlns:a16="http://schemas.microsoft.com/office/drawing/2014/main" id="{C4E1DEED-EF31-DC8B-D9FC-B2DF8987E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4288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聖２３８　主よいよいよ</a:t>
            </a:r>
          </a:p>
        </p:txBody>
      </p:sp>
      <p:sp>
        <p:nvSpPr>
          <p:cNvPr id="735235" name="Text Box 2">
            <a:extLst>
              <a:ext uri="{FF2B5EF4-FFF2-40B4-BE49-F238E27FC236}">
                <a16:creationId xmlns:a16="http://schemas.microsoft.com/office/drawing/2014/main" id="{16CB37EE-9955-40A6-CD0C-B6EAE942E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990600"/>
            <a:ext cx="7772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天地つなげる　はしごを</a:t>
            </a:r>
          </a:p>
          <a:p>
            <a:pPr eaLnBrk="1" hangingPunct="1"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　 主の使いは　行き来し</a:t>
            </a:r>
          </a:p>
          <a:p>
            <a:pPr eaLnBrk="1" hangingPunct="1"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　 「昇りこよ」と　招くごとし</a:t>
            </a:r>
          </a:p>
          <a:p>
            <a:pPr eaLnBrk="1" hangingPunct="1"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　 主よいよいよ　近づかん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Text Box 1">
            <a:extLst>
              <a:ext uri="{FF2B5EF4-FFF2-40B4-BE49-F238E27FC236}">
                <a16:creationId xmlns:a16="http://schemas.microsoft.com/office/drawing/2014/main" id="{E5D13346-261F-A4BB-4FFF-592FADCA7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0"/>
            <a:ext cx="449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聖２０２　み神は城なり　</a:t>
            </a:r>
          </a:p>
        </p:txBody>
      </p:sp>
      <p:sp>
        <p:nvSpPr>
          <p:cNvPr id="462851" name="Text Box 2">
            <a:extLst>
              <a:ext uri="{FF2B5EF4-FFF2-40B4-BE49-F238E27FC236}">
                <a16:creationId xmlns:a16="http://schemas.microsoft.com/office/drawing/2014/main" id="{225FAED6-7E12-AAF8-6841-E726500AA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1288" y="188913"/>
            <a:ext cx="8958263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③</a:t>
            </a:r>
            <a:r>
              <a:rPr lang="ja-JP" altLang="ja-JP" sz="4400">
                <a:solidFill>
                  <a:srgbClr val="FFFFFF"/>
                </a:solidFill>
              </a:rPr>
              <a:t>悪魔世に満ちて　よしや脅すとも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我らは恐れじ　神は味方なり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この世の君　凄み顔に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迫り来とも　何かはあらん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勝ちは定まれり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Text Box 1">
            <a:extLst>
              <a:ext uri="{FF2B5EF4-FFF2-40B4-BE49-F238E27FC236}">
                <a16:creationId xmlns:a16="http://schemas.microsoft.com/office/drawing/2014/main" id="{7FD16A31-BFA3-859E-03EE-99AB43776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4288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聖２３８　主よいよいよ</a:t>
            </a:r>
          </a:p>
        </p:txBody>
      </p:sp>
      <p:sp>
        <p:nvSpPr>
          <p:cNvPr id="737283" name="Text Box 2">
            <a:extLst>
              <a:ext uri="{FF2B5EF4-FFF2-40B4-BE49-F238E27FC236}">
                <a16:creationId xmlns:a16="http://schemas.microsoft.com/office/drawing/2014/main" id="{A28DAAB4-5D56-CBB9-D571-8FAF04D67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990600"/>
            <a:ext cx="7772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④われ目覚めて　枕に</a:t>
            </a:r>
          </a:p>
          <a:p>
            <a:pPr eaLnBrk="1" hangingPunct="1"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　 なしたる石　打ち立て</a:t>
            </a:r>
          </a:p>
          <a:p>
            <a:pPr eaLnBrk="1" hangingPunct="1"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　 御神の御名　誉め讃えぬ</a:t>
            </a:r>
          </a:p>
          <a:p>
            <a:pPr eaLnBrk="1" hangingPunct="1"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　 主よいよいよ　近づかん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Text Box 1">
            <a:extLst>
              <a:ext uri="{FF2B5EF4-FFF2-40B4-BE49-F238E27FC236}">
                <a16:creationId xmlns:a16="http://schemas.microsoft.com/office/drawing/2014/main" id="{C1358A16-0BDF-6B8C-3EAC-02CAA01DD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聖２３８　主よいよいよ</a:t>
            </a:r>
          </a:p>
        </p:txBody>
      </p:sp>
      <p:sp>
        <p:nvSpPr>
          <p:cNvPr id="739331" name="Text Box 2">
            <a:extLst>
              <a:ext uri="{FF2B5EF4-FFF2-40B4-BE49-F238E27FC236}">
                <a16:creationId xmlns:a16="http://schemas.microsoft.com/office/drawing/2014/main" id="{BC4999B6-097B-773E-AA30-02E28E377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8" y="1125538"/>
            <a:ext cx="8156575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⑤</a:t>
            </a: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わが世を去る日　来なば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　 太陽　月　星　下に見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　 天駆けりて　御門</a:t>
            </a:r>
            <a:r>
              <a:rPr lang="en-US" altLang="ja-JP" sz="3200">
                <a:solidFill>
                  <a:srgbClr val="FFFFFF"/>
                </a:solidFill>
                <a:latin typeface="ＤＦＧ中太丸ゴシック体" pitchFamily="48" charset="0"/>
              </a:rPr>
              <a:t>(</a:t>
            </a:r>
            <a:r>
              <a:rPr lang="ja-JP" altLang="ja-JP" sz="3200">
                <a:solidFill>
                  <a:srgbClr val="FFFFFF"/>
                </a:solidFill>
                <a:latin typeface="ＤＦＧ中太丸ゴシック体" pitchFamily="48" charset="0"/>
              </a:rPr>
              <a:t>みかど</a:t>
            </a:r>
            <a:r>
              <a:rPr lang="en-US" altLang="ja-JP" sz="3200">
                <a:solidFill>
                  <a:srgbClr val="FFFFFF"/>
                </a:solidFill>
                <a:latin typeface="ＤＦＧ中太丸ゴシック体" pitchFamily="48" charset="0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につき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　 主を仰ぎ見ん　親しく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Text Box 1">
            <a:extLst>
              <a:ext uri="{FF2B5EF4-FFF2-40B4-BE49-F238E27FC236}">
                <a16:creationId xmlns:a16="http://schemas.microsoft.com/office/drawing/2014/main" id="{53F3B1CC-FC59-7576-2802-7964BC6AC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0"/>
            <a:ext cx="518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Arial" panose="020B0604020202020204" pitchFamily="34" charset="0"/>
                <a:ea typeface="HG丸ｺﾞｼｯｸM-PRO" panose="020F0600000000000000" pitchFamily="50" charset="-128"/>
              </a:rPr>
              <a:t>聖２３９　すくいぬしを</a:t>
            </a:r>
          </a:p>
        </p:txBody>
      </p:sp>
      <p:sp>
        <p:nvSpPr>
          <p:cNvPr id="741379" name="Text Box 2">
            <a:extLst>
              <a:ext uri="{FF2B5EF4-FFF2-40B4-BE49-F238E27FC236}">
                <a16:creationId xmlns:a16="http://schemas.microsoft.com/office/drawing/2014/main" id="{F2F16177-9955-7309-3933-818C150D8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6213" y="-158750"/>
            <a:ext cx="9320213" cy="47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3200">
                <a:solidFill>
                  <a:srgbClr val="FFFFFF"/>
                </a:solidFill>
              </a:rPr>
              <a:t>                                   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①</a:t>
            </a:r>
            <a:r>
              <a:rPr lang="ja-JP" altLang="ja-JP" sz="4400">
                <a:solidFill>
                  <a:srgbClr val="FFFFFF"/>
                </a:solidFill>
              </a:rPr>
              <a:t>救い主を　慕う民よ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声をば合わせて　歌い進まん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3200">
                <a:solidFill>
                  <a:srgbClr val="FFFFFF"/>
                </a:solidFill>
              </a:rPr>
              <a:t>　　　　　　　　　　　　　　　　　　　　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②歌歌わぬ　者もあれど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神の子たる者　歌わでやは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Text Box 1">
            <a:extLst>
              <a:ext uri="{FF2B5EF4-FFF2-40B4-BE49-F238E27FC236}">
                <a16:creationId xmlns:a16="http://schemas.microsoft.com/office/drawing/2014/main" id="{351C9F75-1149-532F-E403-D1C190EE1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0"/>
            <a:ext cx="518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Arial" panose="020B0604020202020204" pitchFamily="34" charset="0"/>
                <a:ea typeface="HG丸ｺﾞｼｯｸM-PRO" panose="020F0600000000000000" pitchFamily="50" charset="-128"/>
              </a:rPr>
              <a:t>聖２３９　すくいぬしを</a:t>
            </a:r>
          </a:p>
        </p:txBody>
      </p:sp>
      <p:sp>
        <p:nvSpPr>
          <p:cNvPr id="743427" name="Text Box 2">
            <a:extLst>
              <a:ext uri="{FF2B5EF4-FFF2-40B4-BE49-F238E27FC236}">
                <a16:creationId xmlns:a16="http://schemas.microsoft.com/office/drawing/2014/main" id="{29C58988-DCF0-4499-917E-A8F4A8A77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6213" y="-158750"/>
            <a:ext cx="9320213" cy="628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3200">
                <a:solidFill>
                  <a:srgbClr val="FFFFFF"/>
                </a:solidFill>
              </a:rPr>
              <a:t>                                   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③</a:t>
            </a:r>
            <a:r>
              <a:rPr lang="ja-JP" altLang="ja-JP" sz="4400">
                <a:solidFill>
                  <a:srgbClr val="FFFFFF"/>
                </a:solidFill>
              </a:rPr>
              <a:t>信仰と愛と　望みの実は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　われらの旅路の　慰めなり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3200">
                <a:solidFill>
                  <a:srgbClr val="FFFFFF"/>
                </a:solidFill>
              </a:rPr>
              <a:t>　　　　　　　　　　　　　　　　　　　　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④励ましあい　歌い進まん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　涙無き国の　門口</a:t>
            </a:r>
            <a:r>
              <a:rPr lang="ja-JP" altLang="ja-JP" sz="3200">
                <a:solidFill>
                  <a:srgbClr val="FFFFFF"/>
                </a:solidFill>
              </a:rPr>
              <a:t>（かどぐち）</a:t>
            </a:r>
            <a:r>
              <a:rPr lang="ja-JP" altLang="ja-JP" sz="4400">
                <a:solidFill>
                  <a:srgbClr val="FFFFFF"/>
                </a:solidFill>
              </a:rPr>
              <a:t>まで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</a:endParaRP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4" name="Text Box 1">
            <a:extLst>
              <a:ext uri="{FF2B5EF4-FFF2-40B4-BE49-F238E27FC236}">
                <a16:creationId xmlns:a16="http://schemas.microsoft.com/office/drawing/2014/main" id="{C93ADF37-47F1-98FB-E55E-438E8EC1B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0"/>
            <a:ext cx="518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Arial" panose="020B0604020202020204" pitchFamily="34" charset="0"/>
                <a:ea typeface="HG丸ｺﾞｼｯｸM-PRO" panose="020F0600000000000000" pitchFamily="50" charset="-128"/>
              </a:rPr>
              <a:t>聖２４０　めぐみの雨をば</a:t>
            </a:r>
          </a:p>
        </p:txBody>
      </p:sp>
      <p:sp>
        <p:nvSpPr>
          <p:cNvPr id="745475" name="Text Box 2">
            <a:extLst>
              <a:ext uri="{FF2B5EF4-FFF2-40B4-BE49-F238E27FC236}">
                <a16:creationId xmlns:a16="http://schemas.microsoft.com/office/drawing/2014/main" id="{DC205E6A-7054-053E-C811-96C658AD2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6213" y="-158750"/>
            <a:ext cx="9320213" cy="47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3200">
                <a:solidFill>
                  <a:srgbClr val="FFFFFF"/>
                </a:solidFill>
              </a:rPr>
              <a:t>                                   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①</a:t>
            </a:r>
            <a:r>
              <a:rPr lang="ja-JP" altLang="ja-JP" sz="4400">
                <a:solidFill>
                  <a:srgbClr val="FFFFFF"/>
                </a:solidFill>
              </a:rPr>
              <a:t>恵みの雨をば　降らして民の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渇ける魂　生かす御神よ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3200">
                <a:solidFill>
                  <a:srgbClr val="FFFFFF"/>
                </a:solidFill>
              </a:rPr>
              <a:t>　　　　　　　　　　　　　　　　　　　　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②汚れと罪とに　満てる身なれど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へりくだり待てば　漏らしたまわで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2" name="Text Box 1">
            <a:extLst>
              <a:ext uri="{FF2B5EF4-FFF2-40B4-BE49-F238E27FC236}">
                <a16:creationId xmlns:a16="http://schemas.microsoft.com/office/drawing/2014/main" id="{5EC6D533-C8C5-22EA-26B9-FC96D19F7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0"/>
            <a:ext cx="518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Arial" panose="020B0604020202020204" pitchFamily="34" charset="0"/>
                <a:ea typeface="HG丸ｺﾞｼｯｸM-PRO" panose="020F0600000000000000" pitchFamily="50" charset="-128"/>
              </a:rPr>
              <a:t>聖２４０　めぐみの雨をば</a:t>
            </a:r>
          </a:p>
        </p:txBody>
      </p:sp>
      <p:sp>
        <p:nvSpPr>
          <p:cNvPr id="747523" name="Text Box 2">
            <a:extLst>
              <a:ext uri="{FF2B5EF4-FFF2-40B4-BE49-F238E27FC236}">
                <a16:creationId xmlns:a16="http://schemas.microsoft.com/office/drawing/2014/main" id="{E230CEB6-49A7-B1CC-3F75-289CC10EA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17525" y="-158750"/>
            <a:ext cx="9661525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3200">
                <a:solidFill>
                  <a:srgbClr val="FFFFFF"/>
                </a:solidFill>
              </a:rPr>
              <a:t>                                   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③祈り待ち望む　この身をそれて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　疾風</a:t>
            </a:r>
            <a:r>
              <a:rPr lang="ja-JP" altLang="ja-JP" sz="3200">
                <a:solidFill>
                  <a:srgbClr val="FFFFFF"/>
                </a:solidFill>
              </a:rPr>
              <a:t>（はやて）</a:t>
            </a:r>
            <a:r>
              <a:rPr lang="ja-JP" altLang="ja-JP" sz="4400">
                <a:solidFill>
                  <a:srgbClr val="FFFFFF"/>
                </a:solidFill>
              </a:rPr>
              <a:t>のごとくに　通りたまわず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3200">
                <a:solidFill>
                  <a:srgbClr val="FFFFFF"/>
                </a:solidFill>
              </a:rPr>
              <a:t>　　　　　　　　　　　　　　　　　　　　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④めしいの目開け　栄見るを得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堅き舌ほどけ　道を説くを得ん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0" name="Text Box 1">
            <a:extLst>
              <a:ext uri="{FF2B5EF4-FFF2-40B4-BE49-F238E27FC236}">
                <a16:creationId xmlns:a16="http://schemas.microsoft.com/office/drawing/2014/main" id="{FCD3C65C-3E7B-D18E-41AA-5E1E640BD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0"/>
            <a:ext cx="518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Arial" panose="020B0604020202020204" pitchFamily="34" charset="0"/>
                <a:ea typeface="HG丸ｺﾞｼｯｸM-PRO" panose="020F0600000000000000" pitchFamily="50" charset="-128"/>
              </a:rPr>
              <a:t>聖２４０　めぐみの雨をば</a:t>
            </a:r>
          </a:p>
        </p:txBody>
      </p:sp>
      <p:sp>
        <p:nvSpPr>
          <p:cNvPr id="749571" name="Text Box 2">
            <a:extLst>
              <a:ext uri="{FF2B5EF4-FFF2-40B4-BE49-F238E27FC236}">
                <a16:creationId xmlns:a16="http://schemas.microsoft.com/office/drawing/2014/main" id="{091B575F-A0CB-A877-A4AB-029BE6700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17525" y="-158750"/>
            <a:ext cx="9661525" cy="349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3200">
                <a:solidFill>
                  <a:srgbClr val="FFFFFF"/>
                </a:solidFill>
              </a:rPr>
              <a:t>                                   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⑤変わり無き愛と　力ある血と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　深き御恵みを　崇むるために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Text Box 1">
            <a:extLst>
              <a:ext uri="{FF2B5EF4-FFF2-40B4-BE49-F238E27FC236}">
                <a16:creationId xmlns:a16="http://schemas.microsoft.com/office/drawing/2014/main" id="{3AEB6125-626C-DC8D-3BB7-B3D283B14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4213" y="0"/>
            <a:ext cx="4540250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聖２４１　いのりまつる</a:t>
            </a:r>
          </a:p>
        </p:txBody>
      </p:sp>
      <p:sp>
        <p:nvSpPr>
          <p:cNvPr id="751619" name="Text Box 2">
            <a:extLst>
              <a:ext uri="{FF2B5EF4-FFF2-40B4-BE49-F238E27FC236}">
                <a16:creationId xmlns:a16="http://schemas.microsoft.com/office/drawing/2014/main" id="{3AEFF902-5D0D-7F1C-5E51-E4B06C87B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0975" y="74613"/>
            <a:ext cx="9448800" cy="593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87840" bIns="4392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祈りまつる 我が主よ　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こたえ給え　我が身に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いよよ切に　愛させ給え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汝</a:t>
            </a:r>
            <a:r>
              <a:rPr lang="en-US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(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なれ</a:t>
            </a:r>
            <a:r>
              <a:rPr lang="en-US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をば　汝をば　</a:t>
            </a: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Text Box 1">
            <a:extLst>
              <a:ext uri="{FF2B5EF4-FFF2-40B4-BE49-F238E27FC236}">
                <a16:creationId xmlns:a16="http://schemas.microsoft.com/office/drawing/2014/main" id="{AAA767EF-8F4F-0B65-D595-131286E37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115888"/>
            <a:ext cx="4691063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聖２４１　いのりまつる</a:t>
            </a:r>
          </a:p>
        </p:txBody>
      </p:sp>
      <p:sp>
        <p:nvSpPr>
          <p:cNvPr id="753667" name="Text Box 2">
            <a:extLst>
              <a:ext uri="{FF2B5EF4-FFF2-40B4-BE49-F238E27FC236}">
                <a16:creationId xmlns:a16="http://schemas.microsoft.com/office/drawing/2014/main" id="{5C96791F-B3CF-C1D2-85C2-E2D6A9975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0975" y="266700"/>
            <a:ext cx="9448800" cy="538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87840" bIns="4392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②朽</a:t>
            </a:r>
            <a:r>
              <a:rPr lang="en-US" altLang="ja-JP" sz="3200">
                <a:solidFill>
                  <a:srgbClr val="FFFFFF"/>
                </a:solidFill>
                <a:latin typeface="Century" panose="02040604050505020304" pitchFamily="18" charset="0"/>
              </a:rPr>
              <a:t>(</a:t>
            </a:r>
            <a:r>
              <a:rPr lang="ja-JP" altLang="ja-JP" sz="3200">
                <a:solidFill>
                  <a:srgbClr val="FFFFFF"/>
                </a:solidFill>
                <a:latin typeface="Century" panose="02040604050505020304" pitchFamily="18" charset="0"/>
              </a:rPr>
              <a:t>く</a:t>
            </a:r>
            <a:r>
              <a:rPr lang="en-US" altLang="ja-JP" sz="3200">
                <a:solidFill>
                  <a:srgbClr val="FFFFFF"/>
                </a:solidFill>
                <a:latin typeface="Century" panose="02040604050505020304" pitchFamily="18" charset="0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ちぬ物を  得し今　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　 いかで求めん　地の物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　 我が祈りは　「愛させ給え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   汝</a:t>
            </a:r>
            <a:r>
              <a:rPr lang="en-US" altLang="ja-JP" sz="3200">
                <a:solidFill>
                  <a:srgbClr val="FFFFFF"/>
                </a:solidFill>
                <a:latin typeface="Century" panose="02040604050505020304" pitchFamily="18" charset="0"/>
              </a:rPr>
              <a:t>(</a:t>
            </a:r>
            <a:r>
              <a:rPr lang="ja-JP" altLang="ja-JP" sz="3200">
                <a:solidFill>
                  <a:srgbClr val="FFFFFF"/>
                </a:solidFill>
                <a:latin typeface="Century" panose="02040604050505020304" pitchFamily="18" charset="0"/>
              </a:rPr>
              <a:t>なれ</a:t>
            </a:r>
            <a:r>
              <a:rPr lang="en-US" altLang="ja-JP" sz="3200">
                <a:solidFill>
                  <a:srgbClr val="FFFFFF"/>
                </a:solidFill>
                <a:latin typeface="Century" panose="02040604050505020304" pitchFamily="18" charset="0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をば　汝をば」　　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 </a:t>
            </a:r>
          </a:p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　　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Text Box 1">
            <a:extLst>
              <a:ext uri="{FF2B5EF4-FFF2-40B4-BE49-F238E27FC236}">
                <a16:creationId xmlns:a16="http://schemas.microsoft.com/office/drawing/2014/main" id="{03980BB2-9482-1E09-D35D-2681E5A49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115888"/>
            <a:ext cx="4691063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聖２４１　いのりまつる</a:t>
            </a:r>
          </a:p>
        </p:txBody>
      </p:sp>
      <p:sp>
        <p:nvSpPr>
          <p:cNvPr id="755715" name="Text Box 2">
            <a:extLst>
              <a:ext uri="{FF2B5EF4-FFF2-40B4-BE49-F238E27FC236}">
                <a16:creationId xmlns:a16="http://schemas.microsoft.com/office/drawing/2014/main" id="{9618FCB9-3950-92A8-33FB-BF69CFDA8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7950" y="166688"/>
            <a:ext cx="9448800" cy="526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87840" bIns="4392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③憂</a:t>
            </a:r>
            <a:r>
              <a:rPr lang="ja-JP" altLang="ja-JP" sz="3200">
                <a:solidFill>
                  <a:srgbClr val="FFFFFF"/>
                </a:solidFill>
                <a:latin typeface="Century" panose="02040604050505020304" pitchFamily="18" charset="0"/>
              </a:rPr>
              <a:t>（う）</a:t>
            </a: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き悩みも　何かは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 　主を愛する　我が身に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　 誉むべき主よ　愛させ給え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 　汝</a:t>
            </a:r>
            <a:r>
              <a:rPr lang="en-US" altLang="ja-JP" sz="3200">
                <a:solidFill>
                  <a:srgbClr val="FFFFFF"/>
                </a:solidFill>
                <a:latin typeface="Century" panose="02040604050505020304" pitchFamily="18" charset="0"/>
              </a:rPr>
              <a:t>(</a:t>
            </a:r>
            <a:r>
              <a:rPr lang="ja-JP" altLang="ja-JP" sz="3200">
                <a:solidFill>
                  <a:srgbClr val="FFFFFF"/>
                </a:solidFill>
                <a:latin typeface="Century" panose="02040604050505020304" pitchFamily="18" charset="0"/>
              </a:rPr>
              <a:t>なれ</a:t>
            </a:r>
            <a:r>
              <a:rPr lang="en-US" altLang="ja-JP" sz="3200">
                <a:solidFill>
                  <a:srgbClr val="FFFFFF"/>
                </a:solidFill>
                <a:latin typeface="Century" panose="02040604050505020304" pitchFamily="18" charset="0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をば　汝をば　　</a:t>
            </a:r>
          </a:p>
          <a:p>
            <a:pPr algn="just" eaLnBrk="1" hangingPunct="1"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 </a:t>
            </a:r>
          </a:p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　　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Text Box 1">
            <a:extLst>
              <a:ext uri="{FF2B5EF4-FFF2-40B4-BE49-F238E27FC236}">
                <a16:creationId xmlns:a16="http://schemas.microsoft.com/office/drawing/2014/main" id="{9F267C77-F40D-764C-DC44-DE3064D73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0"/>
            <a:ext cx="449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聖２０２　み神は城なり　</a:t>
            </a:r>
          </a:p>
        </p:txBody>
      </p:sp>
      <p:sp>
        <p:nvSpPr>
          <p:cNvPr id="464899" name="Text Box 2">
            <a:extLst>
              <a:ext uri="{FF2B5EF4-FFF2-40B4-BE49-F238E27FC236}">
                <a16:creationId xmlns:a16="http://schemas.microsoft.com/office/drawing/2014/main" id="{C88638F1-5441-2A81-B692-B3819289C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4925" y="115888"/>
            <a:ext cx="823277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④</a:t>
            </a:r>
            <a:r>
              <a:rPr lang="ja-JP" altLang="ja-JP" sz="4400">
                <a:solidFill>
                  <a:srgbClr val="FFFFFF"/>
                </a:solidFill>
              </a:rPr>
              <a:t>御神の言葉は　前に進むなり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我らの内には　聖き御霊あり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このいのちも　宝も名も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子らも妻も　献げまつらん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神の国の為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2" name="Text Box 1">
            <a:extLst>
              <a:ext uri="{FF2B5EF4-FFF2-40B4-BE49-F238E27FC236}">
                <a16:creationId xmlns:a16="http://schemas.microsoft.com/office/drawing/2014/main" id="{5F5DB1EE-A8EA-1EA9-9577-1E3D61B35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115888"/>
            <a:ext cx="4691063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聖２４１　いのりまつる</a:t>
            </a:r>
          </a:p>
        </p:txBody>
      </p:sp>
      <p:sp>
        <p:nvSpPr>
          <p:cNvPr id="757763" name="Text Box 2">
            <a:extLst>
              <a:ext uri="{FF2B5EF4-FFF2-40B4-BE49-F238E27FC236}">
                <a16:creationId xmlns:a16="http://schemas.microsoft.com/office/drawing/2014/main" id="{41CD6B57-855F-D6B4-66E8-E464AFB59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0975" y="166688"/>
            <a:ext cx="9448800" cy="534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87840" bIns="4392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④息引き取る　間際も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　 慕</a:t>
            </a:r>
            <a:r>
              <a:rPr lang="ja-JP" altLang="ja-JP" sz="3200">
                <a:solidFill>
                  <a:srgbClr val="FFFFFF"/>
                </a:solidFill>
                <a:latin typeface="Century" panose="02040604050505020304" pitchFamily="18" charset="0"/>
              </a:rPr>
              <a:t>（した）</a:t>
            </a: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い奉る　我が主よ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　 いよよ切に　愛させ給え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　 汝</a:t>
            </a:r>
            <a:r>
              <a:rPr lang="en-US" altLang="ja-JP" sz="3200">
                <a:solidFill>
                  <a:srgbClr val="FFFFFF"/>
                </a:solidFill>
                <a:latin typeface="Century" panose="02040604050505020304" pitchFamily="18" charset="0"/>
              </a:rPr>
              <a:t>(</a:t>
            </a:r>
            <a:r>
              <a:rPr lang="ja-JP" altLang="ja-JP" sz="3200">
                <a:solidFill>
                  <a:srgbClr val="FFFFFF"/>
                </a:solidFill>
                <a:latin typeface="Century" panose="02040604050505020304" pitchFamily="18" charset="0"/>
              </a:rPr>
              <a:t>なれ</a:t>
            </a:r>
            <a:r>
              <a:rPr lang="en-US" altLang="ja-JP" sz="3200">
                <a:solidFill>
                  <a:srgbClr val="FFFFFF"/>
                </a:solidFill>
                <a:latin typeface="Century" panose="02040604050505020304" pitchFamily="18" charset="0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をば　汝をば　　</a:t>
            </a:r>
          </a:p>
          <a:p>
            <a:pPr algn="just" eaLnBrk="1" hangingPunct="1"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 </a:t>
            </a:r>
          </a:p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　　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Text Box 1">
            <a:extLst>
              <a:ext uri="{FF2B5EF4-FFF2-40B4-BE49-F238E27FC236}">
                <a16:creationId xmlns:a16="http://schemas.microsoft.com/office/drawing/2014/main" id="{9F5BC223-676C-64D5-E0A5-60137EFC2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1225" y="0"/>
            <a:ext cx="5583238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聖２４２　十字架をイエスより</a:t>
            </a:r>
          </a:p>
        </p:txBody>
      </p:sp>
      <p:sp>
        <p:nvSpPr>
          <p:cNvPr id="759811" name="Text Box 2">
            <a:extLst>
              <a:ext uri="{FF2B5EF4-FFF2-40B4-BE49-F238E27FC236}">
                <a16:creationId xmlns:a16="http://schemas.microsoft.com/office/drawing/2014/main" id="{15F0AF81-C969-C8E0-DCC0-B6110053B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50863" y="74613"/>
            <a:ext cx="9818688" cy="593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87840" bIns="4392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①十字架をイェスより　受けたる我は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　 今より全てを　捨てて従わん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　 宝も名誉も　芥</a:t>
            </a:r>
            <a:r>
              <a:rPr lang="en-US" altLang="ja-JP" sz="3200">
                <a:solidFill>
                  <a:srgbClr val="FFFFFF"/>
                </a:solidFill>
              </a:rPr>
              <a:t>(あくた)</a:t>
            </a:r>
            <a:r>
              <a:rPr lang="en-US" altLang="ja-JP" sz="4400">
                <a:solidFill>
                  <a:srgbClr val="FFFFFF"/>
                </a:solidFill>
              </a:rPr>
              <a:t>のごとし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　 望みを彼方に　つなぐ我には</a:t>
            </a:r>
            <a:r>
              <a:rPr lang="ja-JP" altLang="ja-JP">
                <a:solidFill>
                  <a:srgbClr val="000000"/>
                </a:solidFill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58" name="Text Box 1">
            <a:extLst>
              <a:ext uri="{FF2B5EF4-FFF2-40B4-BE49-F238E27FC236}">
                <a16:creationId xmlns:a16="http://schemas.microsoft.com/office/drawing/2014/main" id="{A082C222-E4E3-64F1-7A9C-BE909008F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1225" y="0"/>
            <a:ext cx="5583238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聖２４２　十字架をイエスより</a:t>
            </a:r>
          </a:p>
        </p:txBody>
      </p:sp>
      <p:sp>
        <p:nvSpPr>
          <p:cNvPr id="761859" name="Text Box 2">
            <a:extLst>
              <a:ext uri="{FF2B5EF4-FFF2-40B4-BE49-F238E27FC236}">
                <a16:creationId xmlns:a16="http://schemas.microsoft.com/office/drawing/2014/main" id="{2014293E-D09E-3FA9-06B1-D1C12F784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50863" y="74613"/>
            <a:ext cx="9818688" cy="593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87840" bIns="4392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②全き救いに　浴せし我は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　 罪の楽しみに　目は奪われじ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　 「イェスは我が為に　尊きいのち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　 捨て給いしか」と　日々思いつつ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Text Box 1">
            <a:extLst>
              <a:ext uri="{FF2B5EF4-FFF2-40B4-BE49-F238E27FC236}">
                <a16:creationId xmlns:a16="http://schemas.microsoft.com/office/drawing/2014/main" id="{F4D3357D-C576-8D70-929E-82F16B91C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1225" y="0"/>
            <a:ext cx="5583238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聖２４２　十字架をイエスより</a:t>
            </a:r>
          </a:p>
        </p:txBody>
      </p:sp>
      <p:sp>
        <p:nvSpPr>
          <p:cNvPr id="763907" name="Text Box 2">
            <a:extLst>
              <a:ext uri="{FF2B5EF4-FFF2-40B4-BE49-F238E27FC236}">
                <a16:creationId xmlns:a16="http://schemas.microsoft.com/office/drawing/2014/main" id="{33441C72-507A-BC22-5594-DE0CD79EE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50863" y="74613"/>
            <a:ext cx="9818688" cy="593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87840" bIns="4392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③いざ我が魂　祈りの翼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　 張りて昇れかし　輝く空に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　 世を去る日来なば　愛するイェスを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　 目のあたり仰ぎ　高らかに誉めん</a:t>
            </a:r>
            <a:r>
              <a:rPr lang="ja-JP" altLang="ja-JP">
                <a:solidFill>
                  <a:srgbClr val="000000"/>
                </a:solidFill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4" name="Text Box 1">
            <a:extLst>
              <a:ext uri="{FF2B5EF4-FFF2-40B4-BE49-F238E27FC236}">
                <a16:creationId xmlns:a16="http://schemas.microsoft.com/office/drawing/2014/main" id="{9BB0FB54-45F3-1910-D67B-40F14CF8E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1225" y="0"/>
            <a:ext cx="5583238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聖２４３　またくきよく</a:t>
            </a:r>
          </a:p>
        </p:txBody>
      </p:sp>
      <p:sp>
        <p:nvSpPr>
          <p:cNvPr id="765955" name="Text Box 2">
            <a:extLst>
              <a:ext uri="{FF2B5EF4-FFF2-40B4-BE49-F238E27FC236}">
                <a16:creationId xmlns:a16="http://schemas.microsoft.com/office/drawing/2014/main" id="{6E761BC9-A88C-BD60-9DB4-6354CF02A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50863" y="74613"/>
            <a:ext cx="9818688" cy="593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87840" bIns="4392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①全く聖く　なしたもうとの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 　尊き誓いを　知りまつれば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 　恥と咎</a:t>
            </a:r>
            <a:r>
              <a:rPr lang="en-US" altLang="ja-JP" sz="3200">
                <a:solidFill>
                  <a:srgbClr val="FFFFFF"/>
                </a:solidFill>
              </a:rPr>
              <a:t>(とが)</a:t>
            </a:r>
            <a:r>
              <a:rPr lang="en-US" altLang="ja-JP" sz="4400">
                <a:solidFill>
                  <a:srgbClr val="FFFFFF"/>
                </a:solidFill>
              </a:rPr>
              <a:t>は　身に満つれど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 　このまま御前に　近づき行かん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</a:endParaRP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>
                <a:solidFill>
                  <a:srgbClr val="000000"/>
                </a:solidFill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Text Box 1">
            <a:extLst>
              <a:ext uri="{FF2B5EF4-FFF2-40B4-BE49-F238E27FC236}">
                <a16:creationId xmlns:a16="http://schemas.microsoft.com/office/drawing/2014/main" id="{F18B3027-76D3-B49E-3A65-DDF662706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1225" y="0"/>
            <a:ext cx="5583238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聖２４３　またくきよく</a:t>
            </a:r>
          </a:p>
        </p:txBody>
      </p:sp>
      <p:sp>
        <p:nvSpPr>
          <p:cNvPr id="768003" name="Text Box 2">
            <a:extLst>
              <a:ext uri="{FF2B5EF4-FFF2-40B4-BE49-F238E27FC236}">
                <a16:creationId xmlns:a16="http://schemas.microsoft.com/office/drawing/2014/main" id="{F3D22B49-C047-E5AB-D6F3-40CDAE882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50863" y="74613"/>
            <a:ext cx="9818688" cy="593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87840" bIns="4392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②人は何と　言うとも良し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　 光に従い　言い表わさん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　 涙注ぎ　罪を悔ゆる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　 心に自由を　与え給え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</a:endParaRP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>
                <a:solidFill>
                  <a:srgbClr val="000000"/>
                </a:solidFill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Text Box 1">
            <a:extLst>
              <a:ext uri="{FF2B5EF4-FFF2-40B4-BE49-F238E27FC236}">
                <a16:creationId xmlns:a16="http://schemas.microsoft.com/office/drawing/2014/main" id="{FB799AC3-612B-D79B-60E9-39A0CB443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1225" y="0"/>
            <a:ext cx="5583238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聖２４３　またくきよく</a:t>
            </a:r>
          </a:p>
        </p:txBody>
      </p:sp>
      <p:sp>
        <p:nvSpPr>
          <p:cNvPr id="770051" name="Text Box 2">
            <a:extLst>
              <a:ext uri="{FF2B5EF4-FFF2-40B4-BE49-F238E27FC236}">
                <a16:creationId xmlns:a16="http://schemas.microsoft.com/office/drawing/2014/main" id="{6020F84E-E1B3-331A-F414-3488E769B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50863" y="74613"/>
            <a:ext cx="9818688" cy="593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87840" bIns="4392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③哀れ幾度　この心は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　 恵みを受け得ず　苦しみしぞ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　 今ひとたび　求めぬれば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　 誓いの御霊を　送り給え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</a:endParaRP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>
                <a:solidFill>
                  <a:srgbClr val="000000"/>
                </a:solidFill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Text Box 1">
            <a:extLst>
              <a:ext uri="{FF2B5EF4-FFF2-40B4-BE49-F238E27FC236}">
                <a16:creationId xmlns:a16="http://schemas.microsoft.com/office/drawing/2014/main" id="{FD105172-87BE-6EF8-883E-58F4B5A92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1225" y="0"/>
            <a:ext cx="5583238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聖２４３　またくきよく</a:t>
            </a:r>
          </a:p>
        </p:txBody>
      </p:sp>
      <p:sp>
        <p:nvSpPr>
          <p:cNvPr id="772099" name="Text Box 2">
            <a:extLst>
              <a:ext uri="{FF2B5EF4-FFF2-40B4-BE49-F238E27FC236}">
                <a16:creationId xmlns:a16="http://schemas.microsoft.com/office/drawing/2014/main" id="{B4C35AAB-7148-7473-73F1-F5634C0ED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50863" y="74613"/>
            <a:ext cx="9818688" cy="593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87840" bIns="4392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④王なるイェスよ　祭壇の上に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　 いかなる物をも　ささげまつらん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　 わがままなる　願いをみな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　 天つ火降して　燃やし給え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</a:endParaRP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>
                <a:solidFill>
                  <a:srgbClr val="000000"/>
                </a:solidFill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Text Box 1">
            <a:extLst>
              <a:ext uri="{FF2B5EF4-FFF2-40B4-BE49-F238E27FC236}">
                <a16:creationId xmlns:a16="http://schemas.microsoft.com/office/drawing/2014/main" id="{698D146C-4A2D-AF6E-7E85-5AC5A2FD1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1225" y="0"/>
            <a:ext cx="5583238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聖２４３　またくきよく</a:t>
            </a:r>
          </a:p>
        </p:txBody>
      </p:sp>
      <p:sp>
        <p:nvSpPr>
          <p:cNvPr id="774147" name="Text Box 2">
            <a:extLst>
              <a:ext uri="{FF2B5EF4-FFF2-40B4-BE49-F238E27FC236}">
                <a16:creationId xmlns:a16="http://schemas.microsoft.com/office/drawing/2014/main" id="{DA057DFA-6F72-5ACE-A074-802AC846E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50863" y="74613"/>
            <a:ext cx="9818688" cy="593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87840" bIns="4392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⑤血に洗われ　聖くなりし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 　心は御旨に　全く従う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 　喜びにも　悲しみにも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 　光を行く身と　成らせ給え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</a:endParaRP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>
                <a:solidFill>
                  <a:srgbClr val="000000"/>
                </a:solidFill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Text Box 1">
            <a:extLst>
              <a:ext uri="{FF2B5EF4-FFF2-40B4-BE49-F238E27FC236}">
                <a16:creationId xmlns:a16="http://schemas.microsoft.com/office/drawing/2014/main" id="{BC6342B1-F0A0-D25B-E8AF-00D0403E6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聖２４４　</a:t>
            </a: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ちりのなかにふし</a:t>
            </a:r>
          </a:p>
        </p:txBody>
      </p:sp>
      <p:sp>
        <p:nvSpPr>
          <p:cNvPr id="776195" name="Text Box 2">
            <a:extLst>
              <a:ext uri="{FF2B5EF4-FFF2-40B4-BE49-F238E27FC236}">
                <a16:creationId xmlns:a16="http://schemas.microsoft.com/office/drawing/2014/main" id="{CD1552AA-33E8-88B1-8893-0F5F2B4FA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" y="901700"/>
            <a:ext cx="7699375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①塵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(ちり)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の中に伏し　祈りまつる</a:t>
            </a:r>
          </a:p>
          <a:p>
            <a:pPr eaLnBrk="1" hangingPunct="1"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来たりて住みませ　我が心に</a:t>
            </a:r>
          </a:p>
          <a:p>
            <a:pPr eaLnBrk="1" hangingPunct="1"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②心の渇きを　癒すを得じ</a:t>
            </a:r>
          </a:p>
          <a:p>
            <a:pPr eaLnBrk="1" hangingPunct="1"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恵みの元なる　汝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(な)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が他には</a:t>
            </a:r>
          </a:p>
          <a:p>
            <a:pPr eaLnBrk="1" hangingPunct="1"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Text Box 1">
            <a:extLst>
              <a:ext uri="{FF2B5EF4-FFF2-40B4-BE49-F238E27FC236}">
                <a16:creationId xmlns:a16="http://schemas.microsoft.com/office/drawing/2014/main" id="{A2DD823B-977A-8EA6-128E-9E9627424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聖２０３　</a:t>
            </a:r>
            <a:r>
              <a:rPr lang="ja-JP" altLang="ja-JP" b="1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われらの信ずるは</a:t>
            </a: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 </a:t>
            </a:r>
          </a:p>
        </p:txBody>
      </p:sp>
      <p:sp>
        <p:nvSpPr>
          <p:cNvPr id="466947" name="Text Box 2">
            <a:extLst>
              <a:ext uri="{FF2B5EF4-FFF2-40B4-BE49-F238E27FC236}">
                <a16:creationId xmlns:a16="http://schemas.microsoft.com/office/drawing/2014/main" id="{ED972807-2ED9-EE5A-39E2-4BDDDE608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8163"/>
            <a:ext cx="8999538" cy="344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  <a:cs typeface="ＤＦ特太ゴシック体" pitchFamily="1" charset="0"/>
              </a:rPr>
              <a:t>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➀我らの信ずるは　ちまたを歩みて</a:t>
            </a:r>
          </a:p>
          <a:p>
            <a:pPr eaLnBrk="1" hangingPunct="1"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 我らを励ます　友なるイェスなり</a:t>
            </a:r>
          </a:p>
          <a:p>
            <a:pPr eaLnBrk="1" hangingPunct="1"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②御神は死にたる　者の神ならず</a:t>
            </a:r>
          </a:p>
          <a:p>
            <a:pPr eaLnBrk="1" hangingPunct="1"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 教えは血の通う　者をば養う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Text Box 1">
            <a:extLst>
              <a:ext uri="{FF2B5EF4-FFF2-40B4-BE49-F238E27FC236}">
                <a16:creationId xmlns:a16="http://schemas.microsoft.com/office/drawing/2014/main" id="{014EF03F-935C-13EC-AE3B-E7D0D5428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聖２４４　</a:t>
            </a: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ちりのなかにふし</a:t>
            </a:r>
          </a:p>
        </p:txBody>
      </p:sp>
      <p:sp>
        <p:nvSpPr>
          <p:cNvPr id="778243" name="Text Box 2">
            <a:extLst>
              <a:ext uri="{FF2B5EF4-FFF2-40B4-BE49-F238E27FC236}">
                <a16:creationId xmlns:a16="http://schemas.microsoft.com/office/drawing/2014/main" id="{68D9856D-AEC2-7E5F-644C-1481AB0DF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901700"/>
            <a:ext cx="7323138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③御顔を求めて　既に久し</a:t>
            </a:r>
          </a:p>
          <a:p>
            <a:pPr eaLnBrk="1" hangingPunct="1"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語りいで給え　我今聞く</a:t>
            </a:r>
          </a:p>
          <a:p>
            <a:pPr eaLnBrk="1" hangingPunct="1"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④君より来たる火　内に燃やし</a:t>
            </a:r>
          </a:p>
          <a:p>
            <a:pPr eaLnBrk="1" hangingPunct="1"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愛せしめ給え　汝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(なれ)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を熱く</a:t>
            </a:r>
          </a:p>
          <a:p>
            <a:pPr eaLnBrk="1" hangingPunct="1"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0" name="Text Box 1">
            <a:extLst>
              <a:ext uri="{FF2B5EF4-FFF2-40B4-BE49-F238E27FC236}">
                <a16:creationId xmlns:a16="http://schemas.microsoft.com/office/drawing/2014/main" id="{99A4BBAF-7B27-0DA9-EC86-39E296FFC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聖２４４　</a:t>
            </a: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ちりのなかにふし</a:t>
            </a:r>
          </a:p>
        </p:txBody>
      </p:sp>
      <p:sp>
        <p:nvSpPr>
          <p:cNvPr id="780291" name="Text Box 2">
            <a:extLst>
              <a:ext uri="{FF2B5EF4-FFF2-40B4-BE49-F238E27FC236}">
                <a16:creationId xmlns:a16="http://schemas.microsoft.com/office/drawing/2014/main" id="{2C2B739A-3559-47F3-DC2A-483F518A4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4150" y="901700"/>
            <a:ext cx="8726488" cy="21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⑤頼るべき神は　ただ君のみ</a:t>
            </a:r>
          </a:p>
          <a:p>
            <a:pPr eaLnBrk="1" hangingPunct="1"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　君にありて日々　我が身は生きん</a:t>
            </a:r>
          </a:p>
          <a:p>
            <a:pPr eaLnBrk="1" hangingPunct="1"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Text Box 1">
            <a:extLst>
              <a:ext uri="{FF2B5EF4-FFF2-40B4-BE49-F238E27FC236}">
                <a16:creationId xmlns:a16="http://schemas.microsoft.com/office/drawing/2014/main" id="{5543BC7C-27C1-8BF3-D6F7-792258E1E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525" y="0"/>
            <a:ext cx="5976938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聖２４５　この身もまたこのたまも</a:t>
            </a:r>
          </a:p>
        </p:txBody>
      </p:sp>
      <p:sp>
        <p:nvSpPr>
          <p:cNvPr id="782339" name="Text Box 2">
            <a:extLst>
              <a:ext uri="{FF2B5EF4-FFF2-40B4-BE49-F238E27FC236}">
                <a16:creationId xmlns:a16="http://schemas.microsoft.com/office/drawing/2014/main" id="{9B157B7D-CA0C-2904-D829-CC9FAD84F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50863" y="242888"/>
            <a:ext cx="9818688" cy="576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87840" bIns="4392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①全この身もまたこの魂</a:t>
            </a:r>
            <a:r>
              <a:rPr lang="en-US" altLang="ja-JP" sz="3200">
                <a:solidFill>
                  <a:srgbClr val="FFFFFF"/>
                </a:solidFill>
              </a:rPr>
              <a:t>(たま)</a:t>
            </a:r>
            <a:r>
              <a:rPr lang="en-US" altLang="ja-JP" sz="4400">
                <a:solidFill>
                  <a:srgbClr val="FFFFFF"/>
                </a:solidFill>
              </a:rPr>
              <a:t>も　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   全ては汝</a:t>
            </a:r>
            <a:r>
              <a:rPr lang="en-US" altLang="ja-JP" sz="3200">
                <a:solidFill>
                  <a:srgbClr val="FFFFFF"/>
                </a:solidFill>
              </a:rPr>
              <a:t>(な)</a:t>
            </a:r>
            <a:r>
              <a:rPr lang="en-US" altLang="ja-JP" sz="4400">
                <a:solidFill>
                  <a:srgbClr val="FFFFFF"/>
                </a:solidFill>
              </a:rPr>
              <a:t>がものなり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　 今よりとこしなえまで　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   しもべとし給え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>
                <a:solidFill>
                  <a:srgbClr val="000000"/>
                </a:solidFill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6" name="Text Box 1">
            <a:extLst>
              <a:ext uri="{FF2B5EF4-FFF2-40B4-BE49-F238E27FC236}">
                <a16:creationId xmlns:a16="http://schemas.microsoft.com/office/drawing/2014/main" id="{52979576-7BD0-D1C3-2978-DEE3E5591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525" y="0"/>
            <a:ext cx="5976938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聖２４５　この身もまたこのたまも</a:t>
            </a:r>
          </a:p>
        </p:txBody>
      </p:sp>
      <p:sp>
        <p:nvSpPr>
          <p:cNvPr id="784387" name="Text Box 2">
            <a:extLst>
              <a:ext uri="{FF2B5EF4-FFF2-40B4-BE49-F238E27FC236}">
                <a16:creationId xmlns:a16="http://schemas.microsoft.com/office/drawing/2014/main" id="{4757218D-5A28-341D-763F-AA4CFB05D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50863" y="242888"/>
            <a:ext cx="9818688" cy="576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87840" bIns="4392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②一度は流離</a:t>
            </a:r>
            <a:r>
              <a:rPr lang="en-US" altLang="ja-JP" sz="3200">
                <a:solidFill>
                  <a:srgbClr val="FFFFFF"/>
                </a:solidFill>
              </a:rPr>
              <a:t>（さすら）</a:t>
            </a:r>
            <a:r>
              <a:rPr lang="en-US" altLang="ja-JP" sz="4400">
                <a:solidFill>
                  <a:srgbClr val="FFFFFF"/>
                </a:solidFill>
              </a:rPr>
              <a:t>い歩き　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   おのれを主とはなしぬ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　 主よ汝</a:t>
            </a:r>
            <a:r>
              <a:rPr lang="en-US" altLang="ja-JP" sz="3200">
                <a:solidFill>
                  <a:srgbClr val="FFFFFF"/>
                </a:solidFill>
              </a:rPr>
              <a:t>(な)</a:t>
            </a:r>
            <a:r>
              <a:rPr lang="en-US" altLang="ja-JP" sz="4400">
                <a:solidFill>
                  <a:srgbClr val="FFFFFF"/>
                </a:solidFill>
              </a:rPr>
              <a:t>が御光受けて　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   みもとに帰りぬ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</a:endParaRP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</a:endParaRP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>
                <a:solidFill>
                  <a:srgbClr val="000000"/>
                </a:solidFill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4" name="Text Box 1">
            <a:extLst>
              <a:ext uri="{FF2B5EF4-FFF2-40B4-BE49-F238E27FC236}">
                <a16:creationId xmlns:a16="http://schemas.microsoft.com/office/drawing/2014/main" id="{BB62CAD2-EB0B-4174-CFDD-3DBC0FF86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525" y="0"/>
            <a:ext cx="5976938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聖２４５　この身もまたこのたまも</a:t>
            </a:r>
          </a:p>
        </p:txBody>
      </p:sp>
      <p:sp>
        <p:nvSpPr>
          <p:cNvPr id="786435" name="Text Box 2">
            <a:extLst>
              <a:ext uri="{FF2B5EF4-FFF2-40B4-BE49-F238E27FC236}">
                <a16:creationId xmlns:a16="http://schemas.microsoft.com/office/drawing/2014/main" id="{4EEAA62C-2320-5852-EC0C-3740AEBBF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50863" y="242888"/>
            <a:ext cx="9818688" cy="576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87840" bIns="4392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③御文</a:t>
            </a:r>
            <a:r>
              <a:rPr lang="en-US" altLang="ja-JP" sz="3200">
                <a:solidFill>
                  <a:srgbClr val="FFFFFF"/>
                </a:solidFill>
              </a:rPr>
              <a:t>(みふみ)</a:t>
            </a:r>
            <a:r>
              <a:rPr lang="en-US" altLang="ja-JP" sz="4400">
                <a:solidFill>
                  <a:srgbClr val="FFFFFF"/>
                </a:solidFill>
              </a:rPr>
              <a:t>に書き留め給え　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　 新たに我が名前を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　 くびきは実</a:t>
            </a:r>
            <a:r>
              <a:rPr lang="en-US" altLang="ja-JP" sz="3200">
                <a:solidFill>
                  <a:srgbClr val="FFFFFF"/>
                </a:solidFill>
              </a:rPr>
              <a:t>(げ)</a:t>
            </a:r>
            <a:r>
              <a:rPr lang="en-US" altLang="ja-JP" sz="4400">
                <a:solidFill>
                  <a:srgbClr val="FFFFFF"/>
                </a:solidFill>
              </a:rPr>
              <a:t>に堅からず　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   荷も重くあらじ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</a:endParaRP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</a:endParaRP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>
                <a:solidFill>
                  <a:srgbClr val="000000"/>
                </a:solidFill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2" name="Text Box 1">
            <a:extLst>
              <a:ext uri="{FF2B5EF4-FFF2-40B4-BE49-F238E27FC236}">
                <a16:creationId xmlns:a16="http://schemas.microsoft.com/office/drawing/2014/main" id="{B31A4CB7-97CA-E7B3-6D50-68A26364B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525" y="0"/>
            <a:ext cx="5976938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聖２４５　この身もまたこのたまも</a:t>
            </a:r>
          </a:p>
        </p:txBody>
      </p:sp>
      <p:sp>
        <p:nvSpPr>
          <p:cNvPr id="788483" name="Text Box 2">
            <a:extLst>
              <a:ext uri="{FF2B5EF4-FFF2-40B4-BE49-F238E27FC236}">
                <a16:creationId xmlns:a16="http://schemas.microsoft.com/office/drawing/2014/main" id="{ED408874-BA0B-64D7-EEA2-E2A94DAAF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50863" y="242888"/>
            <a:ext cx="9818688" cy="576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87840" bIns="4392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④いずこに遣わさるとも　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　 この身はいとも楽し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　 御国へたどり着きなば　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   楽しみいや増さん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>
                <a:solidFill>
                  <a:srgbClr val="000000"/>
                </a:solidFill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0" name="Text Box 1">
            <a:extLst>
              <a:ext uri="{FF2B5EF4-FFF2-40B4-BE49-F238E27FC236}">
                <a16:creationId xmlns:a16="http://schemas.microsoft.com/office/drawing/2014/main" id="{F8D60BE5-6DFA-E8BC-993A-440A306F6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525" y="0"/>
            <a:ext cx="5976938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聖２４６　世をあがのう</a:t>
            </a:r>
          </a:p>
        </p:txBody>
      </p:sp>
      <p:sp>
        <p:nvSpPr>
          <p:cNvPr id="790531" name="Text Box 2">
            <a:extLst>
              <a:ext uri="{FF2B5EF4-FFF2-40B4-BE49-F238E27FC236}">
                <a16:creationId xmlns:a16="http://schemas.microsoft.com/office/drawing/2014/main" id="{E5D8B449-7FE0-EBB4-408C-917FB312C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50863" y="242888"/>
            <a:ext cx="9818688" cy="576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87840" bIns="4392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①世を贖のう　小羊なる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　 我が主よ　今信仰もて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　 汝</a:t>
            </a:r>
            <a:r>
              <a:rPr lang="en-US" altLang="ja-JP" sz="3200">
                <a:solidFill>
                  <a:srgbClr val="FFFFFF"/>
                </a:solidFill>
              </a:rPr>
              <a:t>(なれ)</a:t>
            </a:r>
            <a:r>
              <a:rPr lang="en-US" altLang="ja-JP" sz="4400">
                <a:solidFill>
                  <a:srgbClr val="FFFFFF"/>
                </a:solidFill>
              </a:rPr>
              <a:t>を仰ぐ　我を聖く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　 ならせよ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>
                <a:solidFill>
                  <a:srgbClr val="000000"/>
                </a:solidFill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8" name="Text Box 1">
            <a:extLst>
              <a:ext uri="{FF2B5EF4-FFF2-40B4-BE49-F238E27FC236}">
                <a16:creationId xmlns:a16="http://schemas.microsoft.com/office/drawing/2014/main" id="{5E48978A-A4B4-3FA0-CF00-3EC7F9BC5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525" y="0"/>
            <a:ext cx="5976938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聖２４６　世をあがのう</a:t>
            </a:r>
          </a:p>
        </p:txBody>
      </p:sp>
      <p:sp>
        <p:nvSpPr>
          <p:cNvPr id="792579" name="Text Box 2">
            <a:extLst>
              <a:ext uri="{FF2B5EF4-FFF2-40B4-BE49-F238E27FC236}">
                <a16:creationId xmlns:a16="http://schemas.microsoft.com/office/drawing/2014/main" id="{CE8658D1-A887-1DB4-C028-D47987583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50863" y="242888"/>
            <a:ext cx="9818688" cy="576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87840" bIns="4392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②御恵みもて　我が弱きを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　 強くし　我が心の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　 火をかき立て　絶えず汝</a:t>
            </a:r>
            <a:r>
              <a:rPr lang="en-US" altLang="ja-JP" sz="3200">
                <a:solidFill>
                  <a:srgbClr val="FFFFFF"/>
                </a:solidFill>
              </a:rPr>
              <a:t>(なれ)</a:t>
            </a:r>
            <a:r>
              <a:rPr lang="en-US" altLang="ja-JP" sz="4400">
                <a:solidFill>
                  <a:srgbClr val="FFFFFF"/>
                </a:solidFill>
              </a:rPr>
              <a:t>を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　 愛させよ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>
                <a:solidFill>
                  <a:srgbClr val="000000"/>
                </a:solidFill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Text Box 1">
            <a:extLst>
              <a:ext uri="{FF2B5EF4-FFF2-40B4-BE49-F238E27FC236}">
                <a16:creationId xmlns:a16="http://schemas.microsoft.com/office/drawing/2014/main" id="{18A546A3-212A-6B55-6ACE-47668ABC5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525" y="0"/>
            <a:ext cx="5976938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聖２４６　世をあがのう</a:t>
            </a:r>
          </a:p>
        </p:txBody>
      </p:sp>
      <p:sp>
        <p:nvSpPr>
          <p:cNvPr id="794627" name="Text Box 2">
            <a:extLst>
              <a:ext uri="{FF2B5EF4-FFF2-40B4-BE49-F238E27FC236}">
                <a16:creationId xmlns:a16="http://schemas.microsoft.com/office/drawing/2014/main" id="{B62E5ADD-C4CF-27B3-8970-B0C22D84D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50863" y="242888"/>
            <a:ext cx="9818688" cy="576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87840" bIns="4392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③闇の中に　迷う我の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 　手を取り　夜道照らし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 　涙拭い　絶えずそばに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 　在</a:t>
            </a:r>
            <a:r>
              <a:rPr lang="en-US" altLang="ja-JP" sz="3200">
                <a:solidFill>
                  <a:srgbClr val="FFFFFF"/>
                </a:solidFill>
              </a:rPr>
              <a:t>(ましま)</a:t>
            </a:r>
            <a:r>
              <a:rPr lang="en-US" altLang="ja-JP" sz="4400">
                <a:solidFill>
                  <a:srgbClr val="FFFFFF"/>
                </a:solidFill>
              </a:rPr>
              <a:t>せ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>
                <a:solidFill>
                  <a:srgbClr val="000000"/>
                </a:solidFill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Text Box 1">
            <a:extLst>
              <a:ext uri="{FF2B5EF4-FFF2-40B4-BE49-F238E27FC236}">
                <a16:creationId xmlns:a16="http://schemas.microsoft.com/office/drawing/2014/main" id="{705A7F2E-6D4D-A176-DB30-3061F0C19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525" y="0"/>
            <a:ext cx="5976938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聖２４６　世をあがのう</a:t>
            </a:r>
          </a:p>
        </p:txBody>
      </p:sp>
      <p:sp>
        <p:nvSpPr>
          <p:cNvPr id="796675" name="Text Box 2">
            <a:extLst>
              <a:ext uri="{FF2B5EF4-FFF2-40B4-BE49-F238E27FC236}">
                <a16:creationId xmlns:a16="http://schemas.microsoft.com/office/drawing/2014/main" id="{C3F73AA6-8BE2-816A-1655-9D0FC44E4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50863" y="242888"/>
            <a:ext cx="9818688" cy="576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87840" bIns="4392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④死の冷たき　川超え行く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　 我が身に　天つ岸に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　 着く喜び　主よ愛もて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　 与えよ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>
                <a:solidFill>
                  <a:srgbClr val="000000"/>
                </a:solidFill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Text Box 1">
            <a:extLst>
              <a:ext uri="{FF2B5EF4-FFF2-40B4-BE49-F238E27FC236}">
                <a16:creationId xmlns:a16="http://schemas.microsoft.com/office/drawing/2014/main" id="{AD4EEC71-F66A-B9FE-A100-4E8361738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聖２０３　</a:t>
            </a:r>
            <a:r>
              <a:rPr lang="ja-JP" altLang="ja-JP" b="1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われらの信ずるは</a:t>
            </a: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 </a:t>
            </a:r>
          </a:p>
        </p:txBody>
      </p:sp>
      <p:sp>
        <p:nvSpPr>
          <p:cNvPr id="468995" name="Text Box 2">
            <a:extLst>
              <a:ext uri="{FF2B5EF4-FFF2-40B4-BE49-F238E27FC236}">
                <a16:creationId xmlns:a16="http://schemas.microsoft.com/office/drawing/2014/main" id="{ECED0BC8-EC56-C070-D054-15922FEB6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8163"/>
            <a:ext cx="8999538" cy="344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③そは仕事終えて　休む神ならず</a:t>
            </a:r>
          </a:p>
          <a:p>
            <a:pPr eaLnBrk="1" hangingPunct="1"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夜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（よ）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も日も眠らず　働く神なり</a:t>
            </a:r>
          </a:p>
          <a:p>
            <a:pPr eaLnBrk="1" hangingPunct="1"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④とこしえの神は　我らを恵みて</a:t>
            </a:r>
          </a:p>
          <a:p>
            <a:pPr eaLnBrk="1" hangingPunct="1"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 その御心をば　遂に成したまわん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Text Box 1">
            <a:extLst>
              <a:ext uri="{FF2B5EF4-FFF2-40B4-BE49-F238E27FC236}">
                <a16:creationId xmlns:a16="http://schemas.microsoft.com/office/drawing/2014/main" id="{275FAB0D-4477-1496-5122-E62F5211D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7075" y="0"/>
            <a:ext cx="5876925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聖２４７ 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暗き谷間をたどる時も</a:t>
            </a:r>
          </a:p>
        </p:txBody>
      </p:sp>
      <p:sp>
        <p:nvSpPr>
          <p:cNvPr id="798723" name="Text Box 2">
            <a:extLst>
              <a:ext uri="{FF2B5EF4-FFF2-40B4-BE49-F238E27FC236}">
                <a16:creationId xmlns:a16="http://schemas.microsoft.com/office/drawing/2014/main" id="{67C3F0EC-DE7D-6F1D-C837-0879645FA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125538"/>
            <a:ext cx="842486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①暗き谷間をたどる時も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　 明るき道を進む時も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　 我が心は常に楽し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　 君は常に在</a:t>
            </a:r>
            <a:r>
              <a:rPr lang="en-US" altLang="ja-JP" sz="3200">
                <a:solidFill>
                  <a:srgbClr val="FFFFFF"/>
                </a:solidFill>
                <a:latin typeface="Calibri" panose="020F0502020204030204" pitchFamily="34" charset="0"/>
              </a:rPr>
              <a:t>(</a:t>
            </a:r>
            <a:r>
              <a:rPr lang="ja-JP" altLang="ja-JP" sz="3200">
                <a:solidFill>
                  <a:srgbClr val="FFFFFF"/>
                </a:solidFill>
                <a:latin typeface="Calibri" panose="020F0502020204030204" pitchFamily="34" charset="0"/>
              </a:rPr>
              <a:t>ましま</a:t>
            </a:r>
            <a:r>
              <a:rPr lang="en-US" altLang="ja-JP" sz="3200">
                <a:solidFill>
                  <a:srgbClr val="FFFFFF"/>
                </a:solidFill>
                <a:latin typeface="Calibri" panose="020F0502020204030204" pitchFamily="34" charset="0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せば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Text Box 1">
            <a:extLst>
              <a:ext uri="{FF2B5EF4-FFF2-40B4-BE49-F238E27FC236}">
                <a16:creationId xmlns:a16="http://schemas.microsoft.com/office/drawing/2014/main" id="{8FBA2298-836A-57C2-4AF5-91444BF09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150" y="14288"/>
            <a:ext cx="5781675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聖２４７ 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暗き谷間をたどる時も</a:t>
            </a:r>
          </a:p>
        </p:txBody>
      </p:sp>
      <p:sp>
        <p:nvSpPr>
          <p:cNvPr id="800771" name="Text Box 2">
            <a:extLst>
              <a:ext uri="{FF2B5EF4-FFF2-40B4-BE49-F238E27FC236}">
                <a16:creationId xmlns:a16="http://schemas.microsoft.com/office/drawing/2014/main" id="{3686B67C-56DE-712B-D2A1-3123106B5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8" y="981075"/>
            <a:ext cx="84264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　君と共に行く我が身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いずこへも喜びて行かまし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　君と共に行く所は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  さながら御国のごとし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Text Box 1">
            <a:extLst>
              <a:ext uri="{FF2B5EF4-FFF2-40B4-BE49-F238E27FC236}">
                <a16:creationId xmlns:a16="http://schemas.microsoft.com/office/drawing/2014/main" id="{1CA335FF-688A-36D1-6722-54D6259E4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-14288"/>
            <a:ext cx="5610225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聖２４７ 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暗き谷間をたどる時も</a:t>
            </a:r>
          </a:p>
        </p:txBody>
      </p:sp>
      <p:sp>
        <p:nvSpPr>
          <p:cNvPr id="802819" name="Text Box 2">
            <a:extLst>
              <a:ext uri="{FF2B5EF4-FFF2-40B4-BE49-F238E27FC236}">
                <a16:creationId xmlns:a16="http://schemas.microsoft.com/office/drawing/2014/main" id="{C9267CE2-57C6-E53D-B730-01760616F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125538"/>
            <a:ext cx="842486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②命の言葉 命の主を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　 世びとに告ぐるためとあらば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　 荒れ野さえも厭</a:t>
            </a:r>
            <a:r>
              <a:rPr lang="en-US" altLang="ja-JP" sz="3200">
                <a:solidFill>
                  <a:srgbClr val="FFFFFF"/>
                </a:solidFill>
                <a:latin typeface="Calibri" panose="020F0502020204030204" pitchFamily="34" charset="0"/>
              </a:rPr>
              <a:t>(</a:t>
            </a:r>
            <a:r>
              <a:rPr lang="ja-JP" altLang="ja-JP" sz="3200">
                <a:solidFill>
                  <a:srgbClr val="FFFFFF"/>
                </a:solidFill>
                <a:latin typeface="Calibri" panose="020F0502020204030204" pitchFamily="34" charset="0"/>
              </a:rPr>
              <a:t>いと</a:t>
            </a:r>
            <a:r>
              <a:rPr lang="en-US" altLang="ja-JP" sz="3200">
                <a:solidFill>
                  <a:srgbClr val="FFFFFF"/>
                </a:solidFill>
                <a:latin typeface="Calibri" panose="020F0502020204030204" pitchFamily="34" charset="0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わで行かん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　 君は常に在</a:t>
            </a:r>
            <a:r>
              <a:rPr lang="en-US" altLang="ja-JP" sz="3200">
                <a:solidFill>
                  <a:srgbClr val="FFFFFF"/>
                </a:solidFill>
                <a:latin typeface="Calibri" panose="020F0502020204030204" pitchFamily="34" charset="0"/>
              </a:rPr>
              <a:t>(</a:t>
            </a:r>
            <a:r>
              <a:rPr lang="ja-JP" altLang="ja-JP" sz="3200">
                <a:solidFill>
                  <a:srgbClr val="FFFFFF"/>
                </a:solidFill>
                <a:latin typeface="Calibri" panose="020F0502020204030204" pitchFamily="34" charset="0"/>
              </a:rPr>
              <a:t>ましま</a:t>
            </a:r>
            <a:r>
              <a:rPr lang="en-US" altLang="ja-JP" sz="3200">
                <a:solidFill>
                  <a:srgbClr val="FFFFFF"/>
                </a:solidFill>
                <a:latin typeface="Calibri" panose="020F0502020204030204" pitchFamily="34" charset="0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せば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Text Box 1">
            <a:extLst>
              <a:ext uri="{FF2B5EF4-FFF2-40B4-BE49-F238E27FC236}">
                <a16:creationId xmlns:a16="http://schemas.microsoft.com/office/drawing/2014/main" id="{57AD2FCB-D861-5C7A-58BE-DA1BC1845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150" y="14288"/>
            <a:ext cx="5781675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聖２４７ 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暗き谷間をたどる時も</a:t>
            </a:r>
          </a:p>
        </p:txBody>
      </p:sp>
      <p:sp>
        <p:nvSpPr>
          <p:cNvPr id="804867" name="Text Box 2">
            <a:extLst>
              <a:ext uri="{FF2B5EF4-FFF2-40B4-BE49-F238E27FC236}">
                <a16:creationId xmlns:a16="http://schemas.microsoft.com/office/drawing/2014/main" id="{FDC6EC57-5885-9688-EF46-2CCEC3665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8" y="981075"/>
            <a:ext cx="84264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　君と共に行く我が身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いずこへも喜びて行かまし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　君と共に行く所は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  さながら御国のごとし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4" name="Text Box 1">
            <a:extLst>
              <a:ext uri="{FF2B5EF4-FFF2-40B4-BE49-F238E27FC236}">
                <a16:creationId xmlns:a16="http://schemas.microsoft.com/office/drawing/2014/main" id="{63C2DAD8-92CE-ECBA-55C9-1594622D9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3775" y="0"/>
            <a:ext cx="5591175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聖２４７ 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暗き谷間をたどる時も</a:t>
            </a:r>
          </a:p>
        </p:txBody>
      </p:sp>
      <p:sp>
        <p:nvSpPr>
          <p:cNvPr id="806915" name="Text Box 2">
            <a:extLst>
              <a:ext uri="{FF2B5EF4-FFF2-40B4-BE49-F238E27FC236}">
                <a16:creationId xmlns:a16="http://schemas.microsoft.com/office/drawing/2014/main" id="{EE60A565-97FB-AA27-CE77-3F4198DB1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38" y="1125538"/>
            <a:ext cx="86899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③外国</a:t>
            </a:r>
            <a:r>
              <a:rPr lang="en-US" altLang="ja-JP" sz="3200">
                <a:solidFill>
                  <a:srgbClr val="FFFFFF"/>
                </a:solidFill>
                <a:latin typeface="Calibri" panose="020F0502020204030204" pitchFamily="34" charset="0"/>
              </a:rPr>
              <a:t>(</a:t>
            </a:r>
            <a:r>
              <a:rPr lang="ja-JP" altLang="ja-JP" sz="3200">
                <a:solidFill>
                  <a:srgbClr val="FFFFFF"/>
                </a:solidFill>
                <a:latin typeface="Calibri" panose="020F0502020204030204" pitchFamily="34" charset="0"/>
              </a:rPr>
              <a:t>とつくに</a:t>
            </a:r>
            <a:r>
              <a:rPr lang="en-US" altLang="ja-JP" sz="3200">
                <a:solidFill>
                  <a:srgbClr val="FFFFFF"/>
                </a:solidFill>
                <a:latin typeface="Calibri" panose="020F0502020204030204" pitchFamily="34" charset="0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ならで 我が十字架は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   家にありともいかで拒まん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　 負い行かばや喜びもて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   君は常に在</a:t>
            </a:r>
            <a:r>
              <a:rPr lang="en-US" altLang="ja-JP" sz="3200">
                <a:solidFill>
                  <a:srgbClr val="FFFFFF"/>
                </a:solidFill>
                <a:latin typeface="Calibri" panose="020F0502020204030204" pitchFamily="34" charset="0"/>
              </a:rPr>
              <a:t>(</a:t>
            </a:r>
            <a:r>
              <a:rPr lang="ja-JP" altLang="ja-JP" sz="3200">
                <a:solidFill>
                  <a:srgbClr val="FFFFFF"/>
                </a:solidFill>
                <a:latin typeface="Calibri" panose="020F0502020204030204" pitchFamily="34" charset="0"/>
              </a:rPr>
              <a:t>ましま</a:t>
            </a:r>
            <a:r>
              <a:rPr lang="en-US" altLang="ja-JP" sz="3200">
                <a:solidFill>
                  <a:srgbClr val="FFFFFF"/>
                </a:solidFill>
                <a:latin typeface="Calibri" panose="020F0502020204030204" pitchFamily="34" charset="0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せば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Text Box 1">
            <a:extLst>
              <a:ext uri="{FF2B5EF4-FFF2-40B4-BE49-F238E27FC236}">
                <a16:creationId xmlns:a16="http://schemas.microsoft.com/office/drawing/2014/main" id="{849E1571-D657-1A22-A2FD-C3F7D96AD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150" y="14288"/>
            <a:ext cx="5781675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聖２４７ 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暗き谷間をたどる時も</a:t>
            </a:r>
          </a:p>
        </p:txBody>
      </p:sp>
      <p:sp>
        <p:nvSpPr>
          <p:cNvPr id="808963" name="Text Box 2">
            <a:extLst>
              <a:ext uri="{FF2B5EF4-FFF2-40B4-BE49-F238E27FC236}">
                <a16:creationId xmlns:a16="http://schemas.microsoft.com/office/drawing/2014/main" id="{E8B22B1C-FAB8-4349-4EFC-9D6E99BEB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8" y="981075"/>
            <a:ext cx="84264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　君と共に行く我が身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いずこへも喜びて行かまし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　君と共に行く所は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  さながら御国のごとし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0" name="Text Box 1">
            <a:extLst>
              <a:ext uri="{FF2B5EF4-FFF2-40B4-BE49-F238E27FC236}">
                <a16:creationId xmlns:a16="http://schemas.microsoft.com/office/drawing/2014/main" id="{490D0654-45EF-052E-F275-55B13BD4B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7538" y="115888"/>
            <a:ext cx="5803900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聖２４７ 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暗き谷間をたどる時も</a:t>
            </a:r>
          </a:p>
        </p:txBody>
      </p:sp>
      <p:sp>
        <p:nvSpPr>
          <p:cNvPr id="811011" name="Text Box 2">
            <a:extLst>
              <a:ext uri="{FF2B5EF4-FFF2-40B4-BE49-F238E27FC236}">
                <a16:creationId xmlns:a16="http://schemas.microsoft.com/office/drawing/2014/main" id="{627C5849-0A20-B8B9-1FDA-925B56758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1125538"/>
            <a:ext cx="89566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④遣わされなば　直ちに行かん　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   留められなば 家に祈らん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　 大御旨</a:t>
            </a:r>
            <a:r>
              <a:rPr lang="en-US" altLang="ja-JP" sz="3200">
                <a:solidFill>
                  <a:srgbClr val="FFFFFF"/>
                </a:solidFill>
                <a:latin typeface="Calibri" panose="020F0502020204030204" pitchFamily="34" charset="0"/>
              </a:rPr>
              <a:t>(</a:t>
            </a:r>
            <a:r>
              <a:rPr lang="ja-JP" altLang="ja-JP" sz="3200">
                <a:solidFill>
                  <a:srgbClr val="FFFFFF"/>
                </a:solidFill>
                <a:latin typeface="Calibri" panose="020F0502020204030204" pitchFamily="34" charset="0"/>
              </a:rPr>
              <a:t>おおみむね</a:t>
            </a:r>
            <a:r>
              <a:rPr lang="en-US" altLang="ja-JP" sz="3200">
                <a:solidFill>
                  <a:srgbClr val="FFFFFF"/>
                </a:solidFill>
                <a:latin typeface="Calibri" panose="020F0502020204030204" pitchFamily="34" charset="0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はいずれにあれ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   君は常に在</a:t>
            </a:r>
            <a:r>
              <a:rPr lang="en-US" altLang="ja-JP" sz="3200">
                <a:solidFill>
                  <a:srgbClr val="FFFFFF"/>
                </a:solidFill>
                <a:latin typeface="Calibri" panose="020F0502020204030204" pitchFamily="34" charset="0"/>
              </a:rPr>
              <a:t>(</a:t>
            </a:r>
            <a:r>
              <a:rPr lang="ja-JP" altLang="ja-JP" sz="3200">
                <a:solidFill>
                  <a:srgbClr val="FFFFFF"/>
                </a:solidFill>
                <a:latin typeface="Calibri" panose="020F0502020204030204" pitchFamily="34" charset="0"/>
              </a:rPr>
              <a:t>ましま</a:t>
            </a:r>
            <a:r>
              <a:rPr lang="en-US" altLang="ja-JP" sz="3200">
                <a:solidFill>
                  <a:srgbClr val="FFFFFF"/>
                </a:solidFill>
                <a:latin typeface="Calibri" panose="020F0502020204030204" pitchFamily="34" charset="0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せば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Text Box 1">
            <a:extLst>
              <a:ext uri="{FF2B5EF4-FFF2-40B4-BE49-F238E27FC236}">
                <a16:creationId xmlns:a16="http://schemas.microsoft.com/office/drawing/2014/main" id="{DC68C6F3-0D35-4E45-3EB9-C51A8BD5D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150" y="14288"/>
            <a:ext cx="5781675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聖２４７ 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暗き谷間をたどる時も</a:t>
            </a:r>
          </a:p>
        </p:txBody>
      </p:sp>
      <p:sp>
        <p:nvSpPr>
          <p:cNvPr id="813059" name="Text Box 2">
            <a:extLst>
              <a:ext uri="{FF2B5EF4-FFF2-40B4-BE49-F238E27FC236}">
                <a16:creationId xmlns:a16="http://schemas.microsoft.com/office/drawing/2014/main" id="{FB7FA475-9583-4BFF-21DB-73E87C279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8" y="981075"/>
            <a:ext cx="84264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　君と共に行く我が身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いずこへも喜びて行かまし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　君と共に行く所は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  さながら御国のごとし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06" name="Text Box 1">
            <a:extLst>
              <a:ext uri="{FF2B5EF4-FFF2-40B4-BE49-F238E27FC236}">
                <a16:creationId xmlns:a16="http://schemas.microsoft.com/office/drawing/2014/main" id="{65F4D059-9377-0915-1DF3-10CE3CBC5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聖２４８　</a:t>
            </a: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ほふられたまいし</a:t>
            </a:r>
          </a:p>
        </p:txBody>
      </p:sp>
      <p:sp>
        <p:nvSpPr>
          <p:cNvPr id="815107" name="Text Box 2">
            <a:extLst>
              <a:ext uri="{FF2B5EF4-FFF2-40B4-BE49-F238E27FC236}">
                <a16:creationId xmlns:a16="http://schemas.microsoft.com/office/drawing/2014/main" id="{DA419245-8F8D-8FAD-0E38-164D91ACD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4450" y="901700"/>
            <a:ext cx="9336088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①屠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(ほふ)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られ給いし　神の小羊よ</a:t>
            </a:r>
          </a:p>
          <a:p>
            <a:pPr eaLnBrk="1" hangingPunct="1"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御声に従い　我行く直ちに</a:t>
            </a:r>
          </a:p>
          <a:p>
            <a:pPr eaLnBrk="1" hangingPunct="1"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②ありのまま行く身　などて言い訳せん</a:t>
            </a:r>
          </a:p>
          <a:p>
            <a:pPr eaLnBrk="1" hangingPunct="1"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頼むは聖むる　汝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(な)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が血のあるのみ</a:t>
            </a:r>
          </a:p>
          <a:p>
            <a:pPr eaLnBrk="1" hangingPunct="1"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Text Box 1">
            <a:extLst>
              <a:ext uri="{FF2B5EF4-FFF2-40B4-BE49-F238E27FC236}">
                <a16:creationId xmlns:a16="http://schemas.microsoft.com/office/drawing/2014/main" id="{00991A69-C11F-EFA0-D039-F46833B83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聖２４８　</a:t>
            </a: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ほふられたまいし</a:t>
            </a:r>
          </a:p>
        </p:txBody>
      </p:sp>
      <p:sp>
        <p:nvSpPr>
          <p:cNvPr id="817155" name="Text Box 2">
            <a:extLst>
              <a:ext uri="{FF2B5EF4-FFF2-40B4-BE49-F238E27FC236}">
                <a16:creationId xmlns:a16="http://schemas.microsoft.com/office/drawing/2014/main" id="{1DEC46F5-A81C-542E-9E82-AE1561D8A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901700"/>
            <a:ext cx="8199438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③疑いは内に　戦いは絶えず</a:t>
            </a:r>
          </a:p>
          <a:p>
            <a:pPr eaLnBrk="1" hangingPunct="1"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恐れは覆えど　我行く直ちに</a:t>
            </a:r>
          </a:p>
          <a:p>
            <a:pPr eaLnBrk="1" hangingPunct="1"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④快く迎え　ことごとく聖き</a:t>
            </a:r>
          </a:p>
          <a:p>
            <a:pPr eaLnBrk="1" hangingPunct="1"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者と成したまわん　我行く直ちに</a:t>
            </a:r>
          </a:p>
          <a:p>
            <a:pPr eaLnBrk="1" hangingPunct="1"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Text Box 1">
            <a:extLst>
              <a:ext uri="{FF2B5EF4-FFF2-40B4-BE49-F238E27FC236}">
                <a16:creationId xmlns:a16="http://schemas.microsoft.com/office/drawing/2014/main" id="{0FD55332-C9CB-4652-99F0-2BC529638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聖２０４　われは今おごそかなる</a:t>
            </a:r>
          </a:p>
        </p:txBody>
      </p:sp>
      <p:sp>
        <p:nvSpPr>
          <p:cNvPr id="471043" name="Text Box 2">
            <a:extLst>
              <a:ext uri="{FF2B5EF4-FFF2-40B4-BE49-F238E27FC236}">
                <a16:creationId xmlns:a16="http://schemas.microsoft.com/office/drawing/2014/main" id="{00040A10-E595-1906-FB9E-BA393D52E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3600"/>
            <a:ext cx="8999538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  <a:cs typeface="ＤＦ特太ゴシック体" pitchFamily="1" charset="0"/>
              </a:rPr>
              <a:t>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➀我は今厳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（おごそ）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かなる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 聖き主の前にあり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 この心燃え立たする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 愛の火与え給え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2" name="Text Box 1">
            <a:extLst>
              <a:ext uri="{FF2B5EF4-FFF2-40B4-BE49-F238E27FC236}">
                <a16:creationId xmlns:a16="http://schemas.microsoft.com/office/drawing/2014/main" id="{A0A32C7D-8BAF-8124-A1B6-CCB503DEB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500" y="115888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聖２４９　みかみのおきても</a:t>
            </a:r>
          </a:p>
        </p:txBody>
      </p:sp>
      <p:sp>
        <p:nvSpPr>
          <p:cNvPr id="819203" name="Text Box 2">
            <a:extLst>
              <a:ext uri="{FF2B5EF4-FFF2-40B4-BE49-F238E27FC236}">
                <a16:creationId xmlns:a16="http://schemas.microsoft.com/office/drawing/2014/main" id="{7F2AA111-2B7C-F4E5-935D-FEF4C0B54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" y="836613"/>
            <a:ext cx="8321675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①御神の掟</a:t>
            </a:r>
            <a:r>
              <a:rPr lang="en-US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（おきて）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も　その恵みも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変わることあらじ　とこしなえに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争い絶えざる　世より逃れ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恐れを消したもう　神にぞ行かん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Text Box 1">
            <a:extLst>
              <a:ext uri="{FF2B5EF4-FFF2-40B4-BE49-F238E27FC236}">
                <a16:creationId xmlns:a16="http://schemas.microsoft.com/office/drawing/2014/main" id="{D9773442-D91C-BEB0-B90F-B0B034079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500" y="115888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聖２４９　みかみのおきても</a:t>
            </a:r>
          </a:p>
        </p:txBody>
      </p:sp>
      <p:sp>
        <p:nvSpPr>
          <p:cNvPr id="821251" name="Text Box 2">
            <a:extLst>
              <a:ext uri="{FF2B5EF4-FFF2-40B4-BE49-F238E27FC236}">
                <a16:creationId xmlns:a16="http://schemas.microsoft.com/office/drawing/2014/main" id="{6E154C18-0C13-025E-C9CE-1CD7775A9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13" y="836613"/>
            <a:ext cx="6938962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②御神は風をば　使いとなし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激しき炎も　しもべとなす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波は定まれる　海にうねり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星は神の手の　中をば行く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8" name="Text Box 1">
            <a:extLst>
              <a:ext uri="{FF2B5EF4-FFF2-40B4-BE49-F238E27FC236}">
                <a16:creationId xmlns:a16="http://schemas.microsoft.com/office/drawing/2014/main" id="{432DA617-CFBC-9164-6BEC-282384B65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500" y="115888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聖２４９　みかみのおきても</a:t>
            </a:r>
          </a:p>
        </p:txBody>
      </p:sp>
      <p:sp>
        <p:nvSpPr>
          <p:cNvPr id="823299" name="Text Box 2">
            <a:extLst>
              <a:ext uri="{FF2B5EF4-FFF2-40B4-BE49-F238E27FC236}">
                <a16:creationId xmlns:a16="http://schemas.microsoft.com/office/drawing/2014/main" id="{F4E1100E-FD35-A280-EFAC-289920718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" y="836613"/>
            <a:ext cx="8086725" cy="484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③国民の前に　御神は行き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つまづく時には　光を与う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剣も言葉も　成し得ぬ業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恵みの御神は　地に成したもう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Text Box 1">
            <a:extLst>
              <a:ext uri="{FF2B5EF4-FFF2-40B4-BE49-F238E27FC236}">
                <a16:creationId xmlns:a16="http://schemas.microsoft.com/office/drawing/2014/main" id="{0669A11F-10C4-764C-628A-DEEC62152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500" y="115888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聖２４９　みかみのおきても</a:t>
            </a:r>
          </a:p>
        </p:txBody>
      </p:sp>
      <p:sp>
        <p:nvSpPr>
          <p:cNvPr id="825347" name="Text Box 2">
            <a:extLst>
              <a:ext uri="{FF2B5EF4-FFF2-40B4-BE49-F238E27FC236}">
                <a16:creationId xmlns:a16="http://schemas.microsoft.com/office/drawing/2014/main" id="{9E9EEF15-1208-5167-257E-153C8E167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8" y="836613"/>
            <a:ext cx="7815262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④御神よわれらに　御旨教え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疑い恐れを　鎮め給え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幸にも禍</a:t>
            </a:r>
            <a:r>
              <a:rPr lang="en-US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(まが)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にも　知らせ給え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御神の御旨は　いとも良しと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Text Box 1">
            <a:extLst>
              <a:ext uri="{FF2B5EF4-FFF2-40B4-BE49-F238E27FC236}">
                <a16:creationId xmlns:a16="http://schemas.microsoft.com/office/drawing/2014/main" id="{7CA10CD3-ABF7-D9D8-B7E0-194356593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500" y="115888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聖２５０　いのちのいずみに </a:t>
            </a:r>
          </a:p>
        </p:txBody>
      </p:sp>
      <p:sp>
        <p:nvSpPr>
          <p:cNvPr id="827395" name="Text Box 2">
            <a:extLst>
              <a:ext uri="{FF2B5EF4-FFF2-40B4-BE49-F238E27FC236}">
                <a16:creationId xmlns:a16="http://schemas.microsoft.com/office/drawing/2014/main" id="{A2B93099-2D83-F765-8798-490AF898C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3" y="836613"/>
            <a:ext cx="7361237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命の泉に在</a:t>
            </a:r>
            <a:r>
              <a:rPr lang="en-US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(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ましま</a:t>
            </a:r>
            <a:r>
              <a:rPr lang="en-US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すイェスよ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豊かに流れて 潤おしたまえ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真の言葉に 渇きしわれも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糸をば整え 恵みを歌わん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42" name="Text Box 1">
            <a:extLst>
              <a:ext uri="{FF2B5EF4-FFF2-40B4-BE49-F238E27FC236}">
                <a16:creationId xmlns:a16="http://schemas.microsoft.com/office/drawing/2014/main" id="{5E2E3F2A-ADD2-C98C-323A-CDEBDB762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500" y="115888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聖２５０　いのちのいずみに </a:t>
            </a:r>
          </a:p>
        </p:txBody>
      </p:sp>
      <p:sp>
        <p:nvSpPr>
          <p:cNvPr id="829443" name="Text Box 2">
            <a:extLst>
              <a:ext uri="{FF2B5EF4-FFF2-40B4-BE49-F238E27FC236}">
                <a16:creationId xmlns:a16="http://schemas.microsoft.com/office/drawing/2014/main" id="{282C61A6-A4BA-9AC3-AB1A-98E193CB3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25" y="836613"/>
            <a:ext cx="8937625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 神より離れて 迷いしわれを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イェス君見いだし給いし日より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恵みに漏れたる 時はなかりき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いざ打ち立てまし エベネゼルをば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90" name="Text Box 1">
            <a:extLst>
              <a:ext uri="{FF2B5EF4-FFF2-40B4-BE49-F238E27FC236}">
                <a16:creationId xmlns:a16="http://schemas.microsoft.com/office/drawing/2014/main" id="{2E34BC38-BB15-8A98-BCD2-BE0EFADDF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聖２５０　いのちのいずみに </a:t>
            </a:r>
          </a:p>
        </p:txBody>
      </p:sp>
      <p:sp>
        <p:nvSpPr>
          <p:cNvPr id="831491" name="Text Box 2">
            <a:extLst>
              <a:ext uri="{FF2B5EF4-FFF2-40B4-BE49-F238E27FC236}">
                <a16:creationId xmlns:a16="http://schemas.microsoft.com/office/drawing/2014/main" id="{0ED5F66A-CB55-6301-A795-A28FB85E4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901700"/>
            <a:ext cx="8326438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誰かは断ちうる　恵みの糸を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さらに結びつけん　この身を神に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か弱き我が身を　導き給え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天なる御国に 行きつく日まで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38" name="Text Box 1">
            <a:extLst>
              <a:ext uri="{FF2B5EF4-FFF2-40B4-BE49-F238E27FC236}">
                <a16:creationId xmlns:a16="http://schemas.microsoft.com/office/drawing/2014/main" id="{EFBFA2A8-1664-D7AF-53B9-E6C1E7824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聖２５１　</a:t>
            </a: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くすしきみかみの</a:t>
            </a:r>
          </a:p>
        </p:txBody>
      </p:sp>
      <p:sp>
        <p:nvSpPr>
          <p:cNvPr id="833539" name="Text Box 2">
            <a:extLst>
              <a:ext uri="{FF2B5EF4-FFF2-40B4-BE49-F238E27FC236}">
                <a16:creationId xmlns:a16="http://schemas.microsoft.com/office/drawing/2014/main" id="{FA76EE4E-8075-BC8F-99BD-1440C7908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3" y="901700"/>
            <a:ext cx="7823200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  <a:cs typeface="ＤＦ特太ゴシック体" pitchFamily="1" charset="0"/>
              </a:rPr>
              <a:t>　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①奇</a:t>
            </a:r>
            <a:r>
              <a:rPr lang="en-US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(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く</a:t>
            </a:r>
            <a:r>
              <a:rPr lang="en-US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しき御神の 聖き御旨</a:t>
            </a:r>
          </a:p>
          <a:p>
            <a:pPr eaLnBrk="1" hangingPunct="1"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　波の声に聞き　嵐に知る</a:t>
            </a:r>
          </a:p>
          <a:p>
            <a:pPr eaLnBrk="1" hangingPunct="1"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②御旨を疑ごう　愚かさやめ</a:t>
            </a:r>
          </a:p>
          <a:p>
            <a:pPr eaLnBrk="1" hangingPunct="1"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　 忍びて待てかし　主を信じて</a:t>
            </a:r>
          </a:p>
          <a:p>
            <a:pPr eaLnBrk="1" hangingPunct="1"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586" name="Text Box 1">
            <a:extLst>
              <a:ext uri="{FF2B5EF4-FFF2-40B4-BE49-F238E27FC236}">
                <a16:creationId xmlns:a16="http://schemas.microsoft.com/office/drawing/2014/main" id="{20200D11-CE0C-D79C-4740-ED0840F41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聖２５１　</a:t>
            </a: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くすしきみかみの</a:t>
            </a:r>
          </a:p>
        </p:txBody>
      </p:sp>
      <p:sp>
        <p:nvSpPr>
          <p:cNvPr id="835587" name="Text Box 2">
            <a:extLst>
              <a:ext uri="{FF2B5EF4-FFF2-40B4-BE49-F238E27FC236}">
                <a16:creationId xmlns:a16="http://schemas.microsoft.com/office/drawing/2014/main" id="{5C02D6C3-20EF-7918-12E6-54FF76DDF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14338" y="874713"/>
            <a:ext cx="9169401" cy="344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  <a:cs typeface="ＤＦ特太ゴシック体" pitchFamily="1" charset="0"/>
              </a:rPr>
              <a:t>　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③忍びて培</a:t>
            </a:r>
            <a:r>
              <a:rPr lang="en-US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(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つちか</a:t>
            </a:r>
            <a:r>
              <a:rPr lang="en-US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え　摂理の花</a:t>
            </a:r>
          </a:p>
          <a:p>
            <a:pPr eaLnBrk="1" hangingPunct="1"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    つぼみは膨らみ　まもなく咲かん</a:t>
            </a:r>
          </a:p>
          <a:p>
            <a:pPr eaLnBrk="1" hangingPunct="1"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</a:t>
            </a:r>
          </a:p>
          <a:p>
            <a:pPr eaLnBrk="1" hangingPunct="1"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④疑う心は　見ることなし</a:t>
            </a:r>
          </a:p>
          <a:p>
            <a:pPr eaLnBrk="1" hangingPunct="1"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   明らかになれる　主の御旨も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34" name="Text Box 1">
            <a:extLst>
              <a:ext uri="{FF2B5EF4-FFF2-40B4-BE49-F238E27FC236}">
                <a16:creationId xmlns:a16="http://schemas.microsoft.com/office/drawing/2014/main" id="{7086D61C-A88E-AD33-A9F6-17B9F65F4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525" y="28575"/>
            <a:ext cx="60864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聖２５２　</a:t>
            </a: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イエスきみにみちびかれ</a:t>
            </a:r>
          </a:p>
        </p:txBody>
      </p:sp>
      <p:sp>
        <p:nvSpPr>
          <p:cNvPr id="837635" name="Text Box 2">
            <a:extLst>
              <a:ext uri="{FF2B5EF4-FFF2-40B4-BE49-F238E27FC236}">
                <a16:creationId xmlns:a16="http://schemas.microsoft.com/office/drawing/2014/main" id="{CC7822C9-6FAF-629C-C696-51E6AAC8C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3" y="901700"/>
            <a:ext cx="80518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①イェス君に　導かれ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旅する我が身に　恐れは露なし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我進まん　御国へと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Text Box 1">
            <a:extLst>
              <a:ext uri="{FF2B5EF4-FFF2-40B4-BE49-F238E27FC236}">
                <a16:creationId xmlns:a16="http://schemas.microsoft.com/office/drawing/2014/main" id="{A72A5D61-EA2B-C2B9-56CF-2DCE2C916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4288"/>
            <a:ext cx="4876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聖２００　うれしきこの日よ</a:t>
            </a:r>
          </a:p>
        </p:txBody>
      </p:sp>
      <p:sp>
        <p:nvSpPr>
          <p:cNvPr id="436227" name="Text Box 2">
            <a:extLst>
              <a:ext uri="{FF2B5EF4-FFF2-40B4-BE49-F238E27FC236}">
                <a16:creationId xmlns:a16="http://schemas.microsoft.com/office/drawing/2014/main" id="{3890BEA0-7941-B234-6175-13F4A0C8F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692150"/>
            <a:ext cx="6805613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　 嬉し嬉し　この日ぞ嬉しき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　 イエス君この身を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   救わせたまえり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　 嬉し嬉し　この日ぞ嬉しき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Text Box 1">
            <a:extLst>
              <a:ext uri="{FF2B5EF4-FFF2-40B4-BE49-F238E27FC236}">
                <a16:creationId xmlns:a16="http://schemas.microsoft.com/office/drawing/2014/main" id="{7FEEFCB2-6BCA-1BC5-8DDB-FBC4DFA82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聖２０４　われは今おごそかなる</a:t>
            </a:r>
          </a:p>
        </p:txBody>
      </p:sp>
      <p:sp>
        <p:nvSpPr>
          <p:cNvPr id="473091" name="Text Box 2">
            <a:extLst>
              <a:ext uri="{FF2B5EF4-FFF2-40B4-BE49-F238E27FC236}">
                <a16:creationId xmlns:a16="http://schemas.microsoft.com/office/drawing/2014/main" id="{4983582F-9CC9-363A-DF13-F50C70652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3600"/>
            <a:ext cx="8999538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000000"/>
                </a:solidFill>
              </a:rPr>
              <a:t> </a:t>
            </a:r>
            <a:r>
              <a:rPr lang="ja-JP" altLang="ja-JP" sz="4400">
                <a:solidFill>
                  <a:srgbClr val="FFFFFF"/>
                </a:solidFill>
              </a:rPr>
              <a:t>②ある時は心迷い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 ある時は主を忘る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 愚かなる弱き僕</a:t>
            </a:r>
            <a:r>
              <a:rPr lang="ja-JP" altLang="ja-JP" sz="3200">
                <a:solidFill>
                  <a:srgbClr val="FFFFFF"/>
                </a:solidFill>
              </a:rPr>
              <a:t>(しもべ)</a:t>
            </a:r>
            <a:r>
              <a:rPr lang="ja-JP" altLang="ja-JP" sz="4400">
                <a:solidFill>
                  <a:srgbClr val="FFFFFF"/>
                </a:solidFill>
              </a:rPr>
              <a:t>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 今こそ聖きよめ給え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Text Box 1">
            <a:extLst>
              <a:ext uri="{FF2B5EF4-FFF2-40B4-BE49-F238E27FC236}">
                <a16:creationId xmlns:a16="http://schemas.microsoft.com/office/drawing/2014/main" id="{B1E42A8F-D577-5594-07B5-E9C3F1AC9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525" y="28575"/>
            <a:ext cx="60864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聖２５２　</a:t>
            </a: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イエスきみにみちびかれ</a:t>
            </a:r>
          </a:p>
        </p:txBody>
      </p:sp>
      <p:sp>
        <p:nvSpPr>
          <p:cNvPr id="839683" name="Text Box 2">
            <a:extLst>
              <a:ext uri="{FF2B5EF4-FFF2-40B4-BE49-F238E27FC236}">
                <a16:creationId xmlns:a16="http://schemas.microsoft.com/office/drawing/2014/main" id="{EDA83BBD-5E1D-DA7A-2F3A-71F5D97A9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901700"/>
            <a:ext cx="70993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②仇人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(あたびと)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の　攻むるあり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道なき原あり　険しき坂あり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我が旅路　安からじ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Text Box 1">
            <a:extLst>
              <a:ext uri="{FF2B5EF4-FFF2-40B4-BE49-F238E27FC236}">
                <a16:creationId xmlns:a16="http://schemas.microsoft.com/office/drawing/2014/main" id="{EA7B920B-5295-F475-EB06-6D393BA34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525" y="28575"/>
            <a:ext cx="60864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聖２５２　</a:t>
            </a: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イエスきみにみちびかれ</a:t>
            </a:r>
          </a:p>
        </p:txBody>
      </p:sp>
      <p:sp>
        <p:nvSpPr>
          <p:cNvPr id="841731" name="Text Box 2">
            <a:extLst>
              <a:ext uri="{FF2B5EF4-FFF2-40B4-BE49-F238E27FC236}">
                <a16:creationId xmlns:a16="http://schemas.microsoft.com/office/drawing/2014/main" id="{57AD8931-1C58-DB03-321C-63989BA7E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" y="901700"/>
            <a:ext cx="790892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③されど君　共に在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(ま)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し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力の手を伸べ　やさしき声かけ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忍耐を　教えたもう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78" name="Text Box 1">
            <a:extLst>
              <a:ext uri="{FF2B5EF4-FFF2-40B4-BE49-F238E27FC236}">
                <a16:creationId xmlns:a16="http://schemas.microsoft.com/office/drawing/2014/main" id="{AAEFA6F7-9A5D-1BFB-DE7A-B42274A0C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525" y="28575"/>
            <a:ext cx="60864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聖２５２　</a:t>
            </a: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イエスきみにみちびかれ</a:t>
            </a:r>
          </a:p>
        </p:txBody>
      </p:sp>
      <p:sp>
        <p:nvSpPr>
          <p:cNvPr id="843779" name="Text Box 2">
            <a:extLst>
              <a:ext uri="{FF2B5EF4-FFF2-40B4-BE49-F238E27FC236}">
                <a16:creationId xmlns:a16="http://schemas.microsoft.com/office/drawing/2014/main" id="{49D8C8C3-0592-BFE6-A328-70E2107E5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3" y="901700"/>
            <a:ext cx="89408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④栄えある　幻の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消え去る日はなし　御国へ着く日の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日にややに　近づけば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6" name="Text Box 1">
            <a:extLst>
              <a:ext uri="{FF2B5EF4-FFF2-40B4-BE49-F238E27FC236}">
                <a16:creationId xmlns:a16="http://schemas.microsoft.com/office/drawing/2014/main" id="{7182A293-9ABD-7C3B-992F-DF0EEE450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525" y="28575"/>
            <a:ext cx="60864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聖２５３　</a:t>
            </a: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さびしき夜道あゆむ</a:t>
            </a:r>
          </a:p>
        </p:txBody>
      </p:sp>
      <p:sp>
        <p:nvSpPr>
          <p:cNvPr id="845827" name="Text Box 2">
            <a:extLst>
              <a:ext uri="{FF2B5EF4-FFF2-40B4-BE49-F238E27FC236}">
                <a16:creationId xmlns:a16="http://schemas.microsoft.com/office/drawing/2014/main" id="{C0570133-99C8-BC66-D9F5-BEA110C06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3" y="901700"/>
            <a:ext cx="6399212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①寂しき道歩む　我が身を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導きませ愛なる　光よ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一足　踏みだし得ば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彼方を　見ずともよし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4" name="Text Box 1">
            <a:extLst>
              <a:ext uri="{FF2B5EF4-FFF2-40B4-BE49-F238E27FC236}">
                <a16:creationId xmlns:a16="http://schemas.microsoft.com/office/drawing/2014/main" id="{F1190476-F90F-A1CA-C1BD-1D66592DC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525" y="28575"/>
            <a:ext cx="60864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聖２５３　</a:t>
            </a: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さびしき夜道あゆむ</a:t>
            </a:r>
          </a:p>
        </p:txBody>
      </p:sp>
      <p:sp>
        <p:nvSpPr>
          <p:cNvPr id="847875" name="Text Box 2">
            <a:extLst>
              <a:ext uri="{FF2B5EF4-FFF2-40B4-BE49-F238E27FC236}">
                <a16:creationId xmlns:a16="http://schemas.microsoft.com/office/drawing/2014/main" id="{9164316F-A335-B166-DC63-B7E2EB688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3" y="901700"/>
            <a:ext cx="7191375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②導き神に請わず　汝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(な)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が雲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誇りて我と道を　選びし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愚かさ　忘れ給え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今こそ　指図を待たん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22" name="Text Box 1">
            <a:extLst>
              <a:ext uri="{FF2B5EF4-FFF2-40B4-BE49-F238E27FC236}">
                <a16:creationId xmlns:a16="http://schemas.microsoft.com/office/drawing/2014/main" id="{1D240513-3975-26B9-D2CD-FC9CC9650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525" y="28575"/>
            <a:ext cx="60864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聖２５３　</a:t>
            </a: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さびしき夜道あゆむ</a:t>
            </a:r>
          </a:p>
        </p:txBody>
      </p:sp>
      <p:sp>
        <p:nvSpPr>
          <p:cNvPr id="849923" name="Text Box 2">
            <a:extLst>
              <a:ext uri="{FF2B5EF4-FFF2-40B4-BE49-F238E27FC236}">
                <a16:creationId xmlns:a16="http://schemas.microsoft.com/office/drawing/2014/main" id="{DD6D7A6B-61DC-937B-4825-80DFC640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" y="901700"/>
            <a:ext cx="694055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③沼地も高き山も　何かは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御力なおもこの身　守れば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まもなく　闇は去りて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いのちの　朝日は開けん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970" name="Text Box 1">
            <a:extLst>
              <a:ext uri="{FF2B5EF4-FFF2-40B4-BE49-F238E27FC236}">
                <a16:creationId xmlns:a16="http://schemas.microsoft.com/office/drawing/2014/main" id="{2A3B2967-AA15-273D-24A6-D63316CAB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525" y="28575"/>
            <a:ext cx="60864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聖２５４　</a:t>
            </a: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大空に</a:t>
            </a:r>
          </a:p>
        </p:txBody>
      </p:sp>
      <p:sp>
        <p:nvSpPr>
          <p:cNvPr id="851971" name="Text Box 2">
            <a:extLst>
              <a:ext uri="{FF2B5EF4-FFF2-40B4-BE49-F238E27FC236}">
                <a16:creationId xmlns:a16="http://schemas.microsoft.com/office/drawing/2014/main" id="{9D2732A8-169E-76C6-9A8A-60849D885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63" y="901700"/>
            <a:ext cx="6945312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①大空に　白い雲浮かぶ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おおらかに　手を広げ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人を愛し　人を赦す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主の心にも似て　白い雲よ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愛の手もて　我を導け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018" name="Text Box 1">
            <a:extLst>
              <a:ext uri="{FF2B5EF4-FFF2-40B4-BE49-F238E27FC236}">
                <a16:creationId xmlns:a16="http://schemas.microsoft.com/office/drawing/2014/main" id="{3BE8AAE7-FD47-EF45-C0EB-8517DE2B5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525" y="28575"/>
            <a:ext cx="60864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聖２５４　</a:t>
            </a: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大空に</a:t>
            </a:r>
          </a:p>
        </p:txBody>
      </p:sp>
      <p:sp>
        <p:nvSpPr>
          <p:cNvPr id="854019" name="Text Box 2">
            <a:extLst>
              <a:ext uri="{FF2B5EF4-FFF2-40B4-BE49-F238E27FC236}">
                <a16:creationId xmlns:a16="http://schemas.microsoft.com/office/drawing/2014/main" id="{BE6E2A97-E359-4EA0-27A8-D5FB9C451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63" y="901700"/>
            <a:ext cx="6945312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②大空に　白い雲浮かぶ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恐れなく　たくましく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ただ一筋　道を進む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主の心にも似て　白い雲よ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力強く　我を導け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66" name="Text Box 1">
            <a:extLst>
              <a:ext uri="{FF2B5EF4-FFF2-40B4-BE49-F238E27FC236}">
                <a16:creationId xmlns:a16="http://schemas.microsoft.com/office/drawing/2014/main" id="{E8A11E69-8E55-EFF5-B281-0B3E68E21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525" y="28575"/>
            <a:ext cx="60864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聖２５４　</a:t>
            </a: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大空に</a:t>
            </a:r>
          </a:p>
        </p:txBody>
      </p:sp>
      <p:sp>
        <p:nvSpPr>
          <p:cNvPr id="856067" name="Text Box 2">
            <a:extLst>
              <a:ext uri="{FF2B5EF4-FFF2-40B4-BE49-F238E27FC236}">
                <a16:creationId xmlns:a16="http://schemas.microsoft.com/office/drawing/2014/main" id="{7420022D-BC34-9520-1CB1-F3A804A6E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63" y="901700"/>
            <a:ext cx="6945312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③大空に　白い雲浮かぶ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聖らかに　輝いて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細やかに　執り成す愛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主の心にも似て　白い雲よ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手を広げて　我を導け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114" name="Text Box 1">
            <a:extLst>
              <a:ext uri="{FF2B5EF4-FFF2-40B4-BE49-F238E27FC236}">
                <a16:creationId xmlns:a16="http://schemas.microsoft.com/office/drawing/2014/main" id="{B7D1CC29-3855-D960-1EC8-B22E5115F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525" y="28575"/>
            <a:ext cx="60864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聖２５５　</a:t>
            </a: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主よあなたがともに</a:t>
            </a:r>
          </a:p>
        </p:txBody>
      </p:sp>
      <p:sp>
        <p:nvSpPr>
          <p:cNvPr id="858115" name="Text Box 2">
            <a:extLst>
              <a:ext uri="{FF2B5EF4-FFF2-40B4-BE49-F238E27FC236}">
                <a16:creationId xmlns:a16="http://schemas.microsoft.com/office/drawing/2014/main" id="{69A9CEB3-209D-56C8-E4AA-5DEB12699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01700"/>
            <a:ext cx="7931150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①主よあなたが　共におられる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私のかたわらに　共におられる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私のこの心が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このように力付きます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もう左右の声に　惑いません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Text Box 1">
            <a:extLst>
              <a:ext uri="{FF2B5EF4-FFF2-40B4-BE49-F238E27FC236}">
                <a16:creationId xmlns:a16="http://schemas.microsoft.com/office/drawing/2014/main" id="{F29AA6C5-A2B6-6F49-338B-FC9BCF37D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聖２０４　われは今おごそかなる</a:t>
            </a:r>
          </a:p>
        </p:txBody>
      </p:sp>
      <p:sp>
        <p:nvSpPr>
          <p:cNvPr id="475139" name="Text Box 2">
            <a:extLst>
              <a:ext uri="{FF2B5EF4-FFF2-40B4-BE49-F238E27FC236}">
                <a16:creationId xmlns:a16="http://schemas.microsoft.com/office/drawing/2014/main" id="{3F44DD52-4ECE-B42F-FA42-B4BDF07C1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3600"/>
            <a:ext cx="8999538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000000"/>
                </a:solidFill>
              </a:rPr>
              <a:t> </a:t>
            </a:r>
            <a:r>
              <a:rPr lang="ja-JP" altLang="ja-JP" sz="4400">
                <a:solidFill>
                  <a:srgbClr val="FFFFFF"/>
                </a:solidFill>
              </a:rPr>
              <a:t>③嵐にも悲しみにも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 安きを失わざる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 信仰をば与え給え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 愛をば燃やし給え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62" name="Text Box 1">
            <a:extLst>
              <a:ext uri="{FF2B5EF4-FFF2-40B4-BE49-F238E27FC236}">
                <a16:creationId xmlns:a16="http://schemas.microsoft.com/office/drawing/2014/main" id="{5E1F8590-3042-0CE3-A85A-EF5DEAA9F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525" y="28575"/>
            <a:ext cx="60864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聖２５５　</a:t>
            </a: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主よあなたがともに</a:t>
            </a:r>
          </a:p>
        </p:txBody>
      </p:sp>
      <p:sp>
        <p:nvSpPr>
          <p:cNvPr id="860163" name="Text Box 2">
            <a:extLst>
              <a:ext uri="{FF2B5EF4-FFF2-40B4-BE49-F238E27FC236}">
                <a16:creationId xmlns:a16="http://schemas.microsoft.com/office/drawing/2014/main" id="{20CB1C2C-0F0D-6FCB-E9A0-5C25DD2EF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" y="901700"/>
            <a:ext cx="793115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主よあなたが　共におられる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私のかたわらに　共におられる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10" name="Text Box 1">
            <a:extLst>
              <a:ext uri="{FF2B5EF4-FFF2-40B4-BE49-F238E27FC236}">
                <a16:creationId xmlns:a16="http://schemas.microsoft.com/office/drawing/2014/main" id="{AB480992-4059-7C9B-A321-BE4247FF5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525" y="28575"/>
            <a:ext cx="60864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聖２５５　</a:t>
            </a: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主よあなたがともに</a:t>
            </a:r>
          </a:p>
        </p:txBody>
      </p:sp>
      <p:sp>
        <p:nvSpPr>
          <p:cNvPr id="862211" name="Text Box 2">
            <a:extLst>
              <a:ext uri="{FF2B5EF4-FFF2-40B4-BE49-F238E27FC236}">
                <a16:creationId xmlns:a16="http://schemas.microsoft.com/office/drawing/2014/main" id="{8982A400-BBE6-43AB-D1C4-03F9B0EB2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901700"/>
            <a:ext cx="7643813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②主よあなたが　共におられる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私の道々に　共におられる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私はこの使命に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このように燃え上がります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もう険しい道も　ひるみません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Text Box 1">
            <a:extLst>
              <a:ext uri="{FF2B5EF4-FFF2-40B4-BE49-F238E27FC236}">
                <a16:creationId xmlns:a16="http://schemas.microsoft.com/office/drawing/2014/main" id="{ACA041B2-AD64-CFF5-37E5-4ADAC7615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525" y="28575"/>
            <a:ext cx="60864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聖２５５　</a:t>
            </a: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主よあなたがともに</a:t>
            </a:r>
          </a:p>
        </p:txBody>
      </p:sp>
      <p:sp>
        <p:nvSpPr>
          <p:cNvPr id="864259" name="Text Box 2">
            <a:extLst>
              <a:ext uri="{FF2B5EF4-FFF2-40B4-BE49-F238E27FC236}">
                <a16:creationId xmlns:a16="http://schemas.microsoft.com/office/drawing/2014/main" id="{FC30548A-F16C-4409-F83A-BDB946E11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" y="901700"/>
            <a:ext cx="793115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主よあなたが　共におられる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私のかたわらに　共におられる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306" name="Text Box 1">
            <a:extLst>
              <a:ext uri="{FF2B5EF4-FFF2-40B4-BE49-F238E27FC236}">
                <a16:creationId xmlns:a16="http://schemas.microsoft.com/office/drawing/2014/main" id="{FC731C3B-D872-91F6-6DE7-AC8CC1D0B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525" y="28575"/>
            <a:ext cx="60864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聖２５５　</a:t>
            </a: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主よあなたがともに</a:t>
            </a:r>
          </a:p>
        </p:txBody>
      </p:sp>
      <p:sp>
        <p:nvSpPr>
          <p:cNvPr id="866307" name="Text Box 2">
            <a:extLst>
              <a:ext uri="{FF2B5EF4-FFF2-40B4-BE49-F238E27FC236}">
                <a16:creationId xmlns:a16="http://schemas.microsoft.com/office/drawing/2014/main" id="{3B98AB4C-6003-7E1F-AD6B-D0775632C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3" y="901700"/>
            <a:ext cx="7672387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③主よあなたが　共におられる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私の戦いに　共におられる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私のこの十字架が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このように軽くなります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もう行く手の闇も　恐れません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Text Box 1">
            <a:extLst>
              <a:ext uri="{FF2B5EF4-FFF2-40B4-BE49-F238E27FC236}">
                <a16:creationId xmlns:a16="http://schemas.microsoft.com/office/drawing/2014/main" id="{FB946C4D-8F7D-B373-0FD0-641C35E4B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525" y="28575"/>
            <a:ext cx="60864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聖２５５　</a:t>
            </a: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主よあなたがともに</a:t>
            </a:r>
          </a:p>
        </p:txBody>
      </p:sp>
      <p:sp>
        <p:nvSpPr>
          <p:cNvPr id="868355" name="Text Box 2">
            <a:extLst>
              <a:ext uri="{FF2B5EF4-FFF2-40B4-BE49-F238E27FC236}">
                <a16:creationId xmlns:a16="http://schemas.microsoft.com/office/drawing/2014/main" id="{FF15B0F4-71C9-ECB7-D766-3E2D94ADB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" y="901700"/>
            <a:ext cx="793115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主よあなたが　共におられる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私のかたわらに　共におられる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2" name="Text Box 1">
            <a:extLst>
              <a:ext uri="{FF2B5EF4-FFF2-40B4-BE49-F238E27FC236}">
                <a16:creationId xmlns:a16="http://schemas.microsoft.com/office/drawing/2014/main" id="{6945ED1F-B6AD-193C-7613-3C2D304A4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525" y="28575"/>
            <a:ext cx="60864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聖２５６　</a:t>
            </a: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神よりおくられし</a:t>
            </a:r>
          </a:p>
        </p:txBody>
      </p:sp>
      <p:sp>
        <p:nvSpPr>
          <p:cNvPr id="870403" name="Text Box 2">
            <a:extLst>
              <a:ext uri="{FF2B5EF4-FFF2-40B4-BE49-F238E27FC236}">
                <a16:creationId xmlns:a16="http://schemas.microsoft.com/office/drawing/2014/main" id="{AA9B1B24-F65F-3D84-DAE9-0FE0E491E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901700"/>
            <a:ext cx="574992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①神より送られし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御子イェス十字架の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死に勝ちよみがえり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我の罪をも救われた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Text Box 1">
            <a:extLst>
              <a:ext uri="{FF2B5EF4-FFF2-40B4-BE49-F238E27FC236}">
                <a16:creationId xmlns:a16="http://schemas.microsoft.com/office/drawing/2014/main" id="{6E46BEED-6957-FCDF-396E-0735F0D71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525" y="28575"/>
            <a:ext cx="60864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聖２５６　</a:t>
            </a: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神よりおくられし</a:t>
            </a:r>
          </a:p>
        </p:txBody>
      </p:sp>
      <p:sp>
        <p:nvSpPr>
          <p:cNvPr id="872451" name="Text Box 2">
            <a:extLst>
              <a:ext uri="{FF2B5EF4-FFF2-40B4-BE49-F238E27FC236}">
                <a16:creationId xmlns:a16="http://schemas.microsoft.com/office/drawing/2014/main" id="{822535F0-658A-F506-CA68-257F53B22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475" y="901700"/>
            <a:ext cx="639445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生ける主は明日も我を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罪より守られ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墓よりよみがえられし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いのちを与え生きたもう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Text Box 1">
            <a:extLst>
              <a:ext uri="{FF2B5EF4-FFF2-40B4-BE49-F238E27FC236}">
                <a16:creationId xmlns:a16="http://schemas.microsoft.com/office/drawing/2014/main" id="{7DCDC9A2-39F6-6D5A-8F47-9A69EBA0B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525" y="28575"/>
            <a:ext cx="60864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聖２５６　</a:t>
            </a: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神よりおくられし</a:t>
            </a:r>
          </a:p>
        </p:txBody>
      </p:sp>
      <p:sp>
        <p:nvSpPr>
          <p:cNvPr id="874499" name="Text Box 2">
            <a:extLst>
              <a:ext uri="{FF2B5EF4-FFF2-40B4-BE49-F238E27FC236}">
                <a16:creationId xmlns:a16="http://schemas.microsoft.com/office/drawing/2014/main" id="{4534D4DF-90B8-C06F-CA48-2BA24C164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01700"/>
            <a:ext cx="6176962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②微笑む嬰児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(みどりご)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に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死は陰落とせど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死に勝ちよみがえりし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勝利の主こそ安き与う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ext Box 1">
            <a:extLst>
              <a:ext uri="{FF2B5EF4-FFF2-40B4-BE49-F238E27FC236}">
                <a16:creationId xmlns:a16="http://schemas.microsoft.com/office/drawing/2014/main" id="{888D7484-61F4-51FD-8528-D12AB2D1C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525" y="28575"/>
            <a:ext cx="60864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聖２５６　</a:t>
            </a: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神よりおくられし</a:t>
            </a:r>
          </a:p>
        </p:txBody>
      </p:sp>
      <p:sp>
        <p:nvSpPr>
          <p:cNvPr id="876547" name="Text Box 2">
            <a:extLst>
              <a:ext uri="{FF2B5EF4-FFF2-40B4-BE49-F238E27FC236}">
                <a16:creationId xmlns:a16="http://schemas.microsoft.com/office/drawing/2014/main" id="{C13C447D-51DF-94D3-305F-9E32CC858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475" y="901700"/>
            <a:ext cx="639445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生ける主は明日も我を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罪より守られ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墓よりよみがえられし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いのちを与え生きたもう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Text Box 1">
            <a:extLst>
              <a:ext uri="{FF2B5EF4-FFF2-40B4-BE49-F238E27FC236}">
                <a16:creationId xmlns:a16="http://schemas.microsoft.com/office/drawing/2014/main" id="{46033178-2465-C95B-98C6-5701C1FB2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525" y="28575"/>
            <a:ext cx="60864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聖２５６　</a:t>
            </a: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神よりおくられし</a:t>
            </a:r>
          </a:p>
        </p:txBody>
      </p:sp>
      <p:sp>
        <p:nvSpPr>
          <p:cNvPr id="878595" name="Text Box 2">
            <a:extLst>
              <a:ext uri="{FF2B5EF4-FFF2-40B4-BE49-F238E27FC236}">
                <a16:creationId xmlns:a16="http://schemas.microsoft.com/office/drawing/2014/main" id="{472E1083-077B-47E6-1975-B14E5DB9D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901700"/>
            <a:ext cx="6615113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③やがて世を去りて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神のもとに行き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死に勝ちよみがえりし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栄光の主をば拝し歌わん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Text Box 1">
            <a:extLst>
              <a:ext uri="{FF2B5EF4-FFF2-40B4-BE49-F238E27FC236}">
                <a16:creationId xmlns:a16="http://schemas.microsoft.com/office/drawing/2014/main" id="{112FF22A-0405-A297-9ADB-7046A3CF3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聖２０４　われは今おごそかなる</a:t>
            </a:r>
          </a:p>
        </p:txBody>
      </p:sp>
      <p:sp>
        <p:nvSpPr>
          <p:cNvPr id="477187" name="Text Box 2">
            <a:extLst>
              <a:ext uri="{FF2B5EF4-FFF2-40B4-BE49-F238E27FC236}">
                <a16:creationId xmlns:a16="http://schemas.microsoft.com/office/drawing/2014/main" id="{010D9136-206D-9CAA-720D-368ECEEF9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3600"/>
            <a:ext cx="8999538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000000"/>
                </a:solidFill>
              </a:rPr>
              <a:t> </a:t>
            </a:r>
            <a:r>
              <a:rPr lang="ja-JP" altLang="ja-JP" sz="4400">
                <a:solidFill>
                  <a:srgbClr val="FFFFFF"/>
                </a:solidFill>
              </a:rPr>
              <a:t>④我は今恵み深き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 愛の主の前にあり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 この心力づくる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 愛の火いよよ燃えよ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42" name="Text Box 1">
            <a:extLst>
              <a:ext uri="{FF2B5EF4-FFF2-40B4-BE49-F238E27FC236}">
                <a16:creationId xmlns:a16="http://schemas.microsoft.com/office/drawing/2014/main" id="{12886264-F4CA-0819-F729-51B97F4E7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525" y="28575"/>
            <a:ext cx="60864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聖２５６　</a:t>
            </a: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神よりおくられし</a:t>
            </a:r>
          </a:p>
        </p:txBody>
      </p:sp>
      <p:sp>
        <p:nvSpPr>
          <p:cNvPr id="880643" name="Text Box 2">
            <a:extLst>
              <a:ext uri="{FF2B5EF4-FFF2-40B4-BE49-F238E27FC236}">
                <a16:creationId xmlns:a16="http://schemas.microsoft.com/office/drawing/2014/main" id="{7DB47404-D8E7-ACA4-AF74-328DDF461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475" y="901700"/>
            <a:ext cx="639445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生ける主は明日も我を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罪より守られ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墓よりよみがえられし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いのちを与え生きたもう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0" name="Text Box 1">
            <a:extLst>
              <a:ext uri="{FF2B5EF4-FFF2-40B4-BE49-F238E27FC236}">
                <a16:creationId xmlns:a16="http://schemas.microsoft.com/office/drawing/2014/main" id="{2D96ECE5-7D4C-B204-F9BD-38B57477A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525" y="28575"/>
            <a:ext cx="60864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聖２５７　</a:t>
            </a: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わたしの心の救いぬしよ</a:t>
            </a:r>
          </a:p>
        </p:txBody>
      </p:sp>
      <p:sp>
        <p:nvSpPr>
          <p:cNvPr id="882691" name="Text Box 2">
            <a:extLst>
              <a:ext uri="{FF2B5EF4-FFF2-40B4-BE49-F238E27FC236}">
                <a16:creationId xmlns:a16="http://schemas.microsoft.com/office/drawing/2014/main" id="{399F3EBC-B56E-8D68-0F99-AF2D6C571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4775" y="901700"/>
            <a:ext cx="785495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私の心の救い主よ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全てを御手に受けて下さい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たとい死の陰の谷行くとも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支えてくださる　生けるイェスよ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Text Box 1">
            <a:extLst>
              <a:ext uri="{FF2B5EF4-FFF2-40B4-BE49-F238E27FC236}">
                <a16:creationId xmlns:a16="http://schemas.microsoft.com/office/drawing/2014/main" id="{BB91C97E-BE7D-5113-7346-FB19666D4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525" y="28575"/>
            <a:ext cx="60864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聖２５８　</a:t>
            </a: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友なる主よ</a:t>
            </a:r>
          </a:p>
        </p:txBody>
      </p:sp>
      <p:sp>
        <p:nvSpPr>
          <p:cNvPr id="884739" name="Text Box 2">
            <a:extLst>
              <a:ext uri="{FF2B5EF4-FFF2-40B4-BE49-F238E27FC236}">
                <a16:creationId xmlns:a16="http://schemas.microsoft.com/office/drawing/2014/main" id="{F8B6A96B-6AA5-6E7B-3AD0-8AFA171B3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3" y="901700"/>
            <a:ext cx="8466137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①共なる主よ　喜びなるキリストよ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我が心に御顔の笑み　見せ給え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御神見ぬ日は　闇夜にも似たり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我が心は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Text Box 1">
            <a:extLst>
              <a:ext uri="{FF2B5EF4-FFF2-40B4-BE49-F238E27FC236}">
                <a16:creationId xmlns:a16="http://schemas.microsoft.com/office/drawing/2014/main" id="{1A21FF7F-4667-D685-781E-8B9631E13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525" y="28575"/>
            <a:ext cx="60864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聖２５８　</a:t>
            </a: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友なる主よ</a:t>
            </a:r>
          </a:p>
        </p:txBody>
      </p:sp>
      <p:sp>
        <p:nvSpPr>
          <p:cNvPr id="886787" name="Text Box 2">
            <a:extLst>
              <a:ext uri="{FF2B5EF4-FFF2-40B4-BE49-F238E27FC236}">
                <a16:creationId xmlns:a16="http://schemas.microsoft.com/office/drawing/2014/main" id="{51E8E2E8-C302-7603-7305-8138C9D1F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3" y="901700"/>
            <a:ext cx="8899525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②御手の中に　憩う身には恐れなし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よし天地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(あめつち)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崩るるとも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何かあらん   罪も汚れも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通り過ぎて行かん  門の外を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4" name="Text Box 1">
            <a:extLst>
              <a:ext uri="{FF2B5EF4-FFF2-40B4-BE49-F238E27FC236}">
                <a16:creationId xmlns:a16="http://schemas.microsoft.com/office/drawing/2014/main" id="{8F5655AE-3ADC-FFF7-7629-B50F7190F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525" y="28575"/>
            <a:ext cx="60864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聖２５８　</a:t>
            </a: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友なる主よ</a:t>
            </a:r>
          </a:p>
        </p:txBody>
      </p:sp>
      <p:sp>
        <p:nvSpPr>
          <p:cNvPr id="888835" name="Text Box 2">
            <a:extLst>
              <a:ext uri="{FF2B5EF4-FFF2-40B4-BE49-F238E27FC236}">
                <a16:creationId xmlns:a16="http://schemas.microsoft.com/office/drawing/2014/main" id="{5DD210CF-A0C5-A36F-BB45-AA673AA47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368300"/>
            <a:ext cx="8801100" cy="418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                  おさ</a:t>
            </a:r>
          </a:p>
          <a:p>
            <a:pPr eaLnBrk="1" hangingPunct="1"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③黄泉の長よ　死の針もて刺さば刺せ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この世の知者 この世の王者　何者ぞ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神の力に　守らるる身をば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損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(そこ)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ない得じ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2" name="Text Box 1">
            <a:extLst>
              <a:ext uri="{FF2B5EF4-FFF2-40B4-BE49-F238E27FC236}">
                <a16:creationId xmlns:a16="http://schemas.microsoft.com/office/drawing/2014/main" id="{1BEF46FD-23C4-632F-75C4-A84BED150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525" y="28575"/>
            <a:ext cx="60864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聖２５８　</a:t>
            </a: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友なる主よ</a:t>
            </a:r>
          </a:p>
        </p:txBody>
      </p:sp>
      <p:sp>
        <p:nvSpPr>
          <p:cNvPr id="890883" name="Text Box 2">
            <a:extLst>
              <a:ext uri="{FF2B5EF4-FFF2-40B4-BE49-F238E27FC236}">
                <a16:creationId xmlns:a16="http://schemas.microsoft.com/office/drawing/2014/main" id="{FE52C986-167D-42F7-3CD1-037D73E1A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" y="901700"/>
            <a:ext cx="927417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</a:t>
            </a: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去れ地の富み　朽ちぬものを持てる今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  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消えよ名誉 主の十字架を　誇る今　 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恥も悩みも　苦き杯も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などて拒まん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930" name="Text Box 1">
            <a:extLst>
              <a:ext uri="{FF2B5EF4-FFF2-40B4-BE49-F238E27FC236}">
                <a16:creationId xmlns:a16="http://schemas.microsoft.com/office/drawing/2014/main" id="{9CBA4601-D426-26E6-ADE3-EBEA0BC79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525" y="28575"/>
            <a:ext cx="60864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聖２５８　</a:t>
            </a: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友なる主よ</a:t>
            </a:r>
          </a:p>
        </p:txBody>
      </p:sp>
      <p:sp>
        <p:nvSpPr>
          <p:cNvPr id="892931" name="Text Box 2">
            <a:extLst>
              <a:ext uri="{FF2B5EF4-FFF2-40B4-BE49-F238E27FC236}">
                <a16:creationId xmlns:a16="http://schemas.microsoft.com/office/drawing/2014/main" id="{B70F188F-D2FE-97F4-B99C-A34EFF943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" y="901700"/>
            <a:ext cx="8872538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⑤来たり給え　喜びなるキリストよ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与え給え風に飛ばぬ　平安を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主よ汝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(なれ)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こそは　計り得えぬ高き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我が富なれ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978" name="Text Box 1">
            <a:extLst>
              <a:ext uri="{FF2B5EF4-FFF2-40B4-BE49-F238E27FC236}">
                <a16:creationId xmlns:a16="http://schemas.microsoft.com/office/drawing/2014/main" id="{5899C9D7-8BAC-47AE-6281-F473774B0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525" y="28575"/>
            <a:ext cx="60864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聖２５９　</a:t>
            </a: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み神の隠れたる愛よ</a:t>
            </a:r>
          </a:p>
        </p:txBody>
      </p:sp>
      <p:sp>
        <p:nvSpPr>
          <p:cNvPr id="894979" name="Text Box 2">
            <a:extLst>
              <a:ext uri="{FF2B5EF4-FFF2-40B4-BE49-F238E27FC236}">
                <a16:creationId xmlns:a16="http://schemas.microsoft.com/office/drawing/2014/main" id="{D792D589-C969-1053-E65E-1C49D7485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3" y="901700"/>
            <a:ext cx="8543925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①我が主よ御神の　隠れたる愛よ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汝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(な)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が計りがたき　恵みを慕いて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Sz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痛める心の　喘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(あえ)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ぐを見給え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026" name="Text Box 1">
            <a:extLst>
              <a:ext uri="{FF2B5EF4-FFF2-40B4-BE49-F238E27FC236}">
                <a16:creationId xmlns:a16="http://schemas.microsoft.com/office/drawing/2014/main" id="{7B14C78E-6EBB-B036-96B2-2741B9199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525" y="28575"/>
            <a:ext cx="60864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聖２５９　</a:t>
            </a: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み神の隠れたる愛よ</a:t>
            </a:r>
          </a:p>
        </p:txBody>
      </p:sp>
      <p:sp>
        <p:nvSpPr>
          <p:cNvPr id="897027" name="Text Box 2">
            <a:extLst>
              <a:ext uri="{FF2B5EF4-FFF2-40B4-BE49-F238E27FC236}">
                <a16:creationId xmlns:a16="http://schemas.microsoft.com/office/drawing/2014/main" id="{2F20146A-9B14-3CEA-8C30-6B9987604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901700"/>
            <a:ext cx="841375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②我が心にある　戦いとどめて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汝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(な)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が治めたもう　所とし給え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自由と平和は　そこにこそあれや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4" name="Text Box 1">
            <a:extLst>
              <a:ext uri="{FF2B5EF4-FFF2-40B4-BE49-F238E27FC236}">
                <a16:creationId xmlns:a16="http://schemas.microsoft.com/office/drawing/2014/main" id="{F259B3AC-76CB-47DC-9E4F-33249C35E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525" y="28575"/>
            <a:ext cx="60864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聖２５９　</a:t>
            </a: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み神の隠れたる愛よ</a:t>
            </a:r>
          </a:p>
        </p:txBody>
      </p:sp>
      <p:sp>
        <p:nvSpPr>
          <p:cNvPr id="899075" name="Text Box 2">
            <a:extLst>
              <a:ext uri="{FF2B5EF4-FFF2-40B4-BE49-F238E27FC236}">
                <a16:creationId xmlns:a16="http://schemas.microsoft.com/office/drawing/2014/main" id="{134C54A0-F208-7E20-84FB-F034925C0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3" y="901700"/>
            <a:ext cx="8907462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③我が魂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(たま)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迷わす　疑い追いやり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地につく思いと　わがまま取り去り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叫ばしめ給え　「父よ」と汝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(なれ)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をば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Text Box 1">
            <a:extLst>
              <a:ext uri="{FF2B5EF4-FFF2-40B4-BE49-F238E27FC236}">
                <a16:creationId xmlns:a16="http://schemas.microsoft.com/office/drawing/2014/main" id="{DD1D5644-3EEE-F709-591A-A964DB471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聖２０５　のぞみはただ主の</a:t>
            </a:r>
          </a:p>
        </p:txBody>
      </p:sp>
      <p:sp>
        <p:nvSpPr>
          <p:cNvPr id="479235" name="Text Box 2">
            <a:extLst>
              <a:ext uri="{FF2B5EF4-FFF2-40B4-BE49-F238E27FC236}">
                <a16:creationId xmlns:a16="http://schemas.microsoft.com/office/drawing/2014/main" id="{803B9D17-BF05-47E9-5E78-E589CBAFA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3600"/>
            <a:ext cx="9072563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000000"/>
                </a:solidFill>
              </a:rPr>
              <a:t> </a:t>
            </a:r>
            <a:r>
              <a:rPr lang="ja-JP" altLang="ja-JP" sz="4400">
                <a:solidFill>
                  <a:srgbClr val="FFFFFF"/>
                </a:solidFill>
              </a:rPr>
              <a:t>①望みはただ主の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　血と義にあるのみ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　いかでか他</a:t>
            </a:r>
            <a:r>
              <a:rPr lang="ja-JP" altLang="ja-JP" sz="3200">
                <a:solidFill>
                  <a:srgbClr val="FFFFFF"/>
                </a:solidFill>
              </a:rPr>
              <a:t>(た)</a:t>
            </a:r>
            <a:r>
              <a:rPr lang="ja-JP" altLang="ja-JP" sz="4400">
                <a:solidFill>
                  <a:srgbClr val="FFFFFF"/>
                </a:solidFill>
              </a:rPr>
              <a:t>のもの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　頼りとなすべき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Text Box 1">
            <a:extLst>
              <a:ext uri="{FF2B5EF4-FFF2-40B4-BE49-F238E27FC236}">
                <a16:creationId xmlns:a16="http://schemas.microsoft.com/office/drawing/2014/main" id="{D7B9C68C-CA47-426C-81F5-8C11B76E4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525" y="28575"/>
            <a:ext cx="60864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聖２５９　</a:t>
            </a: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み神の隠れたる愛よ</a:t>
            </a:r>
          </a:p>
        </p:txBody>
      </p:sp>
      <p:sp>
        <p:nvSpPr>
          <p:cNvPr id="901123" name="Text Box 2">
            <a:extLst>
              <a:ext uri="{FF2B5EF4-FFF2-40B4-BE49-F238E27FC236}">
                <a16:creationId xmlns:a16="http://schemas.microsoft.com/office/drawing/2014/main" id="{87B2BD1D-346C-AAEA-113E-271C94B86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3" y="901700"/>
            <a:ext cx="6919912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④高くいや高く　昇りゆく我に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Sz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「我は汝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(な)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が愛ぞ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Sz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 また汝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(な)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が友ぞ」と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優しく語りて　力付け給え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70" name="Text Box 1">
            <a:extLst>
              <a:ext uri="{FF2B5EF4-FFF2-40B4-BE49-F238E27FC236}">
                <a16:creationId xmlns:a16="http://schemas.microsoft.com/office/drawing/2014/main" id="{CD9D5CD0-4919-E9DF-41A0-2C5577A14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聖２６０　</a:t>
            </a: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みかおを見ぬとき</a:t>
            </a:r>
          </a:p>
        </p:txBody>
      </p:sp>
      <p:sp>
        <p:nvSpPr>
          <p:cNvPr id="903171" name="Text Box 2">
            <a:extLst>
              <a:ext uri="{FF2B5EF4-FFF2-40B4-BE49-F238E27FC236}">
                <a16:creationId xmlns:a16="http://schemas.microsoft.com/office/drawing/2014/main" id="{5A22F5F3-2585-4EAA-8B2B-7EF1E466B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8" y="901700"/>
            <a:ext cx="8742362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①御顔を見ぬとき すべては意味なし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香りの良き花　声良き小鳥も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ああされど我が慕う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主在</a:t>
            </a:r>
            <a:r>
              <a:rPr lang="en-US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(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いま</a:t>
            </a:r>
            <a:r>
              <a:rPr lang="en-US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し給えば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師走を五月と などかは区別せん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8" name="Text Box 1">
            <a:extLst>
              <a:ext uri="{FF2B5EF4-FFF2-40B4-BE49-F238E27FC236}">
                <a16:creationId xmlns:a16="http://schemas.microsoft.com/office/drawing/2014/main" id="{C177C871-2D70-13F1-2DED-99F617852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聖２６０　</a:t>
            </a: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みかおを見ぬとき</a:t>
            </a:r>
          </a:p>
        </p:txBody>
      </p:sp>
      <p:sp>
        <p:nvSpPr>
          <p:cNvPr id="905219" name="Text Box 2">
            <a:extLst>
              <a:ext uri="{FF2B5EF4-FFF2-40B4-BE49-F238E27FC236}">
                <a16:creationId xmlns:a16="http://schemas.microsoft.com/office/drawing/2014/main" id="{75559424-E64C-92D7-D84C-5BB4B7653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901700"/>
            <a:ext cx="8659813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②御声は聖なる　音楽も及ばず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大御名は稀</a:t>
            </a:r>
            <a:r>
              <a:rPr lang="en-US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(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まれ</a:t>
            </a:r>
            <a:r>
              <a:rPr lang="en-US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なる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香よりも妙</a:t>
            </a:r>
            <a:r>
              <a:rPr lang="en-US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(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たえ</a:t>
            </a:r>
            <a:r>
              <a:rPr lang="en-US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なり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　臨在に我が身の　涙は跡なく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我が内なるもの　ただただ感謝す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6" name="Text Box 1">
            <a:extLst>
              <a:ext uri="{FF2B5EF4-FFF2-40B4-BE49-F238E27FC236}">
                <a16:creationId xmlns:a16="http://schemas.microsoft.com/office/drawing/2014/main" id="{11852142-408E-5ABB-0902-D136365FC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聖２６０　</a:t>
            </a: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みかおを見ぬとき</a:t>
            </a:r>
          </a:p>
        </p:txBody>
      </p:sp>
      <p:sp>
        <p:nvSpPr>
          <p:cNvPr id="907267" name="Text Box 2">
            <a:extLst>
              <a:ext uri="{FF2B5EF4-FFF2-40B4-BE49-F238E27FC236}">
                <a16:creationId xmlns:a16="http://schemas.microsoft.com/office/drawing/2014/main" id="{E27086D0-3644-6243-F503-E1719FE41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901700"/>
            <a:ext cx="8277225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③寒さも暑さも 市場も野原も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み側にある身に すべては幸なり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よし 身は獄屋に 在りとも何かは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宮殿の中行く 安きにあるべし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314" name="Text Box 1">
            <a:extLst>
              <a:ext uri="{FF2B5EF4-FFF2-40B4-BE49-F238E27FC236}">
                <a16:creationId xmlns:a16="http://schemas.microsoft.com/office/drawing/2014/main" id="{20FD3B33-2511-C871-6393-04DDDC635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聖２６０　</a:t>
            </a: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みかおを見ぬとき</a:t>
            </a:r>
          </a:p>
        </p:txBody>
      </p:sp>
      <p:sp>
        <p:nvSpPr>
          <p:cNvPr id="909315" name="Text Box 2">
            <a:extLst>
              <a:ext uri="{FF2B5EF4-FFF2-40B4-BE49-F238E27FC236}">
                <a16:creationId xmlns:a16="http://schemas.microsoft.com/office/drawing/2014/main" id="{10DF2D3A-1A8C-22A3-076D-E1D3BAC74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8" y="889000"/>
            <a:ext cx="8478837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④ああ我の太陽 我が歌 我が主よ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何ゆえ我が冬 かくまで長きや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青空見ること 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汝</a:t>
            </a:r>
            <a:r>
              <a:rPr lang="en-US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(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な</a:t>
            </a:r>
            <a:r>
              <a:rPr lang="en-US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が旨ならずば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冬なく雲なき　天国に逝</a:t>
            </a:r>
            <a:r>
              <a:rPr lang="en-US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(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ゆ</a:t>
            </a:r>
            <a:r>
              <a:rPr lang="en-US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かせよ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62" name="Text Box 1">
            <a:extLst>
              <a:ext uri="{FF2B5EF4-FFF2-40B4-BE49-F238E27FC236}">
                <a16:creationId xmlns:a16="http://schemas.microsoft.com/office/drawing/2014/main" id="{33860DCA-FBA3-4979-9517-4DAE21A0E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聖２６１　</a:t>
            </a: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わがため十字架の</a:t>
            </a:r>
          </a:p>
        </p:txBody>
      </p:sp>
      <p:sp>
        <p:nvSpPr>
          <p:cNvPr id="911363" name="Text Box 2">
            <a:extLst>
              <a:ext uri="{FF2B5EF4-FFF2-40B4-BE49-F238E27FC236}">
                <a16:creationId xmlns:a16="http://schemas.microsoft.com/office/drawing/2014/main" id="{03CE5F95-06E1-AF81-D2F7-10D4273F5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901700"/>
            <a:ext cx="830262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①我がため十字架の　悩みと恥を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受けさせ給いし　我が主の愛よ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血潮の功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(いさお)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に　滅びの火より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逃れし我が身は　歌わざらめや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Text Box 1">
            <a:extLst>
              <a:ext uri="{FF2B5EF4-FFF2-40B4-BE49-F238E27FC236}">
                <a16:creationId xmlns:a16="http://schemas.microsoft.com/office/drawing/2014/main" id="{D6BB900F-EC6B-3DD3-A6BC-DD9CCB838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聖２６１　</a:t>
            </a: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わがため十字架の</a:t>
            </a:r>
          </a:p>
        </p:txBody>
      </p:sp>
      <p:sp>
        <p:nvSpPr>
          <p:cNvPr id="913411" name="Text Box 2">
            <a:extLst>
              <a:ext uri="{FF2B5EF4-FFF2-40B4-BE49-F238E27FC236}">
                <a16:creationId xmlns:a16="http://schemas.microsoft.com/office/drawing/2014/main" id="{EE3E1C72-DBD9-2426-5D11-7066A535A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" y="901700"/>
            <a:ext cx="8415338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②御胸に憩える　心は楽し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御霊に満たされ　慰め尽きじ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恵みの御言葉　妙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(たえ)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なる歌を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聞きうる我が身は　歌わざらめや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58" name="Text Box 1">
            <a:extLst>
              <a:ext uri="{FF2B5EF4-FFF2-40B4-BE49-F238E27FC236}">
                <a16:creationId xmlns:a16="http://schemas.microsoft.com/office/drawing/2014/main" id="{741632A7-54F5-E1D0-03F2-FC649E3FC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聖２６１　</a:t>
            </a: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わがため十字架の</a:t>
            </a:r>
          </a:p>
        </p:txBody>
      </p:sp>
      <p:sp>
        <p:nvSpPr>
          <p:cNvPr id="915459" name="Text Box 2">
            <a:extLst>
              <a:ext uri="{FF2B5EF4-FFF2-40B4-BE49-F238E27FC236}">
                <a16:creationId xmlns:a16="http://schemas.microsoft.com/office/drawing/2014/main" id="{4623C759-38B9-ACD2-5398-E0C989A29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901700"/>
            <a:ext cx="8872537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③浮世の嵐は　吹くとも安し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主の手に任しし　身と魂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(たま)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なれば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心を覚まして　祈りのうちに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日々主を待つ身は　歌わざらめや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506" name="Text Box 1">
            <a:extLst>
              <a:ext uri="{FF2B5EF4-FFF2-40B4-BE49-F238E27FC236}">
                <a16:creationId xmlns:a16="http://schemas.microsoft.com/office/drawing/2014/main" id="{56E14865-C4A3-D8BF-54B3-1A4627EE2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聖２６２　</a:t>
            </a: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主よわが心は</a:t>
            </a:r>
          </a:p>
        </p:txBody>
      </p:sp>
      <p:sp>
        <p:nvSpPr>
          <p:cNvPr id="917507" name="Text Box 2">
            <a:extLst>
              <a:ext uri="{FF2B5EF4-FFF2-40B4-BE49-F238E27FC236}">
                <a16:creationId xmlns:a16="http://schemas.microsoft.com/office/drawing/2014/main" id="{81BF35CB-F5E7-075D-374C-B2BB21EEF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75" y="901700"/>
            <a:ext cx="8394700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①主よ我が心は　御旨に憩い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妙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(たえ)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なる汝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(な)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が愛　知り得たり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汝が麗しさに　汚れし我も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新たなる者と　なり得たり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554" name="Text Box 1">
            <a:extLst>
              <a:ext uri="{FF2B5EF4-FFF2-40B4-BE49-F238E27FC236}">
                <a16:creationId xmlns:a16="http://schemas.microsoft.com/office/drawing/2014/main" id="{FC073BFE-7837-2A70-CB2A-E0B5C4975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聖２６２　</a:t>
            </a: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主よわが心は</a:t>
            </a:r>
          </a:p>
        </p:txBody>
      </p:sp>
      <p:sp>
        <p:nvSpPr>
          <p:cNvPr id="919555" name="Text Box 2">
            <a:extLst>
              <a:ext uri="{FF2B5EF4-FFF2-40B4-BE49-F238E27FC236}">
                <a16:creationId xmlns:a16="http://schemas.microsoft.com/office/drawing/2014/main" id="{66DF0893-E5D2-C0C4-D823-08E670094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" y="901700"/>
            <a:ext cx="7110413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主よ我が心は　御旨に憩い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妙なる汝が愛　知り得たり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Text Box 1">
            <a:extLst>
              <a:ext uri="{FF2B5EF4-FFF2-40B4-BE49-F238E27FC236}">
                <a16:creationId xmlns:a16="http://schemas.microsoft.com/office/drawing/2014/main" id="{97626A59-F3B1-231D-B678-829062553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聖２０５　のぞみはただ主の</a:t>
            </a:r>
          </a:p>
        </p:txBody>
      </p:sp>
      <p:sp>
        <p:nvSpPr>
          <p:cNvPr id="481283" name="Text Box 2">
            <a:extLst>
              <a:ext uri="{FF2B5EF4-FFF2-40B4-BE49-F238E27FC236}">
                <a16:creationId xmlns:a16="http://schemas.microsoft.com/office/drawing/2014/main" id="{CFF33EEA-8280-4566-CE9D-A4E1C52F3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3600"/>
            <a:ext cx="9072563" cy="221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000000"/>
                </a:solidFill>
              </a:rPr>
              <a:t> </a:t>
            </a:r>
            <a:r>
              <a:rPr lang="ja-JP" altLang="ja-JP" sz="4400">
                <a:solidFill>
                  <a:srgbClr val="FFFFFF"/>
                </a:solidFill>
              </a:rPr>
              <a:t>　 </a:t>
            </a:r>
            <a:r>
              <a:rPr lang="ja-JP" altLang="ja-JP" sz="4200">
                <a:solidFill>
                  <a:srgbClr val="FFFFFF"/>
                </a:solidFill>
              </a:rPr>
              <a:t>イェスこそ巌</a:t>
            </a:r>
            <a:r>
              <a:rPr lang="ja-JP" altLang="ja-JP" sz="3200">
                <a:solidFill>
                  <a:srgbClr val="FFFFFF"/>
                </a:solidFill>
              </a:rPr>
              <a:t>(いわ)</a:t>
            </a:r>
            <a:r>
              <a:rPr lang="ja-JP" altLang="ja-JP" sz="4200">
                <a:solidFill>
                  <a:srgbClr val="FFFFFF"/>
                </a:solidFill>
              </a:rPr>
              <a:t>なれ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200">
                <a:solidFill>
                  <a:srgbClr val="FFFFFF"/>
                </a:solidFill>
              </a:rPr>
              <a:t>    堅固なる巌なれ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 他は砂地なり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2" name="Text Box 1">
            <a:extLst>
              <a:ext uri="{FF2B5EF4-FFF2-40B4-BE49-F238E27FC236}">
                <a16:creationId xmlns:a16="http://schemas.microsoft.com/office/drawing/2014/main" id="{97112BE0-0D53-2142-23FE-BAF857BD8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聖２６２　</a:t>
            </a: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主よわが心は</a:t>
            </a:r>
          </a:p>
        </p:txBody>
      </p:sp>
      <p:sp>
        <p:nvSpPr>
          <p:cNvPr id="921603" name="Text Box 2">
            <a:extLst>
              <a:ext uri="{FF2B5EF4-FFF2-40B4-BE49-F238E27FC236}">
                <a16:creationId xmlns:a16="http://schemas.microsoft.com/office/drawing/2014/main" id="{F4F3A2F2-79D3-0FE0-0463-84185F1B3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" y="901700"/>
            <a:ext cx="8072438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②いかなる広さぞ　我が主の恵み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海にも空にも　比べ得ず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主の御言葉をば　拠り所とし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この恵みの富　持ち得たり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50" name="Text Box 1">
            <a:extLst>
              <a:ext uri="{FF2B5EF4-FFF2-40B4-BE49-F238E27FC236}">
                <a16:creationId xmlns:a16="http://schemas.microsoft.com/office/drawing/2014/main" id="{DD13D686-C604-8CC9-FC14-A554F7FDE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聖２６２　</a:t>
            </a: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主よわが心は</a:t>
            </a:r>
          </a:p>
        </p:txBody>
      </p:sp>
      <p:sp>
        <p:nvSpPr>
          <p:cNvPr id="923651" name="Text Box 2">
            <a:extLst>
              <a:ext uri="{FF2B5EF4-FFF2-40B4-BE49-F238E27FC236}">
                <a16:creationId xmlns:a16="http://schemas.microsoft.com/office/drawing/2014/main" id="{63A0DCEC-A33D-8FF0-D6D9-B8C6F2748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" y="901700"/>
            <a:ext cx="7110413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主よ我が心は　御旨に憩い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妙なる汝が愛　知り得たり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8" name="Text Box 1">
            <a:extLst>
              <a:ext uri="{FF2B5EF4-FFF2-40B4-BE49-F238E27FC236}">
                <a16:creationId xmlns:a16="http://schemas.microsoft.com/office/drawing/2014/main" id="{8DB2AC77-7EF4-CA6C-3AF9-6BEC5920C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聖２６２　</a:t>
            </a: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主よわが心は</a:t>
            </a:r>
          </a:p>
        </p:txBody>
      </p:sp>
      <p:sp>
        <p:nvSpPr>
          <p:cNvPr id="925699" name="Text Box 2">
            <a:extLst>
              <a:ext uri="{FF2B5EF4-FFF2-40B4-BE49-F238E27FC236}">
                <a16:creationId xmlns:a16="http://schemas.microsoft.com/office/drawing/2014/main" id="{0085467B-50F2-4A3E-8C5B-D133F1D1B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3" y="901700"/>
            <a:ext cx="8255000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③ただ主を頼みて　待ち望むとき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主は我が魂　満たしたもう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主は恵みの手を　我が上に伸べ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必要ことごと　与えたもう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746" name="Text Box 1">
            <a:extLst>
              <a:ext uri="{FF2B5EF4-FFF2-40B4-BE49-F238E27FC236}">
                <a16:creationId xmlns:a16="http://schemas.microsoft.com/office/drawing/2014/main" id="{0C46CA5C-B1D8-9C58-CA7B-7DBDFF749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聖２６２　</a:t>
            </a: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主よわが心は</a:t>
            </a:r>
          </a:p>
        </p:txBody>
      </p:sp>
      <p:sp>
        <p:nvSpPr>
          <p:cNvPr id="927747" name="Text Box 2">
            <a:extLst>
              <a:ext uri="{FF2B5EF4-FFF2-40B4-BE49-F238E27FC236}">
                <a16:creationId xmlns:a16="http://schemas.microsoft.com/office/drawing/2014/main" id="{97A1F574-315E-4805-F451-F9B26910F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" y="901700"/>
            <a:ext cx="7110413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主よ我が心は　御旨に憩い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妙なる汝が愛　知り得たり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4" name="Text Box 1">
            <a:extLst>
              <a:ext uri="{FF2B5EF4-FFF2-40B4-BE49-F238E27FC236}">
                <a16:creationId xmlns:a16="http://schemas.microsoft.com/office/drawing/2014/main" id="{D6339275-290D-DCB9-DC98-7DE3330E2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聖２６２　</a:t>
            </a: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主よわが心は</a:t>
            </a:r>
          </a:p>
        </p:txBody>
      </p:sp>
      <p:sp>
        <p:nvSpPr>
          <p:cNvPr id="929795" name="Text Box 2">
            <a:extLst>
              <a:ext uri="{FF2B5EF4-FFF2-40B4-BE49-F238E27FC236}">
                <a16:creationId xmlns:a16="http://schemas.microsoft.com/office/drawing/2014/main" id="{7DFFE40B-161C-A5B5-34E5-1B37D6F29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901700"/>
            <a:ext cx="8812212" cy="52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④我が空覆える　黒雲散らし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主は聖き笑顔　向け給い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「安かれ我が子」と　静かに宣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(のたも)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う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この身の喜び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言い難し主よ我が心は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42" name="Text Box 1">
            <a:extLst>
              <a:ext uri="{FF2B5EF4-FFF2-40B4-BE49-F238E27FC236}">
                <a16:creationId xmlns:a16="http://schemas.microsoft.com/office/drawing/2014/main" id="{48A01CC2-D768-3EFD-2FE5-8F569819A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聖２６２　</a:t>
            </a: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主よわが心は</a:t>
            </a:r>
          </a:p>
        </p:txBody>
      </p:sp>
      <p:sp>
        <p:nvSpPr>
          <p:cNvPr id="931843" name="Text Box 2">
            <a:extLst>
              <a:ext uri="{FF2B5EF4-FFF2-40B4-BE49-F238E27FC236}">
                <a16:creationId xmlns:a16="http://schemas.microsoft.com/office/drawing/2014/main" id="{693298D6-8481-E553-99B1-F482A1901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" y="901700"/>
            <a:ext cx="7110413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主よ我が心は　御旨に憩い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妙なる汝が愛　知り得たり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0" name="Text Box 1">
            <a:extLst>
              <a:ext uri="{FF2B5EF4-FFF2-40B4-BE49-F238E27FC236}">
                <a16:creationId xmlns:a16="http://schemas.microsoft.com/office/drawing/2014/main" id="{44A36F9E-1E29-2B13-164A-8019EE292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聖２６３　</a:t>
            </a: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われをはなたざる</a:t>
            </a:r>
          </a:p>
        </p:txBody>
      </p:sp>
      <p:sp>
        <p:nvSpPr>
          <p:cNvPr id="933891" name="Text Box 2">
            <a:extLst>
              <a:ext uri="{FF2B5EF4-FFF2-40B4-BE49-F238E27FC236}">
                <a16:creationId xmlns:a16="http://schemas.microsoft.com/office/drawing/2014/main" id="{446C5159-F634-2ADF-F7CC-6A19CBD25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901700"/>
            <a:ext cx="789305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①我を放たざる　愛に憩いつつ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我が受けしいのち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汝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(な)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が深き海に  帰しまつらん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Text Box 1">
            <a:extLst>
              <a:ext uri="{FF2B5EF4-FFF2-40B4-BE49-F238E27FC236}">
                <a16:creationId xmlns:a16="http://schemas.microsoft.com/office/drawing/2014/main" id="{BB8E0C6A-B972-D7FD-FB6E-7940F866E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聖２６３　</a:t>
            </a: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われをはなたざる</a:t>
            </a:r>
          </a:p>
        </p:txBody>
      </p:sp>
      <p:sp>
        <p:nvSpPr>
          <p:cNvPr id="935939" name="Text Box 2">
            <a:extLst>
              <a:ext uri="{FF2B5EF4-FFF2-40B4-BE49-F238E27FC236}">
                <a16:creationId xmlns:a16="http://schemas.microsoft.com/office/drawing/2014/main" id="{09CA924A-FC74-AD27-65AF-E7415748A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113" y="901700"/>
            <a:ext cx="7466012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②我と共に行く　光よこの身の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弱き火強くし　真昼のごとくに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輝かせよ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Text Box 1">
            <a:extLst>
              <a:ext uri="{FF2B5EF4-FFF2-40B4-BE49-F238E27FC236}">
                <a16:creationId xmlns:a16="http://schemas.microsoft.com/office/drawing/2014/main" id="{B05FA5F9-3DE6-85B0-12D8-E742A447A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聖２６３　</a:t>
            </a: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われをはなたざる</a:t>
            </a:r>
          </a:p>
        </p:txBody>
      </p:sp>
      <p:sp>
        <p:nvSpPr>
          <p:cNvPr id="937987" name="Text Box 2">
            <a:extLst>
              <a:ext uri="{FF2B5EF4-FFF2-40B4-BE49-F238E27FC236}">
                <a16:creationId xmlns:a16="http://schemas.microsoft.com/office/drawing/2014/main" id="{C88D23E8-3134-01A7-B409-FF7CD6F4F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3" y="901700"/>
            <a:ext cx="86106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③悩めるこの身を　喜びは訪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(と)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いぬ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雨の中に虹　我は仰ぎ得て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涙も消ゆ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Text Box 1">
            <a:extLst>
              <a:ext uri="{FF2B5EF4-FFF2-40B4-BE49-F238E27FC236}">
                <a16:creationId xmlns:a16="http://schemas.microsoft.com/office/drawing/2014/main" id="{89145829-D2FD-7BB4-0DCF-E69797922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聖２６３　</a:t>
            </a: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われをはなたざる</a:t>
            </a:r>
          </a:p>
        </p:txBody>
      </p:sp>
      <p:sp>
        <p:nvSpPr>
          <p:cNvPr id="940035" name="Text Box 2">
            <a:extLst>
              <a:ext uri="{FF2B5EF4-FFF2-40B4-BE49-F238E27FC236}">
                <a16:creationId xmlns:a16="http://schemas.microsoft.com/office/drawing/2014/main" id="{08D69F0C-F667-D9A0-B1C0-6E2281379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50" y="568325"/>
            <a:ext cx="8264525" cy="429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　　　　かしら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④我が頭もたげ   仰がす十字架よ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我塵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（ちり)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に伏せど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とこしえのいのち  咲かせ給え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Text Box 1">
            <a:extLst>
              <a:ext uri="{FF2B5EF4-FFF2-40B4-BE49-F238E27FC236}">
                <a16:creationId xmlns:a16="http://schemas.microsoft.com/office/drawing/2014/main" id="{C65D0537-E309-012A-01DC-2D827E27F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聖２０５　のぞみはただ主の</a:t>
            </a:r>
          </a:p>
        </p:txBody>
      </p:sp>
      <p:sp>
        <p:nvSpPr>
          <p:cNvPr id="483331" name="Text Box 2">
            <a:extLst>
              <a:ext uri="{FF2B5EF4-FFF2-40B4-BE49-F238E27FC236}">
                <a16:creationId xmlns:a16="http://schemas.microsoft.com/office/drawing/2014/main" id="{22AA0144-0404-018D-6BA6-3239AFC06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3600"/>
            <a:ext cx="9072563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②御顔を見ぬ日も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　恵みの手はあり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　波風なにかは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　錨のある身に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2" name="Text Box 1">
            <a:extLst>
              <a:ext uri="{FF2B5EF4-FFF2-40B4-BE49-F238E27FC236}">
                <a16:creationId xmlns:a16="http://schemas.microsoft.com/office/drawing/2014/main" id="{4224E642-9ED8-4940-68BB-D6B6F3F67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0"/>
            <a:ext cx="518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ja-JP" altLang="ja-JP" sz="2800">
                <a:solidFill>
                  <a:srgbClr val="FFFF00"/>
                </a:solidFill>
                <a:latin typeface="Arial" panose="020B0604020202020204" pitchFamily="34" charset="0"/>
                <a:ea typeface="HG丸ｺﾞｼｯｸM-PRO" panose="020F0600000000000000" pitchFamily="50" charset="-128"/>
              </a:rPr>
              <a:t>聖２６４　わがたまのせつに</a:t>
            </a:r>
          </a:p>
        </p:txBody>
      </p:sp>
      <p:sp>
        <p:nvSpPr>
          <p:cNvPr id="942083" name="Text Box 2">
            <a:extLst>
              <a:ext uri="{FF2B5EF4-FFF2-40B4-BE49-F238E27FC236}">
                <a16:creationId xmlns:a16="http://schemas.microsoft.com/office/drawing/2014/main" id="{706DFD33-B009-3C5D-61CB-A267CF03F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42938" y="-158750"/>
            <a:ext cx="9786938" cy="479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3200">
                <a:solidFill>
                  <a:srgbClr val="FFFFFF"/>
                </a:solidFill>
              </a:rPr>
              <a:t>                                   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①</a:t>
            </a:r>
            <a:r>
              <a:rPr lang="ja-JP" altLang="ja-JP" sz="4400">
                <a:solidFill>
                  <a:srgbClr val="FFFFFF"/>
                </a:solidFill>
              </a:rPr>
              <a:t>我が魂</a:t>
            </a:r>
            <a:r>
              <a:rPr lang="ja-JP" altLang="ja-JP" sz="3200">
                <a:solidFill>
                  <a:srgbClr val="FFFFFF"/>
                </a:solidFill>
              </a:rPr>
              <a:t>(たま)</a:t>
            </a:r>
            <a:r>
              <a:rPr lang="ja-JP" altLang="ja-JP" sz="4400">
                <a:solidFill>
                  <a:srgbClr val="FFFFFF"/>
                </a:solidFill>
              </a:rPr>
              <a:t>の切に　愛しまつる主は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我が喜びなり　いのちの元なり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3200">
                <a:solidFill>
                  <a:srgbClr val="FFFFFF"/>
                </a:solidFill>
              </a:rPr>
              <a:t>　　　　　　　　　　　　　　　　　　　　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②みもとに行く身に　御手をば差し伸べ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願いを受け入れ　御子とならせたもう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30" name="Text Box 1">
            <a:extLst>
              <a:ext uri="{FF2B5EF4-FFF2-40B4-BE49-F238E27FC236}">
                <a16:creationId xmlns:a16="http://schemas.microsoft.com/office/drawing/2014/main" id="{D834C35B-FC42-DD52-178C-BD5694C69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0"/>
            <a:ext cx="518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ja-JP" altLang="ja-JP" sz="2800">
                <a:solidFill>
                  <a:srgbClr val="FFFF00"/>
                </a:solidFill>
                <a:latin typeface="Arial" panose="020B0604020202020204" pitchFamily="34" charset="0"/>
                <a:ea typeface="HG丸ｺﾞｼｯｸM-PRO" panose="020F0600000000000000" pitchFamily="50" charset="-128"/>
              </a:rPr>
              <a:t>聖２６４　わがたまのせつに</a:t>
            </a:r>
          </a:p>
        </p:txBody>
      </p:sp>
      <p:sp>
        <p:nvSpPr>
          <p:cNvPr id="944131" name="Text Box 2">
            <a:extLst>
              <a:ext uri="{FF2B5EF4-FFF2-40B4-BE49-F238E27FC236}">
                <a16:creationId xmlns:a16="http://schemas.microsoft.com/office/drawing/2014/main" id="{864D0A04-F83C-DC54-68AC-781EFA579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42938" y="-158750"/>
            <a:ext cx="9786938" cy="479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3200">
                <a:solidFill>
                  <a:srgbClr val="FFFFFF"/>
                </a:solidFill>
              </a:rPr>
              <a:t>                                   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③</a:t>
            </a:r>
            <a:r>
              <a:rPr lang="ja-JP" altLang="ja-JP" sz="4400">
                <a:solidFill>
                  <a:srgbClr val="FFFFFF"/>
                </a:solidFill>
              </a:rPr>
              <a:t>飢えたる心の　生けるマナとなり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渇きたる魂</a:t>
            </a:r>
            <a:r>
              <a:rPr lang="ja-JP" altLang="ja-JP" sz="3200">
                <a:solidFill>
                  <a:srgbClr val="FFFFFF"/>
                </a:solidFill>
              </a:rPr>
              <a:t>(たま)</a:t>
            </a:r>
            <a:r>
              <a:rPr lang="ja-JP" altLang="ja-JP" sz="4400">
                <a:solidFill>
                  <a:srgbClr val="FFFFFF"/>
                </a:solidFill>
              </a:rPr>
              <a:t>の　泉となりたもう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3200">
                <a:solidFill>
                  <a:srgbClr val="FFFFFF"/>
                </a:solidFill>
              </a:rPr>
              <a:t>　　　　　　　　　　　　　　　　　　　　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④この世のものみな　移り変わるとも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変わらぬ御旨に　心は動かじ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178" name="Text Box 1">
            <a:extLst>
              <a:ext uri="{FF2B5EF4-FFF2-40B4-BE49-F238E27FC236}">
                <a16:creationId xmlns:a16="http://schemas.microsoft.com/office/drawing/2014/main" id="{F866AC43-202D-E2CE-4A0B-63E8E5BF7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0"/>
            <a:ext cx="518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ja-JP" altLang="ja-JP" sz="2800">
                <a:solidFill>
                  <a:srgbClr val="FFFF00"/>
                </a:solidFill>
                <a:latin typeface="Arial" panose="020B0604020202020204" pitchFamily="34" charset="0"/>
                <a:ea typeface="HG丸ｺﾞｼｯｸM-PRO" panose="020F0600000000000000" pitchFamily="50" charset="-128"/>
              </a:rPr>
              <a:t>聖２６４　わがたまのせつに</a:t>
            </a:r>
          </a:p>
        </p:txBody>
      </p:sp>
      <p:sp>
        <p:nvSpPr>
          <p:cNvPr id="946179" name="Text Box 2">
            <a:extLst>
              <a:ext uri="{FF2B5EF4-FFF2-40B4-BE49-F238E27FC236}">
                <a16:creationId xmlns:a16="http://schemas.microsoft.com/office/drawing/2014/main" id="{392A4CE1-CBEA-AFE7-50B8-60EADC961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42938" y="-158750"/>
            <a:ext cx="9786938" cy="349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3200">
                <a:solidFill>
                  <a:srgbClr val="FFFFFF"/>
                </a:solidFill>
              </a:rPr>
              <a:t>                                   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⑤</a:t>
            </a:r>
            <a:r>
              <a:rPr lang="ja-JP" altLang="ja-JP" sz="4400">
                <a:solidFill>
                  <a:srgbClr val="FFFFFF"/>
                </a:solidFill>
              </a:rPr>
              <a:t>罪の雲払い　光を照らして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共に在</a:t>
            </a:r>
            <a:r>
              <a:rPr lang="ja-JP" altLang="ja-JP" sz="3200">
                <a:solidFill>
                  <a:srgbClr val="FFFFFF"/>
                </a:solidFill>
              </a:rPr>
              <a:t>(ま)</a:t>
            </a:r>
            <a:r>
              <a:rPr lang="ja-JP" altLang="ja-JP" sz="4400">
                <a:solidFill>
                  <a:srgbClr val="FFFFFF"/>
                </a:solidFill>
              </a:rPr>
              <a:t>し給え　主よとこしえまで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Text Box 1">
            <a:extLst>
              <a:ext uri="{FF2B5EF4-FFF2-40B4-BE49-F238E27FC236}">
                <a16:creationId xmlns:a16="http://schemas.microsoft.com/office/drawing/2014/main" id="{D99A6CC1-D6F3-7A21-F98C-45C20C04B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1675" y="0"/>
            <a:ext cx="59023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ja-JP" altLang="ja-JP" sz="2800">
                <a:solidFill>
                  <a:srgbClr val="FFFF00"/>
                </a:solidFill>
                <a:latin typeface="Arial" panose="020B0604020202020204" pitchFamily="34" charset="0"/>
                <a:ea typeface="HG丸ｺﾞｼｯｸM-PRO" panose="020F0600000000000000" pitchFamily="50" charset="-128"/>
              </a:rPr>
              <a:t>聖２６５　主イエスをおもうとき</a:t>
            </a:r>
          </a:p>
        </p:txBody>
      </p:sp>
      <p:sp>
        <p:nvSpPr>
          <p:cNvPr id="948227" name="Text Box 2">
            <a:extLst>
              <a:ext uri="{FF2B5EF4-FFF2-40B4-BE49-F238E27FC236}">
                <a16:creationId xmlns:a16="http://schemas.microsoft.com/office/drawing/2014/main" id="{0E58871A-D9B7-690D-6D80-CA9F9A168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42938" y="-158750"/>
            <a:ext cx="9786938" cy="479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3200">
                <a:solidFill>
                  <a:srgbClr val="FFFFFF"/>
                </a:solidFill>
              </a:rPr>
              <a:t>                                   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①</a:t>
            </a:r>
            <a:r>
              <a:rPr lang="ja-JP" altLang="ja-JP" sz="4400">
                <a:solidFill>
                  <a:srgbClr val="FFFFFF"/>
                </a:solidFill>
              </a:rPr>
              <a:t>主イェスを思うとき　この心は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喜びの海に　浸るごとし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3200">
                <a:solidFill>
                  <a:srgbClr val="FFFFFF"/>
                </a:solidFill>
              </a:rPr>
              <a:t>　　　　　　　　　　　　　　　　　　　　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②君の御名よりも　妙</a:t>
            </a:r>
            <a:r>
              <a:rPr lang="ja-JP" altLang="ja-JP" sz="3200">
                <a:solidFill>
                  <a:srgbClr val="FFFFFF"/>
                </a:solidFill>
              </a:rPr>
              <a:t>(たえ)</a:t>
            </a:r>
            <a:r>
              <a:rPr lang="ja-JP" altLang="ja-JP" sz="4400">
                <a:solidFill>
                  <a:srgbClr val="FFFFFF"/>
                </a:solidFill>
              </a:rPr>
              <a:t>に聖き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Sz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歌も楽</a:t>
            </a:r>
            <a:r>
              <a:rPr lang="ja-JP" altLang="ja-JP" sz="3200">
                <a:solidFill>
                  <a:srgbClr val="FFFFFF"/>
                </a:solidFill>
              </a:rPr>
              <a:t>（がく）</a:t>
            </a:r>
            <a:r>
              <a:rPr lang="ja-JP" altLang="ja-JP" sz="4400">
                <a:solidFill>
                  <a:srgbClr val="FFFFFF"/>
                </a:solidFill>
              </a:rPr>
              <a:t>の音</a:t>
            </a:r>
            <a:r>
              <a:rPr lang="ja-JP" altLang="ja-JP" sz="3200">
                <a:solidFill>
                  <a:srgbClr val="FFFFFF"/>
                </a:solidFill>
              </a:rPr>
              <a:t>（ね）</a:t>
            </a:r>
            <a:r>
              <a:rPr lang="ja-JP" altLang="ja-JP" sz="4400">
                <a:solidFill>
                  <a:srgbClr val="FFFFFF"/>
                </a:solidFill>
              </a:rPr>
              <a:t>も　世にはあらじ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274" name="Text Box 1">
            <a:extLst>
              <a:ext uri="{FF2B5EF4-FFF2-40B4-BE49-F238E27FC236}">
                <a16:creationId xmlns:a16="http://schemas.microsoft.com/office/drawing/2014/main" id="{20C5D160-A4BC-BF8D-9831-D9D0F8CD7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1675" y="0"/>
            <a:ext cx="59023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ja-JP" altLang="ja-JP" sz="2800">
                <a:solidFill>
                  <a:srgbClr val="FFFF00"/>
                </a:solidFill>
                <a:latin typeface="Arial" panose="020B0604020202020204" pitchFamily="34" charset="0"/>
                <a:ea typeface="HG丸ｺﾞｼｯｸM-PRO" panose="020F0600000000000000" pitchFamily="50" charset="-128"/>
              </a:rPr>
              <a:t>聖２６５　主イエスをおもうとき</a:t>
            </a:r>
          </a:p>
        </p:txBody>
      </p:sp>
      <p:sp>
        <p:nvSpPr>
          <p:cNvPr id="950275" name="Text Box 2">
            <a:extLst>
              <a:ext uri="{FF2B5EF4-FFF2-40B4-BE49-F238E27FC236}">
                <a16:creationId xmlns:a16="http://schemas.microsoft.com/office/drawing/2014/main" id="{49D6D4AA-368A-92D7-23A7-861993F8E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42938" y="-158750"/>
            <a:ext cx="9786938" cy="479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3200">
                <a:solidFill>
                  <a:srgbClr val="FFFFFF"/>
                </a:solidFill>
              </a:rPr>
              <a:t>                                   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③</a:t>
            </a:r>
            <a:r>
              <a:rPr lang="ja-JP" altLang="ja-JP" sz="4400">
                <a:solidFill>
                  <a:srgbClr val="FFFFFF"/>
                </a:solidFill>
              </a:rPr>
              <a:t>君はへりくだる　者足らわせ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悔ゆる魂に　望みを与う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3200">
                <a:solidFill>
                  <a:srgbClr val="FFFFFF"/>
                </a:solidFill>
              </a:rPr>
              <a:t>　　　　　　　　　　　　　　　　　　　　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④主はただ一つの　我が喜び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とこしなえまでも　愛しまつらん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22" name="Text Box 1">
            <a:extLst>
              <a:ext uri="{FF2B5EF4-FFF2-40B4-BE49-F238E27FC236}">
                <a16:creationId xmlns:a16="http://schemas.microsoft.com/office/drawing/2014/main" id="{924E8B6C-10F6-D75E-B15C-6F855015D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聖２６６　</a:t>
            </a: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主よともにまして</a:t>
            </a:r>
          </a:p>
        </p:txBody>
      </p:sp>
      <p:sp>
        <p:nvSpPr>
          <p:cNvPr id="952323" name="Text Box 2">
            <a:extLst>
              <a:ext uri="{FF2B5EF4-FFF2-40B4-BE49-F238E27FC236}">
                <a16:creationId xmlns:a16="http://schemas.microsoft.com/office/drawing/2014/main" id="{873277DF-5766-BAF4-B1BD-44A408242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901700"/>
            <a:ext cx="90455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①主よ共に在</a:t>
            </a:r>
            <a:r>
              <a:rPr lang="en-US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(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ま</a:t>
            </a:r>
            <a:r>
              <a:rPr lang="en-US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して　我が魂悩ます</a:t>
            </a:r>
          </a:p>
          <a:p>
            <a:pPr eaLnBrk="1" hangingPunct="1"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心遣いより　我を解き給え</a:t>
            </a:r>
          </a:p>
          <a:p>
            <a:pPr eaLnBrk="1" hangingPunct="1"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②さらば我道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(われみち)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に さまよう人々</a:t>
            </a:r>
          </a:p>
          <a:p>
            <a:pPr eaLnBrk="1" hangingPunct="1"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みもとに連れゆき 汝が弟子となしえん</a:t>
            </a:r>
          </a:p>
          <a:p>
            <a:pPr eaLnBrk="1" hangingPunct="1"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Text Box 1">
            <a:extLst>
              <a:ext uri="{FF2B5EF4-FFF2-40B4-BE49-F238E27FC236}">
                <a16:creationId xmlns:a16="http://schemas.microsoft.com/office/drawing/2014/main" id="{C9A607E5-8BE1-EE47-DAD0-17B729102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聖２６６　</a:t>
            </a: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主よともにまして</a:t>
            </a:r>
          </a:p>
        </p:txBody>
      </p:sp>
      <p:sp>
        <p:nvSpPr>
          <p:cNvPr id="954371" name="Text Box 2">
            <a:extLst>
              <a:ext uri="{FF2B5EF4-FFF2-40B4-BE49-F238E27FC236}">
                <a16:creationId xmlns:a16="http://schemas.microsoft.com/office/drawing/2014/main" id="{89F077B6-2485-F702-1282-C0E1DD043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75" y="901700"/>
            <a:ext cx="8420100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③忍びを我が身に いよいよ学ばせ</a:t>
            </a:r>
          </a:p>
          <a:p>
            <a:pPr eaLnBrk="1" hangingPunct="1"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打ち勝たせ給え 悪魔の手だてに</a:t>
            </a:r>
          </a:p>
          <a:p>
            <a:pPr eaLnBrk="1" hangingPunct="1"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④輝くかなたの 栄を望みて</a:t>
            </a:r>
          </a:p>
          <a:p>
            <a:pPr eaLnBrk="1" hangingPunct="1"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安らわせ給え 主よ共に在して</a:t>
            </a:r>
          </a:p>
          <a:p>
            <a:pPr eaLnBrk="1" hangingPunct="1"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418" name="Text Box 1">
            <a:extLst>
              <a:ext uri="{FF2B5EF4-FFF2-40B4-BE49-F238E27FC236}">
                <a16:creationId xmlns:a16="http://schemas.microsoft.com/office/drawing/2014/main" id="{29AF96F5-77DD-951A-5363-5A8A01251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1675" y="0"/>
            <a:ext cx="59023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ja-JP" altLang="ja-JP" sz="2800">
                <a:solidFill>
                  <a:srgbClr val="FFFF00"/>
                </a:solidFill>
                <a:latin typeface="Arial" panose="020B0604020202020204" pitchFamily="34" charset="0"/>
                <a:ea typeface="HG丸ｺﾞｼｯｸM-PRO" panose="020F0600000000000000" pitchFamily="50" charset="-128"/>
              </a:rPr>
              <a:t>聖２６７　とこしえのあいは</a:t>
            </a:r>
          </a:p>
        </p:txBody>
      </p:sp>
      <p:sp>
        <p:nvSpPr>
          <p:cNvPr id="956419" name="Text Box 2">
            <a:extLst>
              <a:ext uri="{FF2B5EF4-FFF2-40B4-BE49-F238E27FC236}">
                <a16:creationId xmlns:a16="http://schemas.microsoft.com/office/drawing/2014/main" id="{6289F960-6575-2035-4974-D559A4C17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5425" y="-158750"/>
            <a:ext cx="9369425" cy="479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3200">
                <a:solidFill>
                  <a:srgbClr val="FFFFFF"/>
                </a:solidFill>
              </a:rPr>
              <a:t>                                   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①</a:t>
            </a:r>
            <a:r>
              <a:rPr lang="ja-JP" altLang="ja-JP" sz="4400">
                <a:solidFill>
                  <a:srgbClr val="FFFFFF"/>
                </a:solidFill>
              </a:rPr>
              <a:t>とこしえの愛は　深く広く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　干上がることなき　海のごとし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3200">
                <a:solidFill>
                  <a:srgbClr val="FFFFFF"/>
                </a:solidFill>
              </a:rPr>
              <a:t>　　　　　　　　　　　　　　　　　　　　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Sz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②われらは求めじ　救い主を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Sz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　星光る空に　海の中に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466" name="Text Box 1">
            <a:extLst>
              <a:ext uri="{FF2B5EF4-FFF2-40B4-BE49-F238E27FC236}">
                <a16:creationId xmlns:a16="http://schemas.microsoft.com/office/drawing/2014/main" id="{0E97441E-D3E6-2C05-77EA-E8E3648BC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1675" y="0"/>
            <a:ext cx="59023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ja-JP" altLang="ja-JP" sz="2800">
                <a:solidFill>
                  <a:srgbClr val="FFFF00"/>
                </a:solidFill>
                <a:latin typeface="Arial" panose="020B0604020202020204" pitchFamily="34" charset="0"/>
                <a:ea typeface="HG丸ｺﾞｼｯｸM-PRO" panose="020F0600000000000000" pitchFamily="50" charset="-128"/>
              </a:rPr>
              <a:t>聖２６７　とこしえのあいは</a:t>
            </a:r>
          </a:p>
        </p:txBody>
      </p:sp>
      <p:sp>
        <p:nvSpPr>
          <p:cNvPr id="958467" name="Text Box 2">
            <a:extLst>
              <a:ext uri="{FF2B5EF4-FFF2-40B4-BE49-F238E27FC236}">
                <a16:creationId xmlns:a16="http://schemas.microsoft.com/office/drawing/2014/main" id="{DB761FD1-1B1E-EBCC-09AD-31F8BD286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93713" y="-158750"/>
            <a:ext cx="9637713" cy="479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3200">
                <a:solidFill>
                  <a:srgbClr val="FFFFFF"/>
                </a:solidFill>
              </a:rPr>
              <a:t>                                   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③</a:t>
            </a:r>
            <a:r>
              <a:rPr lang="ja-JP" altLang="ja-JP" sz="4400">
                <a:solidFill>
                  <a:srgbClr val="FFFFFF"/>
                </a:solidFill>
              </a:rPr>
              <a:t>ガリラヤの海に　オリブ山に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われらあるごとし　目を閉ずれば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3200">
                <a:solidFill>
                  <a:srgbClr val="FFFFFF"/>
                </a:solidFill>
              </a:rPr>
              <a:t>　　　　　　　　　　　　　　　　　　　　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Sz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④主よ救い給え　すがりまつる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Sz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われらの身と魂</a:t>
            </a:r>
            <a:r>
              <a:rPr lang="ja-JP" altLang="ja-JP" sz="3200">
                <a:solidFill>
                  <a:srgbClr val="FFFFFF"/>
                </a:solidFill>
              </a:rPr>
              <a:t>(たま)</a:t>
            </a:r>
            <a:r>
              <a:rPr lang="ja-JP" altLang="ja-JP" sz="4400">
                <a:solidFill>
                  <a:srgbClr val="FFFFFF"/>
                </a:solidFill>
              </a:rPr>
              <a:t>　いまここにて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514" name="Text Box 1">
            <a:extLst>
              <a:ext uri="{FF2B5EF4-FFF2-40B4-BE49-F238E27FC236}">
                <a16:creationId xmlns:a16="http://schemas.microsoft.com/office/drawing/2014/main" id="{E0C6D2C6-A494-B8B9-7B2B-A8E98F641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1675" y="0"/>
            <a:ext cx="59023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ja-JP" altLang="ja-JP" sz="2800">
                <a:solidFill>
                  <a:srgbClr val="FFFF00"/>
                </a:solidFill>
                <a:latin typeface="Arial" panose="020B0604020202020204" pitchFamily="34" charset="0"/>
                <a:ea typeface="HG丸ｺﾞｼｯｸM-PRO" panose="020F0600000000000000" pitchFamily="50" charset="-128"/>
              </a:rPr>
              <a:t>聖２６８　キリストのきよきみ名を</a:t>
            </a:r>
          </a:p>
        </p:txBody>
      </p:sp>
      <p:sp>
        <p:nvSpPr>
          <p:cNvPr id="960515" name="Text Box 2">
            <a:extLst>
              <a:ext uri="{FF2B5EF4-FFF2-40B4-BE49-F238E27FC236}">
                <a16:creationId xmlns:a16="http://schemas.microsoft.com/office/drawing/2014/main" id="{FB018A13-7BA7-0832-199B-715675FB6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5425" y="-158750"/>
            <a:ext cx="9369425" cy="479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3200">
                <a:solidFill>
                  <a:srgbClr val="FFFFFF"/>
                </a:solidFill>
              </a:rPr>
              <a:t>                                   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①</a:t>
            </a:r>
            <a:r>
              <a:rPr lang="ja-JP" altLang="ja-JP" sz="4400">
                <a:solidFill>
                  <a:srgbClr val="FFFFFF"/>
                </a:solidFill>
              </a:rPr>
              <a:t>キリストの聖き　御名を聞けば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　恐れも重荷も　我より去る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3200">
                <a:solidFill>
                  <a:srgbClr val="FFFFFF"/>
                </a:solidFill>
              </a:rPr>
              <a:t>　　　　　　　　　　　　　　　　　　　　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Sz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②傷つき苦しむ　心癒し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Sz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飢えし魂の　マナとぞなる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Text Box 1">
            <a:extLst>
              <a:ext uri="{FF2B5EF4-FFF2-40B4-BE49-F238E27FC236}">
                <a16:creationId xmlns:a16="http://schemas.microsoft.com/office/drawing/2014/main" id="{D426ECCA-539F-1551-E240-C6C75C847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聖２０５　のぞみはただ主の</a:t>
            </a:r>
          </a:p>
        </p:txBody>
      </p:sp>
      <p:sp>
        <p:nvSpPr>
          <p:cNvPr id="485379" name="Text Box 2">
            <a:extLst>
              <a:ext uri="{FF2B5EF4-FFF2-40B4-BE49-F238E27FC236}">
                <a16:creationId xmlns:a16="http://schemas.microsoft.com/office/drawing/2014/main" id="{EE1600E3-CF7B-9070-60A3-BB910A617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3600"/>
            <a:ext cx="9072563" cy="221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000000"/>
                </a:solidFill>
              </a:rPr>
              <a:t> </a:t>
            </a:r>
            <a:r>
              <a:rPr lang="ja-JP" altLang="ja-JP" sz="4400">
                <a:solidFill>
                  <a:srgbClr val="FFFFFF"/>
                </a:solidFill>
              </a:rPr>
              <a:t>　 </a:t>
            </a:r>
            <a:r>
              <a:rPr lang="ja-JP" altLang="ja-JP" sz="4200">
                <a:solidFill>
                  <a:srgbClr val="FFFFFF"/>
                </a:solidFill>
              </a:rPr>
              <a:t>イェスこそ巌</a:t>
            </a:r>
            <a:r>
              <a:rPr lang="ja-JP" altLang="ja-JP" sz="3200">
                <a:solidFill>
                  <a:srgbClr val="FFFFFF"/>
                </a:solidFill>
              </a:rPr>
              <a:t>(いわ)</a:t>
            </a:r>
            <a:r>
              <a:rPr lang="ja-JP" altLang="ja-JP" sz="4200">
                <a:solidFill>
                  <a:srgbClr val="FFFFFF"/>
                </a:solidFill>
              </a:rPr>
              <a:t>なれ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200">
                <a:solidFill>
                  <a:srgbClr val="FFFFFF"/>
                </a:solidFill>
              </a:rPr>
              <a:t>    堅固なる巌なれ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 他は砂地なり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62" name="Text Box 1">
            <a:extLst>
              <a:ext uri="{FF2B5EF4-FFF2-40B4-BE49-F238E27FC236}">
                <a16:creationId xmlns:a16="http://schemas.microsoft.com/office/drawing/2014/main" id="{2B244E85-F9CC-9AA5-0EA6-0A9E35823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1675" y="0"/>
            <a:ext cx="59023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ja-JP" altLang="ja-JP" sz="2800">
                <a:solidFill>
                  <a:srgbClr val="FFFF00"/>
                </a:solidFill>
                <a:latin typeface="Arial" panose="020B0604020202020204" pitchFamily="34" charset="0"/>
                <a:ea typeface="HG丸ｺﾞｼｯｸM-PRO" panose="020F0600000000000000" pitchFamily="50" charset="-128"/>
              </a:rPr>
              <a:t>聖２６８　キリストのきよきみ名を</a:t>
            </a:r>
          </a:p>
        </p:txBody>
      </p:sp>
      <p:sp>
        <p:nvSpPr>
          <p:cNvPr id="962563" name="Text Box 2">
            <a:extLst>
              <a:ext uri="{FF2B5EF4-FFF2-40B4-BE49-F238E27FC236}">
                <a16:creationId xmlns:a16="http://schemas.microsoft.com/office/drawing/2014/main" id="{E3419974-9024-27F8-6389-2D0DA1B8D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5425" y="-158750"/>
            <a:ext cx="9369425" cy="479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3200">
                <a:solidFill>
                  <a:srgbClr val="FFFFFF"/>
                </a:solidFill>
              </a:rPr>
              <a:t>                                  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③君こそ飼い主　また友なれ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まことなるいのち　また道なれ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3200">
                <a:solidFill>
                  <a:srgbClr val="FFFFFF"/>
                </a:solidFill>
              </a:rPr>
              <a:t>　　　　　　　　　　　　　　　　　　　　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Sz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④努力も甲斐なし　業も空し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Sz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歌わす力は　ただ君なり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610" name="Text Box 1">
            <a:extLst>
              <a:ext uri="{FF2B5EF4-FFF2-40B4-BE49-F238E27FC236}">
                <a16:creationId xmlns:a16="http://schemas.microsoft.com/office/drawing/2014/main" id="{B9517917-CF95-0BD3-452A-06F28C3F5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1675" y="0"/>
            <a:ext cx="59023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ja-JP" altLang="ja-JP" sz="2800">
                <a:solidFill>
                  <a:srgbClr val="FFFF00"/>
                </a:solidFill>
                <a:latin typeface="Arial" panose="020B0604020202020204" pitchFamily="34" charset="0"/>
                <a:ea typeface="HG丸ｺﾞｼｯｸM-PRO" panose="020F0600000000000000" pitchFamily="50" charset="-128"/>
              </a:rPr>
              <a:t>聖２６９　みかみとともなる</a:t>
            </a:r>
          </a:p>
        </p:txBody>
      </p:sp>
      <p:sp>
        <p:nvSpPr>
          <p:cNvPr id="964611" name="Text Box 2">
            <a:extLst>
              <a:ext uri="{FF2B5EF4-FFF2-40B4-BE49-F238E27FC236}">
                <a16:creationId xmlns:a16="http://schemas.microsoft.com/office/drawing/2014/main" id="{5A213384-63E0-73D8-C2B9-189C91E0D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5425" y="-158750"/>
            <a:ext cx="9369425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3200">
                <a:solidFill>
                  <a:srgbClr val="FFFFFF"/>
                </a:solidFill>
              </a:rPr>
              <a:t>                                   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①</a:t>
            </a:r>
            <a:r>
              <a:rPr lang="ja-JP" altLang="ja-JP" sz="4400">
                <a:solidFill>
                  <a:srgbClr val="FFFFFF"/>
                </a:solidFill>
              </a:rPr>
              <a:t>御神と共なる　歩みもがな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十字架に連れ行く　光もがな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3200">
                <a:solidFill>
                  <a:srgbClr val="FFFFFF"/>
                </a:solidFill>
              </a:rPr>
              <a:t>　　　　　　　　　　　　　　　　　　　　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Sz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②優しき鳩</a:t>
            </a:r>
            <a:r>
              <a:rPr lang="ja-JP" altLang="ja-JP" sz="3200">
                <a:solidFill>
                  <a:srgbClr val="FFFFFF"/>
                </a:solidFill>
              </a:rPr>
              <a:t>(はと)</a:t>
            </a:r>
            <a:r>
              <a:rPr lang="ja-JP" altLang="ja-JP" sz="4400">
                <a:solidFill>
                  <a:srgbClr val="FFFFFF"/>
                </a:solidFill>
              </a:rPr>
              <a:t>なる　御霊の神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Sz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再び来ませや　この心に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Sz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                     　　  </a:t>
            </a:r>
            <a:r>
              <a:rPr lang="ja-JP" altLang="ja-JP" sz="2800">
                <a:solidFill>
                  <a:srgbClr val="FFFFFF"/>
                </a:solidFill>
              </a:rPr>
              <a:t>*もがな：あれば良いなぁ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58" name="Text Box 1">
            <a:extLst>
              <a:ext uri="{FF2B5EF4-FFF2-40B4-BE49-F238E27FC236}">
                <a16:creationId xmlns:a16="http://schemas.microsoft.com/office/drawing/2014/main" id="{2B73C627-B0BC-401D-80E8-F89CC36B8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1675" y="0"/>
            <a:ext cx="59023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ja-JP" altLang="ja-JP" sz="2800">
                <a:solidFill>
                  <a:srgbClr val="FFFF00"/>
                </a:solidFill>
                <a:latin typeface="Arial" panose="020B0604020202020204" pitchFamily="34" charset="0"/>
                <a:ea typeface="HG丸ｺﾞｼｯｸM-PRO" panose="020F0600000000000000" pitchFamily="50" charset="-128"/>
              </a:rPr>
              <a:t>聖２６９　みかみとともなる</a:t>
            </a:r>
          </a:p>
        </p:txBody>
      </p:sp>
      <p:sp>
        <p:nvSpPr>
          <p:cNvPr id="966659" name="Text Box 2">
            <a:extLst>
              <a:ext uri="{FF2B5EF4-FFF2-40B4-BE49-F238E27FC236}">
                <a16:creationId xmlns:a16="http://schemas.microsoft.com/office/drawing/2014/main" id="{203E0571-B28F-D74C-B2C8-C76B9CF9D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34975" y="-158750"/>
            <a:ext cx="9578975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3200">
                <a:solidFill>
                  <a:srgbClr val="FFFFFF"/>
                </a:solidFill>
              </a:rPr>
              <a:t>                                   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③</a:t>
            </a:r>
            <a:r>
              <a:rPr lang="ja-JP" altLang="ja-JP" sz="4400">
                <a:solidFill>
                  <a:srgbClr val="FFFFFF"/>
                </a:solidFill>
              </a:rPr>
              <a:t>異</a:t>
            </a:r>
            <a:r>
              <a:rPr lang="ja-JP" altLang="ja-JP" sz="3200">
                <a:solidFill>
                  <a:srgbClr val="FFFFFF"/>
                </a:solidFill>
              </a:rPr>
              <a:t>（あだ）</a:t>
            </a:r>
            <a:r>
              <a:rPr lang="ja-JP" altLang="ja-JP" sz="4400">
                <a:solidFill>
                  <a:srgbClr val="FFFFFF"/>
                </a:solidFill>
              </a:rPr>
              <a:t>し神捨てて　ただひたすら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まことの御神を　拝しまつらん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3200">
                <a:solidFill>
                  <a:srgbClr val="FFFFFF"/>
                </a:solidFill>
              </a:rPr>
              <a:t>　　　　　　　　　　　　　　　　　　　　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Sz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④ここに神と会う　道開かれ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Sz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十字架のみもとに　行き着くを得ん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Sz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                     　　 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706" name="Text Box 1">
            <a:extLst>
              <a:ext uri="{FF2B5EF4-FFF2-40B4-BE49-F238E27FC236}">
                <a16:creationId xmlns:a16="http://schemas.microsoft.com/office/drawing/2014/main" id="{D834375D-325B-BA13-6CC0-BBF69D4F9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1675" y="0"/>
            <a:ext cx="59023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ja-JP" altLang="ja-JP" sz="2800">
                <a:solidFill>
                  <a:srgbClr val="FFFF00"/>
                </a:solidFill>
                <a:latin typeface="Arial" panose="020B0604020202020204" pitchFamily="34" charset="0"/>
                <a:ea typeface="HG丸ｺﾞｼｯｸM-PRO" panose="020F0600000000000000" pitchFamily="50" charset="-128"/>
              </a:rPr>
              <a:t>聖２７０　われと主の間に</a:t>
            </a:r>
          </a:p>
        </p:txBody>
      </p:sp>
      <p:sp>
        <p:nvSpPr>
          <p:cNvPr id="968707" name="Text Box 2">
            <a:extLst>
              <a:ext uri="{FF2B5EF4-FFF2-40B4-BE49-F238E27FC236}">
                <a16:creationId xmlns:a16="http://schemas.microsoft.com/office/drawing/2014/main" id="{F72B0AA5-D53B-684B-4086-76B2AF581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5425" y="-158750"/>
            <a:ext cx="9369425" cy="423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3200">
                <a:solidFill>
                  <a:srgbClr val="FFFFFF"/>
                </a:solidFill>
              </a:rPr>
              <a:t>                                   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①</a:t>
            </a:r>
            <a:r>
              <a:rPr lang="ja-JP" altLang="ja-JP" sz="4400">
                <a:solidFill>
                  <a:srgbClr val="FFFFFF"/>
                </a:solidFill>
              </a:rPr>
              <a:t>我と主の間に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隔てはなし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御顔仰ぎ御声聞くは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いかなる幸ぞや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4" name="Text Box 1">
            <a:extLst>
              <a:ext uri="{FF2B5EF4-FFF2-40B4-BE49-F238E27FC236}">
                <a16:creationId xmlns:a16="http://schemas.microsoft.com/office/drawing/2014/main" id="{5850FF64-5A2E-4E5F-1F1A-4EF1BDD63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1675" y="0"/>
            <a:ext cx="59023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ja-JP" altLang="ja-JP" sz="2800">
                <a:solidFill>
                  <a:srgbClr val="FFFF00"/>
                </a:solidFill>
                <a:latin typeface="Arial" panose="020B0604020202020204" pitchFamily="34" charset="0"/>
                <a:ea typeface="HG丸ｺﾞｼｯｸM-PRO" panose="020F0600000000000000" pitchFamily="50" charset="-128"/>
              </a:rPr>
              <a:t>聖２７０　われと主の間に</a:t>
            </a:r>
          </a:p>
        </p:txBody>
      </p:sp>
      <p:sp>
        <p:nvSpPr>
          <p:cNvPr id="970755" name="Text Box 2">
            <a:extLst>
              <a:ext uri="{FF2B5EF4-FFF2-40B4-BE49-F238E27FC236}">
                <a16:creationId xmlns:a16="http://schemas.microsoft.com/office/drawing/2014/main" id="{7DAEFA4D-BE74-81CE-85E0-7AFDDAA4B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5425" y="-158750"/>
            <a:ext cx="9369425" cy="423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3200">
                <a:solidFill>
                  <a:srgbClr val="FFFFFF"/>
                </a:solidFill>
              </a:rPr>
              <a:t>                                   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②</a:t>
            </a:r>
            <a:r>
              <a:rPr lang="ja-JP" altLang="ja-JP" sz="4400">
                <a:solidFill>
                  <a:srgbClr val="FFFFFF"/>
                </a:solidFill>
              </a:rPr>
              <a:t>世の騒がしさより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逃れいでて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いと静けさ細き御声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今しも我聞く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02" name="Text Box 1">
            <a:extLst>
              <a:ext uri="{FF2B5EF4-FFF2-40B4-BE49-F238E27FC236}">
                <a16:creationId xmlns:a16="http://schemas.microsoft.com/office/drawing/2014/main" id="{5F320605-01F5-BC3A-20ED-9F6711B9F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1675" y="0"/>
            <a:ext cx="59023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ja-JP" altLang="ja-JP" sz="2800">
                <a:solidFill>
                  <a:srgbClr val="FFFF00"/>
                </a:solidFill>
                <a:latin typeface="Arial" panose="020B0604020202020204" pitchFamily="34" charset="0"/>
                <a:ea typeface="HG丸ｺﾞｼｯｸM-PRO" panose="020F0600000000000000" pitchFamily="50" charset="-128"/>
              </a:rPr>
              <a:t>聖２７０　われと主の間に</a:t>
            </a:r>
          </a:p>
        </p:txBody>
      </p:sp>
      <p:sp>
        <p:nvSpPr>
          <p:cNvPr id="972803" name="Text Box 2">
            <a:extLst>
              <a:ext uri="{FF2B5EF4-FFF2-40B4-BE49-F238E27FC236}">
                <a16:creationId xmlns:a16="http://schemas.microsoft.com/office/drawing/2014/main" id="{65E640C7-364E-763E-83F6-F4E3585AC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5425" y="-158750"/>
            <a:ext cx="9369425" cy="497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3200">
                <a:solidFill>
                  <a:srgbClr val="FFFFFF"/>
                </a:solidFill>
              </a:rPr>
              <a:t>                                   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③</a:t>
            </a:r>
            <a:r>
              <a:rPr lang="ja-JP" altLang="ja-JP" sz="4400">
                <a:solidFill>
                  <a:srgbClr val="FFFFFF"/>
                </a:solidFill>
              </a:rPr>
              <a:t>疑わず恐れず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私</a:t>
            </a:r>
            <a:r>
              <a:rPr lang="ja-JP" altLang="ja-JP" sz="3200">
                <a:solidFill>
                  <a:srgbClr val="FFFFFF"/>
                </a:solidFill>
              </a:rPr>
              <a:t>（わたくし）</a:t>
            </a:r>
            <a:r>
              <a:rPr lang="ja-JP" altLang="ja-JP" sz="4400">
                <a:solidFill>
                  <a:srgbClr val="FFFFFF"/>
                </a:solidFill>
              </a:rPr>
              <a:t>なく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何事をもありのままに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御前に披瀝</a:t>
            </a:r>
            <a:r>
              <a:rPr lang="ja-JP" altLang="ja-JP" sz="4000">
                <a:solidFill>
                  <a:srgbClr val="FFFFFF"/>
                </a:solidFill>
              </a:rPr>
              <a:t>(ひれき）</a:t>
            </a:r>
            <a:r>
              <a:rPr lang="ja-JP" altLang="ja-JP" sz="4400">
                <a:solidFill>
                  <a:srgbClr val="FFFFFF"/>
                </a:solidFill>
              </a:rPr>
              <a:t>す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　　　　　　　</a:t>
            </a:r>
            <a:r>
              <a:rPr lang="ja-JP" altLang="ja-JP" sz="2800">
                <a:solidFill>
                  <a:srgbClr val="FFFFFF"/>
                </a:solidFill>
              </a:rPr>
              <a:t>　　       　*ひれき：隠さず打ち明ける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850" name="Text Box 1">
            <a:extLst>
              <a:ext uri="{FF2B5EF4-FFF2-40B4-BE49-F238E27FC236}">
                <a16:creationId xmlns:a16="http://schemas.microsoft.com/office/drawing/2014/main" id="{A442C72B-897E-33A9-5CC8-CE5ABCBF8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1675" y="0"/>
            <a:ext cx="59023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ja-JP" altLang="ja-JP" sz="2800">
                <a:solidFill>
                  <a:srgbClr val="FFFF00"/>
                </a:solidFill>
                <a:latin typeface="Arial" panose="020B0604020202020204" pitchFamily="34" charset="0"/>
                <a:ea typeface="HG丸ｺﾞｼｯｸM-PRO" panose="020F0600000000000000" pitchFamily="50" charset="-128"/>
              </a:rPr>
              <a:t>聖２７０　われと主の間に</a:t>
            </a:r>
          </a:p>
        </p:txBody>
      </p:sp>
      <p:sp>
        <p:nvSpPr>
          <p:cNvPr id="974851" name="Text Box 2">
            <a:extLst>
              <a:ext uri="{FF2B5EF4-FFF2-40B4-BE49-F238E27FC236}">
                <a16:creationId xmlns:a16="http://schemas.microsoft.com/office/drawing/2014/main" id="{4A5CE460-C1BA-0C81-E37D-8AC2DB390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5425" y="-158750"/>
            <a:ext cx="9369425" cy="423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3200">
                <a:solidFill>
                  <a:srgbClr val="FFFFFF"/>
                </a:solidFill>
              </a:rPr>
              <a:t>                                   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④</a:t>
            </a:r>
            <a:r>
              <a:rPr lang="ja-JP" altLang="ja-JP" sz="4400">
                <a:solidFill>
                  <a:srgbClr val="FFFFFF"/>
                </a:solidFill>
              </a:rPr>
              <a:t>主の語りたもうを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我は聞けり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この世はなく我またなく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ただ君いませり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898" name="Text Box 1">
            <a:extLst>
              <a:ext uri="{FF2B5EF4-FFF2-40B4-BE49-F238E27FC236}">
                <a16:creationId xmlns:a16="http://schemas.microsoft.com/office/drawing/2014/main" id="{8184CDC1-0378-B19F-34F6-A8EF1CCE5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0"/>
            <a:ext cx="518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Arial" panose="020B0604020202020204" pitchFamily="34" charset="0"/>
                <a:ea typeface="HG丸ｺﾞｼｯｸM-PRO" panose="020F0600000000000000" pitchFamily="50" charset="-128"/>
              </a:rPr>
              <a:t>聖２７１　ひかりにあゆまば</a:t>
            </a:r>
          </a:p>
        </p:txBody>
      </p:sp>
      <p:sp>
        <p:nvSpPr>
          <p:cNvPr id="976899" name="Text Box 2">
            <a:extLst>
              <a:ext uri="{FF2B5EF4-FFF2-40B4-BE49-F238E27FC236}">
                <a16:creationId xmlns:a16="http://schemas.microsoft.com/office/drawing/2014/main" id="{D15CC8AE-CDB6-2EA0-32AF-770CE791B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42938" y="-158750"/>
            <a:ext cx="9786938" cy="47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3200">
                <a:solidFill>
                  <a:srgbClr val="FFFFFF"/>
                </a:solidFill>
              </a:rPr>
              <a:t>                                   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①</a:t>
            </a:r>
            <a:r>
              <a:rPr lang="ja-JP" altLang="ja-JP" sz="4400">
                <a:solidFill>
                  <a:srgbClr val="FFFFFF"/>
                </a:solidFill>
              </a:rPr>
              <a:t>光に歩まば　御霊のたもう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交わりの中に　あるを得べし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3200">
                <a:solidFill>
                  <a:srgbClr val="FFFFFF"/>
                </a:solidFill>
              </a:rPr>
              <a:t>　　　　　　　　　　　　　　　　　　　　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②光に歩まば　光の主の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者となりたるを　汝</a:t>
            </a:r>
            <a:r>
              <a:rPr lang="ja-JP" altLang="ja-JP" sz="3200">
                <a:solidFill>
                  <a:srgbClr val="FFFFFF"/>
                </a:solidFill>
              </a:rPr>
              <a:t>(な)</a:t>
            </a:r>
            <a:r>
              <a:rPr lang="ja-JP" altLang="ja-JP" sz="4400">
                <a:solidFill>
                  <a:srgbClr val="FFFFFF"/>
                </a:solidFill>
              </a:rPr>
              <a:t>は知るべし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946" name="Text Box 1">
            <a:extLst>
              <a:ext uri="{FF2B5EF4-FFF2-40B4-BE49-F238E27FC236}">
                <a16:creationId xmlns:a16="http://schemas.microsoft.com/office/drawing/2014/main" id="{706CA42D-3EF6-16FE-9547-5C9E35705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0"/>
            <a:ext cx="518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Arial" panose="020B0604020202020204" pitchFamily="34" charset="0"/>
                <a:ea typeface="HG丸ｺﾞｼｯｸM-PRO" panose="020F0600000000000000" pitchFamily="50" charset="-128"/>
              </a:rPr>
              <a:t>聖２７１　ひかりにあゆまば</a:t>
            </a:r>
          </a:p>
        </p:txBody>
      </p:sp>
      <p:sp>
        <p:nvSpPr>
          <p:cNvPr id="978947" name="Text Box 2">
            <a:extLst>
              <a:ext uri="{FF2B5EF4-FFF2-40B4-BE49-F238E27FC236}">
                <a16:creationId xmlns:a16="http://schemas.microsoft.com/office/drawing/2014/main" id="{84B3CBE9-3B25-2077-78B2-ED07539A6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42938" y="-158750"/>
            <a:ext cx="9786938" cy="47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3200">
                <a:solidFill>
                  <a:srgbClr val="FFFFFF"/>
                </a:solidFill>
              </a:rPr>
              <a:t>                                   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③</a:t>
            </a:r>
            <a:r>
              <a:rPr lang="ja-JP" altLang="ja-JP" sz="4400">
                <a:solidFill>
                  <a:srgbClr val="FFFFFF"/>
                </a:solidFill>
              </a:rPr>
              <a:t>光に歩まば　暗きの陰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　内には潜まず　外にもなし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3200">
                <a:solidFill>
                  <a:srgbClr val="FFFFFF"/>
                </a:solidFill>
              </a:rPr>
              <a:t>　　　　　　　　　　　　　　　　　　　　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④光に歩まば　光の主の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　内在したもう　事実を知らん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4" name="Text Box 1">
            <a:extLst>
              <a:ext uri="{FF2B5EF4-FFF2-40B4-BE49-F238E27FC236}">
                <a16:creationId xmlns:a16="http://schemas.microsoft.com/office/drawing/2014/main" id="{C3FCCC92-B960-91D8-415E-487432578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6663" y="115888"/>
            <a:ext cx="63865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聖２７２　いざもろとも声たからかに</a:t>
            </a:r>
          </a:p>
        </p:txBody>
      </p:sp>
      <p:sp>
        <p:nvSpPr>
          <p:cNvPr id="980995" name="Text Box 2">
            <a:extLst>
              <a:ext uri="{FF2B5EF4-FFF2-40B4-BE49-F238E27FC236}">
                <a16:creationId xmlns:a16="http://schemas.microsoft.com/office/drawing/2014/main" id="{D86535B3-C82E-AF82-4700-8B1802EB4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23850" y="66675"/>
            <a:ext cx="9144000" cy="430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87840" bIns="4392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ts val="13"/>
              </a:spcBef>
              <a:spcAft>
                <a:spcPts val="13"/>
              </a:spcAft>
              <a:buClrTx/>
              <a:buFontTx/>
              <a:buNone/>
            </a:pPr>
            <a:r>
              <a:rPr lang="en-US" altLang="ja-JP" sz="3200">
                <a:solidFill>
                  <a:srgbClr val="FFFFFF"/>
                </a:solidFill>
                <a:latin typeface="ＤＦＧ中太丸ゴシック体" pitchFamily="48" charset="0"/>
              </a:rPr>
              <a:t>　　　　　もろとも</a:t>
            </a:r>
          </a:p>
          <a:p>
            <a:pPr algn="just" eaLnBrk="1" hangingPunct="1">
              <a:spcBef>
                <a:spcPts val="13"/>
              </a:spcBef>
              <a:spcAft>
                <a:spcPts val="13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ＤＦＧ中太丸ゴシック体" pitchFamily="48" charset="0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いざ諸共　声高らかに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 　喜びもて　主に謝しまつらん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 　幼きより　受け続けて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 　数え難き　主の恵みを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Text Box 1">
            <a:extLst>
              <a:ext uri="{FF2B5EF4-FFF2-40B4-BE49-F238E27FC236}">
                <a16:creationId xmlns:a16="http://schemas.microsoft.com/office/drawing/2014/main" id="{2FA877A8-C994-7D68-3A7B-78F2B33F3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聖２０５　のぞみはただ主の</a:t>
            </a:r>
          </a:p>
        </p:txBody>
      </p:sp>
      <p:sp>
        <p:nvSpPr>
          <p:cNvPr id="487427" name="Text Box 2">
            <a:extLst>
              <a:ext uri="{FF2B5EF4-FFF2-40B4-BE49-F238E27FC236}">
                <a16:creationId xmlns:a16="http://schemas.microsoft.com/office/drawing/2014/main" id="{3BD00544-BE2F-2CC8-3A1D-4FFF584DA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3600"/>
            <a:ext cx="9072563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③御誓い頼めば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 大水も恐れじ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 物みな消ゆとも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 望みは主にあり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42" name="Text Box 1">
            <a:extLst>
              <a:ext uri="{FF2B5EF4-FFF2-40B4-BE49-F238E27FC236}">
                <a16:creationId xmlns:a16="http://schemas.microsoft.com/office/drawing/2014/main" id="{5AB57B37-1335-D37A-1B94-09982F5CC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6663" y="115888"/>
            <a:ext cx="63865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聖２７２　いざもろとも声たからかに</a:t>
            </a:r>
          </a:p>
        </p:txBody>
      </p:sp>
      <p:sp>
        <p:nvSpPr>
          <p:cNvPr id="983043" name="Text Box 2">
            <a:extLst>
              <a:ext uri="{FF2B5EF4-FFF2-40B4-BE49-F238E27FC236}">
                <a16:creationId xmlns:a16="http://schemas.microsoft.com/office/drawing/2014/main" id="{8A0571F0-F6D8-0F44-2F12-620CCC529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23850" y="66675"/>
            <a:ext cx="9144000" cy="430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87840" bIns="4392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ts val="13"/>
              </a:spcBef>
              <a:spcAft>
                <a:spcPts val="13"/>
              </a:spcAft>
              <a:buClrTx/>
              <a:buFontTx/>
              <a:buNone/>
            </a:pPr>
            <a:r>
              <a:rPr lang="en-US" altLang="ja-JP" sz="3200">
                <a:solidFill>
                  <a:srgbClr val="FFFFFF"/>
                </a:solidFill>
                <a:latin typeface="ＤＦＧ中太丸ゴシック体" pitchFamily="48" charset="0"/>
              </a:rPr>
              <a:t>　　　　　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②</a:t>
            </a:r>
            <a:r>
              <a:rPr lang="ja-JP" altLang="ja-JP" sz="4400">
                <a:solidFill>
                  <a:srgbClr val="FFFFFF"/>
                </a:solidFill>
              </a:rPr>
              <a:t>友なる神　常にいまして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与えたもう　安き心を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迷う日には　標</a:t>
            </a:r>
            <a:r>
              <a:rPr lang="ja-JP" altLang="ja-JP" sz="3200">
                <a:solidFill>
                  <a:srgbClr val="FFFFFF"/>
                </a:solidFill>
              </a:rPr>
              <a:t>（しるべ）</a:t>
            </a:r>
            <a:r>
              <a:rPr lang="ja-JP" altLang="ja-JP" sz="4400">
                <a:solidFill>
                  <a:srgbClr val="FFFFFF"/>
                </a:solidFill>
              </a:rPr>
              <a:t>となり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悩む夜には　そばにぞ在</a:t>
            </a:r>
            <a:r>
              <a:rPr lang="ja-JP" altLang="ja-JP" sz="3200">
                <a:solidFill>
                  <a:srgbClr val="FFFFFF"/>
                </a:solidFill>
              </a:rPr>
              <a:t>(ま)</a:t>
            </a:r>
            <a:r>
              <a:rPr lang="ja-JP" altLang="ja-JP" sz="4400">
                <a:solidFill>
                  <a:srgbClr val="FFFFFF"/>
                </a:solidFill>
              </a:rPr>
              <a:t>す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</a:endParaRP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90" name="Text Box 1">
            <a:extLst>
              <a:ext uri="{FF2B5EF4-FFF2-40B4-BE49-F238E27FC236}">
                <a16:creationId xmlns:a16="http://schemas.microsoft.com/office/drawing/2014/main" id="{BB2F9978-273D-ABC4-DC57-832B80CA1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6663" y="115888"/>
            <a:ext cx="63865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聖２７２　いざもろとも声たからかに</a:t>
            </a:r>
          </a:p>
        </p:txBody>
      </p:sp>
      <p:sp>
        <p:nvSpPr>
          <p:cNvPr id="985091" name="Text Box 2">
            <a:extLst>
              <a:ext uri="{FF2B5EF4-FFF2-40B4-BE49-F238E27FC236}">
                <a16:creationId xmlns:a16="http://schemas.microsoft.com/office/drawing/2014/main" id="{A9C815CE-63D5-9DCD-9EBC-F873CED5F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23850" y="66675"/>
            <a:ext cx="9144000" cy="430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87840" bIns="4392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ts val="13"/>
              </a:spcBef>
              <a:spcAft>
                <a:spcPts val="13"/>
              </a:spcAft>
              <a:buClrTx/>
              <a:buFontTx/>
              <a:buNone/>
            </a:pPr>
            <a:r>
              <a:rPr lang="en-US" altLang="ja-JP" sz="3200">
                <a:solidFill>
                  <a:srgbClr val="FFFFFF"/>
                </a:solidFill>
                <a:latin typeface="ＤＦＧ中太丸ゴシック体" pitchFamily="48" charset="0"/>
              </a:rPr>
              <a:t>　　　　　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③</a:t>
            </a:r>
            <a:r>
              <a:rPr lang="ja-JP" altLang="ja-JP" sz="4400">
                <a:solidFill>
                  <a:srgbClr val="FFFFFF"/>
                </a:solidFill>
              </a:rPr>
              <a:t>父の神に　イェスに御霊に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栄えあれや　いつの代</a:t>
            </a:r>
            <a:r>
              <a:rPr lang="ja-JP" altLang="ja-JP" sz="3200">
                <a:solidFill>
                  <a:srgbClr val="FFFFFF"/>
                </a:solidFill>
              </a:rPr>
              <a:t>（よ）</a:t>
            </a:r>
            <a:r>
              <a:rPr lang="ja-JP" altLang="ja-JP" sz="4400">
                <a:solidFill>
                  <a:srgbClr val="FFFFFF"/>
                </a:solidFill>
              </a:rPr>
              <a:t>までも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　ただ一人の　とこしえの主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　力限り　われらは誉めん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138" name="Text Box 1">
            <a:extLst>
              <a:ext uri="{FF2B5EF4-FFF2-40B4-BE49-F238E27FC236}">
                <a16:creationId xmlns:a16="http://schemas.microsoft.com/office/drawing/2014/main" id="{DD550244-D617-101B-9208-658D6D7C6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115888"/>
            <a:ext cx="604996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聖２７３　今日までまもられ</a:t>
            </a:r>
          </a:p>
        </p:txBody>
      </p:sp>
      <p:sp>
        <p:nvSpPr>
          <p:cNvPr id="987139" name="Text Box 2">
            <a:extLst>
              <a:ext uri="{FF2B5EF4-FFF2-40B4-BE49-F238E27FC236}">
                <a16:creationId xmlns:a16="http://schemas.microsoft.com/office/drawing/2014/main" id="{5D127D1D-A629-14BB-7057-11CD7681C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23850" y="66675"/>
            <a:ext cx="9144000" cy="430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87840" bIns="4392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ＤＦＧ中太丸ゴシック体" pitchFamily="48" charset="0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今日まで守られ　来たりし我が身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　 露だに憂えじ　行く末などは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　 いかなる折りにも　愛なる神は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　 全ての事をば　善きにしたまわん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186" name="Text Box 1">
            <a:extLst>
              <a:ext uri="{FF2B5EF4-FFF2-40B4-BE49-F238E27FC236}">
                <a16:creationId xmlns:a16="http://schemas.microsoft.com/office/drawing/2014/main" id="{D9409C9A-6933-FE52-6C05-CB22C415F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1925" y="115888"/>
            <a:ext cx="619125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聖２７３　今日までまもられ</a:t>
            </a:r>
          </a:p>
        </p:txBody>
      </p:sp>
      <p:sp>
        <p:nvSpPr>
          <p:cNvPr id="989187" name="Text Box 2">
            <a:extLst>
              <a:ext uri="{FF2B5EF4-FFF2-40B4-BE49-F238E27FC236}">
                <a16:creationId xmlns:a16="http://schemas.microsoft.com/office/drawing/2014/main" id="{EA7C9CA3-7C2C-FCF4-5E7B-76686BB38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68313" y="150813"/>
            <a:ext cx="9801226" cy="444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87840" bIns="4392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ＤＦＧ中太丸ゴシック体" pitchFamily="48" charset="0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か弱き者をも　顧みたもう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　 我が主の恵みは　この身に足れり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　 賑</a:t>
            </a:r>
            <a:r>
              <a:rPr lang="en-US" altLang="ja-JP" sz="3200">
                <a:solidFill>
                  <a:srgbClr val="FFFFFF"/>
                </a:solidFill>
                <a:latin typeface="ＤＦＧ中太丸ゴシック体" pitchFamily="48" charset="0"/>
              </a:rPr>
              <a:t>(</a:t>
            </a:r>
            <a:r>
              <a:rPr lang="ja-JP" altLang="ja-JP" sz="3200">
                <a:solidFill>
                  <a:srgbClr val="FFFFFF"/>
                </a:solidFill>
                <a:latin typeface="ＤＦＧ中太丸ゴシック体" pitchFamily="48" charset="0"/>
              </a:rPr>
              <a:t>にぎ</a:t>
            </a:r>
            <a:r>
              <a:rPr lang="en-US" altLang="ja-JP" sz="3200">
                <a:solidFill>
                  <a:srgbClr val="FFFFFF"/>
                </a:solidFill>
                <a:latin typeface="ＤＦＧ中太丸ゴシック体" pitchFamily="48" charset="0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おう里にも　寂しき野にも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　 主の手にすがりて　喜び進まん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234" name="Text Box 1">
            <a:extLst>
              <a:ext uri="{FF2B5EF4-FFF2-40B4-BE49-F238E27FC236}">
                <a16:creationId xmlns:a16="http://schemas.microsoft.com/office/drawing/2014/main" id="{E69D583C-C7E0-6F6A-D51E-E3AD6D114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96838"/>
            <a:ext cx="7129463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聖２７３　今日までまもられ</a:t>
            </a:r>
          </a:p>
        </p:txBody>
      </p:sp>
      <p:sp>
        <p:nvSpPr>
          <p:cNvPr id="991235" name="Text Box 2">
            <a:extLst>
              <a:ext uri="{FF2B5EF4-FFF2-40B4-BE49-F238E27FC236}">
                <a16:creationId xmlns:a16="http://schemas.microsoft.com/office/drawing/2014/main" id="{6B8E2823-C1C7-EB76-C50C-21CBA438B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68313" y="84138"/>
            <a:ext cx="9612313" cy="450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87840" bIns="4392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ＤＦＧ中太丸ゴシック体" pitchFamily="48" charset="0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主の日ぞいよいよ　間近に迫る</a:t>
            </a:r>
          </a:p>
          <a:p>
            <a:pPr algn="just"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　 浮世の旅路も　しばしの間のみ</a:t>
            </a:r>
          </a:p>
          <a:p>
            <a:pPr algn="just"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　 間もなく栄えの　御国に行きて</a:t>
            </a:r>
          </a:p>
          <a:p>
            <a:pPr algn="just"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　 永遠</a:t>
            </a:r>
            <a:r>
              <a:rPr lang="en-US" altLang="ja-JP" sz="3200">
                <a:solidFill>
                  <a:srgbClr val="FFFFFF"/>
                </a:solidFill>
                <a:latin typeface="ＤＦＧ中太丸ゴシック体" pitchFamily="48" charset="0"/>
              </a:rPr>
              <a:t>(</a:t>
            </a:r>
            <a:r>
              <a:rPr lang="ja-JP" altLang="ja-JP" sz="3200">
                <a:solidFill>
                  <a:srgbClr val="FFFFFF"/>
                </a:solidFill>
                <a:latin typeface="ＤＦＧ中太丸ゴシック体" pitchFamily="48" charset="0"/>
              </a:rPr>
              <a:t>ときわ</a:t>
            </a:r>
            <a:r>
              <a:rPr lang="en-US" altLang="ja-JP" sz="3200">
                <a:solidFill>
                  <a:srgbClr val="FFFFFF"/>
                </a:solidFill>
                <a:latin typeface="ＤＦＧ中太丸ゴシック体" pitchFamily="48" charset="0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に絶えせず　</a:t>
            </a:r>
          </a:p>
          <a:p>
            <a:pPr algn="just"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ＤＦＧ中太丸ゴシック体" pitchFamily="48" charset="0"/>
              </a:rPr>
              <a:t>   </a:t>
            </a: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我が主と住まわん</a:t>
            </a:r>
          </a:p>
        </p:txBody>
      </p:sp>
      <p:sp>
        <p:nvSpPr>
          <p:cNvPr id="991236" name="Rectangle 3">
            <a:extLst>
              <a:ext uri="{FF2B5EF4-FFF2-40B4-BE49-F238E27FC236}">
                <a16:creationId xmlns:a16="http://schemas.microsoft.com/office/drawing/2014/main" id="{14F7C116-9107-0C02-8EBF-8678A4798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28600"/>
            <a:ext cx="502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82" name="Text Box 1">
            <a:extLst>
              <a:ext uri="{FF2B5EF4-FFF2-40B4-BE49-F238E27FC236}">
                <a16:creationId xmlns:a16="http://schemas.microsoft.com/office/drawing/2014/main" id="{1AD0B646-3707-D256-CF1F-4CE9C9167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0"/>
            <a:ext cx="8458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聖２７４　みどりの野べや</a:t>
            </a:r>
          </a:p>
        </p:txBody>
      </p:sp>
      <p:sp>
        <p:nvSpPr>
          <p:cNvPr id="993283" name="Text Box 2">
            <a:extLst>
              <a:ext uri="{FF2B5EF4-FFF2-40B4-BE49-F238E27FC236}">
                <a16:creationId xmlns:a16="http://schemas.microsoft.com/office/drawing/2014/main" id="{28E9BF0C-D9DE-CF74-90EE-6ECFE9408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66800"/>
            <a:ext cx="8991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①緑の野辺</a:t>
            </a:r>
            <a:r>
              <a:rPr lang="en-US" altLang="ja-JP" sz="3200">
                <a:solidFill>
                  <a:srgbClr val="FFFFFF"/>
                </a:solidFill>
              </a:rPr>
              <a:t>（のべ）</a:t>
            </a:r>
            <a:r>
              <a:rPr lang="en-US" altLang="ja-JP" sz="4400">
                <a:solidFill>
                  <a:srgbClr val="FFFFFF"/>
                </a:solidFill>
              </a:rPr>
              <a:t>や　澄み渡る空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　 高き山々　流れのゆえに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　 主よ心より　謝したてまつる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330" name="Text Box 1">
            <a:extLst>
              <a:ext uri="{FF2B5EF4-FFF2-40B4-BE49-F238E27FC236}">
                <a16:creationId xmlns:a16="http://schemas.microsoft.com/office/drawing/2014/main" id="{DB156E72-E73F-114B-E86C-24A007192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0"/>
            <a:ext cx="8458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聖２７４　みどりの野べや</a:t>
            </a:r>
          </a:p>
        </p:txBody>
      </p:sp>
      <p:sp>
        <p:nvSpPr>
          <p:cNvPr id="995331" name="Text Box 2">
            <a:extLst>
              <a:ext uri="{FF2B5EF4-FFF2-40B4-BE49-F238E27FC236}">
                <a16:creationId xmlns:a16="http://schemas.microsoft.com/office/drawing/2014/main" id="{D85253A9-BA2F-BB01-0DB8-F4741FBA7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66800"/>
            <a:ext cx="8991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②清き朝</a:t>
            </a:r>
            <a:r>
              <a:rPr lang="en-US" altLang="ja-JP" sz="3200">
                <a:solidFill>
                  <a:srgbClr val="FFFFFF"/>
                </a:solidFill>
              </a:rPr>
              <a:t>(あした)</a:t>
            </a:r>
            <a:r>
              <a:rPr lang="en-US" altLang="ja-JP" sz="4400">
                <a:solidFill>
                  <a:srgbClr val="FFFFFF"/>
                </a:solidFill>
              </a:rPr>
              <a:t>や　静けき夕べ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　 日・月・星陰　草木のゆえに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　 主よ心より　謝したてまつる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378" name="Text Box 1">
            <a:extLst>
              <a:ext uri="{FF2B5EF4-FFF2-40B4-BE49-F238E27FC236}">
                <a16:creationId xmlns:a16="http://schemas.microsoft.com/office/drawing/2014/main" id="{C3FA6CF8-7C35-F3CD-0679-AFC0882A6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0"/>
            <a:ext cx="8458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聖２７４　みどりの野べや</a:t>
            </a:r>
          </a:p>
        </p:txBody>
      </p:sp>
      <p:sp>
        <p:nvSpPr>
          <p:cNvPr id="997379" name="Text Box 2">
            <a:extLst>
              <a:ext uri="{FF2B5EF4-FFF2-40B4-BE49-F238E27FC236}">
                <a16:creationId xmlns:a16="http://schemas.microsoft.com/office/drawing/2014/main" id="{BE4A94FC-A2D4-DDAF-2B4A-40A2E44F8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38" y="1066800"/>
            <a:ext cx="9097962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③妙</a:t>
            </a:r>
            <a:r>
              <a:rPr lang="en-US" altLang="ja-JP" sz="3200">
                <a:solidFill>
                  <a:srgbClr val="FFFFFF"/>
                </a:solidFill>
              </a:rPr>
              <a:t>(たえ)</a:t>
            </a:r>
            <a:r>
              <a:rPr lang="en-US" altLang="ja-JP" sz="4400">
                <a:solidFill>
                  <a:srgbClr val="FFFFFF"/>
                </a:solidFill>
              </a:rPr>
              <a:t>に楽しき　巧み者の音</a:t>
            </a:r>
            <a:r>
              <a:rPr lang="en-US" altLang="ja-JP" sz="3200">
                <a:solidFill>
                  <a:srgbClr val="FFFFFF"/>
                </a:solidFill>
              </a:rPr>
              <a:t>(ね)</a:t>
            </a:r>
            <a:r>
              <a:rPr lang="en-US" altLang="ja-JP" sz="4400">
                <a:solidFill>
                  <a:srgbClr val="FFFFFF"/>
                </a:solidFill>
              </a:rPr>
              <a:t>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   神に近づく　思いのゆえに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　 主よ心より　謝したてまつる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426" name="Text Box 1">
            <a:extLst>
              <a:ext uri="{FF2B5EF4-FFF2-40B4-BE49-F238E27FC236}">
                <a16:creationId xmlns:a16="http://schemas.microsoft.com/office/drawing/2014/main" id="{955FBE33-44EA-8A34-A61D-B1430506B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0"/>
            <a:ext cx="8458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聖２７４　みどりの野べや</a:t>
            </a:r>
          </a:p>
        </p:txBody>
      </p:sp>
      <p:sp>
        <p:nvSpPr>
          <p:cNvPr id="999427" name="Text Box 2">
            <a:extLst>
              <a:ext uri="{FF2B5EF4-FFF2-40B4-BE49-F238E27FC236}">
                <a16:creationId xmlns:a16="http://schemas.microsoft.com/office/drawing/2014/main" id="{ED8FB453-C299-C22F-61DE-8A4261275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66800"/>
            <a:ext cx="8991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④兄や弟　姉や妹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 　妻や幼子　友らのゆえに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 　主よ心より　謝したてまつる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</a:endParaRP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Text Box 1">
            <a:extLst>
              <a:ext uri="{FF2B5EF4-FFF2-40B4-BE49-F238E27FC236}">
                <a16:creationId xmlns:a16="http://schemas.microsoft.com/office/drawing/2014/main" id="{789B2F5E-A702-C667-9F6D-4763EFF40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0"/>
            <a:ext cx="8458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聖２７４　みどりの野べや</a:t>
            </a:r>
          </a:p>
        </p:txBody>
      </p:sp>
      <p:sp>
        <p:nvSpPr>
          <p:cNvPr id="1001475" name="Text Box 2">
            <a:extLst>
              <a:ext uri="{FF2B5EF4-FFF2-40B4-BE49-F238E27FC236}">
                <a16:creationId xmlns:a16="http://schemas.microsoft.com/office/drawing/2014/main" id="{35264758-0239-D797-6405-5003DF0FC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66800"/>
            <a:ext cx="8991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⑤全てにまさり　救いの君の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 　常に変わらぬ　恵みのゆえに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 　主よ心より　謝したてまつる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Text Box 1">
            <a:extLst>
              <a:ext uri="{FF2B5EF4-FFF2-40B4-BE49-F238E27FC236}">
                <a16:creationId xmlns:a16="http://schemas.microsoft.com/office/drawing/2014/main" id="{10EB99E7-22C5-9EE5-5888-A4D0C0BF0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聖２０５　のぞみはただ主の</a:t>
            </a:r>
          </a:p>
        </p:txBody>
      </p:sp>
      <p:sp>
        <p:nvSpPr>
          <p:cNvPr id="489475" name="Text Box 2">
            <a:extLst>
              <a:ext uri="{FF2B5EF4-FFF2-40B4-BE49-F238E27FC236}">
                <a16:creationId xmlns:a16="http://schemas.microsoft.com/office/drawing/2014/main" id="{33C5886F-7FCC-E745-E517-EDF7A4B92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3600"/>
            <a:ext cx="9072563" cy="221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000000"/>
                </a:solidFill>
              </a:rPr>
              <a:t> </a:t>
            </a:r>
            <a:r>
              <a:rPr lang="ja-JP" altLang="ja-JP" sz="4400">
                <a:solidFill>
                  <a:srgbClr val="FFFFFF"/>
                </a:solidFill>
              </a:rPr>
              <a:t>　 </a:t>
            </a:r>
            <a:r>
              <a:rPr lang="ja-JP" altLang="ja-JP" sz="4200">
                <a:solidFill>
                  <a:srgbClr val="FFFFFF"/>
                </a:solidFill>
              </a:rPr>
              <a:t>イェスこそ巌</a:t>
            </a:r>
            <a:r>
              <a:rPr lang="ja-JP" altLang="ja-JP" sz="3200">
                <a:solidFill>
                  <a:srgbClr val="FFFFFF"/>
                </a:solidFill>
              </a:rPr>
              <a:t>(いわ)</a:t>
            </a:r>
            <a:r>
              <a:rPr lang="ja-JP" altLang="ja-JP" sz="4200">
                <a:solidFill>
                  <a:srgbClr val="FFFFFF"/>
                </a:solidFill>
              </a:rPr>
              <a:t>なれ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200">
                <a:solidFill>
                  <a:srgbClr val="FFFFFF"/>
                </a:solidFill>
              </a:rPr>
              <a:t>    堅固なる巌なれ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 他は砂地なり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22" name="Text Box 1">
            <a:extLst>
              <a:ext uri="{FF2B5EF4-FFF2-40B4-BE49-F238E27FC236}">
                <a16:creationId xmlns:a16="http://schemas.microsoft.com/office/drawing/2014/main" id="{148385BE-AEE4-E846-FB1F-04FD59874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0"/>
            <a:ext cx="8458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聖２７５　ゆるすだけでなく</a:t>
            </a:r>
          </a:p>
        </p:txBody>
      </p:sp>
      <p:sp>
        <p:nvSpPr>
          <p:cNvPr id="1003523" name="Text Box 2">
            <a:extLst>
              <a:ext uri="{FF2B5EF4-FFF2-40B4-BE49-F238E27FC236}">
                <a16:creationId xmlns:a16="http://schemas.microsoft.com/office/drawing/2014/main" id="{793A896B-94A3-F3AD-7FDB-719EC96EB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66800"/>
            <a:ext cx="8991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　赦すだけでなく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　主は忘れられる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　罪・咎</a:t>
            </a:r>
            <a:r>
              <a:rPr lang="en-US" altLang="ja-JP" sz="4400">
                <a:solidFill>
                  <a:srgbClr val="FFFFFF"/>
                </a:solidFill>
              </a:rPr>
              <a:t>(</a:t>
            </a:r>
            <a:r>
              <a:rPr lang="ja-JP" altLang="ja-JP" sz="4400">
                <a:solidFill>
                  <a:srgbClr val="FFFFFF"/>
                </a:solidFill>
              </a:rPr>
              <a:t>とが</a:t>
            </a:r>
            <a:r>
              <a:rPr lang="en-US" altLang="ja-JP" sz="4400">
                <a:solidFill>
                  <a:srgbClr val="FFFFFF"/>
                </a:solidFill>
              </a:rPr>
              <a:t>)</a:t>
            </a:r>
            <a:r>
              <a:rPr lang="ja-JP" altLang="ja-JP" sz="4400">
                <a:solidFill>
                  <a:srgbClr val="FFFFFF"/>
                </a:solidFill>
              </a:rPr>
              <a:t>ことごとく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    </a:t>
            </a:r>
            <a:r>
              <a:rPr lang="ja-JP" altLang="ja-JP" sz="4400">
                <a:solidFill>
                  <a:srgbClr val="FFFFFF"/>
                </a:solidFill>
              </a:rPr>
              <a:t>主は赦される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570" name="Text Box 1">
            <a:extLst>
              <a:ext uri="{FF2B5EF4-FFF2-40B4-BE49-F238E27FC236}">
                <a16:creationId xmlns:a16="http://schemas.microsoft.com/office/drawing/2014/main" id="{6EC90971-E1ED-678F-7D7B-7C33FD84B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0"/>
            <a:ext cx="8458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聖２７６　成したまえなが旨</a:t>
            </a:r>
          </a:p>
        </p:txBody>
      </p:sp>
      <p:sp>
        <p:nvSpPr>
          <p:cNvPr id="1005571" name="Text Box 2">
            <a:extLst>
              <a:ext uri="{FF2B5EF4-FFF2-40B4-BE49-F238E27FC236}">
                <a16:creationId xmlns:a16="http://schemas.microsoft.com/office/drawing/2014/main" id="{3A7D2DF2-DC0C-B1D1-D753-ACF2C5A07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66800"/>
            <a:ext cx="8991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①な</a:t>
            </a: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し給え汝</a:t>
            </a:r>
            <a:r>
              <a:rPr lang="en-US" altLang="ja-JP" sz="3200">
                <a:solidFill>
                  <a:srgbClr val="FFFFFF"/>
                </a:solidFill>
                <a:latin typeface="Calibri" panose="020F0502020204030204" pitchFamily="34" charset="0"/>
              </a:rPr>
              <a:t>(</a:t>
            </a:r>
            <a:r>
              <a:rPr lang="ja-JP" altLang="ja-JP" sz="3200">
                <a:solidFill>
                  <a:srgbClr val="FFFFFF"/>
                </a:solidFill>
                <a:latin typeface="Calibri" panose="020F0502020204030204" pitchFamily="34" charset="0"/>
              </a:rPr>
              <a:t>な</a:t>
            </a:r>
            <a:r>
              <a:rPr lang="en-US" altLang="ja-JP" sz="3200">
                <a:solidFill>
                  <a:srgbClr val="FFFFFF"/>
                </a:solidFill>
                <a:latin typeface="Calibri" panose="020F0502020204030204" pitchFamily="34" charset="0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が旨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   陶工</a:t>
            </a:r>
            <a:r>
              <a:rPr lang="en-US" altLang="ja-JP" sz="3200">
                <a:solidFill>
                  <a:srgbClr val="FFFFFF"/>
                </a:solidFill>
                <a:latin typeface="Calibri" panose="020F0502020204030204" pitchFamily="34" charset="0"/>
              </a:rPr>
              <a:t>(</a:t>
            </a:r>
            <a:r>
              <a:rPr lang="ja-JP" altLang="ja-JP" sz="3200">
                <a:solidFill>
                  <a:srgbClr val="FFFFFF"/>
                </a:solidFill>
                <a:latin typeface="Calibri" panose="020F0502020204030204" pitchFamily="34" charset="0"/>
              </a:rPr>
              <a:t>すえつくり</a:t>
            </a:r>
            <a:r>
              <a:rPr lang="en-US" altLang="ja-JP" sz="3200">
                <a:solidFill>
                  <a:srgbClr val="FFFFFF"/>
                </a:solidFill>
                <a:latin typeface="Calibri" panose="020F0502020204030204" pitchFamily="34" charset="0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我が主よ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   我はただ汝が手の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   </a:t>
            </a: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内にある土くれ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618" name="Text Box 1">
            <a:extLst>
              <a:ext uri="{FF2B5EF4-FFF2-40B4-BE49-F238E27FC236}">
                <a16:creationId xmlns:a16="http://schemas.microsoft.com/office/drawing/2014/main" id="{8BA72C63-E7B4-CDCE-8B8C-B1CF79B3B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0"/>
            <a:ext cx="8458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聖２７６　成したまえなが旨</a:t>
            </a:r>
          </a:p>
        </p:txBody>
      </p:sp>
      <p:sp>
        <p:nvSpPr>
          <p:cNvPr id="1007619" name="Text Box 2">
            <a:extLst>
              <a:ext uri="{FF2B5EF4-FFF2-40B4-BE49-F238E27FC236}">
                <a16:creationId xmlns:a16="http://schemas.microsoft.com/office/drawing/2014/main" id="{D0DE7381-449C-3DCD-64BC-421FF42C8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66800"/>
            <a:ext cx="8991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降る雪のごとくに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   </a:t>
            </a: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我が内を白くし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　 汝が旨の随</a:t>
            </a:r>
            <a:r>
              <a:rPr lang="en-US" altLang="ja-JP" sz="3200">
                <a:solidFill>
                  <a:srgbClr val="FFFFFF"/>
                </a:solidFill>
                <a:latin typeface="Calibri" panose="020F0502020204030204" pitchFamily="34" charset="0"/>
              </a:rPr>
              <a:t>(</a:t>
            </a:r>
            <a:r>
              <a:rPr lang="ja-JP" altLang="ja-JP" sz="3200">
                <a:solidFill>
                  <a:srgbClr val="FFFFFF"/>
                </a:solidFill>
                <a:latin typeface="Calibri" panose="020F0502020204030204" pitchFamily="34" charset="0"/>
              </a:rPr>
              <a:t>まにま</a:t>
            </a:r>
            <a:r>
              <a:rPr lang="en-US" altLang="ja-JP" sz="3200">
                <a:solidFill>
                  <a:srgbClr val="FFFFFF"/>
                </a:solidFill>
                <a:latin typeface="Calibri" panose="020F0502020204030204" pitchFamily="34" charset="0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に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   </a:t>
            </a: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練り給え我が主よ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666" name="Text Box 1">
            <a:extLst>
              <a:ext uri="{FF2B5EF4-FFF2-40B4-BE49-F238E27FC236}">
                <a16:creationId xmlns:a16="http://schemas.microsoft.com/office/drawing/2014/main" id="{E7007FF0-5A51-ABED-71B2-E47BC47F6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聖２７６　成したまえなが旨</a:t>
            </a:r>
          </a:p>
        </p:txBody>
      </p:sp>
      <p:sp>
        <p:nvSpPr>
          <p:cNvPr id="1009667" name="Text Box 2">
            <a:extLst>
              <a:ext uri="{FF2B5EF4-FFF2-40B4-BE49-F238E27FC236}">
                <a16:creationId xmlns:a16="http://schemas.microsoft.com/office/drawing/2014/main" id="{CCFEE066-5037-3904-D96F-6862F8E14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08050"/>
            <a:ext cx="8153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天降</a:t>
            </a:r>
            <a:r>
              <a:rPr lang="en-US" altLang="ja-JP" sz="3200">
                <a:solidFill>
                  <a:srgbClr val="FFFFFF"/>
                </a:solidFill>
                <a:latin typeface="Calibri" panose="020F0502020204030204" pitchFamily="34" charset="0"/>
              </a:rPr>
              <a:t>(</a:t>
            </a:r>
            <a:r>
              <a:rPr lang="ja-JP" altLang="ja-JP" sz="3200">
                <a:solidFill>
                  <a:srgbClr val="FFFFFF"/>
                </a:solidFill>
                <a:latin typeface="Calibri" panose="020F0502020204030204" pitchFamily="34" charset="0"/>
              </a:rPr>
              <a:t>あまくだ</a:t>
            </a:r>
            <a:r>
              <a:rPr lang="en-US" altLang="ja-JP" sz="3200">
                <a:solidFill>
                  <a:srgbClr val="FFFFFF"/>
                </a:solidFill>
                <a:latin typeface="Calibri" panose="020F0502020204030204" pitchFamily="34" charset="0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る火をもて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   </a:t>
            </a: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我が内を聖くし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　 なし給え汝が手の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   </a:t>
            </a: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器なる我が身と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714" name="Text Box 1">
            <a:extLst>
              <a:ext uri="{FF2B5EF4-FFF2-40B4-BE49-F238E27FC236}">
                <a16:creationId xmlns:a16="http://schemas.microsoft.com/office/drawing/2014/main" id="{285D5329-9217-E32C-A345-219AB9FA4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聖２７６　成したまえなが旨</a:t>
            </a:r>
          </a:p>
        </p:txBody>
      </p:sp>
      <p:sp>
        <p:nvSpPr>
          <p:cNvPr id="1011715" name="Text Box 2">
            <a:extLst>
              <a:ext uri="{FF2B5EF4-FFF2-40B4-BE49-F238E27FC236}">
                <a16:creationId xmlns:a16="http://schemas.microsoft.com/office/drawing/2014/main" id="{1C0940A2-ECF8-8A24-26A9-2FDC40329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836613"/>
            <a:ext cx="8153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④</a:t>
            </a: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汝が旨のなるとき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   </a:t>
            </a: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他の人は見るべし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　 我が内に在</a:t>
            </a:r>
            <a:r>
              <a:rPr lang="en-US" altLang="ja-JP" sz="3200">
                <a:solidFill>
                  <a:srgbClr val="FFFFFF"/>
                </a:solidFill>
                <a:latin typeface="Calibri" panose="020F0502020204030204" pitchFamily="34" charset="0"/>
              </a:rPr>
              <a:t>(</a:t>
            </a:r>
            <a:r>
              <a:rPr lang="ja-JP" altLang="ja-JP" sz="3200">
                <a:solidFill>
                  <a:srgbClr val="FFFFFF"/>
                </a:solidFill>
                <a:latin typeface="Calibri" panose="020F0502020204030204" pitchFamily="34" charset="0"/>
              </a:rPr>
              <a:t>ま</a:t>
            </a:r>
            <a:r>
              <a:rPr lang="en-US" altLang="ja-JP" sz="3200">
                <a:solidFill>
                  <a:srgbClr val="FFFFFF"/>
                </a:solidFill>
                <a:latin typeface="Calibri" panose="020F0502020204030204" pitchFamily="34" charset="0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す君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   </a:t>
            </a: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キリストの姿を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2" name="Text Box 1">
            <a:extLst>
              <a:ext uri="{FF2B5EF4-FFF2-40B4-BE49-F238E27FC236}">
                <a16:creationId xmlns:a16="http://schemas.microsoft.com/office/drawing/2014/main" id="{7BF2CEA3-842F-5230-DB3B-8AEE02E49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7513" y="298450"/>
            <a:ext cx="4494212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聖２７７　主よささぐる</a:t>
            </a:r>
          </a:p>
        </p:txBody>
      </p:sp>
      <p:sp>
        <p:nvSpPr>
          <p:cNvPr id="1013763" name="Text Box 2">
            <a:extLst>
              <a:ext uri="{FF2B5EF4-FFF2-40B4-BE49-F238E27FC236}">
                <a16:creationId xmlns:a16="http://schemas.microsoft.com/office/drawing/2014/main" id="{8E80C80B-45A7-F226-0C1C-20BAE4820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125538"/>
            <a:ext cx="8893175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1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100">
                <a:solidFill>
                  <a:srgbClr val="FFFFFF"/>
                </a:solidFill>
                <a:latin typeface="ＭＳ Ｐゴシック" panose="020B0600070205080204" pitchFamily="50" charset="-128"/>
              </a:rPr>
              <a:t>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主よ献ぐる　我が身と魂</a:t>
            </a:r>
            <a:r>
              <a:rPr lang="en-US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(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たま</a:t>
            </a:r>
            <a:r>
              <a:rPr lang="en-US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)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愛の御手に　納め給え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幸</a:t>
            </a:r>
            <a:r>
              <a:rPr lang="en-US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(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さち</a:t>
            </a:r>
            <a:r>
              <a:rPr lang="en-US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に禍</a:t>
            </a:r>
            <a:r>
              <a:rPr lang="en-US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(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まが</a:t>
            </a:r>
            <a:r>
              <a:rPr lang="en-US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に　我は祈らん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　主よ御心　なしたまえと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810" name="Text Box 1">
            <a:extLst>
              <a:ext uri="{FF2B5EF4-FFF2-40B4-BE49-F238E27FC236}">
                <a16:creationId xmlns:a16="http://schemas.microsoft.com/office/drawing/2014/main" id="{B107E7A6-D96E-1BEB-F14C-92B607E79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9613" y="298450"/>
            <a:ext cx="4202112" cy="6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聖２７７　主よささぐる</a:t>
            </a:r>
          </a:p>
        </p:txBody>
      </p:sp>
      <p:sp>
        <p:nvSpPr>
          <p:cNvPr id="1015811" name="Text Box 2">
            <a:extLst>
              <a:ext uri="{FF2B5EF4-FFF2-40B4-BE49-F238E27FC236}">
                <a16:creationId xmlns:a16="http://schemas.microsoft.com/office/drawing/2014/main" id="{018FBF0D-3C34-31D1-4744-8BEE56B34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125538"/>
            <a:ext cx="7634288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②雲に霞み　定かならぬ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我が望みも　消したまわず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涙の意味　よく知りたもう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主よ御心　なしたまえや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858" name="Text Box 1">
            <a:extLst>
              <a:ext uri="{FF2B5EF4-FFF2-40B4-BE49-F238E27FC236}">
                <a16:creationId xmlns:a16="http://schemas.microsoft.com/office/drawing/2014/main" id="{E8CAB45E-ACE8-1780-B0DD-B8D6263BC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298450"/>
            <a:ext cx="4294187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聖２７７　主よささぐる</a:t>
            </a:r>
          </a:p>
        </p:txBody>
      </p:sp>
      <p:sp>
        <p:nvSpPr>
          <p:cNvPr id="1017859" name="Text Box 2">
            <a:extLst>
              <a:ext uri="{FF2B5EF4-FFF2-40B4-BE49-F238E27FC236}">
                <a16:creationId xmlns:a16="http://schemas.microsoft.com/office/drawing/2014/main" id="{EE246E76-3001-B4C4-AE1B-28C4DE4DC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125538"/>
            <a:ext cx="7634288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③我行く手は　露知らねど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ただ御旨を　頼りに行かん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天つ家の　門</a:t>
            </a:r>
            <a:r>
              <a:rPr lang="en-US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(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かど</a:t>
            </a:r>
            <a:r>
              <a:rPr lang="en-US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にて言わん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主は御心　なしませりと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906" name="Text Box 1">
            <a:extLst>
              <a:ext uri="{FF2B5EF4-FFF2-40B4-BE49-F238E27FC236}">
                <a16:creationId xmlns:a16="http://schemas.microsoft.com/office/drawing/2014/main" id="{40AEEE9D-6D76-3983-C539-77C8F3E5D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79375"/>
            <a:ext cx="640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聖２７８　疑惑と憂いの</a:t>
            </a:r>
            <a:b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endParaRPr lang="ja-JP" altLang="ja-JP" sz="280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19907" name="Text Box 2">
            <a:extLst>
              <a:ext uri="{FF2B5EF4-FFF2-40B4-BE49-F238E27FC236}">
                <a16:creationId xmlns:a16="http://schemas.microsoft.com/office/drawing/2014/main" id="{E3DD3DEF-AECF-B363-5879-D7F2F86FF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8300" y="333375"/>
            <a:ext cx="9512300" cy="424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87840" bIns="4392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疑惑と憂いの　夜もなにかは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　 進めや讃えの　声いと高く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　 導く星陰　行く手にあれば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　 さ迷うことなし　いざ共に行かん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954" name="Text Box 1">
            <a:extLst>
              <a:ext uri="{FF2B5EF4-FFF2-40B4-BE49-F238E27FC236}">
                <a16:creationId xmlns:a16="http://schemas.microsoft.com/office/drawing/2014/main" id="{0B80962D-1B1E-2A70-F273-4EFB2B2B9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79375"/>
            <a:ext cx="640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聖２７８　疑惑と憂いの</a:t>
            </a:r>
            <a:b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endParaRPr lang="ja-JP" altLang="ja-JP" sz="280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21955" name="Text Box 2">
            <a:extLst>
              <a:ext uri="{FF2B5EF4-FFF2-40B4-BE49-F238E27FC236}">
                <a16:creationId xmlns:a16="http://schemas.microsoft.com/office/drawing/2014/main" id="{9BE97C4C-6BA7-F367-36BE-18448CF62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8300" y="333375"/>
            <a:ext cx="9512300" cy="424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87840" bIns="4392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②</a:t>
            </a:r>
            <a:r>
              <a:rPr lang="ja-JP" altLang="ja-JP" sz="4400">
                <a:solidFill>
                  <a:srgbClr val="FFFFFF"/>
                </a:solidFill>
              </a:rPr>
              <a:t>われらを贖のう　唯一の神は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照りいで給えり　われらの前に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望みと信仰　皆一つなり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指し行く目当ても　ただ一つなり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Text Box 1">
            <a:extLst>
              <a:ext uri="{FF2B5EF4-FFF2-40B4-BE49-F238E27FC236}">
                <a16:creationId xmlns:a16="http://schemas.microsoft.com/office/drawing/2014/main" id="{5818AB15-0B4F-1D7D-3015-2ABF212C1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聖２０５　のぞみはただ主の</a:t>
            </a:r>
          </a:p>
        </p:txBody>
      </p:sp>
      <p:sp>
        <p:nvSpPr>
          <p:cNvPr id="491523" name="Text Box 2">
            <a:extLst>
              <a:ext uri="{FF2B5EF4-FFF2-40B4-BE49-F238E27FC236}">
                <a16:creationId xmlns:a16="http://schemas.microsoft.com/office/drawing/2014/main" id="{2FAE6850-4398-E34F-2049-FB4872DC8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3600"/>
            <a:ext cx="9072563" cy="294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000000"/>
                </a:solidFill>
              </a:rPr>
              <a:t> </a:t>
            </a:r>
            <a:r>
              <a:rPr lang="ja-JP" altLang="ja-JP" sz="4400">
                <a:solidFill>
                  <a:srgbClr val="FFFFFF"/>
                </a:solidFill>
              </a:rPr>
              <a:t>④</a:t>
            </a:r>
            <a:r>
              <a:rPr lang="ja-JP" altLang="ja-JP" sz="4100">
                <a:solidFill>
                  <a:srgbClr val="FFFFFF"/>
                </a:solidFill>
              </a:rPr>
              <a:t>ラッパの音響く日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100">
                <a:solidFill>
                  <a:srgbClr val="FFFFFF"/>
                </a:solidFill>
              </a:rPr>
              <a:t>    義の衣</a:t>
            </a:r>
            <a:r>
              <a:rPr lang="ja-JP" altLang="ja-JP" sz="3200">
                <a:solidFill>
                  <a:srgbClr val="FFFFFF"/>
                </a:solidFill>
              </a:rPr>
              <a:t>(きぬ)</a:t>
            </a:r>
            <a:r>
              <a:rPr lang="ja-JP" altLang="ja-JP" sz="4100">
                <a:solidFill>
                  <a:srgbClr val="FFFFFF"/>
                </a:solidFill>
              </a:rPr>
              <a:t>まといて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 恐れず御前に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 この身は立つを得ん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02" name="Text Box 1">
            <a:extLst>
              <a:ext uri="{FF2B5EF4-FFF2-40B4-BE49-F238E27FC236}">
                <a16:creationId xmlns:a16="http://schemas.microsoft.com/office/drawing/2014/main" id="{11606D38-C546-E0C6-97C5-56BB6BB53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79375"/>
            <a:ext cx="640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聖２７８　疑惑と憂いの</a:t>
            </a:r>
            <a:b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endParaRPr lang="ja-JP" altLang="ja-JP" sz="280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24003" name="Text Box 2">
            <a:extLst>
              <a:ext uri="{FF2B5EF4-FFF2-40B4-BE49-F238E27FC236}">
                <a16:creationId xmlns:a16="http://schemas.microsoft.com/office/drawing/2014/main" id="{65E9A123-58C5-D436-BA0B-F2697FE4E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8300" y="333375"/>
            <a:ext cx="9512300" cy="424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87840" bIns="4392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③</a:t>
            </a:r>
            <a:r>
              <a:rPr lang="ja-JP" altLang="ja-JP" sz="4400">
                <a:solidFill>
                  <a:srgbClr val="FFFFFF"/>
                </a:solidFill>
              </a:rPr>
              <a:t>一つの御歌に　声合わせなば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一つの敵にも　遂に勝つを得ん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御国に昇りて　御神に会う日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一つの喜び　われら受くべし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050" name="Text Box 1">
            <a:extLst>
              <a:ext uri="{FF2B5EF4-FFF2-40B4-BE49-F238E27FC236}">
                <a16:creationId xmlns:a16="http://schemas.microsoft.com/office/drawing/2014/main" id="{236E4023-7D9F-F63D-8C19-99E3AF67F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79375"/>
            <a:ext cx="640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聖２７９　世にあるかぎり</a:t>
            </a:r>
            <a:b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endParaRPr lang="ja-JP" altLang="ja-JP" sz="280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26051" name="Text Box 2">
            <a:extLst>
              <a:ext uri="{FF2B5EF4-FFF2-40B4-BE49-F238E27FC236}">
                <a16:creationId xmlns:a16="http://schemas.microsoft.com/office/drawing/2014/main" id="{7AA532F4-78D7-EC9D-A5F6-161D57843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8300" y="85725"/>
            <a:ext cx="95123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87840" bIns="4392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世にある限り　仕えまつらん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 　この身に近く　主よ在</a:t>
            </a:r>
            <a:r>
              <a:rPr lang="en-US" altLang="ja-JP" sz="3200">
                <a:solidFill>
                  <a:srgbClr val="FFFFFF"/>
                </a:solidFill>
                <a:latin typeface="Calibri" panose="020F0502020204030204" pitchFamily="34" charset="0"/>
              </a:rPr>
              <a:t>(</a:t>
            </a:r>
            <a:r>
              <a:rPr lang="ja-JP" altLang="ja-JP" sz="3200">
                <a:solidFill>
                  <a:srgbClr val="FFFFFF"/>
                </a:solidFill>
                <a:latin typeface="Calibri" panose="020F0502020204030204" pitchFamily="34" charset="0"/>
              </a:rPr>
              <a:t>ましま</a:t>
            </a:r>
            <a:r>
              <a:rPr lang="en-US" altLang="ja-JP" sz="3200">
                <a:solidFill>
                  <a:srgbClr val="FFFFFF"/>
                </a:solidFill>
                <a:latin typeface="Calibri" panose="020F0502020204030204" pitchFamily="34" charset="0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せ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   戦いもなど　恐るべしや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   導く御手に　すがりゆく身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098" name="Text Box 1">
            <a:extLst>
              <a:ext uri="{FF2B5EF4-FFF2-40B4-BE49-F238E27FC236}">
                <a16:creationId xmlns:a16="http://schemas.microsoft.com/office/drawing/2014/main" id="{27CC6377-23FC-A164-A6CD-F2C7CB7C7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2563" y="217488"/>
            <a:ext cx="6400800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聖２７９　世にあるかぎり</a:t>
            </a:r>
            <a:b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endParaRPr lang="ja-JP" altLang="ja-JP" sz="280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28099" name="Text Box 2">
            <a:extLst>
              <a:ext uri="{FF2B5EF4-FFF2-40B4-BE49-F238E27FC236}">
                <a16:creationId xmlns:a16="http://schemas.microsoft.com/office/drawing/2014/main" id="{68929932-FD5E-3263-C2B8-61B7BCE4C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34963" y="85725"/>
            <a:ext cx="9478963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87840" bIns="4392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主よ悪の声　耳に満ちて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 　浮世の栄　目を惑わす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　 仇人</a:t>
            </a:r>
            <a:r>
              <a:rPr lang="en-US" altLang="ja-JP" sz="3200">
                <a:solidFill>
                  <a:srgbClr val="FFFFFF"/>
                </a:solidFill>
                <a:latin typeface="Calibri" panose="020F0502020204030204" pitchFamily="34" charset="0"/>
              </a:rPr>
              <a:t>(</a:t>
            </a:r>
            <a:r>
              <a:rPr lang="ja-JP" altLang="ja-JP" sz="3200">
                <a:solidFill>
                  <a:srgbClr val="FFFFFF"/>
                </a:solidFill>
                <a:latin typeface="Calibri" panose="020F0502020204030204" pitchFamily="34" charset="0"/>
              </a:rPr>
              <a:t>あたびと</a:t>
            </a:r>
            <a:r>
              <a:rPr lang="en-US" altLang="ja-JP" sz="3200">
                <a:solidFill>
                  <a:srgbClr val="FFFFFF"/>
                </a:solidFill>
                <a:latin typeface="Calibri" panose="020F0502020204030204" pitchFamily="34" charset="0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たちに　囲まるる日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　 砦</a:t>
            </a:r>
            <a:r>
              <a:rPr lang="en-US" altLang="ja-JP" sz="3200">
                <a:solidFill>
                  <a:srgbClr val="FFFFFF"/>
                </a:solidFill>
                <a:latin typeface="Calibri" panose="020F0502020204030204" pitchFamily="34" charset="0"/>
              </a:rPr>
              <a:t>(</a:t>
            </a:r>
            <a:r>
              <a:rPr lang="ja-JP" altLang="ja-JP" sz="3200">
                <a:solidFill>
                  <a:srgbClr val="FFFFFF"/>
                </a:solidFill>
                <a:latin typeface="Calibri" panose="020F0502020204030204" pitchFamily="34" charset="0"/>
              </a:rPr>
              <a:t>とりで</a:t>
            </a:r>
            <a:r>
              <a:rPr lang="en-US" altLang="ja-JP" sz="3200">
                <a:solidFill>
                  <a:srgbClr val="FFFFFF"/>
                </a:solidFill>
                <a:latin typeface="Calibri" panose="020F0502020204030204" pitchFamily="34" charset="0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となりて　守り給え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146" name="Text Box 1">
            <a:extLst>
              <a:ext uri="{FF2B5EF4-FFF2-40B4-BE49-F238E27FC236}">
                <a16:creationId xmlns:a16="http://schemas.microsoft.com/office/drawing/2014/main" id="{4A941F0A-1FA1-12DC-C9DA-DD882F045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15888"/>
            <a:ext cx="640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聖２７９　世にあるかぎり</a:t>
            </a:r>
            <a:b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endParaRPr lang="ja-JP" altLang="ja-JP" sz="280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30147" name="Text Box 2">
            <a:extLst>
              <a:ext uri="{FF2B5EF4-FFF2-40B4-BE49-F238E27FC236}">
                <a16:creationId xmlns:a16="http://schemas.microsoft.com/office/drawing/2014/main" id="{28032E3B-C0C0-2D76-55BC-7CA3E437D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5725"/>
            <a:ext cx="9144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87840" bIns="4392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欲の嵐の　すさぶ中に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 　聞かしめ給え　汝</a:t>
            </a:r>
            <a:r>
              <a:rPr lang="ja-JP" altLang="ja-JP" sz="3200">
                <a:solidFill>
                  <a:srgbClr val="FFFFFF"/>
                </a:solidFill>
                <a:latin typeface="Calibri" panose="020F0502020204030204" pitchFamily="34" charset="0"/>
              </a:rPr>
              <a:t>(な)</a:t>
            </a: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が御声を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 　心静かに　聞く我が身を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 　守らせ給え　救い主よ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194" name="Text Box 1">
            <a:extLst>
              <a:ext uri="{FF2B5EF4-FFF2-40B4-BE49-F238E27FC236}">
                <a16:creationId xmlns:a16="http://schemas.microsoft.com/office/drawing/2014/main" id="{427BBE27-E473-DC97-FCEC-39BA35B6A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79375"/>
            <a:ext cx="640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聖２７９　世にあるかぎり</a:t>
            </a:r>
            <a:b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endParaRPr lang="ja-JP" altLang="ja-JP" sz="280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32195" name="Text Box 2">
            <a:extLst>
              <a:ext uri="{FF2B5EF4-FFF2-40B4-BE49-F238E27FC236}">
                <a16:creationId xmlns:a16="http://schemas.microsoft.com/office/drawing/2014/main" id="{5D703F15-87B0-4CE2-C615-DFB59534F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7163"/>
            <a:ext cx="9144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87840" bIns="4392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④</a:t>
            </a: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世を去る時も　共に在</a:t>
            </a:r>
            <a:r>
              <a:rPr lang="en-US" altLang="ja-JP" sz="3200">
                <a:solidFill>
                  <a:srgbClr val="FFFFFF"/>
                </a:solidFill>
                <a:latin typeface="Calibri" panose="020F0502020204030204" pitchFamily="34" charset="0"/>
              </a:rPr>
              <a:t>(</a:t>
            </a:r>
            <a:r>
              <a:rPr lang="ja-JP" altLang="ja-JP" sz="3200">
                <a:solidFill>
                  <a:srgbClr val="FFFFFF"/>
                </a:solidFill>
                <a:latin typeface="Calibri" panose="020F0502020204030204" pitchFamily="34" charset="0"/>
              </a:rPr>
              <a:t>ま</a:t>
            </a:r>
            <a:r>
              <a:rPr lang="en-US" altLang="ja-JP" sz="3200">
                <a:solidFill>
                  <a:srgbClr val="FFFFFF"/>
                </a:solidFill>
                <a:latin typeface="Calibri" panose="020F0502020204030204" pitchFamily="34" charset="0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さば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　 在します家に　我もありえん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　 世にある限り　しもべとして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　 仕こうる恵み　与え給え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42" name="Text Box 1">
            <a:extLst>
              <a:ext uri="{FF2B5EF4-FFF2-40B4-BE49-F238E27FC236}">
                <a16:creationId xmlns:a16="http://schemas.microsoft.com/office/drawing/2014/main" id="{1460822A-D7C0-AD0F-A843-8A144F477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350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聖２８０　みちびきたまえ</a:t>
            </a:r>
          </a:p>
        </p:txBody>
      </p:sp>
      <p:sp>
        <p:nvSpPr>
          <p:cNvPr id="1034243" name="Text Box 2">
            <a:extLst>
              <a:ext uri="{FF2B5EF4-FFF2-40B4-BE49-F238E27FC236}">
                <a16:creationId xmlns:a16="http://schemas.microsoft.com/office/drawing/2014/main" id="{1F272D8A-5A0C-71EC-0C09-E924F5915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25438"/>
            <a:ext cx="8686800" cy="577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2385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                          とわ</a:t>
            </a:r>
          </a:p>
          <a:p>
            <a:pPr eaLnBrk="1" hangingPunct="1"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①導き給え　永久の君よ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汝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(な)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が幕屋こそ　我らが家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恵みによりて　強くせられ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備えはなりぬ　いざや進まん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0" name="Text Box 1">
            <a:extLst>
              <a:ext uri="{FF2B5EF4-FFF2-40B4-BE49-F238E27FC236}">
                <a16:creationId xmlns:a16="http://schemas.microsoft.com/office/drawing/2014/main" id="{6B0854D4-685A-A527-5014-A385C48F1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350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聖２８０　みちびきたまえ</a:t>
            </a:r>
          </a:p>
        </p:txBody>
      </p:sp>
      <p:sp>
        <p:nvSpPr>
          <p:cNvPr id="1036291" name="Text Box 2">
            <a:extLst>
              <a:ext uri="{FF2B5EF4-FFF2-40B4-BE49-F238E27FC236}">
                <a16:creationId xmlns:a16="http://schemas.microsoft.com/office/drawing/2014/main" id="{C6B0A792-3C3E-A75B-8853-8FD94380C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25438"/>
            <a:ext cx="8686800" cy="577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2385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                          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②罪の矛先　鈍るまでは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　聖きが勝ちを　得る日までは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　剣によらず　砲</a:t>
            </a:r>
            <a:r>
              <a:rPr lang="ja-JP" altLang="ja-JP" sz="3200">
                <a:solidFill>
                  <a:srgbClr val="FFFFFF"/>
                </a:solidFill>
              </a:rPr>
              <a:t>(つつ)</a:t>
            </a:r>
            <a:r>
              <a:rPr lang="ja-JP" altLang="ja-JP" sz="4400">
                <a:solidFill>
                  <a:srgbClr val="FFFFFF"/>
                </a:solidFill>
              </a:rPr>
              <a:t>によらで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　恵みと愛は　勝ちて進まん</a:t>
            </a:r>
          </a:p>
          <a:p>
            <a:pPr eaLnBrk="1" hangingPunct="1">
              <a:spcBef>
                <a:spcPts val="1263"/>
              </a:spcBef>
              <a:spcAft>
                <a:spcPts val="575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338" name="Text Box 1">
            <a:extLst>
              <a:ext uri="{FF2B5EF4-FFF2-40B4-BE49-F238E27FC236}">
                <a16:creationId xmlns:a16="http://schemas.microsoft.com/office/drawing/2014/main" id="{17B9AAA3-4F64-B88B-C152-99FAED4D4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350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聖２８０　みちびきたまえ</a:t>
            </a:r>
          </a:p>
        </p:txBody>
      </p:sp>
      <p:sp>
        <p:nvSpPr>
          <p:cNvPr id="1038339" name="Text Box 2">
            <a:extLst>
              <a:ext uri="{FF2B5EF4-FFF2-40B4-BE49-F238E27FC236}">
                <a16:creationId xmlns:a16="http://schemas.microsoft.com/office/drawing/2014/main" id="{FCFA987E-CCDE-03B6-09A6-55100E72E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25438"/>
            <a:ext cx="8686800" cy="577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2385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                          とわ</a:t>
            </a:r>
          </a:p>
          <a:p>
            <a:pPr eaLnBrk="1" hangingPunct="1"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③導き給え　永久の君よ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我ら喜び　汝が跡踏まん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　十字架に代えて　勝ちの冠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　冠らせたまわん　主は我らに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</a:endParaRPr>
          </a:p>
          <a:p>
            <a:pPr eaLnBrk="1" hangingPunct="1"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</a:endParaRP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386" name="Text Box 1">
            <a:extLst>
              <a:ext uri="{FF2B5EF4-FFF2-40B4-BE49-F238E27FC236}">
                <a16:creationId xmlns:a16="http://schemas.microsoft.com/office/drawing/2014/main" id="{A5723DC8-81CF-5450-CDDC-56EEE686C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350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聖２８１　すすめ主イエスの</a:t>
            </a:r>
          </a:p>
        </p:txBody>
      </p:sp>
      <p:sp>
        <p:nvSpPr>
          <p:cNvPr id="1040387" name="Text Box 2">
            <a:extLst>
              <a:ext uri="{FF2B5EF4-FFF2-40B4-BE49-F238E27FC236}">
                <a16:creationId xmlns:a16="http://schemas.microsoft.com/office/drawing/2014/main" id="{08BC1D96-5BE4-6923-10CA-D683BA767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6868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2385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 進め主イェスの兵士らよ　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見よ十字架は前に行く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敵に向いて進みいる　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主に従いていざ進まん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434" name="Text Box 1">
            <a:extLst>
              <a:ext uri="{FF2B5EF4-FFF2-40B4-BE49-F238E27FC236}">
                <a16:creationId xmlns:a16="http://schemas.microsoft.com/office/drawing/2014/main" id="{C90FD194-1704-BF3C-553E-C71E092C8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350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聖２８１　すすめ主イエスの</a:t>
            </a:r>
          </a:p>
        </p:txBody>
      </p:sp>
      <p:sp>
        <p:nvSpPr>
          <p:cNvPr id="1042435" name="Text Box 2">
            <a:extLst>
              <a:ext uri="{FF2B5EF4-FFF2-40B4-BE49-F238E27FC236}">
                <a16:creationId xmlns:a16="http://schemas.microsoft.com/office/drawing/2014/main" id="{FE546348-AE5F-A899-7B36-75DDA3A5E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6868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2385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進め主イェスの兵士らよ　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見よ十字架は前に行く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Text Box 1">
            <a:extLst>
              <a:ext uri="{FF2B5EF4-FFF2-40B4-BE49-F238E27FC236}">
                <a16:creationId xmlns:a16="http://schemas.microsoft.com/office/drawing/2014/main" id="{4E385E86-CF04-C5F7-FAB1-E74A0F78D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1488" y="0"/>
            <a:ext cx="4876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聖２００　うれしきこの日よ</a:t>
            </a:r>
          </a:p>
        </p:txBody>
      </p:sp>
      <p:sp>
        <p:nvSpPr>
          <p:cNvPr id="438275" name="Text Box 2">
            <a:extLst>
              <a:ext uri="{FF2B5EF4-FFF2-40B4-BE49-F238E27FC236}">
                <a16:creationId xmlns:a16="http://schemas.microsoft.com/office/drawing/2014/main" id="{8DB169D9-3E3A-6293-EFB9-1C0728630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692150"/>
            <a:ext cx="6256338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嬉しき睦</a:t>
            </a:r>
            <a:r>
              <a:rPr lang="en-US" altLang="ja-JP" sz="3200">
                <a:solidFill>
                  <a:srgbClr val="FFFFFF"/>
                </a:solidFill>
                <a:latin typeface="Century" panose="02040604050505020304" pitchFamily="18" charset="0"/>
              </a:rPr>
              <a:t>(</a:t>
            </a:r>
            <a:r>
              <a:rPr lang="ja-JP" altLang="ja-JP" sz="3200">
                <a:solidFill>
                  <a:srgbClr val="FFFFFF"/>
                </a:solidFill>
                <a:latin typeface="Century" panose="02040604050505020304" pitchFamily="18" charset="0"/>
              </a:rPr>
              <a:t>むつ</a:t>
            </a:r>
            <a:r>
              <a:rPr lang="en-US" altLang="ja-JP" sz="3200">
                <a:solidFill>
                  <a:srgbClr val="FFFFFF"/>
                </a:solidFill>
                <a:latin typeface="Century" panose="02040604050505020304" pitchFamily="18" charset="0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びよ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   誓いは果たさる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　 嬉しき歌声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   御殿</a:t>
            </a:r>
            <a:r>
              <a:rPr lang="en-US" altLang="ja-JP" sz="3200">
                <a:solidFill>
                  <a:srgbClr val="FFFFFF"/>
                </a:solidFill>
                <a:latin typeface="Century" panose="02040604050505020304" pitchFamily="18" charset="0"/>
              </a:rPr>
              <a:t>(</a:t>
            </a:r>
            <a:r>
              <a:rPr lang="ja-JP" altLang="ja-JP" sz="3200">
                <a:solidFill>
                  <a:srgbClr val="FFFFFF"/>
                </a:solidFill>
                <a:latin typeface="Century" panose="02040604050505020304" pitchFamily="18" charset="0"/>
              </a:rPr>
              <a:t>みとの</a:t>
            </a:r>
            <a:r>
              <a:rPr lang="en-US" altLang="ja-JP" sz="3200">
                <a:solidFill>
                  <a:srgbClr val="FFFFFF"/>
                </a:solidFill>
                <a:latin typeface="Century" panose="02040604050505020304" pitchFamily="18" charset="0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を揺るがさん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Text Box 1">
            <a:extLst>
              <a:ext uri="{FF2B5EF4-FFF2-40B4-BE49-F238E27FC236}">
                <a16:creationId xmlns:a16="http://schemas.microsoft.com/office/drawing/2014/main" id="{E7B7E0D2-5E89-C85E-8CDA-8D1910E20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聖２０５　のぞみはただ主の</a:t>
            </a:r>
          </a:p>
        </p:txBody>
      </p:sp>
      <p:sp>
        <p:nvSpPr>
          <p:cNvPr id="493571" name="Text Box 2">
            <a:extLst>
              <a:ext uri="{FF2B5EF4-FFF2-40B4-BE49-F238E27FC236}">
                <a16:creationId xmlns:a16="http://schemas.microsoft.com/office/drawing/2014/main" id="{0B9E24AC-A3E2-6C74-E46F-4F296828B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3600"/>
            <a:ext cx="9072563" cy="221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000000"/>
                </a:solidFill>
              </a:rPr>
              <a:t> </a:t>
            </a:r>
            <a:r>
              <a:rPr lang="ja-JP" altLang="ja-JP" sz="4400">
                <a:solidFill>
                  <a:srgbClr val="FFFFFF"/>
                </a:solidFill>
              </a:rPr>
              <a:t>　 </a:t>
            </a:r>
            <a:r>
              <a:rPr lang="ja-JP" altLang="ja-JP" sz="4200">
                <a:solidFill>
                  <a:srgbClr val="FFFFFF"/>
                </a:solidFill>
              </a:rPr>
              <a:t>イェスこそ巌</a:t>
            </a:r>
            <a:r>
              <a:rPr lang="ja-JP" altLang="ja-JP" sz="3200">
                <a:solidFill>
                  <a:srgbClr val="FFFFFF"/>
                </a:solidFill>
              </a:rPr>
              <a:t>(いわ)</a:t>
            </a:r>
            <a:r>
              <a:rPr lang="ja-JP" altLang="ja-JP" sz="4200">
                <a:solidFill>
                  <a:srgbClr val="FFFFFF"/>
                </a:solidFill>
              </a:rPr>
              <a:t>なれ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200">
                <a:solidFill>
                  <a:srgbClr val="FFFFFF"/>
                </a:solidFill>
              </a:rPr>
              <a:t>    堅固なる巌なれ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 他は砂地なり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7" name="Text Box 1">
            <a:extLst>
              <a:ext uri="{FF2B5EF4-FFF2-40B4-BE49-F238E27FC236}">
                <a16:creationId xmlns:a16="http://schemas.microsoft.com/office/drawing/2014/main" id="{CCDB89C8-EF7C-062C-95AB-AA135AD6F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350"/>
            <a:ext cx="84582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聖２８１　すすめ主イエスの</a:t>
            </a:r>
          </a:p>
        </p:txBody>
      </p:sp>
      <p:sp>
        <p:nvSpPr>
          <p:cNvPr id="1044483" name="Text Box 2">
            <a:extLst>
              <a:ext uri="{FF2B5EF4-FFF2-40B4-BE49-F238E27FC236}">
                <a16:creationId xmlns:a16="http://schemas.microsoft.com/office/drawing/2014/main" id="{DE4E701D-32E9-43C6-C8AA-9DE77B42A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6868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2385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平成明朝" pitchFamily="17" charset="0"/>
              </a:rPr>
              <a:t>② </a:t>
            </a:r>
            <a:r>
              <a:rPr lang="ja-JP" altLang="ja-JP" sz="4400">
                <a:solidFill>
                  <a:srgbClr val="FFFFFF"/>
                </a:solidFill>
                <a:latin typeface="平成明朝" pitchFamily="17" charset="0"/>
              </a:rPr>
              <a:t>猛き昔の聖徒らが　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平成明朝" pitchFamily="17" charset="0"/>
              </a:rPr>
              <a:t>　　進みし道を進むなり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平成明朝" pitchFamily="17" charset="0"/>
              </a:rPr>
              <a:t>　　同じ一つの信条と　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平成明朝" pitchFamily="17" charset="0"/>
              </a:rPr>
              <a:t>　　愛と望みに立つわれら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FF"/>
                </a:solidFill>
                <a:latin typeface="平成明朝" pitchFamily="17" charset="0"/>
              </a:rPr>
              <a:t>　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530" name="Text Box 1">
            <a:extLst>
              <a:ext uri="{FF2B5EF4-FFF2-40B4-BE49-F238E27FC236}">
                <a16:creationId xmlns:a16="http://schemas.microsoft.com/office/drawing/2014/main" id="{061CBB0C-F6F1-F143-CB5E-EC6B91695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350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聖２８１　すすめ主イエスの</a:t>
            </a:r>
          </a:p>
        </p:txBody>
      </p:sp>
      <p:sp>
        <p:nvSpPr>
          <p:cNvPr id="1046531" name="Text Box 2">
            <a:extLst>
              <a:ext uri="{FF2B5EF4-FFF2-40B4-BE49-F238E27FC236}">
                <a16:creationId xmlns:a16="http://schemas.microsoft.com/office/drawing/2014/main" id="{9CFD5818-FBFD-7D97-2373-447EB7B90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6868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2385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進め主イェスの兵士らよ　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見よ十字架は前に行く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5" name="Text Box 1">
            <a:extLst>
              <a:ext uri="{FF2B5EF4-FFF2-40B4-BE49-F238E27FC236}">
                <a16:creationId xmlns:a16="http://schemas.microsoft.com/office/drawing/2014/main" id="{ADAEF71A-18E4-48F7-0868-DF23506D4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350"/>
            <a:ext cx="84582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聖２８１　すすめ主イエスの</a:t>
            </a:r>
          </a:p>
        </p:txBody>
      </p:sp>
      <p:sp>
        <p:nvSpPr>
          <p:cNvPr id="1048579" name="Text Box 2">
            <a:extLst>
              <a:ext uri="{FF2B5EF4-FFF2-40B4-BE49-F238E27FC236}">
                <a16:creationId xmlns:a16="http://schemas.microsoft.com/office/drawing/2014/main" id="{CB51466A-60A1-4FFE-B89C-22FF26D76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8839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2385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平成明朝" pitchFamily="17" charset="0"/>
              </a:rPr>
              <a:t>③ </a:t>
            </a:r>
            <a:r>
              <a:rPr lang="ja-JP" altLang="ja-JP" sz="4400">
                <a:solidFill>
                  <a:srgbClr val="FFFFFF"/>
                </a:solidFill>
                <a:latin typeface="平成明朝" pitchFamily="17" charset="0"/>
              </a:rPr>
              <a:t>興</a:t>
            </a:r>
            <a:r>
              <a:rPr lang="ja-JP" altLang="ja-JP" sz="3200">
                <a:solidFill>
                  <a:srgbClr val="FFFFFF"/>
                </a:solidFill>
                <a:latin typeface="平成明朝" pitchFamily="17" charset="0"/>
              </a:rPr>
              <a:t>(おこ)</a:t>
            </a:r>
            <a:r>
              <a:rPr lang="ja-JP" altLang="ja-JP" sz="4400">
                <a:solidFill>
                  <a:srgbClr val="FFFFFF"/>
                </a:solidFill>
                <a:latin typeface="平成明朝" pitchFamily="17" charset="0"/>
              </a:rPr>
              <a:t>りし国も滅びゆき　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平成明朝" pitchFamily="17" charset="0"/>
              </a:rPr>
              <a:t>　　栄えし民も忘れらる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平成明朝" pitchFamily="17" charset="0"/>
              </a:rPr>
              <a:t>　　ただ主の国の勢いは　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平成明朝" pitchFamily="17" charset="0"/>
              </a:rPr>
              <a:t>　　陰府</a:t>
            </a:r>
            <a:r>
              <a:rPr lang="ja-JP" altLang="ja-JP" sz="3200">
                <a:solidFill>
                  <a:srgbClr val="FFFFFF"/>
                </a:solidFill>
                <a:latin typeface="平成明朝" pitchFamily="17" charset="0"/>
              </a:rPr>
              <a:t>(よみ)</a:t>
            </a:r>
            <a:r>
              <a:rPr lang="ja-JP" altLang="ja-JP" sz="4400">
                <a:solidFill>
                  <a:srgbClr val="FFFFFF"/>
                </a:solidFill>
                <a:latin typeface="平成明朝" pitchFamily="17" charset="0"/>
              </a:rPr>
              <a:t>の力も裂くをえじ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FF"/>
                </a:solidFill>
                <a:latin typeface="平成明朝" pitchFamily="17" charset="0"/>
              </a:rPr>
              <a:t>　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26" name="Text Box 1">
            <a:extLst>
              <a:ext uri="{FF2B5EF4-FFF2-40B4-BE49-F238E27FC236}">
                <a16:creationId xmlns:a16="http://schemas.microsoft.com/office/drawing/2014/main" id="{070D4B77-A137-A0C4-7F88-6300187DF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350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聖２８１　すすめ主イエスの</a:t>
            </a:r>
          </a:p>
        </p:txBody>
      </p:sp>
      <p:sp>
        <p:nvSpPr>
          <p:cNvPr id="1050627" name="Text Box 2">
            <a:extLst>
              <a:ext uri="{FF2B5EF4-FFF2-40B4-BE49-F238E27FC236}">
                <a16:creationId xmlns:a16="http://schemas.microsoft.com/office/drawing/2014/main" id="{A37E68B9-22C2-28AA-32E5-38688A017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6868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2385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進め主イェスの兵士らよ　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見よ十字架は前に行く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3" name="Text Box 1">
            <a:extLst>
              <a:ext uri="{FF2B5EF4-FFF2-40B4-BE49-F238E27FC236}">
                <a16:creationId xmlns:a16="http://schemas.microsoft.com/office/drawing/2014/main" id="{EEF01AC4-706F-B395-F144-83FC45E8C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350"/>
            <a:ext cx="84582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聖２８１　すすめ主イエスの</a:t>
            </a:r>
          </a:p>
        </p:txBody>
      </p:sp>
      <p:sp>
        <p:nvSpPr>
          <p:cNvPr id="1052675" name="Text Box 2">
            <a:extLst>
              <a:ext uri="{FF2B5EF4-FFF2-40B4-BE49-F238E27FC236}">
                <a16:creationId xmlns:a16="http://schemas.microsoft.com/office/drawing/2014/main" id="{8CB15DA6-4CCB-BD8D-1B09-0B81AD5CC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8839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2385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平成明朝" pitchFamily="17" charset="0"/>
              </a:rPr>
              <a:t>④ </a:t>
            </a:r>
            <a:r>
              <a:rPr lang="ja-JP" altLang="ja-JP" sz="4400">
                <a:solidFill>
                  <a:srgbClr val="FFFFFF"/>
                </a:solidFill>
                <a:latin typeface="平成明朝" pitchFamily="17" charset="0"/>
              </a:rPr>
              <a:t>われらと共に世の人よ　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平成明朝" pitchFamily="17" charset="0"/>
              </a:rPr>
              <a:t>　　勝ち歌高く叫びつつ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平成明朝" pitchFamily="17" charset="0"/>
              </a:rPr>
              <a:t>　 「誉れと栄・権力は　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平成明朝" pitchFamily="17" charset="0"/>
              </a:rPr>
              <a:t>　　王なるイェスにあれ」と言わん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FF"/>
                </a:solidFill>
                <a:latin typeface="平成明朝" pitchFamily="17" charset="0"/>
              </a:rPr>
              <a:t>　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22" name="Text Box 1">
            <a:extLst>
              <a:ext uri="{FF2B5EF4-FFF2-40B4-BE49-F238E27FC236}">
                <a16:creationId xmlns:a16="http://schemas.microsoft.com/office/drawing/2014/main" id="{5B083638-AF81-2F1C-E95E-485CFA3CB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350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聖２８１　すすめ主イエスの</a:t>
            </a:r>
          </a:p>
        </p:txBody>
      </p:sp>
      <p:sp>
        <p:nvSpPr>
          <p:cNvPr id="1054723" name="Text Box 2">
            <a:extLst>
              <a:ext uri="{FF2B5EF4-FFF2-40B4-BE49-F238E27FC236}">
                <a16:creationId xmlns:a16="http://schemas.microsoft.com/office/drawing/2014/main" id="{0B355738-EFF8-C6FD-8583-591AD0E6A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6868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2385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進め主イェスの兵士らよ　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見よ十字架は前に行く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0" name="Text Box 1">
            <a:extLst>
              <a:ext uri="{FF2B5EF4-FFF2-40B4-BE49-F238E27FC236}">
                <a16:creationId xmlns:a16="http://schemas.microsoft.com/office/drawing/2014/main" id="{1585D2CF-8231-3011-59AA-73F732E57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0"/>
            <a:ext cx="45815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聖２８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</a:t>
            </a: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ゆけわがたま</a:t>
            </a:r>
          </a:p>
        </p:txBody>
      </p:sp>
      <p:sp>
        <p:nvSpPr>
          <p:cNvPr id="1056771" name="Text Box 2">
            <a:extLst>
              <a:ext uri="{FF2B5EF4-FFF2-40B4-BE49-F238E27FC236}">
                <a16:creationId xmlns:a16="http://schemas.microsoft.com/office/drawing/2014/main" id="{DA1DE1C5-50F7-567D-D0A6-D324DBD53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125538"/>
            <a:ext cx="8353425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ts val="5125"/>
              </a:lnSpc>
              <a:spcBef>
                <a:spcPts val="6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①行け我が魂</a:t>
            </a:r>
            <a:r>
              <a:rPr lang="en-US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(たま)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打てや悪を</a:t>
            </a:r>
          </a:p>
          <a:p>
            <a:pPr eaLnBrk="1" hangingPunct="1">
              <a:lnSpc>
                <a:spcPts val="5125"/>
              </a:lnSpc>
              <a:spcBef>
                <a:spcPts val="6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昔神のしもべたちは</a:t>
            </a:r>
          </a:p>
          <a:p>
            <a:pPr eaLnBrk="1" hangingPunct="1">
              <a:lnSpc>
                <a:spcPts val="5125"/>
              </a:lnSpc>
              <a:spcBef>
                <a:spcPts val="6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人屋</a:t>
            </a:r>
            <a:r>
              <a:rPr lang="en-US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（ひとや）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も炎も　</a:t>
            </a:r>
          </a:p>
          <a:p>
            <a:pPr eaLnBrk="1" hangingPunct="1">
              <a:lnSpc>
                <a:spcPts val="5125"/>
              </a:lnSpc>
              <a:spcBef>
                <a:spcPts val="6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つゆ恐れざりき</a:t>
            </a:r>
          </a:p>
          <a:p>
            <a:pPr eaLnBrk="1" hangingPunct="1">
              <a:lnSpc>
                <a:spcPts val="5125"/>
              </a:lnSpc>
              <a:spcBef>
                <a:spcPts val="60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lnSpc>
                <a:spcPts val="5125"/>
              </a:lnSpc>
              <a:spcBef>
                <a:spcPts val="60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818" name="Text Box 1">
            <a:extLst>
              <a:ext uri="{FF2B5EF4-FFF2-40B4-BE49-F238E27FC236}">
                <a16:creationId xmlns:a16="http://schemas.microsoft.com/office/drawing/2014/main" id="{E7872A66-AAB8-3D72-364A-0ABE07F6D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0"/>
            <a:ext cx="45815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聖２８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</a:t>
            </a: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ゆけわがたま</a:t>
            </a:r>
          </a:p>
        </p:txBody>
      </p:sp>
      <p:sp>
        <p:nvSpPr>
          <p:cNvPr id="1058819" name="Text Box 2">
            <a:extLst>
              <a:ext uri="{FF2B5EF4-FFF2-40B4-BE49-F238E27FC236}">
                <a16:creationId xmlns:a16="http://schemas.microsoft.com/office/drawing/2014/main" id="{6EA3C2DF-3A14-A417-E941-27D9F4B0D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125538"/>
            <a:ext cx="8353425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ts val="5125"/>
              </a:lnSpc>
              <a:spcBef>
                <a:spcPts val="6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②この父らの　子たるわれら</a:t>
            </a:r>
          </a:p>
          <a:p>
            <a:pPr eaLnBrk="1" hangingPunct="1">
              <a:lnSpc>
                <a:spcPts val="5125"/>
              </a:lnSpc>
              <a:spcBef>
                <a:spcPts val="6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いかでか避けん　主の戦に</a:t>
            </a:r>
          </a:p>
          <a:p>
            <a:pPr eaLnBrk="1" hangingPunct="1">
              <a:lnSpc>
                <a:spcPts val="5125"/>
              </a:lnSpc>
              <a:spcBef>
                <a:spcPts val="6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加わり戦こう　栄えの務めを</a:t>
            </a:r>
          </a:p>
          <a:p>
            <a:pPr eaLnBrk="1" hangingPunct="1">
              <a:lnSpc>
                <a:spcPts val="5125"/>
              </a:lnSpc>
              <a:spcBef>
                <a:spcPts val="60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lnSpc>
                <a:spcPts val="5125"/>
              </a:lnSpc>
              <a:spcBef>
                <a:spcPts val="60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lnSpc>
                <a:spcPts val="5125"/>
              </a:lnSpc>
              <a:spcBef>
                <a:spcPts val="60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866" name="Text Box 1">
            <a:extLst>
              <a:ext uri="{FF2B5EF4-FFF2-40B4-BE49-F238E27FC236}">
                <a16:creationId xmlns:a16="http://schemas.microsoft.com/office/drawing/2014/main" id="{B2058A63-57A3-5CDB-0BFC-0A82221F1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0"/>
            <a:ext cx="45815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聖２８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</a:t>
            </a: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ゆけわがたま</a:t>
            </a:r>
          </a:p>
        </p:txBody>
      </p:sp>
      <p:sp>
        <p:nvSpPr>
          <p:cNvPr id="1060867" name="Text Box 2">
            <a:extLst>
              <a:ext uri="{FF2B5EF4-FFF2-40B4-BE49-F238E27FC236}">
                <a16:creationId xmlns:a16="http://schemas.microsoft.com/office/drawing/2014/main" id="{435C2633-B8CA-ADE7-4A75-BBA3D5790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125538"/>
            <a:ext cx="8353425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ts val="5125"/>
              </a:lnSpc>
              <a:spcBef>
                <a:spcPts val="6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③不正不義を　根絶やしせよ</a:t>
            </a:r>
          </a:p>
          <a:p>
            <a:pPr eaLnBrk="1" hangingPunct="1">
              <a:lnSpc>
                <a:spcPts val="5125"/>
              </a:lnSpc>
              <a:spcBef>
                <a:spcPts val="6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偽りごと　皆滅ぼせ</a:t>
            </a:r>
          </a:p>
          <a:p>
            <a:pPr eaLnBrk="1" hangingPunct="1">
              <a:lnSpc>
                <a:spcPts val="5125"/>
              </a:lnSpc>
              <a:spcBef>
                <a:spcPts val="6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君は御手を伸べ　</a:t>
            </a:r>
          </a:p>
          <a:p>
            <a:pPr eaLnBrk="1" hangingPunct="1">
              <a:lnSpc>
                <a:spcPts val="5125"/>
              </a:lnSpc>
              <a:spcBef>
                <a:spcPts val="6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力づけたまわん</a:t>
            </a:r>
          </a:p>
          <a:p>
            <a:pPr eaLnBrk="1" hangingPunct="1">
              <a:lnSpc>
                <a:spcPts val="5125"/>
              </a:lnSpc>
              <a:spcBef>
                <a:spcPts val="60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lnSpc>
                <a:spcPts val="5125"/>
              </a:lnSpc>
              <a:spcBef>
                <a:spcPts val="60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lnSpc>
                <a:spcPts val="5125"/>
              </a:lnSpc>
              <a:spcBef>
                <a:spcPts val="60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lnSpc>
                <a:spcPts val="5125"/>
              </a:lnSpc>
              <a:spcBef>
                <a:spcPts val="60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914" name="Text Box 1">
            <a:extLst>
              <a:ext uri="{FF2B5EF4-FFF2-40B4-BE49-F238E27FC236}">
                <a16:creationId xmlns:a16="http://schemas.microsoft.com/office/drawing/2014/main" id="{8FCBBC60-C171-23E8-C748-A3A74118C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0"/>
            <a:ext cx="45815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聖２８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</a:t>
            </a: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ゆけわがたま</a:t>
            </a:r>
          </a:p>
        </p:txBody>
      </p:sp>
      <p:sp>
        <p:nvSpPr>
          <p:cNvPr id="1062915" name="Text Box 2">
            <a:extLst>
              <a:ext uri="{FF2B5EF4-FFF2-40B4-BE49-F238E27FC236}">
                <a16:creationId xmlns:a16="http://schemas.microsoft.com/office/drawing/2014/main" id="{65408170-764D-999D-8B61-93704F910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125538"/>
            <a:ext cx="8353425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ts val="5125"/>
              </a:lnSpc>
              <a:spcBef>
                <a:spcPts val="6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④この戦の　終わる日には</a:t>
            </a:r>
          </a:p>
          <a:p>
            <a:pPr eaLnBrk="1" hangingPunct="1">
              <a:lnSpc>
                <a:spcPts val="5125"/>
              </a:lnSpc>
              <a:spcBef>
                <a:spcPts val="6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冠を主の　手より受けて</a:t>
            </a:r>
          </a:p>
          <a:p>
            <a:pPr eaLnBrk="1" hangingPunct="1">
              <a:lnSpc>
                <a:spcPts val="5125"/>
              </a:lnSpc>
              <a:spcBef>
                <a:spcPts val="6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平和の里にて　</a:t>
            </a:r>
          </a:p>
          <a:p>
            <a:pPr eaLnBrk="1" hangingPunct="1">
              <a:lnSpc>
                <a:spcPts val="5125"/>
              </a:lnSpc>
              <a:spcBef>
                <a:spcPts val="6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とこしなえに住まん</a:t>
            </a:r>
          </a:p>
          <a:p>
            <a:pPr eaLnBrk="1" hangingPunct="1">
              <a:lnSpc>
                <a:spcPts val="5125"/>
              </a:lnSpc>
              <a:spcBef>
                <a:spcPts val="60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lnSpc>
                <a:spcPts val="5125"/>
              </a:lnSpc>
              <a:spcBef>
                <a:spcPts val="60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Text Box 1">
            <a:extLst>
              <a:ext uri="{FF2B5EF4-FFF2-40B4-BE49-F238E27FC236}">
                <a16:creationId xmlns:a16="http://schemas.microsoft.com/office/drawing/2014/main" id="{3C0A8629-10DF-EE44-CF4C-DF7F55485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聖２０６　道を失い</a:t>
            </a:r>
          </a:p>
        </p:txBody>
      </p:sp>
      <p:sp>
        <p:nvSpPr>
          <p:cNvPr id="495619" name="Text Box 2">
            <a:extLst>
              <a:ext uri="{FF2B5EF4-FFF2-40B4-BE49-F238E27FC236}">
                <a16:creationId xmlns:a16="http://schemas.microsoft.com/office/drawing/2014/main" id="{1DC839A8-3A2B-2E8A-DC4B-33AA6ADBF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863600"/>
            <a:ext cx="8899525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  <a:cs typeface="ＤＦ特太ゴシック体" pitchFamily="1" charset="0"/>
              </a:rPr>
              <a:t> 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➀道を失い　広き野辺を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　さすらいて行く　世人の群れ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　空しき幸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(さち)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を　追い求むるは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　人の性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(さが)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ぞ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62" name="Text Box 1">
            <a:extLst>
              <a:ext uri="{FF2B5EF4-FFF2-40B4-BE49-F238E27FC236}">
                <a16:creationId xmlns:a16="http://schemas.microsoft.com/office/drawing/2014/main" id="{5D5A1488-E3EB-780B-1987-948BF5DD2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0"/>
            <a:ext cx="45815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聖２８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たちあがれいざ</a:t>
            </a:r>
          </a:p>
        </p:txBody>
      </p:sp>
      <p:sp>
        <p:nvSpPr>
          <p:cNvPr id="1064963" name="Text Box 2">
            <a:extLst>
              <a:ext uri="{FF2B5EF4-FFF2-40B4-BE49-F238E27FC236}">
                <a16:creationId xmlns:a16="http://schemas.microsoft.com/office/drawing/2014/main" id="{EEA8D531-3B2A-A912-0EB1-3D473116A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125538"/>
            <a:ext cx="8353425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ts val="5125"/>
              </a:lnSpc>
              <a:spcBef>
                <a:spcPts val="6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立ち上がれいざ　主の兵</a:t>
            </a:r>
            <a:r>
              <a:rPr lang="en-US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(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つわもの</a:t>
            </a:r>
            <a:r>
              <a:rPr lang="en-US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)</a:t>
            </a:r>
          </a:p>
          <a:p>
            <a:pPr eaLnBrk="1" hangingPunct="1">
              <a:lnSpc>
                <a:spcPts val="5125"/>
              </a:lnSpc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御旗は高く　見よ上がれり</a:t>
            </a:r>
          </a:p>
          <a:p>
            <a:pPr eaLnBrk="1" hangingPunct="1">
              <a:lnSpc>
                <a:spcPts val="5125"/>
              </a:lnSpc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仇の息の根　絶やすまでは</a:t>
            </a:r>
          </a:p>
          <a:p>
            <a:pPr eaLnBrk="1" hangingPunct="1">
              <a:lnSpc>
                <a:spcPts val="5125"/>
              </a:lnSpc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先立ちたまわん 主なるイェスは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010" name="Text Box 1">
            <a:extLst>
              <a:ext uri="{FF2B5EF4-FFF2-40B4-BE49-F238E27FC236}">
                <a16:creationId xmlns:a16="http://schemas.microsoft.com/office/drawing/2014/main" id="{7703E2F5-62A2-6458-B56F-D273EFF55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92075"/>
            <a:ext cx="45815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聖２８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たちあがれいざ</a:t>
            </a:r>
          </a:p>
        </p:txBody>
      </p:sp>
      <p:sp>
        <p:nvSpPr>
          <p:cNvPr id="1067011" name="Text Box 2">
            <a:extLst>
              <a:ext uri="{FF2B5EF4-FFF2-40B4-BE49-F238E27FC236}">
                <a16:creationId xmlns:a16="http://schemas.microsoft.com/office/drawing/2014/main" id="{60741F22-8141-A065-EBDC-9B8B2302D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125538"/>
            <a:ext cx="8281988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ts val="5125"/>
              </a:lnSpc>
              <a:spcBef>
                <a:spcPts val="6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立ち上がれ　主の兵</a:t>
            </a:r>
            <a:r>
              <a:rPr lang="en-US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(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つわもの</a:t>
            </a:r>
            <a:r>
              <a:rPr lang="en-US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)</a:t>
            </a:r>
          </a:p>
          <a:p>
            <a:pPr eaLnBrk="1" hangingPunct="1">
              <a:lnSpc>
                <a:spcPts val="5125"/>
              </a:lnSpc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御旗は高く　高く見よ上がれり</a:t>
            </a:r>
          </a:p>
          <a:p>
            <a:pPr eaLnBrk="1" hangingPunct="1">
              <a:lnSpc>
                <a:spcPts val="5125"/>
              </a:lnSpc>
              <a:spcBef>
                <a:spcPts val="1025"/>
              </a:spcBef>
              <a:buClrTx/>
              <a:buFontTx/>
              <a:buNone/>
            </a:pPr>
            <a:r>
              <a:rPr lang="ja-JP" altLang="ja-JP" sz="4100">
                <a:solidFill>
                  <a:srgbClr val="FFFFFF"/>
                </a:solidFill>
                <a:latin typeface="ＭＳ Ｐゴシック" panose="020B0600070205080204" pitchFamily="50" charset="-128"/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058" name="Text Box 1">
            <a:extLst>
              <a:ext uri="{FF2B5EF4-FFF2-40B4-BE49-F238E27FC236}">
                <a16:creationId xmlns:a16="http://schemas.microsoft.com/office/drawing/2014/main" id="{05C39F1D-3770-8A39-38E0-4A77761D3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298450"/>
            <a:ext cx="4725987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聖２８３　たちあがれいざ</a:t>
            </a:r>
          </a:p>
        </p:txBody>
      </p:sp>
      <p:sp>
        <p:nvSpPr>
          <p:cNvPr id="1069059" name="Text Box 2">
            <a:extLst>
              <a:ext uri="{FF2B5EF4-FFF2-40B4-BE49-F238E27FC236}">
                <a16:creationId xmlns:a16="http://schemas.microsoft.com/office/drawing/2014/main" id="{EEE563DA-183D-D036-0B08-9E5381279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981075"/>
            <a:ext cx="7634288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ts val="5125"/>
              </a:lnSpc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➁聞かずやラッパの　声ぞ響く</a:t>
            </a:r>
          </a:p>
          <a:p>
            <a:pPr eaLnBrk="1" hangingPunct="1">
              <a:lnSpc>
                <a:spcPts val="5125"/>
              </a:lnSpc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従いまつれ　主の招きに</a:t>
            </a:r>
          </a:p>
          <a:p>
            <a:pPr eaLnBrk="1" hangingPunct="1">
              <a:lnSpc>
                <a:spcPts val="5125"/>
              </a:lnSpc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御力を主は　授けませば</a:t>
            </a:r>
          </a:p>
          <a:p>
            <a:pPr eaLnBrk="1" hangingPunct="1">
              <a:lnSpc>
                <a:spcPts val="5125"/>
              </a:lnSpc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群がる仇も　何かはあらん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106" name="Text Box 1">
            <a:extLst>
              <a:ext uri="{FF2B5EF4-FFF2-40B4-BE49-F238E27FC236}">
                <a16:creationId xmlns:a16="http://schemas.microsoft.com/office/drawing/2014/main" id="{94C8071E-5759-16DD-7982-4F36DCDEB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92075"/>
            <a:ext cx="45815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聖２８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たちあがれいざ</a:t>
            </a:r>
          </a:p>
        </p:txBody>
      </p:sp>
      <p:sp>
        <p:nvSpPr>
          <p:cNvPr id="1071107" name="Text Box 2">
            <a:extLst>
              <a:ext uri="{FF2B5EF4-FFF2-40B4-BE49-F238E27FC236}">
                <a16:creationId xmlns:a16="http://schemas.microsoft.com/office/drawing/2014/main" id="{59FD6EA5-9112-90D7-91B4-3C0362741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125538"/>
            <a:ext cx="8281988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ts val="5125"/>
              </a:lnSpc>
              <a:spcBef>
                <a:spcPts val="6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立ち上がれ　主の兵</a:t>
            </a:r>
            <a:r>
              <a:rPr lang="en-US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(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つわもの</a:t>
            </a:r>
            <a:r>
              <a:rPr lang="en-US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)</a:t>
            </a:r>
          </a:p>
          <a:p>
            <a:pPr eaLnBrk="1" hangingPunct="1">
              <a:lnSpc>
                <a:spcPts val="5125"/>
              </a:lnSpc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御旗は高く　高く見よ上がれり</a:t>
            </a:r>
          </a:p>
          <a:p>
            <a:pPr eaLnBrk="1" hangingPunct="1">
              <a:lnSpc>
                <a:spcPts val="5125"/>
              </a:lnSpc>
              <a:spcBef>
                <a:spcPts val="1025"/>
              </a:spcBef>
              <a:buClrTx/>
              <a:buFontTx/>
              <a:buNone/>
            </a:pPr>
            <a:r>
              <a:rPr lang="ja-JP" altLang="ja-JP" sz="4100">
                <a:solidFill>
                  <a:srgbClr val="FFFFFF"/>
                </a:solidFill>
                <a:latin typeface="ＭＳ Ｐゴシック" panose="020B0600070205080204" pitchFamily="50" charset="-128"/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154" name="Text Box 1">
            <a:extLst>
              <a:ext uri="{FF2B5EF4-FFF2-40B4-BE49-F238E27FC236}">
                <a16:creationId xmlns:a16="http://schemas.microsoft.com/office/drawing/2014/main" id="{E8B7A95F-7DF9-3D1B-4EA4-F796CAE1E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298450"/>
            <a:ext cx="4581525" cy="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聖２８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たちあがれいざ</a:t>
            </a:r>
          </a:p>
        </p:txBody>
      </p:sp>
      <p:sp>
        <p:nvSpPr>
          <p:cNvPr id="1073155" name="Text Box 2">
            <a:extLst>
              <a:ext uri="{FF2B5EF4-FFF2-40B4-BE49-F238E27FC236}">
                <a16:creationId xmlns:a16="http://schemas.microsoft.com/office/drawing/2014/main" id="{80D1A98F-1C52-49EC-631B-912AD73B9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125538"/>
            <a:ext cx="7634288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ts val="5125"/>
              </a:lnSpc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➂</a:t>
            </a: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立ち上がれただ　主を頼りて</a:t>
            </a:r>
          </a:p>
          <a:p>
            <a:pPr eaLnBrk="1" hangingPunct="1">
              <a:lnSpc>
                <a:spcPts val="5125"/>
              </a:lnSpc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　 人には悪に　勝つ術なし</a:t>
            </a:r>
          </a:p>
          <a:p>
            <a:pPr eaLnBrk="1" hangingPunct="1">
              <a:lnSpc>
                <a:spcPts val="5125"/>
              </a:lnSpc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　 危うし仇は　隙を窺</a:t>
            </a:r>
            <a:r>
              <a:rPr lang="en-US" altLang="ja-JP" sz="3200">
                <a:solidFill>
                  <a:srgbClr val="FFFFFF"/>
                </a:solidFill>
                <a:latin typeface="ＤＦＧ中太丸ゴシック体" pitchFamily="48" charset="0"/>
              </a:rPr>
              <a:t>(</a:t>
            </a:r>
            <a:r>
              <a:rPr lang="ja-JP" altLang="ja-JP" sz="3200">
                <a:solidFill>
                  <a:srgbClr val="FFFFFF"/>
                </a:solidFill>
                <a:latin typeface="ＤＦＧ中太丸ゴシック体" pitchFamily="48" charset="0"/>
              </a:rPr>
              <a:t>うか</a:t>
            </a:r>
            <a:r>
              <a:rPr lang="en-US" altLang="ja-JP" sz="3200">
                <a:solidFill>
                  <a:srgbClr val="FFFFFF"/>
                </a:solidFill>
                <a:latin typeface="ＤＦＧ中太丸ゴシック体" pitchFamily="48" charset="0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ごう</a:t>
            </a:r>
          </a:p>
          <a:p>
            <a:pPr eaLnBrk="1" hangingPunct="1">
              <a:lnSpc>
                <a:spcPts val="5125"/>
              </a:lnSpc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　 祈りて帯びよ　神の武具を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02" name="Text Box 1">
            <a:extLst>
              <a:ext uri="{FF2B5EF4-FFF2-40B4-BE49-F238E27FC236}">
                <a16:creationId xmlns:a16="http://schemas.microsoft.com/office/drawing/2014/main" id="{0AC2CB6E-0EFA-8C25-B9AF-B477602D4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92075"/>
            <a:ext cx="45815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聖２８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たちあがれいざ</a:t>
            </a:r>
          </a:p>
        </p:txBody>
      </p:sp>
      <p:sp>
        <p:nvSpPr>
          <p:cNvPr id="1075203" name="Text Box 2">
            <a:extLst>
              <a:ext uri="{FF2B5EF4-FFF2-40B4-BE49-F238E27FC236}">
                <a16:creationId xmlns:a16="http://schemas.microsoft.com/office/drawing/2014/main" id="{7B9DE036-86BD-B6C8-FA2F-375AEB9DE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125538"/>
            <a:ext cx="8281988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ts val="5125"/>
              </a:lnSpc>
              <a:spcBef>
                <a:spcPts val="6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立ち上がれ　主の兵</a:t>
            </a:r>
            <a:r>
              <a:rPr lang="en-US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(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つわもの</a:t>
            </a:r>
            <a:r>
              <a:rPr lang="en-US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)</a:t>
            </a:r>
          </a:p>
          <a:p>
            <a:pPr eaLnBrk="1" hangingPunct="1">
              <a:lnSpc>
                <a:spcPts val="5125"/>
              </a:lnSpc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御旗は高く　高く見よ上がれり</a:t>
            </a:r>
          </a:p>
          <a:p>
            <a:pPr eaLnBrk="1" hangingPunct="1">
              <a:lnSpc>
                <a:spcPts val="5125"/>
              </a:lnSpc>
              <a:spcBef>
                <a:spcPts val="1025"/>
              </a:spcBef>
              <a:buClrTx/>
              <a:buFontTx/>
              <a:buNone/>
            </a:pPr>
            <a:r>
              <a:rPr lang="ja-JP" altLang="ja-JP" sz="4100">
                <a:solidFill>
                  <a:srgbClr val="FFFFFF"/>
                </a:solidFill>
                <a:latin typeface="ＭＳ Ｐゴシック" panose="020B0600070205080204" pitchFamily="50" charset="-128"/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250" name="Text Box 1">
            <a:extLst>
              <a:ext uri="{FF2B5EF4-FFF2-40B4-BE49-F238E27FC236}">
                <a16:creationId xmlns:a16="http://schemas.microsoft.com/office/drawing/2014/main" id="{399F31B1-8BF0-23E1-E79E-1C48BFC59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0038" y="298450"/>
            <a:ext cx="4611687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聖２８３　たちあがれいざ</a:t>
            </a:r>
          </a:p>
        </p:txBody>
      </p:sp>
      <p:sp>
        <p:nvSpPr>
          <p:cNvPr id="1077251" name="Text Box 2">
            <a:extLst>
              <a:ext uri="{FF2B5EF4-FFF2-40B4-BE49-F238E27FC236}">
                <a16:creationId xmlns:a16="http://schemas.microsoft.com/office/drawing/2014/main" id="{7647D514-4EF3-1DD0-7741-C9D96687C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125538"/>
            <a:ext cx="7634288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ts val="5125"/>
              </a:lnSpc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</a:t>
            </a: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戦はやがて　跡無く消え</a:t>
            </a:r>
          </a:p>
          <a:p>
            <a:pPr eaLnBrk="1" hangingPunct="1">
              <a:lnSpc>
                <a:spcPts val="5125"/>
              </a:lnSpc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　 勝ち歌高く　空に響かん</a:t>
            </a:r>
          </a:p>
          <a:p>
            <a:pPr eaLnBrk="1" hangingPunct="1">
              <a:lnSpc>
                <a:spcPts val="5125"/>
              </a:lnSpc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　 冠りを受けて　遍</a:t>
            </a:r>
            <a:r>
              <a:rPr lang="en-US" altLang="ja-JP" sz="3200">
                <a:solidFill>
                  <a:srgbClr val="FFFFFF"/>
                </a:solidFill>
                <a:latin typeface="ＤＦＧ中太丸ゴシック体" pitchFamily="48" charset="0"/>
              </a:rPr>
              <a:t>(</a:t>
            </a:r>
            <a:r>
              <a:rPr lang="ja-JP" altLang="ja-JP" sz="3200">
                <a:solidFill>
                  <a:srgbClr val="FFFFFF"/>
                </a:solidFill>
                <a:latin typeface="ＤＦＧ中太丸ゴシック体" pitchFamily="48" charset="0"/>
              </a:rPr>
              <a:t>あまね</a:t>
            </a:r>
            <a:r>
              <a:rPr lang="en-US" altLang="ja-JP" sz="3200">
                <a:solidFill>
                  <a:srgbClr val="FFFFFF"/>
                </a:solidFill>
                <a:latin typeface="ＤＦＧ中太丸ゴシック体" pitchFamily="48" charset="0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く地を</a:t>
            </a:r>
          </a:p>
          <a:p>
            <a:pPr eaLnBrk="1" hangingPunct="1">
              <a:lnSpc>
                <a:spcPts val="5125"/>
              </a:lnSpc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　 治めよ共に　主なるイェスと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298" name="Text Box 1">
            <a:extLst>
              <a:ext uri="{FF2B5EF4-FFF2-40B4-BE49-F238E27FC236}">
                <a16:creationId xmlns:a16="http://schemas.microsoft.com/office/drawing/2014/main" id="{D4394DBC-038A-E45D-8EE8-8B53411E4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92075"/>
            <a:ext cx="45815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聖２８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たちあがれいざ</a:t>
            </a:r>
          </a:p>
        </p:txBody>
      </p:sp>
      <p:sp>
        <p:nvSpPr>
          <p:cNvPr id="1079299" name="Text Box 2">
            <a:extLst>
              <a:ext uri="{FF2B5EF4-FFF2-40B4-BE49-F238E27FC236}">
                <a16:creationId xmlns:a16="http://schemas.microsoft.com/office/drawing/2014/main" id="{C797CC5A-AE33-2A8A-5085-CF8565FFF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125538"/>
            <a:ext cx="8281988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ts val="5125"/>
              </a:lnSpc>
              <a:spcBef>
                <a:spcPts val="6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立ち上がれ　主の兵</a:t>
            </a:r>
            <a:r>
              <a:rPr lang="en-US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(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つわもの</a:t>
            </a:r>
            <a:r>
              <a:rPr lang="en-US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)</a:t>
            </a:r>
          </a:p>
          <a:p>
            <a:pPr eaLnBrk="1" hangingPunct="1">
              <a:lnSpc>
                <a:spcPts val="5125"/>
              </a:lnSpc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御旗は高く　高く見よ上がれり</a:t>
            </a:r>
          </a:p>
          <a:p>
            <a:pPr eaLnBrk="1" hangingPunct="1">
              <a:lnSpc>
                <a:spcPts val="5125"/>
              </a:lnSpc>
              <a:spcBef>
                <a:spcPts val="1025"/>
              </a:spcBef>
              <a:buClrTx/>
              <a:buFontTx/>
              <a:buNone/>
            </a:pPr>
            <a:r>
              <a:rPr lang="ja-JP" altLang="ja-JP" sz="4100">
                <a:solidFill>
                  <a:srgbClr val="FFFFFF"/>
                </a:solidFill>
                <a:latin typeface="ＭＳ Ｐゴシック" panose="020B0600070205080204" pitchFamily="50" charset="-128"/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346" name="Text Box 1">
            <a:extLst>
              <a:ext uri="{FF2B5EF4-FFF2-40B4-BE49-F238E27FC236}">
                <a16:creationId xmlns:a16="http://schemas.microsoft.com/office/drawing/2014/main" id="{10630226-47F4-729C-5A55-E41017F94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298450"/>
            <a:ext cx="45815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聖２８４　たちあがれいざ</a:t>
            </a:r>
          </a:p>
        </p:txBody>
      </p:sp>
      <p:sp>
        <p:nvSpPr>
          <p:cNvPr id="1081347" name="Text Box 2">
            <a:extLst>
              <a:ext uri="{FF2B5EF4-FFF2-40B4-BE49-F238E27FC236}">
                <a16:creationId xmlns:a16="http://schemas.microsoft.com/office/drawing/2014/main" id="{D29672E1-8557-C301-7D2E-E805186CF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125538"/>
            <a:ext cx="8353425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ts val="5125"/>
              </a:lnSpc>
              <a:spcBef>
                <a:spcPts val="6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立ち上がれいざ　主の兵</a:t>
            </a:r>
            <a:r>
              <a:rPr lang="en-US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(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つわもの</a:t>
            </a:r>
            <a:r>
              <a:rPr lang="en-US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)</a:t>
            </a:r>
          </a:p>
          <a:p>
            <a:pPr eaLnBrk="1" hangingPunct="1">
              <a:lnSpc>
                <a:spcPts val="5125"/>
              </a:lnSpc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御旗は高く　見よ上がれり</a:t>
            </a:r>
          </a:p>
          <a:p>
            <a:pPr eaLnBrk="1" hangingPunct="1">
              <a:lnSpc>
                <a:spcPts val="5125"/>
              </a:lnSpc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仇の息の根　絶やすまでは</a:t>
            </a:r>
          </a:p>
          <a:p>
            <a:pPr eaLnBrk="1" hangingPunct="1">
              <a:lnSpc>
                <a:spcPts val="5125"/>
              </a:lnSpc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先立ちたまわん 主なるイェスは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394" name="Text Box 1">
            <a:extLst>
              <a:ext uri="{FF2B5EF4-FFF2-40B4-BE49-F238E27FC236}">
                <a16:creationId xmlns:a16="http://schemas.microsoft.com/office/drawing/2014/main" id="{B8D1F04E-6EC8-461E-46AD-29D64CED5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298450"/>
            <a:ext cx="472598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聖２８４　たちあがれいざ</a:t>
            </a:r>
          </a:p>
        </p:txBody>
      </p:sp>
      <p:sp>
        <p:nvSpPr>
          <p:cNvPr id="1083395" name="Text Box 2">
            <a:extLst>
              <a:ext uri="{FF2B5EF4-FFF2-40B4-BE49-F238E27FC236}">
                <a16:creationId xmlns:a16="http://schemas.microsoft.com/office/drawing/2014/main" id="{C9DB1D45-30A0-82A2-182C-116CA77E7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981075"/>
            <a:ext cx="7634288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ts val="5125"/>
              </a:lnSpc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➁聞かずやラッパの　声ぞ響く</a:t>
            </a:r>
          </a:p>
          <a:p>
            <a:pPr eaLnBrk="1" hangingPunct="1">
              <a:lnSpc>
                <a:spcPts val="5125"/>
              </a:lnSpc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従いまつれ　主の招きに</a:t>
            </a:r>
          </a:p>
          <a:p>
            <a:pPr eaLnBrk="1" hangingPunct="1">
              <a:lnSpc>
                <a:spcPts val="5125"/>
              </a:lnSpc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御力を主は　授けませば</a:t>
            </a:r>
          </a:p>
          <a:p>
            <a:pPr eaLnBrk="1" hangingPunct="1">
              <a:lnSpc>
                <a:spcPts val="5125"/>
              </a:lnSpc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群がる仇も　何かはあらん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Text Box 1">
            <a:extLst>
              <a:ext uri="{FF2B5EF4-FFF2-40B4-BE49-F238E27FC236}">
                <a16:creationId xmlns:a16="http://schemas.microsoft.com/office/drawing/2014/main" id="{7B3837F0-4FDA-2FA1-D2C6-F22988AD3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聖２０６　道を失い</a:t>
            </a:r>
          </a:p>
        </p:txBody>
      </p:sp>
      <p:sp>
        <p:nvSpPr>
          <p:cNvPr id="497667" name="Text Box 2">
            <a:extLst>
              <a:ext uri="{FF2B5EF4-FFF2-40B4-BE49-F238E27FC236}">
                <a16:creationId xmlns:a16="http://schemas.microsoft.com/office/drawing/2014/main" id="{03DFD27B-475E-0766-CD15-01A3D18F5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3600"/>
            <a:ext cx="9072563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>
                <a:solidFill>
                  <a:srgbClr val="000000"/>
                </a:solidFill>
              </a:rPr>
              <a:t> </a:t>
            </a:r>
            <a:r>
              <a:rPr lang="ja-JP" altLang="ja-JP" sz="4400">
                <a:solidFill>
                  <a:srgbClr val="FFFFFF"/>
                </a:solidFill>
              </a:rPr>
              <a:t> ②この世の誉れ　我得</a:t>
            </a:r>
            <a:r>
              <a:rPr lang="ja-JP" altLang="ja-JP" sz="3200">
                <a:solidFill>
                  <a:srgbClr val="FFFFFF"/>
                </a:solidFill>
              </a:rPr>
              <a:t>(う)</a:t>
            </a:r>
            <a:r>
              <a:rPr lang="ja-JP" altLang="ja-JP" sz="4400">
                <a:solidFill>
                  <a:srgbClr val="FFFFFF"/>
                </a:solidFill>
              </a:rPr>
              <a:t>るとも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  死すべき定め　免</a:t>
            </a:r>
            <a:r>
              <a:rPr lang="ja-JP" altLang="ja-JP" sz="3200">
                <a:solidFill>
                  <a:srgbClr val="FFFFFF"/>
                </a:solidFill>
              </a:rPr>
              <a:t>(まぬが)</a:t>
            </a:r>
            <a:r>
              <a:rPr lang="ja-JP" altLang="ja-JP" sz="4400">
                <a:solidFill>
                  <a:srgbClr val="FFFFFF"/>
                </a:solidFill>
              </a:rPr>
              <a:t>れ得じ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  永久</a:t>
            </a:r>
            <a:r>
              <a:rPr lang="ja-JP" altLang="ja-JP" sz="3200">
                <a:solidFill>
                  <a:srgbClr val="FFFFFF"/>
                </a:solidFill>
              </a:rPr>
              <a:t>(とわ)</a:t>
            </a:r>
            <a:r>
              <a:rPr lang="ja-JP" altLang="ja-JP" sz="4400">
                <a:solidFill>
                  <a:srgbClr val="FFFFFF"/>
                </a:solidFill>
              </a:rPr>
              <a:t>の望みの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  絶えてなき身は  いかになるらん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42" name="Text Box 1">
            <a:extLst>
              <a:ext uri="{FF2B5EF4-FFF2-40B4-BE49-F238E27FC236}">
                <a16:creationId xmlns:a16="http://schemas.microsoft.com/office/drawing/2014/main" id="{9D1F5985-0147-C11E-A3D6-0E82621B4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298450"/>
            <a:ext cx="45815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聖２８４　たちあがれいざ</a:t>
            </a:r>
          </a:p>
        </p:txBody>
      </p:sp>
      <p:sp>
        <p:nvSpPr>
          <p:cNvPr id="1085443" name="Text Box 2">
            <a:extLst>
              <a:ext uri="{FF2B5EF4-FFF2-40B4-BE49-F238E27FC236}">
                <a16:creationId xmlns:a16="http://schemas.microsoft.com/office/drawing/2014/main" id="{883CDB13-CC71-5846-3D84-874A54E2C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125538"/>
            <a:ext cx="7634288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ts val="5125"/>
              </a:lnSpc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➂</a:t>
            </a: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立ち上がれただ　主を頼りて</a:t>
            </a:r>
          </a:p>
          <a:p>
            <a:pPr eaLnBrk="1" hangingPunct="1">
              <a:lnSpc>
                <a:spcPts val="5125"/>
              </a:lnSpc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　 人には悪に　勝つ術なし</a:t>
            </a:r>
          </a:p>
          <a:p>
            <a:pPr eaLnBrk="1" hangingPunct="1">
              <a:lnSpc>
                <a:spcPts val="5125"/>
              </a:lnSpc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　 危うし仇は　隙を窺</a:t>
            </a:r>
            <a:r>
              <a:rPr lang="en-US" altLang="ja-JP" sz="3200">
                <a:solidFill>
                  <a:srgbClr val="FFFFFF"/>
                </a:solidFill>
                <a:latin typeface="ＤＦＧ中太丸ゴシック体" pitchFamily="48" charset="0"/>
              </a:rPr>
              <a:t>(</a:t>
            </a:r>
            <a:r>
              <a:rPr lang="ja-JP" altLang="ja-JP" sz="3200">
                <a:solidFill>
                  <a:srgbClr val="FFFFFF"/>
                </a:solidFill>
                <a:latin typeface="ＤＦＧ中太丸ゴシック体" pitchFamily="48" charset="0"/>
              </a:rPr>
              <a:t>うか</a:t>
            </a:r>
            <a:r>
              <a:rPr lang="en-US" altLang="ja-JP" sz="3200">
                <a:solidFill>
                  <a:srgbClr val="FFFFFF"/>
                </a:solidFill>
                <a:latin typeface="ＤＦＧ中太丸ゴシック体" pitchFamily="48" charset="0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ごう</a:t>
            </a:r>
          </a:p>
          <a:p>
            <a:pPr eaLnBrk="1" hangingPunct="1">
              <a:lnSpc>
                <a:spcPts val="5125"/>
              </a:lnSpc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　 祈りて帯びよ　神の武具を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490" name="Text Box 1">
            <a:extLst>
              <a:ext uri="{FF2B5EF4-FFF2-40B4-BE49-F238E27FC236}">
                <a16:creationId xmlns:a16="http://schemas.microsoft.com/office/drawing/2014/main" id="{19055B4E-171D-68DA-6409-261B42C38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1288" y="298450"/>
            <a:ext cx="4770437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聖２８４　たちあがれいざ</a:t>
            </a:r>
          </a:p>
        </p:txBody>
      </p:sp>
      <p:sp>
        <p:nvSpPr>
          <p:cNvPr id="1087491" name="Text Box 2">
            <a:extLst>
              <a:ext uri="{FF2B5EF4-FFF2-40B4-BE49-F238E27FC236}">
                <a16:creationId xmlns:a16="http://schemas.microsoft.com/office/drawing/2014/main" id="{3554E42F-C1EE-7C5E-76CF-7B7C3DC51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125538"/>
            <a:ext cx="7634288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ts val="5125"/>
              </a:lnSpc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</a:t>
            </a: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戦はやがて　跡無く消え</a:t>
            </a:r>
          </a:p>
          <a:p>
            <a:pPr eaLnBrk="1" hangingPunct="1">
              <a:lnSpc>
                <a:spcPts val="5125"/>
              </a:lnSpc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　 勝ち歌高く　空に響かん</a:t>
            </a:r>
          </a:p>
          <a:p>
            <a:pPr eaLnBrk="1" hangingPunct="1">
              <a:lnSpc>
                <a:spcPts val="5125"/>
              </a:lnSpc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　 冠りを受けて　遍</a:t>
            </a:r>
            <a:r>
              <a:rPr lang="en-US" altLang="ja-JP" sz="3200">
                <a:solidFill>
                  <a:srgbClr val="FFFFFF"/>
                </a:solidFill>
                <a:latin typeface="ＤＦＧ中太丸ゴシック体" pitchFamily="48" charset="0"/>
              </a:rPr>
              <a:t>(</a:t>
            </a:r>
            <a:r>
              <a:rPr lang="ja-JP" altLang="ja-JP" sz="3200">
                <a:solidFill>
                  <a:srgbClr val="FFFFFF"/>
                </a:solidFill>
                <a:latin typeface="ＤＦＧ中太丸ゴシック体" pitchFamily="48" charset="0"/>
              </a:rPr>
              <a:t>あまね</a:t>
            </a:r>
            <a:r>
              <a:rPr lang="en-US" altLang="ja-JP" sz="3200">
                <a:solidFill>
                  <a:srgbClr val="FFFFFF"/>
                </a:solidFill>
                <a:latin typeface="ＤＦＧ中太丸ゴシック体" pitchFamily="48" charset="0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く地を</a:t>
            </a:r>
          </a:p>
          <a:p>
            <a:pPr eaLnBrk="1" hangingPunct="1">
              <a:lnSpc>
                <a:spcPts val="5125"/>
              </a:lnSpc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　 治めよ共に　主なるイェスと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5" name="Text Box 1">
            <a:extLst>
              <a:ext uri="{FF2B5EF4-FFF2-40B4-BE49-F238E27FC236}">
                <a16:creationId xmlns:a16="http://schemas.microsoft.com/office/drawing/2014/main" id="{7FEA8811-1B7A-B7EB-1638-58EC0A4F0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0025" y="0"/>
            <a:ext cx="51339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 sz="2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聖２８５　ひかりかくらきか</a:t>
            </a:r>
          </a:p>
        </p:txBody>
      </p:sp>
      <p:sp>
        <p:nvSpPr>
          <p:cNvPr id="1089539" name="Text Box 2">
            <a:extLst>
              <a:ext uri="{FF2B5EF4-FFF2-40B4-BE49-F238E27FC236}">
                <a16:creationId xmlns:a16="http://schemas.microsoft.com/office/drawing/2014/main" id="{37EC6049-9E78-9553-2AF0-D383450AE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75" y="1679575"/>
            <a:ext cx="830263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1089540" name="Text Box 3">
            <a:extLst>
              <a:ext uri="{FF2B5EF4-FFF2-40B4-BE49-F238E27FC236}">
                <a16:creationId xmlns:a16="http://schemas.microsoft.com/office/drawing/2014/main" id="{BF95692D-787A-58C8-73AF-6313D8DD1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74638" y="333375"/>
            <a:ext cx="9105901" cy="552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①</a:t>
            </a:r>
            <a:r>
              <a:rPr lang="ja-JP" altLang="ja-JP" sz="4400">
                <a:solidFill>
                  <a:srgbClr val="FFFFFF"/>
                </a:solidFill>
              </a:rPr>
              <a:t>光か暗きか　正義か悪か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一つを選びて　立つはこの時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くじを引くごとき　愚かの思い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悔いを残すべし　いつかこの身に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</a:endParaRP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69" name="Text Box 1">
            <a:extLst>
              <a:ext uri="{FF2B5EF4-FFF2-40B4-BE49-F238E27FC236}">
                <a16:creationId xmlns:a16="http://schemas.microsoft.com/office/drawing/2014/main" id="{44C8EB3E-6D28-54A9-E0F9-0BB57D0AC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0025" y="0"/>
            <a:ext cx="51339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 sz="2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聖２８５　ひかりかくらきか</a:t>
            </a:r>
          </a:p>
        </p:txBody>
      </p:sp>
      <p:sp>
        <p:nvSpPr>
          <p:cNvPr id="1091587" name="Text Box 2">
            <a:extLst>
              <a:ext uri="{FF2B5EF4-FFF2-40B4-BE49-F238E27FC236}">
                <a16:creationId xmlns:a16="http://schemas.microsoft.com/office/drawing/2014/main" id="{55FC24DB-1860-0BF4-476D-7D3A56BD9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75" y="1679575"/>
            <a:ext cx="830263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1091588" name="Text Box 3">
            <a:extLst>
              <a:ext uri="{FF2B5EF4-FFF2-40B4-BE49-F238E27FC236}">
                <a16:creationId xmlns:a16="http://schemas.microsoft.com/office/drawing/2014/main" id="{8C730D74-825F-F994-47FD-3CE3BB37C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96913" y="333375"/>
            <a:ext cx="9950451" cy="552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②</a:t>
            </a:r>
            <a:r>
              <a:rPr lang="ja-JP" altLang="ja-JP" sz="4400">
                <a:solidFill>
                  <a:srgbClr val="FFFFFF"/>
                </a:solidFill>
              </a:rPr>
              <a:t>この世の宝と　名誉よ捨てて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朽ちざる栄を　我がものとなさん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</a:t>
            </a:r>
            <a:r>
              <a:rPr lang="ja-JP" altLang="ja-JP" sz="4300">
                <a:solidFill>
                  <a:srgbClr val="FFFFFF"/>
                </a:solidFill>
              </a:rPr>
              <a:t>誰</a:t>
            </a:r>
            <a:r>
              <a:rPr lang="ja-JP" altLang="ja-JP" sz="3200">
                <a:solidFill>
                  <a:srgbClr val="FFFFFF"/>
                </a:solidFill>
              </a:rPr>
              <a:t>(たれ)</a:t>
            </a:r>
            <a:r>
              <a:rPr lang="ja-JP" altLang="ja-JP" sz="4300">
                <a:solidFill>
                  <a:srgbClr val="FFFFFF"/>
                </a:solidFill>
              </a:rPr>
              <a:t>ぞ慄</a:t>
            </a:r>
            <a:r>
              <a:rPr lang="ja-JP" altLang="ja-JP" sz="3200">
                <a:solidFill>
                  <a:srgbClr val="FFFFFF"/>
                </a:solidFill>
              </a:rPr>
              <a:t>(おのの)</a:t>
            </a:r>
            <a:r>
              <a:rPr lang="ja-JP" altLang="ja-JP" sz="4300">
                <a:solidFill>
                  <a:srgbClr val="FFFFFF"/>
                </a:solidFill>
              </a:rPr>
              <a:t>くは　決意はいかに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誰ぞ勇めるは　いざ主にぞつかん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</a:endParaRP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3" name="Text Box 1">
            <a:extLst>
              <a:ext uri="{FF2B5EF4-FFF2-40B4-BE49-F238E27FC236}">
                <a16:creationId xmlns:a16="http://schemas.microsoft.com/office/drawing/2014/main" id="{0EA7921F-8C39-8DBB-764C-BF0FAE5B8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0025" y="0"/>
            <a:ext cx="51339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 sz="2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聖２８５　ひかりかくらきか</a:t>
            </a:r>
          </a:p>
        </p:txBody>
      </p:sp>
      <p:sp>
        <p:nvSpPr>
          <p:cNvPr id="1093635" name="Text Box 2">
            <a:extLst>
              <a:ext uri="{FF2B5EF4-FFF2-40B4-BE49-F238E27FC236}">
                <a16:creationId xmlns:a16="http://schemas.microsoft.com/office/drawing/2014/main" id="{1F60912B-306C-70BE-632A-A76C654BB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75" y="1679575"/>
            <a:ext cx="830263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1093636" name="Text Box 3">
            <a:extLst>
              <a:ext uri="{FF2B5EF4-FFF2-40B4-BE49-F238E27FC236}">
                <a16:creationId xmlns:a16="http://schemas.microsoft.com/office/drawing/2014/main" id="{3C87D9E4-592F-7E97-734B-1BC379BD3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6838" y="333375"/>
            <a:ext cx="8747126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③</a:t>
            </a:r>
            <a:r>
              <a:rPr lang="ja-JP" altLang="ja-JP" sz="4400">
                <a:solidFill>
                  <a:srgbClr val="FFFFFF"/>
                </a:solidFill>
              </a:rPr>
              <a:t>先立ち行きたる　主の民見れば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　御国を望みて　つゆ疑わず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　正義をかざして　悪魔に挑み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　勝利を勝ちえし　勇士のみなり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7" name="Text Box 1">
            <a:extLst>
              <a:ext uri="{FF2B5EF4-FFF2-40B4-BE49-F238E27FC236}">
                <a16:creationId xmlns:a16="http://schemas.microsoft.com/office/drawing/2014/main" id="{56D12FF1-BF1F-CAEC-C2E2-F328AB9C1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0025" y="0"/>
            <a:ext cx="51339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 sz="2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聖２８５　ひかりかくらきか</a:t>
            </a:r>
          </a:p>
        </p:txBody>
      </p:sp>
      <p:sp>
        <p:nvSpPr>
          <p:cNvPr id="1095683" name="Text Box 2">
            <a:extLst>
              <a:ext uri="{FF2B5EF4-FFF2-40B4-BE49-F238E27FC236}">
                <a16:creationId xmlns:a16="http://schemas.microsoft.com/office/drawing/2014/main" id="{E9E6ADC6-D0D8-1A20-E135-2B3EF25BE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75" y="1679575"/>
            <a:ext cx="830263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1095684" name="Text Box 3">
            <a:extLst>
              <a:ext uri="{FF2B5EF4-FFF2-40B4-BE49-F238E27FC236}">
                <a16:creationId xmlns:a16="http://schemas.microsoft.com/office/drawing/2014/main" id="{0D48AA26-BED6-958A-7EA9-B572081BB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61938" y="333375"/>
            <a:ext cx="9078913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④</a:t>
            </a:r>
            <a:r>
              <a:rPr lang="ja-JP" altLang="ja-JP" sz="4400">
                <a:solidFill>
                  <a:srgbClr val="FFFFFF"/>
                </a:solidFill>
              </a:rPr>
              <a:t>邪</a:t>
            </a:r>
            <a:r>
              <a:rPr lang="ja-JP" altLang="ja-JP" sz="3200">
                <a:solidFill>
                  <a:srgbClr val="FFFFFF"/>
                </a:solidFill>
              </a:rPr>
              <a:t>(よこしま)</a:t>
            </a:r>
            <a:r>
              <a:rPr lang="ja-JP" altLang="ja-JP" sz="4400">
                <a:solidFill>
                  <a:srgbClr val="FFFFFF"/>
                </a:solidFill>
              </a:rPr>
              <a:t>栄えて　悪は支配し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まことは引かれて　獄屋にあれど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聖と義とをもて　神の治むる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世界を臨みて　しばし待てかし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1" name="Text Box 1">
            <a:extLst>
              <a:ext uri="{FF2B5EF4-FFF2-40B4-BE49-F238E27FC236}">
                <a16:creationId xmlns:a16="http://schemas.microsoft.com/office/drawing/2014/main" id="{4A157C3F-0B01-43A8-DB65-9B1A5DE3A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0025" y="0"/>
            <a:ext cx="51339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 sz="2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聖２８６　ゆけわがたましい</a:t>
            </a:r>
          </a:p>
        </p:txBody>
      </p:sp>
      <p:sp>
        <p:nvSpPr>
          <p:cNvPr id="1097731" name="Text Box 2">
            <a:extLst>
              <a:ext uri="{FF2B5EF4-FFF2-40B4-BE49-F238E27FC236}">
                <a16:creationId xmlns:a16="http://schemas.microsoft.com/office/drawing/2014/main" id="{661BF3C1-BEEF-071F-F45F-B464B2A3A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75" y="1679575"/>
            <a:ext cx="830263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1097732" name="Text Box 3">
            <a:extLst>
              <a:ext uri="{FF2B5EF4-FFF2-40B4-BE49-F238E27FC236}">
                <a16:creationId xmlns:a16="http://schemas.microsoft.com/office/drawing/2014/main" id="{82D8E96F-BA73-5E22-FC00-33F94A0D3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20675" y="333375"/>
            <a:ext cx="8478838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①</a:t>
            </a:r>
            <a:r>
              <a:rPr lang="ja-JP" altLang="ja-JP" sz="4400">
                <a:solidFill>
                  <a:srgbClr val="FFFFFF"/>
                </a:solidFill>
              </a:rPr>
              <a:t>行け我が魂　世の馳</a:t>
            </a:r>
            <a:r>
              <a:rPr lang="ja-JP" altLang="ja-JP" sz="3200">
                <a:solidFill>
                  <a:srgbClr val="FFFFFF"/>
                </a:solidFill>
              </a:rPr>
              <a:t>(は)</a:t>
            </a:r>
            <a:r>
              <a:rPr lang="ja-JP" altLang="ja-JP" sz="4400">
                <a:solidFill>
                  <a:srgbClr val="FFFFFF"/>
                </a:solidFill>
              </a:rPr>
              <a:t>せ場を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朽ちざる冠は　天国にあり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天国にあり</a:t>
            </a:r>
          </a:p>
          <a:p>
            <a:pPr eaLnBrk="1" hangingPunct="1"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5" name="Text Box 1">
            <a:extLst>
              <a:ext uri="{FF2B5EF4-FFF2-40B4-BE49-F238E27FC236}">
                <a16:creationId xmlns:a16="http://schemas.microsoft.com/office/drawing/2014/main" id="{3F21197A-F8F1-7E7A-1CA8-F06BDB8AB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2088" y="0"/>
            <a:ext cx="5141912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 sz="2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聖２８６　ゆけわがたましい</a:t>
            </a:r>
          </a:p>
        </p:txBody>
      </p:sp>
      <p:sp>
        <p:nvSpPr>
          <p:cNvPr id="1099779" name="Text Box 2">
            <a:extLst>
              <a:ext uri="{FF2B5EF4-FFF2-40B4-BE49-F238E27FC236}">
                <a16:creationId xmlns:a16="http://schemas.microsoft.com/office/drawing/2014/main" id="{FE0CF037-73D1-6B79-FC9D-E262B6B5E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75" y="1679575"/>
            <a:ext cx="830263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1099780" name="Text Box 3">
            <a:extLst>
              <a:ext uri="{FF2B5EF4-FFF2-40B4-BE49-F238E27FC236}">
                <a16:creationId xmlns:a16="http://schemas.microsoft.com/office/drawing/2014/main" id="{668D897F-AC84-21B3-BECC-10C925F87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27050" y="274638"/>
            <a:ext cx="8091488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②</a:t>
            </a:r>
            <a:r>
              <a:rPr lang="ja-JP" altLang="ja-JP" sz="4400">
                <a:solidFill>
                  <a:srgbClr val="FFFFFF"/>
                </a:solidFill>
              </a:rPr>
              <a:t>証し人たちは　見つむるなり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走れひたすらに　前を見つつ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前を見つつ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89" name="Text Box 1">
            <a:extLst>
              <a:ext uri="{FF2B5EF4-FFF2-40B4-BE49-F238E27FC236}">
                <a16:creationId xmlns:a16="http://schemas.microsoft.com/office/drawing/2014/main" id="{1EA2DC92-34E9-AA1A-D3E4-332889D89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0863" y="0"/>
            <a:ext cx="4783137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 sz="2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聖２８６　ゆけわがたましい</a:t>
            </a:r>
          </a:p>
        </p:txBody>
      </p:sp>
      <p:sp>
        <p:nvSpPr>
          <p:cNvPr id="1101827" name="Text Box 2">
            <a:extLst>
              <a:ext uri="{FF2B5EF4-FFF2-40B4-BE49-F238E27FC236}">
                <a16:creationId xmlns:a16="http://schemas.microsoft.com/office/drawing/2014/main" id="{DAB3C76D-3ED2-BD49-9B1F-14EB923C0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75" y="1679575"/>
            <a:ext cx="830263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1101828" name="Text Box 3">
            <a:extLst>
              <a:ext uri="{FF2B5EF4-FFF2-40B4-BE49-F238E27FC236}">
                <a16:creationId xmlns:a16="http://schemas.microsoft.com/office/drawing/2014/main" id="{84AEF608-FCE3-DB0B-7BAD-7E8389D35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54025" y="217488"/>
            <a:ext cx="8632825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③</a:t>
            </a:r>
            <a:r>
              <a:rPr lang="ja-JP" altLang="ja-JP" sz="4400">
                <a:solidFill>
                  <a:srgbClr val="FFFFFF"/>
                </a:solidFill>
              </a:rPr>
              <a:t>御神は手ずから　褒美を取りて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「いま一息ぞ」と　声かけたもう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声かけたもう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874" name="Text Box 1">
            <a:extLst>
              <a:ext uri="{FF2B5EF4-FFF2-40B4-BE49-F238E27FC236}">
                <a16:creationId xmlns:a16="http://schemas.microsoft.com/office/drawing/2014/main" id="{3A445437-26C4-D199-FBB6-2C6F63265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413" y="0"/>
            <a:ext cx="520858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ja-JP" altLang="ja-JP" sz="280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 eaLnBrk="1" hangingPunct="1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聖２８６　ゆけわがたましい</a:t>
            </a:r>
          </a:p>
        </p:txBody>
      </p:sp>
      <p:sp>
        <p:nvSpPr>
          <p:cNvPr id="1103875" name="Text Box 2">
            <a:extLst>
              <a:ext uri="{FF2B5EF4-FFF2-40B4-BE49-F238E27FC236}">
                <a16:creationId xmlns:a16="http://schemas.microsoft.com/office/drawing/2014/main" id="{F8182CBB-935A-6B78-5650-B8647911B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75" y="1679575"/>
            <a:ext cx="830263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1103876" name="Text Box 3">
            <a:extLst>
              <a:ext uri="{FF2B5EF4-FFF2-40B4-BE49-F238E27FC236}">
                <a16:creationId xmlns:a16="http://schemas.microsoft.com/office/drawing/2014/main" id="{6CF0C780-36B7-A2FD-4B9A-06190FF99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93725" y="333375"/>
            <a:ext cx="9026525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④</a:t>
            </a:r>
            <a:r>
              <a:rPr lang="ja-JP" altLang="ja-JP" sz="4400">
                <a:solidFill>
                  <a:srgbClr val="FFFFFF"/>
                </a:solidFill>
              </a:rPr>
              <a:t>褒美を得る日言わん　「救い主よ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皆汝</a:t>
            </a:r>
            <a:r>
              <a:rPr lang="ja-JP" altLang="ja-JP" sz="3200">
                <a:solidFill>
                  <a:srgbClr val="FFFFFF"/>
                </a:solidFill>
              </a:rPr>
              <a:t>(な)</a:t>
            </a:r>
            <a:r>
              <a:rPr lang="ja-JP" altLang="ja-JP" sz="4400">
                <a:solidFill>
                  <a:srgbClr val="FFFFFF"/>
                </a:solidFill>
              </a:rPr>
              <a:t>がものなり　我受けじ」と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「我受けじ」と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Text Box 1">
            <a:extLst>
              <a:ext uri="{FF2B5EF4-FFF2-40B4-BE49-F238E27FC236}">
                <a16:creationId xmlns:a16="http://schemas.microsoft.com/office/drawing/2014/main" id="{43160722-9DBA-97F4-8076-4A9DE23CA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聖２０６　道を失い</a:t>
            </a:r>
          </a:p>
        </p:txBody>
      </p:sp>
      <p:sp>
        <p:nvSpPr>
          <p:cNvPr id="499715" name="Text Box 2">
            <a:extLst>
              <a:ext uri="{FF2B5EF4-FFF2-40B4-BE49-F238E27FC236}">
                <a16:creationId xmlns:a16="http://schemas.microsoft.com/office/drawing/2014/main" id="{D12D9EA7-C6FC-C154-D69C-B72A96A08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863600"/>
            <a:ext cx="8899525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>
                <a:solidFill>
                  <a:srgbClr val="000000"/>
                </a:solidFill>
              </a:rPr>
              <a:t>  </a:t>
            </a:r>
            <a:r>
              <a:rPr lang="ja-JP" altLang="ja-JP" sz="4400">
                <a:solidFill>
                  <a:srgbClr val="FFFFFF"/>
                </a:solidFill>
              </a:rPr>
              <a:t>③冷たき巌</a:t>
            </a:r>
            <a:r>
              <a:rPr lang="ja-JP" altLang="ja-JP" sz="3200">
                <a:solidFill>
                  <a:srgbClr val="FFFFFF"/>
                </a:solidFill>
              </a:rPr>
              <a:t>(いわ)</a:t>
            </a:r>
            <a:r>
              <a:rPr lang="ja-JP" altLang="ja-JP" sz="4400">
                <a:solidFill>
                  <a:srgbClr val="FFFFFF"/>
                </a:solidFill>
              </a:rPr>
              <a:t>の　影にありて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 明日も知れざる　草花さえ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 色鮮やかに　主は咲かせたもう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 その恵みよ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7" name="Text Box 1">
            <a:extLst>
              <a:ext uri="{FF2B5EF4-FFF2-40B4-BE49-F238E27FC236}">
                <a16:creationId xmlns:a16="http://schemas.microsoft.com/office/drawing/2014/main" id="{C8EEC5C2-BCFF-4C60-AF3C-EB2DA607D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1713" y="0"/>
            <a:ext cx="5602287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 sz="2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聖２８７　たたかえ！十字架の戦士</a:t>
            </a:r>
          </a:p>
        </p:txBody>
      </p:sp>
      <p:sp>
        <p:nvSpPr>
          <p:cNvPr id="1105923" name="Text Box 2">
            <a:extLst>
              <a:ext uri="{FF2B5EF4-FFF2-40B4-BE49-F238E27FC236}">
                <a16:creationId xmlns:a16="http://schemas.microsoft.com/office/drawing/2014/main" id="{F17451F2-83A8-519F-851E-63072F42C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75" y="1679575"/>
            <a:ext cx="830263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1105924" name="Text Box 3">
            <a:extLst>
              <a:ext uri="{FF2B5EF4-FFF2-40B4-BE49-F238E27FC236}">
                <a16:creationId xmlns:a16="http://schemas.microsoft.com/office/drawing/2014/main" id="{F9F39184-5DFA-7B07-61C9-88DE86054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3675" y="333375"/>
            <a:ext cx="8943975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①</a:t>
            </a:r>
            <a:r>
              <a:rPr lang="ja-JP" altLang="ja-JP" sz="4400">
                <a:solidFill>
                  <a:srgbClr val="FFFFFF"/>
                </a:solidFill>
              </a:rPr>
              <a:t>戦え戦え　十字架の戦士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御神と人との　敵サタンの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たくらみ見破れ　打ち敗れ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主イェスの救いを　伝えるために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1" name="Text Box 1">
            <a:extLst>
              <a:ext uri="{FF2B5EF4-FFF2-40B4-BE49-F238E27FC236}">
                <a16:creationId xmlns:a16="http://schemas.microsoft.com/office/drawing/2014/main" id="{8861587D-FF76-76C1-CE42-5DCD1873E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1713" y="0"/>
            <a:ext cx="5602287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 sz="2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聖２８７　たたかえ！十字架の戦士</a:t>
            </a:r>
          </a:p>
        </p:txBody>
      </p:sp>
      <p:sp>
        <p:nvSpPr>
          <p:cNvPr id="1107971" name="Text Box 2">
            <a:extLst>
              <a:ext uri="{FF2B5EF4-FFF2-40B4-BE49-F238E27FC236}">
                <a16:creationId xmlns:a16="http://schemas.microsoft.com/office/drawing/2014/main" id="{8ED1BE4B-A2B7-FE5E-BB8C-BBF88BF28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75" y="1679575"/>
            <a:ext cx="830263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1107972" name="Text Box 3">
            <a:extLst>
              <a:ext uri="{FF2B5EF4-FFF2-40B4-BE49-F238E27FC236}">
                <a16:creationId xmlns:a16="http://schemas.microsoft.com/office/drawing/2014/main" id="{82DE304C-63B7-712F-71AB-BE06F796E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52438" y="333375"/>
            <a:ext cx="9459913" cy="471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暗闇なにぞ　嵐もなにぞ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御言葉かざして戦え　退くな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眼</a:t>
            </a:r>
            <a:r>
              <a:rPr lang="ja-JP" altLang="ja-JP" sz="3200">
                <a:solidFill>
                  <a:srgbClr val="FFFFFF"/>
                </a:solidFill>
              </a:rPr>
              <a:t>(まなこ)</a:t>
            </a:r>
            <a:r>
              <a:rPr lang="ja-JP" altLang="ja-JP" sz="4400">
                <a:solidFill>
                  <a:srgbClr val="FFFFFF"/>
                </a:solidFill>
              </a:rPr>
              <a:t>を大きく　遠く見開き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茨</a:t>
            </a:r>
            <a:r>
              <a:rPr lang="ja-JP" altLang="ja-JP" sz="3200">
                <a:solidFill>
                  <a:srgbClr val="FFFFFF"/>
                </a:solidFill>
              </a:rPr>
              <a:t>(いばら)</a:t>
            </a:r>
            <a:r>
              <a:rPr lang="ja-JP" altLang="ja-JP" sz="4400">
                <a:solidFill>
                  <a:srgbClr val="FFFFFF"/>
                </a:solidFill>
              </a:rPr>
              <a:t>の道をも　踏み分けながら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召しある所は　どこへも進め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5" name="Text Box 1">
            <a:extLst>
              <a:ext uri="{FF2B5EF4-FFF2-40B4-BE49-F238E27FC236}">
                <a16:creationId xmlns:a16="http://schemas.microsoft.com/office/drawing/2014/main" id="{438935C0-D141-518B-2CE8-EB3CB5262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1713" y="0"/>
            <a:ext cx="5602287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 sz="2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聖２８７　たたかえ！十字架の戦士</a:t>
            </a:r>
          </a:p>
        </p:txBody>
      </p:sp>
      <p:sp>
        <p:nvSpPr>
          <p:cNvPr id="1110019" name="Text Box 2">
            <a:extLst>
              <a:ext uri="{FF2B5EF4-FFF2-40B4-BE49-F238E27FC236}">
                <a16:creationId xmlns:a16="http://schemas.microsoft.com/office/drawing/2014/main" id="{537F2996-09C1-0222-E36C-341DF9F2F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75" y="1679575"/>
            <a:ext cx="830263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1110020" name="Text Box 3">
            <a:extLst>
              <a:ext uri="{FF2B5EF4-FFF2-40B4-BE49-F238E27FC236}">
                <a16:creationId xmlns:a16="http://schemas.microsoft.com/office/drawing/2014/main" id="{F67EC0F0-6F21-3DC7-D79B-9C252C24C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66725" y="333375"/>
            <a:ext cx="9490075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②</a:t>
            </a:r>
            <a:r>
              <a:rPr lang="ja-JP" altLang="ja-JP" sz="4400">
                <a:solidFill>
                  <a:srgbClr val="FFFFFF"/>
                </a:solidFill>
              </a:rPr>
              <a:t>戦え戦え　十字架の戦士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　真理と正義の　敵サタンの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　惑わし破れ　打ち破れ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　主イェスの御国を　来たらすために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09" name="Text Box 1">
            <a:extLst>
              <a:ext uri="{FF2B5EF4-FFF2-40B4-BE49-F238E27FC236}">
                <a16:creationId xmlns:a16="http://schemas.microsoft.com/office/drawing/2014/main" id="{101820EB-6BB7-5ACF-1F13-287CFE636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1713" y="0"/>
            <a:ext cx="5602287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 sz="2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聖２８７　たたかえ！十字架の戦士</a:t>
            </a:r>
          </a:p>
        </p:txBody>
      </p:sp>
      <p:sp>
        <p:nvSpPr>
          <p:cNvPr id="1112067" name="Text Box 2">
            <a:extLst>
              <a:ext uri="{FF2B5EF4-FFF2-40B4-BE49-F238E27FC236}">
                <a16:creationId xmlns:a16="http://schemas.microsoft.com/office/drawing/2014/main" id="{08914593-52F7-9878-574D-7FDAB8EB7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75" y="1679575"/>
            <a:ext cx="830263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1112068" name="Text Box 3">
            <a:extLst>
              <a:ext uri="{FF2B5EF4-FFF2-40B4-BE49-F238E27FC236}">
                <a16:creationId xmlns:a16="http://schemas.microsoft.com/office/drawing/2014/main" id="{89EFB90C-A31F-BC93-AF54-27550EE1A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52438" y="333375"/>
            <a:ext cx="9459913" cy="471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大水なにぞ　炎もなにぞ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御霊に満たされ戦え　進み行け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眼</a:t>
            </a:r>
            <a:r>
              <a:rPr lang="ja-JP" altLang="ja-JP" sz="3200">
                <a:solidFill>
                  <a:srgbClr val="FFFFFF"/>
                </a:solidFill>
              </a:rPr>
              <a:t>(まなこ)</a:t>
            </a:r>
            <a:r>
              <a:rPr lang="ja-JP" altLang="ja-JP" sz="4400">
                <a:solidFill>
                  <a:srgbClr val="FFFFFF"/>
                </a:solidFill>
              </a:rPr>
              <a:t>を大きく　遠く見開き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茨</a:t>
            </a:r>
            <a:r>
              <a:rPr lang="ja-JP" altLang="ja-JP" sz="3200">
                <a:solidFill>
                  <a:srgbClr val="FFFFFF"/>
                </a:solidFill>
              </a:rPr>
              <a:t>(いばら)</a:t>
            </a:r>
            <a:r>
              <a:rPr lang="ja-JP" altLang="ja-JP" sz="4400">
                <a:solidFill>
                  <a:srgbClr val="FFFFFF"/>
                </a:solidFill>
              </a:rPr>
              <a:t>の道をも　踏み分けながら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召しある所は　どこへも進め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3" name="Text Box 1">
            <a:extLst>
              <a:ext uri="{FF2B5EF4-FFF2-40B4-BE49-F238E27FC236}">
                <a16:creationId xmlns:a16="http://schemas.microsoft.com/office/drawing/2014/main" id="{8821C546-4D61-A9E1-C6EF-DE47B244B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0"/>
            <a:ext cx="518160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HG丸ｺﾞｼｯｸM-PRO" panose="020F0600000000000000" pitchFamily="50" charset="-128"/>
              </a:rPr>
              <a:t>聖２８８　わが救い主よ</a:t>
            </a:r>
          </a:p>
        </p:txBody>
      </p:sp>
      <p:sp>
        <p:nvSpPr>
          <p:cNvPr id="1114115" name="Text Box 2">
            <a:extLst>
              <a:ext uri="{FF2B5EF4-FFF2-40B4-BE49-F238E27FC236}">
                <a16:creationId xmlns:a16="http://schemas.microsoft.com/office/drawing/2014/main" id="{560EB131-2002-BA45-5D08-F872006F4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42938" y="-158750"/>
            <a:ext cx="9786938" cy="47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3200">
                <a:solidFill>
                  <a:srgbClr val="FFFFFF"/>
                </a:solidFill>
              </a:rPr>
              <a:t>                                   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①</a:t>
            </a:r>
            <a:r>
              <a:rPr lang="ja-JP" altLang="ja-JP" sz="4400">
                <a:solidFill>
                  <a:srgbClr val="FFFFFF"/>
                </a:solidFill>
              </a:rPr>
              <a:t>我が救い主よ　御文に学びぬ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神に行く道を　まことといのちを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3200">
                <a:solidFill>
                  <a:srgbClr val="FFFFFF"/>
                </a:solidFill>
              </a:rPr>
              <a:t>　　　　　　　　　　　　　　　　　　　　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②心を熱くし　民をば教えし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柔和なる主の顔　心にぞ移さん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7" name="Text Box 1">
            <a:extLst>
              <a:ext uri="{FF2B5EF4-FFF2-40B4-BE49-F238E27FC236}">
                <a16:creationId xmlns:a16="http://schemas.microsoft.com/office/drawing/2014/main" id="{B9EE5F0B-7C6E-F87E-2917-FE7C9ECF5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0"/>
            <a:ext cx="518160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HG丸ｺﾞｼｯｸM-PRO" panose="020F0600000000000000" pitchFamily="50" charset="-128"/>
              </a:rPr>
              <a:t>聖２８８　わが救い主よ</a:t>
            </a:r>
          </a:p>
        </p:txBody>
      </p:sp>
      <p:sp>
        <p:nvSpPr>
          <p:cNvPr id="1116163" name="Text Box 2">
            <a:extLst>
              <a:ext uri="{FF2B5EF4-FFF2-40B4-BE49-F238E27FC236}">
                <a16:creationId xmlns:a16="http://schemas.microsoft.com/office/drawing/2014/main" id="{61FFA1C9-EF69-B3D9-2843-23D789E91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42938" y="-158750"/>
            <a:ext cx="9786938" cy="47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3200">
                <a:solidFill>
                  <a:srgbClr val="FFFFFF"/>
                </a:solidFill>
              </a:rPr>
              <a:t>                                   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③</a:t>
            </a:r>
            <a:r>
              <a:rPr lang="ja-JP" altLang="ja-JP" sz="4400">
                <a:solidFill>
                  <a:srgbClr val="FFFFFF"/>
                </a:solidFill>
              </a:rPr>
              <a:t>荒野の心を　寒き夜の祈り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　十字架上の叫び　繰り返し学ばん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3200">
                <a:solidFill>
                  <a:srgbClr val="FFFFFF"/>
                </a:solidFill>
              </a:rPr>
              <a:t>　　　　　　　　　　　　　　　　　　　　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④給いし教えを　畏</a:t>
            </a:r>
            <a:r>
              <a:rPr lang="ja-JP" altLang="ja-JP" sz="3200">
                <a:solidFill>
                  <a:srgbClr val="FFFFFF"/>
                </a:solidFill>
              </a:rPr>
              <a:t>(かしこ)</a:t>
            </a:r>
            <a:r>
              <a:rPr lang="ja-JP" altLang="ja-JP" sz="4400">
                <a:solidFill>
                  <a:srgbClr val="FFFFFF"/>
                </a:solidFill>
              </a:rPr>
              <a:t>むこの身に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御姿をいよよ　映し給え主よ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1" name="Text Box 1">
            <a:extLst>
              <a:ext uri="{FF2B5EF4-FFF2-40B4-BE49-F238E27FC236}">
                <a16:creationId xmlns:a16="http://schemas.microsoft.com/office/drawing/2014/main" id="{B8B388CC-E5D9-ECEC-377C-C8608AA6A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0"/>
            <a:ext cx="518160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HG丸ｺﾞｼｯｸM-PRO" panose="020F0600000000000000" pitchFamily="50" charset="-128"/>
              </a:rPr>
              <a:t>聖２８９　たれぞみいくさに</a:t>
            </a:r>
          </a:p>
        </p:txBody>
      </p:sp>
      <p:sp>
        <p:nvSpPr>
          <p:cNvPr id="1118211" name="Text Box 2">
            <a:extLst>
              <a:ext uri="{FF2B5EF4-FFF2-40B4-BE49-F238E27FC236}">
                <a16:creationId xmlns:a16="http://schemas.microsoft.com/office/drawing/2014/main" id="{677363E1-FB16-EE5F-416C-71CDEC85A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9550" y="358775"/>
            <a:ext cx="935355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①</a:t>
            </a:r>
            <a:r>
              <a:rPr lang="ja-JP" altLang="ja-JP" sz="4400">
                <a:solidFill>
                  <a:srgbClr val="FFFFFF"/>
                </a:solidFill>
              </a:rPr>
              <a:t>誰</a:t>
            </a:r>
            <a:r>
              <a:rPr lang="ja-JP" altLang="ja-JP" sz="3200">
                <a:solidFill>
                  <a:srgbClr val="FFFFFF"/>
                </a:solidFill>
              </a:rPr>
              <a:t>(たれ)</a:t>
            </a:r>
            <a:r>
              <a:rPr lang="ja-JP" altLang="ja-JP" sz="4400">
                <a:solidFill>
                  <a:srgbClr val="FFFFFF"/>
                </a:solidFill>
              </a:rPr>
              <a:t>ぞ御戦に　赴</a:t>
            </a:r>
            <a:r>
              <a:rPr lang="ja-JP" altLang="ja-JP" sz="3200">
                <a:solidFill>
                  <a:srgbClr val="FFFFFF"/>
                </a:solidFill>
              </a:rPr>
              <a:t>(おもむ)</a:t>
            </a:r>
            <a:r>
              <a:rPr lang="ja-JP" altLang="ja-JP" sz="4400">
                <a:solidFill>
                  <a:srgbClr val="FFFFFF"/>
                </a:solidFill>
              </a:rPr>
              <a:t>く主の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血に染む御旗の　後に行くは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そはみ杯の　苦きを舐め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主の十字架を荷う　ものにぞある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5" name="Text Box 1">
            <a:extLst>
              <a:ext uri="{FF2B5EF4-FFF2-40B4-BE49-F238E27FC236}">
                <a16:creationId xmlns:a16="http://schemas.microsoft.com/office/drawing/2014/main" id="{835C49CB-8ABF-B9EF-D51F-27C6F75AA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0"/>
            <a:ext cx="518160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HG丸ｺﾞｼｯｸM-PRO" panose="020F0600000000000000" pitchFamily="50" charset="-128"/>
              </a:rPr>
              <a:t>聖２８９　たれぞみいくさに</a:t>
            </a:r>
          </a:p>
        </p:txBody>
      </p:sp>
      <p:sp>
        <p:nvSpPr>
          <p:cNvPr id="1120259" name="Text Box 2">
            <a:extLst>
              <a:ext uri="{FF2B5EF4-FFF2-40B4-BE49-F238E27FC236}">
                <a16:creationId xmlns:a16="http://schemas.microsoft.com/office/drawing/2014/main" id="{51C0191A-9977-E39B-F48E-1DAA34D9E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9550" y="358775"/>
            <a:ext cx="935355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②</a:t>
            </a:r>
            <a:r>
              <a:rPr lang="ja-JP" altLang="ja-JP" sz="4400">
                <a:solidFill>
                  <a:srgbClr val="FFFFFF"/>
                </a:solidFill>
              </a:rPr>
              <a:t>主のみ弟子たりし　証し人は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　死ぬ間際に主を　空に仰ぎ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　「彼等を赦せ」と　主に祈りぬ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　彼の足跡を　踏むは誰ぞ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29" name="Text Box 1">
            <a:extLst>
              <a:ext uri="{FF2B5EF4-FFF2-40B4-BE49-F238E27FC236}">
                <a16:creationId xmlns:a16="http://schemas.microsoft.com/office/drawing/2014/main" id="{E769118B-4F1F-8A3A-3D32-9E28CBB25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0"/>
            <a:ext cx="518160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HG丸ｺﾞｼｯｸM-PRO" panose="020F0600000000000000" pitchFamily="50" charset="-128"/>
              </a:rPr>
              <a:t>聖２８９　たれぞみいくさに</a:t>
            </a:r>
          </a:p>
        </p:txBody>
      </p:sp>
      <p:sp>
        <p:nvSpPr>
          <p:cNvPr id="1122307" name="Text Box 2">
            <a:extLst>
              <a:ext uri="{FF2B5EF4-FFF2-40B4-BE49-F238E27FC236}">
                <a16:creationId xmlns:a16="http://schemas.microsoft.com/office/drawing/2014/main" id="{FA712D9D-0C23-4655-3C8E-3B68F2808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9550" y="358775"/>
            <a:ext cx="935355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③</a:t>
            </a:r>
            <a:r>
              <a:rPr lang="ja-JP" altLang="ja-JP" sz="4400">
                <a:solidFill>
                  <a:srgbClr val="FFFFFF"/>
                </a:solidFill>
              </a:rPr>
              <a:t>主の選びを受け　御霊に満ち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十字架にかけられ　火にて焼かれ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獣に裂かれし　聖徒たちの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後を慕いつつ　行くは誰ぞ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3" name="Text Box 1">
            <a:extLst>
              <a:ext uri="{FF2B5EF4-FFF2-40B4-BE49-F238E27FC236}">
                <a16:creationId xmlns:a16="http://schemas.microsoft.com/office/drawing/2014/main" id="{B833053D-4BF3-4DBF-A329-99B0CDC28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0"/>
            <a:ext cx="518160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HG丸ｺﾞｼｯｸM-PRO" panose="020F0600000000000000" pitchFamily="50" charset="-128"/>
              </a:rPr>
              <a:t>聖２８９　たれぞみいくさに</a:t>
            </a:r>
          </a:p>
        </p:txBody>
      </p:sp>
      <p:sp>
        <p:nvSpPr>
          <p:cNvPr id="1124355" name="Text Box 2">
            <a:extLst>
              <a:ext uri="{FF2B5EF4-FFF2-40B4-BE49-F238E27FC236}">
                <a16:creationId xmlns:a16="http://schemas.microsoft.com/office/drawing/2014/main" id="{ED947DAD-1082-A5A8-8366-57BA6B65C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9550" y="358775"/>
            <a:ext cx="935355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④</a:t>
            </a:r>
            <a:r>
              <a:rPr lang="ja-JP" altLang="ja-JP" sz="4400">
                <a:solidFill>
                  <a:srgbClr val="FFFFFF"/>
                </a:solidFill>
              </a:rPr>
              <a:t>老いたる人たち　若人</a:t>
            </a:r>
            <a:r>
              <a:rPr lang="ja-JP" altLang="ja-JP" sz="3200">
                <a:solidFill>
                  <a:srgbClr val="FFFFFF"/>
                </a:solidFill>
              </a:rPr>
              <a:t>(わこうど)</a:t>
            </a:r>
            <a:r>
              <a:rPr lang="ja-JP" altLang="ja-JP" sz="4400">
                <a:solidFill>
                  <a:srgbClr val="FFFFFF"/>
                </a:solidFill>
              </a:rPr>
              <a:t>たち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御座を取り巻きて　勝ち歌歌う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彼等は悩みを　経しものなり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われらも彼等の　道をば踏まん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Text Box 1">
            <a:extLst>
              <a:ext uri="{FF2B5EF4-FFF2-40B4-BE49-F238E27FC236}">
                <a16:creationId xmlns:a16="http://schemas.microsoft.com/office/drawing/2014/main" id="{8D88E7AF-E067-30B3-3539-572055849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聖２０６　道を失い</a:t>
            </a:r>
          </a:p>
        </p:txBody>
      </p:sp>
      <p:sp>
        <p:nvSpPr>
          <p:cNvPr id="501763" name="Text Box 2">
            <a:extLst>
              <a:ext uri="{FF2B5EF4-FFF2-40B4-BE49-F238E27FC236}">
                <a16:creationId xmlns:a16="http://schemas.microsoft.com/office/drawing/2014/main" id="{D9EF2531-377B-BC3F-3FFB-CC799F30E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863600"/>
            <a:ext cx="8899525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>
                <a:solidFill>
                  <a:srgbClr val="000000"/>
                </a:solidFill>
              </a:rPr>
              <a:t>  </a:t>
            </a:r>
            <a:r>
              <a:rPr lang="ja-JP" altLang="ja-JP" sz="4400">
                <a:solidFill>
                  <a:srgbClr val="FFFFFF"/>
                </a:solidFill>
              </a:rPr>
              <a:t>④小さきものの　涙さえも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 拭</a:t>
            </a:r>
            <a:r>
              <a:rPr lang="ja-JP" altLang="ja-JP" sz="3200">
                <a:solidFill>
                  <a:srgbClr val="FFFFFF"/>
                </a:solidFill>
              </a:rPr>
              <a:t>(ぬぐ)</a:t>
            </a:r>
            <a:r>
              <a:rPr lang="ja-JP" altLang="ja-JP" sz="4400">
                <a:solidFill>
                  <a:srgbClr val="FFFFFF"/>
                </a:solidFill>
              </a:rPr>
              <a:t>い給いし　優しき主は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 今も世人を　見捨てたまわじ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 憐れみもて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7" name="Text Box 1">
            <a:extLst>
              <a:ext uri="{FF2B5EF4-FFF2-40B4-BE49-F238E27FC236}">
                <a16:creationId xmlns:a16="http://schemas.microsoft.com/office/drawing/2014/main" id="{DAB85D90-BF98-EFA8-F0C5-5DA65F72C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0"/>
            <a:ext cx="518160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HG丸ｺﾞｼｯｸM-PRO" panose="020F0600000000000000" pitchFamily="50" charset="-128"/>
              </a:rPr>
              <a:t>聖２９０　めしいがおもて通りを</a:t>
            </a:r>
          </a:p>
        </p:txBody>
      </p:sp>
      <p:sp>
        <p:nvSpPr>
          <p:cNvPr id="1126403" name="Text Box 2">
            <a:extLst>
              <a:ext uri="{FF2B5EF4-FFF2-40B4-BE49-F238E27FC236}">
                <a16:creationId xmlns:a16="http://schemas.microsoft.com/office/drawing/2014/main" id="{F0A38528-B8FC-D82B-B284-34AC9BF90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9550" y="358775"/>
            <a:ext cx="935355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①めしいが表通りを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   トボトボ歩いてると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　 憐れみ深い主が見て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   慰め癒しました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1" name="Text Box 1">
            <a:extLst>
              <a:ext uri="{FF2B5EF4-FFF2-40B4-BE49-F238E27FC236}">
                <a16:creationId xmlns:a16="http://schemas.microsoft.com/office/drawing/2014/main" id="{30A2A4F9-5EBB-D084-5846-0359499C1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0"/>
            <a:ext cx="518160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HG丸ｺﾞｼｯｸM-PRO" panose="020F0600000000000000" pitchFamily="50" charset="-128"/>
              </a:rPr>
              <a:t>聖２９０　めしいがおもて通りを</a:t>
            </a:r>
          </a:p>
        </p:txBody>
      </p:sp>
      <p:sp>
        <p:nvSpPr>
          <p:cNvPr id="1128451" name="Text Box 2">
            <a:extLst>
              <a:ext uri="{FF2B5EF4-FFF2-40B4-BE49-F238E27FC236}">
                <a16:creationId xmlns:a16="http://schemas.microsoft.com/office/drawing/2014/main" id="{82DC93B4-AA6A-8263-FEC8-F92C85759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9550" y="358775"/>
            <a:ext cx="9353550" cy="51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　  救いの君が来るまで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    涙と悩みの夜が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　  続いたけれども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    この日闇夜は明けたのです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</a:endParaRP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5" name="Text Box 1">
            <a:extLst>
              <a:ext uri="{FF2B5EF4-FFF2-40B4-BE49-F238E27FC236}">
                <a16:creationId xmlns:a16="http://schemas.microsoft.com/office/drawing/2014/main" id="{1A01163E-3661-188A-319B-19804F0ED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0"/>
            <a:ext cx="518160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HG丸ｺﾞｼｯｸM-PRO" panose="020F0600000000000000" pitchFamily="50" charset="-128"/>
              </a:rPr>
              <a:t>聖２９０　めしいがおもて通りを</a:t>
            </a:r>
          </a:p>
        </p:txBody>
      </p:sp>
      <p:sp>
        <p:nvSpPr>
          <p:cNvPr id="1130499" name="Text Box 2">
            <a:extLst>
              <a:ext uri="{FF2B5EF4-FFF2-40B4-BE49-F238E27FC236}">
                <a16:creationId xmlns:a16="http://schemas.microsoft.com/office/drawing/2014/main" id="{6BA4CF3A-F7C4-91DB-F4F6-36D39F331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9550" y="358775"/>
            <a:ext cx="935355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②家より友より離れ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　 墓場で寝起きしてる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　 みじめな若者さえも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   自由にせられました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49" name="Text Box 1">
            <a:extLst>
              <a:ext uri="{FF2B5EF4-FFF2-40B4-BE49-F238E27FC236}">
                <a16:creationId xmlns:a16="http://schemas.microsoft.com/office/drawing/2014/main" id="{4A2E24FF-9C3B-A204-08AF-F53FAF577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0"/>
            <a:ext cx="518160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HG丸ｺﾞｼｯｸM-PRO" panose="020F0600000000000000" pitchFamily="50" charset="-128"/>
              </a:rPr>
              <a:t>聖２９０　めしいがおもて通りを</a:t>
            </a:r>
          </a:p>
        </p:txBody>
      </p:sp>
      <p:sp>
        <p:nvSpPr>
          <p:cNvPr id="1132547" name="Text Box 2">
            <a:extLst>
              <a:ext uri="{FF2B5EF4-FFF2-40B4-BE49-F238E27FC236}">
                <a16:creationId xmlns:a16="http://schemas.microsoft.com/office/drawing/2014/main" id="{7DC77E14-A39F-C58B-AEAE-1D9ED9BBF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9550" y="358775"/>
            <a:ext cx="9353550" cy="51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　  救いの君が来るまで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    涙と悩みの夜が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　  続いたけれども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    この日闇夜は明けたのです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</a:endParaRP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3" name="Text Box 1">
            <a:extLst>
              <a:ext uri="{FF2B5EF4-FFF2-40B4-BE49-F238E27FC236}">
                <a16:creationId xmlns:a16="http://schemas.microsoft.com/office/drawing/2014/main" id="{8BD39A93-0E2A-6D39-8288-29B1C3AD2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0"/>
            <a:ext cx="518160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HG丸ｺﾞｼｯｸM-PRO" panose="020F0600000000000000" pitchFamily="50" charset="-128"/>
              </a:rPr>
              <a:t>聖２９０　めしいがおもて通りを</a:t>
            </a:r>
          </a:p>
        </p:txBody>
      </p:sp>
      <p:sp>
        <p:nvSpPr>
          <p:cNvPr id="1134595" name="Text Box 2">
            <a:extLst>
              <a:ext uri="{FF2B5EF4-FFF2-40B4-BE49-F238E27FC236}">
                <a16:creationId xmlns:a16="http://schemas.microsoft.com/office/drawing/2014/main" id="{30AA965B-6F29-76B9-577B-45375B16E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9550" y="358775"/>
            <a:ext cx="935355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③手足のきかない者も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   病に悩む人も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　 癒して強くしたのは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   これこそキリストです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7" name="Text Box 1">
            <a:extLst>
              <a:ext uri="{FF2B5EF4-FFF2-40B4-BE49-F238E27FC236}">
                <a16:creationId xmlns:a16="http://schemas.microsoft.com/office/drawing/2014/main" id="{38AA3A02-6A54-0A19-BAC9-1C4E7664A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0"/>
            <a:ext cx="518160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HG丸ｺﾞｼｯｸM-PRO" panose="020F0600000000000000" pitchFamily="50" charset="-128"/>
              </a:rPr>
              <a:t>聖２９０　めしいがおもて通りを</a:t>
            </a:r>
          </a:p>
        </p:txBody>
      </p:sp>
      <p:sp>
        <p:nvSpPr>
          <p:cNvPr id="1136643" name="Text Box 2">
            <a:extLst>
              <a:ext uri="{FF2B5EF4-FFF2-40B4-BE49-F238E27FC236}">
                <a16:creationId xmlns:a16="http://schemas.microsoft.com/office/drawing/2014/main" id="{9DD16788-22E7-A890-22BB-7BDE07A53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9550" y="358775"/>
            <a:ext cx="9353550" cy="51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　  救いの君が来るまで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    涙と悩みの夜が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　  続いたけれども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    この日闇夜は明けたのです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</a:endParaRP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1" name="Text Box 1">
            <a:extLst>
              <a:ext uri="{FF2B5EF4-FFF2-40B4-BE49-F238E27FC236}">
                <a16:creationId xmlns:a16="http://schemas.microsoft.com/office/drawing/2014/main" id="{173DECF7-6C3C-67F5-8C5B-81E53410F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0"/>
            <a:ext cx="518160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HG丸ｺﾞｼｯｸM-PRO" panose="020F0600000000000000" pitchFamily="50" charset="-128"/>
              </a:rPr>
              <a:t>聖２９０　めしいがおもて通りを</a:t>
            </a:r>
          </a:p>
        </p:txBody>
      </p:sp>
      <p:sp>
        <p:nvSpPr>
          <p:cNvPr id="1138691" name="Text Box 2">
            <a:extLst>
              <a:ext uri="{FF2B5EF4-FFF2-40B4-BE49-F238E27FC236}">
                <a16:creationId xmlns:a16="http://schemas.microsoft.com/office/drawing/2014/main" id="{EAF0DF61-5F0D-11FA-A691-26CF0F652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9550" y="358775"/>
            <a:ext cx="935355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④心を責めたてる罪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   頑固な悪いくせも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　 傷つき苦しむ胸も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   御声で治りました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5" name="Text Box 1">
            <a:extLst>
              <a:ext uri="{FF2B5EF4-FFF2-40B4-BE49-F238E27FC236}">
                <a16:creationId xmlns:a16="http://schemas.microsoft.com/office/drawing/2014/main" id="{37A4759C-45FB-2B43-AE88-6AF07AF08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0"/>
            <a:ext cx="518160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HG丸ｺﾞｼｯｸM-PRO" panose="020F0600000000000000" pitchFamily="50" charset="-128"/>
              </a:rPr>
              <a:t>聖２９０　めしいがおもて通りを</a:t>
            </a:r>
          </a:p>
        </p:txBody>
      </p:sp>
      <p:sp>
        <p:nvSpPr>
          <p:cNvPr id="1140739" name="Text Box 2">
            <a:extLst>
              <a:ext uri="{FF2B5EF4-FFF2-40B4-BE49-F238E27FC236}">
                <a16:creationId xmlns:a16="http://schemas.microsoft.com/office/drawing/2014/main" id="{C03D8C40-18CE-1196-B587-BE9F93FD4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9550" y="358775"/>
            <a:ext cx="9353550" cy="51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　  救いの君が来るまで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    涙と悩みの夜が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　  続いたけれども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    この日闇夜は明けたのです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</a:endParaRP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69" name="Text Box 1">
            <a:extLst>
              <a:ext uri="{FF2B5EF4-FFF2-40B4-BE49-F238E27FC236}">
                <a16:creationId xmlns:a16="http://schemas.microsoft.com/office/drawing/2014/main" id="{B5948BCA-6C82-D70C-EDDB-C8DEEA73A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0"/>
            <a:ext cx="518160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HG丸ｺﾞｼｯｸM-PRO" panose="020F0600000000000000" pitchFamily="50" charset="-128"/>
              </a:rPr>
              <a:t>聖２９１　たたかえ主のため</a:t>
            </a:r>
          </a:p>
        </p:txBody>
      </p:sp>
      <p:sp>
        <p:nvSpPr>
          <p:cNvPr id="1142787" name="Text Box 2">
            <a:extLst>
              <a:ext uri="{FF2B5EF4-FFF2-40B4-BE49-F238E27FC236}">
                <a16:creationId xmlns:a16="http://schemas.microsoft.com/office/drawing/2014/main" id="{B86CE9A7-62A7-F570-B33F-08E0D3D36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42938" y="-158750"/>
            <a:ext cx="9786938" cy="566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3200">
                <a:solidFill>
                  <a:srgbClr val="FFFFFF"/>
                </a:solidFill>
              </a:rPr>
              <a:t>                                   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①</a:t>
            </a:r>
            <a:r>
              <a:rPr lang="ja-JP" altLang="ja-JP" sz="4400">
                <a:solidFill>
                  <a:srgbClr val="FFFFFF"/>
                </a:solidFill>
              </a:rPr>
              <a:t>戦え主のため　汝</a:t>
            </a:r>
            <a:r>
              <a:rPr lang="ja-JP" altLang="ja-JP" sz="3200">
                <a:solidFill>
                  <a:srgbClr val="FFFFFF"/>
                </a:solidFill>
              </a:rPr>
              <a:t>(な)</a:t>
            </a:r>
            <a:r>
              <a:rPr lang="ja-JP" altLang="ja-JP" sz="4400">
                <a:solidFill>
                  <a:srgbClr val="FFFFFF"/>
                </a:solidFill>
              </a:rPr>
              <a:t>が力限り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力と正義の　主は共にいます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800">
              <a:solidFill>
                <a:srgbClr val="FFFFFF"/>
              </a:solidFill>
            </a:endParaRP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3200">
                <a:solidFill>
                  <a:srgbClr val="FFFFFF"/>
                </a:solidFill>
              </a:rPr>
              <a:t>　　　　　　　　　　　　　　　　　　　　　　ますぐ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②仰げや主の顔　走れや真直に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主は汝が取るもの　主は汝が踏む道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3" name="Text Box 1">
            <a:extLst>
              <a:ext uri="{FF2B5EF4-FFF2-40B4-BE49-F238E27FC236}">
                <a16:creationId xmlns:a16="http://schemas.microsoft.com/office/drawing/2014/main" id="{1C36995F-F552-CEBA-01B3-96A89367B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0"/>
            <a:ext cx="518160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HG丸ｺﾞｼｯｸM-PRO" panose="020F0600000000000000" pitchFamily="50" charset="-128"/>
              </a:rPr>
              <a:t>聖２９１　たたかえ主のため</a:t>
            </a:r>
          </a:p>
        </p:txBody>
      </p:sp>
      <p:sp>
        <p:nvSpPr>
          <p:cNvPr id="1144835" name="Text Box 2">
            <a:extLst>
              <a:ext uri="{FF2B5EF4-FFF2-40B4-BE49-F238E27FC236}">
                <a16:creationId xmlns:a16="http://schemas.microsoft.com/office/drawing/2014/main" id="{BD6D7223-A927-AE5C-6816-1155CAE8F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42938" y="-158750"/>
            <a:ext cx="9786938" cy="566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3200">
                <a:solidFill>
                  <a:srgbClr val="FFFFFF"/>
                </a:solidFill>
              </a:rPr>
              <a:t>                                   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③</a:t>
            </a:r>
            <a:r>
              <a:rPr lang="ja-JP" altLang="ja-JP" sz="4400">
                <a:solidFill>
                  <a:srgbClr val="FFFFFF"/>
                </a:solidFill>
              </a:rPr>
              <a:t>思い煩いを　捨てて主に頼れ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主は汝が愛にて　いのちなるを知らん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800">
              <a:solidFill>
                <a:srgbClr val="FFFFFF"/>
              </a:solidFill>
            </a:endParaRP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3200">
                <a:solidFill>
                  <a:srgbClr val="FFFFFF"/>
                </a:solidFill>
              </a:rPr>
              <a:t>　　　　　　　　　　　　　　　　　　　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④主は近くに在</a:t>
            </a:r>
            <a:r>
              <a:rPr lang="ja-JP" altLang="ja-JP" sz="3200">
                <a:solidFill>
                  <a:srgbClr val="FFFFFF"/>
                </a:solidFill>
              </a:rPr>
              <a:t>(ま)</a:t>
            </a:r>
            <a:r>
              <a:rPr lang="ja-JP" altLang="ja-JP" sz="4400">
                <a:solidFill>
                  <a:srgbClr val="FFFFFF"/>
                </a:solidFill>
              </a:rPr>
              <a:t>し　常に愛したもう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任せよ全ての　全てに在</a:t>
            </a:r>
            <a:r>
              <a:rPr lang="ja-JP" altLang="ja-JP" sz="3200">
                <a:solidFill>
                  <a:srgbClr val="FFFFFF"/>
                </a:solidFill>
              </a:rPr>
              <a:t>(ま)</a:t>
            </a:r>
            <a:r>
              <a:rPr lang="ja-JP" altLang="ja-JP" sz="4400">
                <a:solidFill>
                  <a:srgbClr val="FFFFFF"/>
                </a:solidFill>
              </a:rPr>
              <a:t>す主に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Text Box 1">
            <a:extLst>
              <a:ext uri="{FF2B5EF4-FFF2-40B4-BE49-F238E27FC236}">
                <a16:creationId xmlns:a16="http://schemas.microsoft.com/office/drawing/2014/main" id="{47793131-7B16-33CA-9615-F94473023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聖２０６　道を失い</a:t>
            </a:r>
          </a:p>
        </p:txBody>
      </p:sp>
      <p:sp>
        <p:nvSpPr>
          <p:cNvPr id="503811" name="Text Box 2">
            <a:extLst>
              <a:ext uri="{FF2B5EF4-FFF2-40B4-BE49-F238E27FC236}">
                <a16:creationId xmlns:a16="http://schemas.microsoft.com/office/drawing/2014/main" id="{B085B155-3CCD-E3FE-8C97-820180767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863600"/>
            <a:ext cx="8899525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>
                <a:solidFill>
                  <a:srgbClr val="000000"/>
                </a:solidFill>
              </a:rPr>
              <a:t> </a:t>
            </a:r>
            <a:r>
              <a:rPr lang="ja-JP" altLang="ja-JP" sz="4400">
                <a:solidFill>
                  <a:srgbClr val="FFFFFF"/>
                </a:solidFill>
              </a:rPr>
              <a:t> ⑤栄の道は　我が主イェスの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  開き給いし　十字架の道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  ひたすら信じ　御跡を行かん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  喜びもて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7" name="Text Box 1">
            <a:extLst>
              <a:ext uri="{FF2B5EF4-FFF2-40B4-BE49-F238E27FC236}">
                <a16:creationId xmlns:a16="http://schemas.microsoft.com/office/drawing/2014/main" id="{51223B7C-4D99-F974-8564-154CF1360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0"/>
            <a:ext cx="518160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HG丸ｺﾞｼｯｸM-PRO" panose="020F0600000000000000" pitchFamily="50" charset="-128"/>
              </a:rPr>
              <a:t>聖２９２　なやみの日に</a:t>
            </a:r>
          </a:p>
        </p:txBody>
      </p:sp>
      <p:sp>
        <p:nvSpPr>
          <p:cNvPr id="1146883" name="Text Box 2">
            <a:extLst>
              <a:ext uri="{FF2B5EF4-FFF2-40B4-BE49-F238E27FC236}">
                <a16:creationId xmlns:a16="http://schemas.microsoft.com/office/drawing/2014/main" id="{0F5E28FB-51C1-496C-B893-FE0ED5737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8775"/>
            <a:ext cx="914400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①</a:t>
            </a:r>
            <a:r>
              <a:rPr lang="ja-JP" altLang="ja-JP" sz="4400">
                <a:solidFill>
                  <a:srgbClr val="FFFFFF"/>
                </a:solidFill>
              </a:rPr>
              <a:t>悩みの日に　主よ汝</a:t>
            </a:r>
            <a:r>
              <a:rPr lang="ja-JP" altLang="ja-JP" sz="3200">
                <a:solidFill>
                  <a:srgbClr val="FFFFFF"/>
                </a:solidFill>
              </a:rPr>
              <a:t>(なれ)</a:t>
            </a:r>
            <a:r>
              <a:rPr lang="ja-JP" altLang="ja-JP" sz="4400">
                <a:solidFill>
                  <a:srgbClr val="FFFFFF"/>
                </a:solidFill>
              </a:rPr>
              <a:t>は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御弟子たちを　執り成しぬ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この身は今　試みらる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祈り給え　我が為に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1" name="Text Box 1">
            <a:extLst>
              <a:ext uri="{FF2B5EF4-FFF2-40B4-BE49-F238E27FC236}">
                <a16:creationId xmlns:a16="http://schemas.microsoft.com/office/drawing/2014/main" id="{C58F3183-9555-5743-4D22-272561593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0"/>
            <a:ext cx="518160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HG丸ｺﾞｼｯｸM-PRO" panose="020F0600000000000000" pitchFamily="50" charset="-128"/>
              </a:rPr>
              <a:t>聖２９２　なやみの日に</a:t>
            </a:r>
          </a:p>
        </p:txBody>
      </p:sp>
      <p:sp>
        <p:nvSpPr>
          <p:cNvPr id="1148931" name="Text Box 2">
            <a:extLst>
              <a:ext uri="{FF2B5EF4-FFF2-40B4-BE49-F238E27FC236}">
                <a16:creationId xmlns:a16="http://schemas.microsoft.com/office/drawing/2014/main" id="{7A17166E-AD9A-C07F-B872-6632106F0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8775"/>
            <a:ext cx="914400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②</a:t>
            </a:r>
            <a:r>
              <a:rPr lang="ja-JP" altLang="ja-JP" sz="4400">
                <a:solidFill>
                  <a:srgbClr val="FFFFFF"/>
                </a:solidFill>
              </a:rPr>
              <a:t>世の快楽　富・名誉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　心奪い　去らんとす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　かかる時に　思わしめよ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　ゲッセマネの主　十字架の主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5" name="Text Box 1">
            <a:extLst>
              <a:ext uri="{FF2B5EF4-FFF2-40B4-BE49-F238E27FC236}">
                <a16:creationId xmlns:a16="http://schemas.microsoft.com/office/drawing/2014/main" id="{DA834980-7C54-0BD6-025B-6E417CD27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0"/>
            <a:ext cx="518160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HG丸ｺﾞｼｯｸM-PRO" panose="020F0600000000000000" pitchFamily="50" charset="-128"/>
              </a:rPr>
              <a:t>聖２９２　なやみの日に</a:t>
            </a:r>
          </a:p>
        </p:txBody>
      </p:sp>
      <p:sp>
        <p:nvSpPr>
          <p:cNvPr id="1150979" name="Text Box 2">
            <a:extLst>
              <a:ext uri="{FF2B5EF4-FFF2-40B4-BE49-F238E27FC236}">
                <a16:creationId xmlns:a16="http://schemas.microsoft.com/office/drawing/2014/main" id="{DD9DF648-BEC7-E382-F0C7-CD401A417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8775"/>
            <a:ext cx="914400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③思いがけぬ　目に遭いて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憂い胸を　塞</a:t>
            </a:r>
            <a:r>
              <a:rPr lang="ja-JP" altLang="ja-JP" sz="3200">
                <a:solidFill>
                  <a:srgbClr val="FFFFFF"/>
                </a:solidFill>
              </a:rPr>
              <a:t>（ふさ）</a:t>
            </a:r>
            <a:r>
              <a:rPr lang="ja-JP" altLang="ja-JP" sz="4400">
                <a:solidFill>
                  <a:srgbClr val="FFFFFF"/>
                </a:solidFill>
              </a:rPr>
              <a:t>ぐ時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重荷を主の　御手に任す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心がけを　持たしめよ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89" name="Text Box 1">
            <a:extLst>
              <a:ext uri="{FF2B5EF4-FFF2-40B4-BE49-F238E27FC236}">
                <a16:creationId xmlns:a16="http://schemas.microsoft.com/office/drawing/2014/main" id="{E8F4D3A4-B2F0-F84A-B0E3-7180DA5DD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0"/>
            <a:ext cx="518160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HG丸ｺﾞｼｯｸM-PRO" panose="020F0600000000000000" pitchFamily="50" charset="-128"/>
              </a:rPr>
              <a:t>聖２９２　なやみの日に</a:t>
            </a:r>
          </a:p>
        </p:txBody>
      </p:sp>
      <p:sp>
        <p:nvSpPr>
          <p:cNvPr id="1153027" name="Text Box 2">
            <a:extLst>
              <a:ext uri="{FF2B5EF4-FFF2-40B4-BE49-F238E27FC236}">
                <a16:creationId xmlns:a16="http://schemas.microsoft.com/office/drawing/2014/main" id="{EF7CC5CF-119A-DF04-139C-C36B91ECF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8775"/>
            <a:ext cx="914400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④</a:t>
            </a:r>
            <a:r>
              <a:rPr lang="ja-JP" altLang="ja-JP" sz="4400">
                <a:solidFill>
                  <a:srgbClr val="FFFFFF"/>
                </a:solidFill>
              </a:rPr>
              <a:t>主よ最期の　息を引き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世に「さらば」を　告ぐる時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とこしなえの　戸をば開けて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進ましめよ　恐れなく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3" name="Text Box 1">
            <a:extLst>
              <a:ext uri="{FF2B5EF4-FFF2-40B4-BE49-F238E27FC236}">
                <a16:creationId xmlns:a16="http://schemas.microsoft.com/office/drawing/2014/main" id="{39AF915F-D65C-5569-79E7-E74DF645F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0"/>
            <a:ext cx="518160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HG丸ｺﾞｼｯｸM-PRO" panose="020F0600000000000000" pitchFamily="50" charset="-128"/>
              </a:rPr>
              <a:t>聖２９３　なが悲しき荷をにない</a:t>
            </a:r>
          </a:p>
        </p:txBody>
      </p:sp>
      <p:sp>
        <p:nvSpPr>
          <p:cNvPr id="1155075" name="Text Box 2">
            <a:extLst>
              <a:ext uri="{FF2B5EF4-FFF2-40B4-BE49-F238E27FC236}">
                <a16:creationId xmlns:a16="http://schemas.microsoft.com/office/drawing/2014/main" id="{FFF18542-C3A9-4B79-C957-58D0269D5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8775"/>
            <a:ext cx="914400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①</a:t>
            </a:r>
            <a:r>
              <a:rPr lang="ja-JP" altLang="ja-JP" sz="4400">
                <a:solidFill>
                  <a:srgbClr val="FFFFFF"/>
                </a:solidFill>
              </a:rPr>
              <a:t>汝</a:t>
            </a:r>
            <a:r>
              <a:rPr lang="ja-JP" altLang="ja-JP" sz="3200">
                <a:solidFill>
                  <a:srgbClr val="FFFFFF"/>
                </a:solidFill>
              </a:rPr>
              <a:t>(な)</a:t>
            </a:r>
            <a:r>
              <a:rPr lang="ja-JP" altLang="ja-JP" sz="4400">
                <a:solidFill>
                  <a:srgbClr val="FFFFFF"/>
                </a:solidFill>
              </a:rPr>
              <a:t>が悲しき　荷を担い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疾</a:t>
            </a:r>
            <a:r>
              <a:rPr lang="ja-JP" altLang="ja-JP" sz="3200">
                <a:solidFill>
                  <a:srgbClr val="FFFFFF"/>
                </a:solidFill>
              </a:rPr>
              <a:t>(と)</a:t>
            </a:r>
            <a:r>
              <a:rPr lang="ja-JP" altLang="ja-JP" sz="4400">
                <a:solidFill>
                  <a:srgbClr val="FFFFFF"/>
                </a:solidFill>
              </a:rPr>
              <a:t>く恵みの　座に行け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　神の愛の　癒し得ぬ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　悲しみは　地にあらじ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7" name="Text Box 1">
            <a:extLst>
              <a:ext uri="{FF2B5EF4-FFF2-40B4-BE49-F238E27FC236}">
                <a16:creationId xmlns:a16="http://schemas.microsoft.com/office/drawing/2014/main" id="{B384F0F1-C51B-568E-EFD0-A288AEED6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0"/>
            <a:ext cx="518160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HG丸ｺﾞｼｯｸM-PRO" panose="020F0600000000000000" pitchFamily="50" charset="-128"/>
              </a:rPr>
              <a:t>聖２９３　なが悲しき荷をにない</a:t>
            </a:r>
          </a:p>
        </p:txBody>
      </p:sp>
      <p:sp>
        <p:nvSpPr>
          <p:cNvPr id="1157123" name="Text Box 2">
            <a:extLst>
              <a:ext uri="{FF2B5EF4-FFF2-40B4-BE49-F238E27FC236}">
                <a16:creationId xmlns:a16="http://schemas.microsoft.com/office/drawing/2014/main" id="{DDC8E6EC-3325-51A7-435C-D36D1C4DF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8775"/>
            <a:ext cx="914400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②</a:t>
            </a:r>
            <a:r>
              <a:rPr lang="ja-JP" altLang="ja-JP" sz="4400">
                <a:solidFill>
                  <a:srgbClr val="FFFFFF"/>
                </a:solidFill>
              </a:rPr>
              <a:t>罪・悩みに　泣く者よ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天に望みを　持てかし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神の愛の　聖め得ぬ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大き罪は　地にあらじ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1" name="Text Box 1">
            <a:extLst>
              <a:ext uri="{FF2B5EF4-FFF2-40B4-BE49-F238E27FC236}">
                <a16:creationId xmlns:a16="http://schemas.microsoft.com/office/drawing/2014/main" id="{042198FD-4E6B-E286-0A5F-EBA2127AF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0"/>
            <a:ext cx="518160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HG丸ｺﾞｼｯｸM-PRO" panose="020F0600000000000000" pitchFamily="50" charset="-128"/>
              </a:rPr>
              <a:t>聖２９３　なが悲しき荷をにない</a:t>
            </a:r>
          </a:p>
        </p:txBody>
      </p:sp>
      <p:sp>
        <p:nvSpPr>
          <p:cNvPr id="1159171" name="Text Box 2">
            <a:extLst>
              <a:ext uri="{FF2B5EF4-FFF2-40B4-BE49-F238E27FC236}">
                <a16:creationId xmlns:a16="http://schemas.microsoft.com/office/drawing/2014/main" id="{C490B787-7C8F-EC56-AA90-B13EEE233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8775"/>
            <a:ext cx="914400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③</a:t>
            </a:r>
            <a:r>
              <a:rPr lang="ja-JP" altLang="ja-JP" sz="4400">
                <a:solidFill>
                  <a:srgbClr val="FFFFFF"/>
                </a:solidFill>
              </a:rPr>
              <a:t>飲め恵みの　座の水を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満ち溢れよ　いのちに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神の愛の　除き得ぬ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苦しみは　地にあらじ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5" name="Text Box 1">
            <a:extLst>
              <a:ext uri="{FF2B5EF4-FFF2-40B4-BE49-F238E27FC236}">
                <a16:creationId xmlns:a16="http://schemas.microsoft.com/office/drawing/2014/main" id="{AF516489-F6AA-8EF7-F216-5290AEDA5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0"/>
            <a:ext cx="518160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HG丸ｺﾞｼｯｸM-PRO" panose="020F0600000000000000" pitchFamily="50" charset="-128"/>
              </a:rPr>
              <a:t>聖２９４　静かに待てわがたまよ</a:t>
            </a:r>
          </a:p>
        </p:txBody>
      </p:sp>
      <p:sp>
        <p:nvSpPr>
          <p:cNvPr id="1161219" name="Text Box 2">
            <a:extLst>
              <a:ext uri="{FF2B5EF4-FFF2-40B4-BE49-F238E27FC236}">
                <a16:creationId xmlns:a16="http://schemas.microsoft.com/office/drawing/2014/main" id="{70A8AB7A-6C1A-8BB0-04D3-841F680D7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8775"/>
            <a:ext cx="9144000" cy="364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①</a:t>
            </a:r>
            <a:r>
              <a:rPr lang="ja-JP" altLang="ja-JP" sz="4400">
                <a:solidFill>
                  <a:srgbClr val="FFFFFF"/>
                </a:solidFill>
              </a:rPr>
              <a:t>静かに待て我が魂</a:t>
            </a:r>
            <a:r>
              <a:rPr lang="ja-JP" altLang="ja-JP" sz="3200">
                <a:solidFill>
                  <a:srgbClr val="FFFFFF"/>
                </a:solidFill>
              </a:rPr>
              <a:t>(たま)</a:t>
            </a:r>
            <a:r>
              <a:rPr lang="ja-JP" altLang="ja-JP" sz="4400">
                <a:solidFill>
                  <a:srgbClr val="FFFFFF"/>
                </a:solidFill>
              </a:rPr>
              <a:t>よ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肩持つ神は在</a:t>
            </a:r>
            <a:r>
              <a:rPr lang="ja-JP" altLang="ja-JP" sz="3200">
                <a:solidFill>
                  <a:srgbClr val="FFFFFF"/>
                </a:solidFill>
              </a:rPr>
              <a:t>(ま)</a:t>
            </a:r>
            <a:r>
              <a:rPr lang="ja-JP" altLang="ja-JP" sz="4400">
                <a:solidFill>
                  <a:srgbClr val="FFFFFF"/>
                </a:solidFill>
              </a:rPr>
              <a:t>せり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忍びて十字架を担え　</a:t>
            </a:r>
          </a:p>
          <a:p>
            <a:pPr eaLnBrk="1" hangingPunct="1"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09" name="Text Box 1">
            <a:extLst>
              <a:ext uri="{FF2B5EF4-FFF2-40B4-BE49-F238E27FC236}">
                <a16:creationId xmlns:a16="http://schemas.microsoft.com/office/drawing/2014/main" id="{37022402-5B94-4C20-0CA2-5D03F2B3F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0"/>
            <a:ext cx="518160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HG丸ｺﾞｼｯｸM-PRO" panose="020F0600000000000000" pitchFamily="50" charset="-128"/>
              </a:rPr>
              <a:t>聖２９４　静かに待てわがたまよ</a:t>
            </a:r>
          </a:p>
        </p:txBody>
      </p:sp>
      <p:sp>
        <p:nvSpPr>
          <p:cNvPr id="1163267" name="Text Box 2">
            <a:extLst>
              <a:ext uri="{FF2B5EF4-FFF2-40B4-BE49-F238E27FC236}">
                <a16:creationId xmlns:a16="http://schemas.microsoft.com/office/drawing/2014/main" id="{961B6662-FA42-B27C-9518-C3FD46664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68300"/>
            <a:ext cx="91440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汝</a:t>
            </a:r>
            <a:r>
              <a:rPr lang="ja-JP" altLang="ja-JP" sz="3200">
                <a:solidFill>
                  <a:srgbClr val="FFFFFF"/>
                </a:solidFill>
              </a:rPr>
              <a:t>(な)</a:t>
            </a:r>
            <a:r>
              <a:rPr lang="ja-JP" altLang="ja-JP" sz="4400">
                <a:solidFill>
                  <a:srgbClr val="FFFFFF"/>
                </a:solidFill>
              </a:rPr>
              <a:t>が神助けたまわん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茨</a:t>
            </a:r>
            <a:r>
              <a:rPr lang="ja-JP" altLang="ja-JP" sz="3200">
                <a:solidFill>
                  <a:srgbClr val="FFFFFF"/>
                </a:solidFill>
              </a:rPr>
              <a:t>(いばら)</a:t>
            </a:r>
            <a:r>
              <a:rPr lang="ja-JP" altLang="ja-JP" sz="4400">
                <a:solidFill>
                  <a:srgbClr val="FFFFFF"/>
                </a:solidFill>
              </a:rPr>
              <a:t>の道の彼方に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妙</a:t>
            </a:r>
            <a:r>
              <a:rPr lang="ja-JP" altLang="ja-JP" sz="3200">
                <a:solidFill>
                  <a:srgbClr val="FFFFFF"/>
                </a:solidFill>
              </a:rPr>
              <a:t>(たえ)</a:t>
            </a:r>
            <a:r>
              <a:rPr lang="ja-JP" altLang="ja-JP" sz="4400">
                <a:solidFill>
                  <a:srgbClr val="FFFFFF"/>
                </a:solidFill>
              </a:rPr>
              <a:t>なる喜びあり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3" name="Text Box 1">
            <a:extLst>
              <a:ext uri="{FF2B5EF4-FFF2-40B4-BE49-F238E27FC236}">
                <a16:creationId xmlns:a16="http://schemas.microsoft.com/office/drawing/2014/main" id="{DE073A3A-ED10-76CD-E6AF-8AE6D719B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0"/>
            <a:ext cx="518160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HG丸ｺﾞｼｯｸM-PRO" panose="020F0600000000000000" pitchFamily="50" charset="-128"/>
              </a:rPr>
              <a:t>聖２９４　静かに待てわがたまよ</a:t>
            </a:r>
          </a:p>
        </p:txBody>
      </p:sp>
      <p:sp>
        <p:nvSpPr>
          <p:cNvPr id="1165315" name="Text Box 2">
            <a:extLst>
              <a:ext uri="{FF2B5EF4-FFF2-40B4-BE49-F238E27FC236}">
                <a16:creationId xmlns:a16="http://schemas.microsoft.com/office/drawing/2014/main" id="{C9B8EE2B-40BF-A30C-B6E1-3A7537840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4175"/>
            <a:ext cx="914400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②</a:t>
            </a:r>
            <a:r>
              <a:rPr lang="ja-JP" altLang="ja-JP" sz="4400">
                <a:solidFill>
                  <a:srgbClr val="FFFFFF"/>
                </a:solidFill>
              </a:rPr>
              <a:t>静かに待て我が魂</a:t>
            </a:r>
            <a:r>
              <a:rPr lang="ja-JP" altLang="ja-JP" sz="3200">
                <a:solidFill>
                  <a:srgbClr val="FFFFFF"/>
                </a:solidFill>
              </a:rPr>
              <a:t>(たま)</a:t>
            </a:r>
            <a:r>
              <a:rPr lang="ja-JP" altLang="ja-JP" sz="4400">
                <a:solidFill>
                  <a:srgbClr val="FFFFFF"/>
                </a:solidFill>
              </a:rPr>
              <a:t>よ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汝</a:t>
            </a:r>
            <a:r>
              <a:rPr lang="ja-JP" altLang="ja-JP" sz="3200">
                <a:solidFill>
                  <a:srgbClr val="FFFFFF"/>
                </a:solidFill>
              </a:rPr>
              <a:t>(な)</a:t>
            </a:r>
            <a:r>
              <a:rPr lang="ja-JP" altLang="ja-JP" sz="4400">
                <a:solidFill>
                  <a:srgbClr val="FFFFFF"/>
                </a:solidFill>
              </a:rPr>
              <a:t>が道神は知らす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暗闇空を覆えど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Text Box 1">
            <a:extLst>
              <a:ext uri="{FF2B5EF4-FFF2-40B4-BE49-F238E27FC236}">
                <a16:creationId xmlns:a16="http://schemas.microsoft.com/office/drawing/2014/main" id="{761348BC-D94D-87AB-62FB-DBD5FE601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聖２０７　わたしは道であり</a:t>
            </a:r>
          </a:p>
        </p:txBody>
      </p:sp>
      <p:sp>
        <p:nvSpPr>
          <p:cNvPr id="505859" name="Text Box 2">
            <a:extLst>
              <a:ext uri="{FF2B5EF4-FFF2-40B4-BE49-F238E27FC236}">
                <a16:creationId xmlns:a16="http://schemas.microsoft.com/office/drawing/2014/main" id="{C4DD3BD0-F4A3-A69C-53EB-F24C796D4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3600"/>
            <a:ext cx="9072563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>
                <a:solidFill>
                  <a:srgbClr val="000000"/>
                </a:solidFill>
              </a:rPr>
              <a:t>  　</a:t>
            </a:r>
            <a:r>
              <a:rPr lang="ja-JP" altLang="ja-JP" sz="4400">
                <a:solidFill>
                  <a:srgbClr val="FFFFFF"/>
                </a:solidFill>
              </a:rPr>
              <a:t>私は　道であり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真理であり　いのちである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誰でも私によらなければ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父のみもとに　行くことはできない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7" name="Text Box 1">
            <a:extLst>
              <a:ext uri="{FF2B5EF4-FFF2-40B4-BE49-F238E27FC236}">
                <a16:creationId xmlns:a16="http://schemas.microsoft.com/office/drawing/2014/main" id="{71DB5CD7-7A97-73D3-1551-F6AB20598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0"/>
            <a:ext cx="518160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HG丸ｺﾞｼｯｸM-PRO" panose="020F0600000000000000" pitchFamily="50" charset="-128"/>
              </a:rPr>
              <a:t>聖２９４　静かに待てわがたまよ</a:t>
            </a:r>
          </a:p>
        </p:txBody>
      </p:sp>
      <p:sp>
        <p:nvSpPr>
          <p:cNvPr id="1167363" name="Text Box 2">
            <a:extLst>
              <a:ext uri="{FF2B5EF4-FFF2-40B4-BE49-F238E27FC236}">
                <a16:creationId xmlns:a16="http://schemas.microsoft.com/office/drawing/2014/main" id="{35BFC9C1-3E2B-FCD4-31D7-B684D539E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2125"/>
            <a:ext cx="91440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彼方に輝きあり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波風荒れ狂うとも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直ちに神は鎮めん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1" name="Text Box 1">
            <a:extLst>
              <a:ext uri="{FF2B5EF4-FFF2-40B4-BE49-F238E27FC236}">
                <a16:creationId xmlns:a16="http://schemas.microsoft.com/office/drawing/2014/main" id="{7F804BAC-F982-755A-71A6-27646BCF5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0"/>
            <a:ext cx="518160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HG丸ｺﾞｼｯｸM-PRO" panose="020F0600000000000000" pitchFamily="50" charset="-128"/>
              </a:rPr>
              <a:t>聖２９４　静かに待てわがたまよ</a:t>
            </a:r>
          </a:p>
        </p:txBody>
      </p:sp>
      <p:sp>
        <p:nvSpPr>
          <p:cNvPr id="1169411" name="Text Box 2">
            <a:extLst>
              <a:ext uri="{FF2B5EF4-FFF2-40B4-BE49-F238E27FC236}">
                <a16:creationId xmlns:a16="http://schemas.microsoft.com/office/drawing/2014/main" id="{91F69585-79E1-B28B-DA48-C316D5953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5450"/>
            <a:ext cx="914400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③</a:t>
            </a:r>
            <a:r>
              <a:rPr lang="ja-JP" altLang="ja-JP" sz="4400">
                <a:solidFill>
                  <a:srgbClr val="FFFFFF"/>
                </a:solidFill>
              </a:rPr>
              <a:t>静かに待て我が魂</a:t>
            </a:r>
            <a:r>
              <a:rPr lang="ja-JP" altLang="ja-JP" sz="3200">
                <a:solidFill>
                  <a:srgbClr val="FFFFFF"/>
                </a:solidFill>
              </a:rPr>
              <a:t>(たま)</a:t>
            </a:r>
            <a:r>
              <a:rPr lang="ja-JP" altLang="ja-JP" sz="4400">
                <a:solidFill>
                  <a:srgbClr val="FFFFFF"/>
                </a:solidFill>
              </a:rPr>
              <a:t>よ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神に会う朝は近し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その時空に雲なく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5" name="Text Box 1">
            <a:extLst>
              <a:ext uri="{FF2B5EF4-FFF2-40B4-BE49-F238E27FC236}">
                <a16:creationId xmlns:a16="http://schemas.microsoft.com/office/drawing/2014/main" id="{4D88043A-3229-8C0A-7CE3-8152117FD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0"/>
            <a:ext cx="518160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HG丸ｺﾞｼｯｸM-PRO" panose="020F0600000000000000" pitchFamily="50" charset="-128"/>
              </a:rPr>
              <a:t>聖２９４　静かに待てわがたまよ</a:t>
            </a:r>
          </a:p>
        </p:txBody>
      </p:sp>
      <p:sp>
        <p:nvSpPr>
          <p:cNvPr id="1171459" name="Text Box 2">
            <a:extLst>
              <a:ext uri="{FF2B5EF4-FFF2-40B4-BE49-F238E27FC236}">
                <a16:creationId xmlns:a16="http://schemas.microsoft.com/office/drawing/2014/main" id="{682F9208-51D6-47FC-4AE0-A004CDB7F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64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</a:endParaRP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涙の霧も晴れて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輝く御顔を仰ぎ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我が魂</a:t>
            </a:r>
            <a:r>
              <a:rPr lang="ja-JP" altLang="ja-JP" sz="3200">
                <a:solidFill>
                  <a:srgbClr val="FFFFFF"/>
                </a:solidFill>
              </a:rPr>
              <a:t>(たま)</a:t>
            </a:r>
            <a:r>
              <a:rPr lang="ja-JP" altLang="ja-JP" sz="4400">
                <a:solidFill>
                  <a:srgbClr val="FFFFFF"/>
                </a:solidFill>
              </a:rPr>
              <a:t>満ち足るを得ん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29" name="Text Box 1">
            <a:extLst>
              <a:ext uri="{FF2B5EF4-FFF2-40B4-BE49-F238E27FC236}">
                <a16:creationId xmlns:a16="http://schemas.microsoft.com/office/drawing/2014/main" id="{A8A65DFB-9AB6-A868-A531-FE7FD9009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0"/>
            <a:ext cx="518160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HG丸ｺﾞｼｯｸM-PRO" panose="020F0600000000000000" pitchFamily="50" charset="-128"/>
              </a:rPr>
              <a:t>聖２９５　キリストの愛よ</a:t>
            </a:r>
          </a:p>
        </p:txBody>
      </p:sp>
      <p:sp>
        <p:nvSpPr>
          <p:cNvPr id="1173507" name="Text Box 2">
            <a:extLst>
              <a:ext uri="{FF2B5EF4-FFF2-40B4-BE49-F238E27FC236}">
                <a16:creationId xmlns:a16="http://schemas.microsoft.com/office/drawing/2014/main" id="{170BF8DF-75D3-DD0F-CB18-898A6B0B7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①</a:t>
            </a:r>
            <a:r>
              <a:rPr lang="ja-JP" altLang="ja-JP" sz="4400">
                <a:solidFill>
                  <a:srgbClr val="FFFFFF"/>
                </a:solidFill>
              </a:rPr>
              <a:t>キリストの愛よ　キリストの愛よ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十字架にかかられた　その愛が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我が胸に迫る　我が胸に迫る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私は主と共に　死んだ者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今こそ主と共に　生きる者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3" name="Text Box 1">
            <a:extLst>
              <a:ext uri="{FF2B5EF4-FFF2-40B4-BE49-F238E27FC236}">
                <a16:creationId xmlns:a16="http://schemas.microsoft.com/office/drawing/2014/main" id="{2F7B67DD-DCAC-9F05-14CC-A8832BEDB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0"/>
            <a:ext cx="518160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HG丸ｺﾞｼｯｸM-PRO" panose="020F0600000000000000" pitchFamily="50" charset="-128"/>
              </a:rPr>
              <a:t>聖２９５　キリストの愛よ</a:t>
            </a:r>
          </a:p>
        </p:txBody>
      </p:sp>
      <p:sp>
        <p:nvSpPr>
          <p:cNvPr id="1175555" name="Text Box 2">
            <a:extLst>
              <a:ext uri="{FF2B5EF4-FFF2-40B4-BE49-F238E27FC236}">
                <a16:creationId xmlns:a16="http://schemas.microsoft.com/office/drawing/2014/main" id="{4257F913-BEEB-F7B2-3A9D-993EEA904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42888" y="0"/>
            <a:ext cx="9386888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②</a:t>
            </a:r>
            <a:r>
              <a:rPr lang="ja-JP" altLang="ja-JP" sz="4400">
                <a:solidFill>
                  <a:srgbClr val="FFFFFF"/>
                </a:solidFill>
              </a:rPr>
              <a:t>キリストの愛よ　キリストの愛よ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十字架にかかられた　その愛が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我が胸に注ぐ　我が胸に注ぐ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私は主の愛に　こたえましょう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この身を主の為に　ささげましょう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7" name="Text Box 1">
            <a:extLst>
              <a:ext uri="{FF2B5EF4-FFF2-40B4-BE49-F238E27FC236}">
                <a16:creationId xmlns:a16="http://schemas.microsoft.com/office/drawing/2014/main" id="{37FD4AFA-6F3C-CFB2-9754-1FDAB5C1F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0"/>
            <a:ext cx="518160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HG丸ｺﾞｼｯｸM-PRO" panose="020F0600000000000000" pitchFamily="50" charset="-128"/>
              </a:rPr>
              <a:t>聖２９５　キリストの愛よ</a:t>
            </a:r>
          </a:p>
        </p:txBody>
      </p:sp>
      <p:sp>
        <p:nvSpPr>
          <p:cNvPr id="1177603" name="Text Box 2">
            <a:extLst>
              <a:ext uri="{FF2B5EF4-FFF2-40B4-BE49-F238E27FC236}">
                <a16:creationId xmlns:a16="http://schemas.microsoft.com/office/drawing/2014/main" id="{DE8F6802-B89B-82D1-37E8-AFCFFDEA0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50850" y="0"/>
            <a:ext cx="9594850" cy="590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③</a:t>
            </a:r>
            <a:r>
              <a:rPr lang="ja-JP" altLang="ja-JP" sz="4400">
                <a:solidFill>
                  <a:srgbClr val="FFFFFF"/>
                </a:solidFill>
              </a:rPr>
              <a:t>キリストの愛よ　キリストの愛よ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十字架にかかられた　その愛が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我が胸を揺する　我が胸を揺する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私は主の愛を　伝え行こう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十字架も主の為に　背負い行こう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</a:endParaRP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1" name="Text Box 1">
            <a:extLst>
              <a:ext uri="{FF2B5EF4-FFF2-40B4-BE49-F238E27FC236}">
                <a16:creationId xmlns:a16="http://schemas.microsoft.com/office/drawing/2014/main" id="{7039EE99-492A-7AD7-BDBC-442D761F0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0"/>
            <a:ext cx="518160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HG丸ｺﾞｼｯｸM-PRO" panose="020F0600000000000000" pitchFamily="50" charset="-128"/>
              </a:rPr>
              <a:t>聖２９６　若い日の召しに</a:t>
            </a:r>
          </a:p>
        </p:txBody>
      </p:sp>
      <p:sp>
        <p:nvSpPr>
          <p:cNvPr id="1179651" name="Text Box 2">
            <a:extLst>
              <a:ext uri="{FF2B5EF4-FFF2-40B4-BE49-F238E27FC236}">
                <a16:creationId xmlns:a16="http://schemas.microsoft.com/office/drawing/2014/main" id="{BF9044CA-1D74-B1F8-261F-DB78A3389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50863" y="-158750"/>
            <a:ext cx="9694863" cy="561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ja-JP" altLang="ja-JP" sz="3200">
                <a:solidFill>
                  <a:srgbClr val="FFFFFF"/>
                </a:solidFill>
              </a:rPr>
              <a:t>                                   かしこ</a:t>
            </a:r>
          </a:p>
          <a:p>
            <a:pPr eaLnBrk="1" hangingPunct="1"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①</a:t>
            </a:r>
            <a:r>
              <a:rPr lang="ja-JP" altLang="ja-JP" sz="4400">
                <a:solidFill>
                  <a:srgbClr val="FFFFFF"/>
                </a:solidFill>
              </a:rPr>
              <a:t>若い日の召しに　畏みこたえよ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</a:t>
            </a:r>
            <a:r>
              <a:rPr lang="ja-JP" altLang="ja-JP" sz="4300">
                <a:solidFill>
                  <a:srgbClr val="FFFFFF"/>
                </a:solidFill>
              </a:rPr>
              <a:t>主イェスはあなたを　求めておられる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血潮に現れ　油に満たされ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炎の器と　せられる為に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</a:endParaRP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5" name="Text Box 1">
            <a:extLst>
              <a:ext uri="{FF2B5EF4-FFF2-40B4-BE49-F238E27FC236}">
                <a16:creationId xmlns:a16="http://schemas.microsoft.com/office/drawing/2014/main" id="{EC90B373-B6BC-F20D-8BCB-4E1BD9FBE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0"/>
            <a:ext cx="518160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HG丸ｺﾞｼｯｸM-PRO" panose="020F0600000000000000" pitchFamily="50" charset="-128"/>
              </a:rPr>
              <a:t>聖２９６　若い日の召しに</a:t>
            </a:r>
          </a:p>
        </p:txBody>
      </p:sp>
      <p:sp>
        <p:nvSpPr>
          <p:cNvPr id="1181699" name="Text Box 2">
            <a:extLst>
              <a:ext uri="{FF2B5EF4-FFF2-40B4-BE49-F238E27FC236}">
                <a16:creationId xmlns:a16="http://schemas.microsoft.com/office/drawing/2014/main" id="{1F280276-2CE2-2BAC-20FE-E761B5A45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50863" y="-158750"/>
            <a:ext cx="9694863" cy="561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ja-JP" altLang="ja-JP" sz="3200">
                <a:solidFill>
                  <a:srgbClr val="FFFFFF"/>
                </a:solidFill>
              </a:rPr>
              <a:t>                                   かしこ</a:t>
            </a:r>
          </a:p>
          <a:p>
            <a:pPr eaLnBrk="1" hangingPunct="1"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②</a:t>
            </a:r>
            <a:r>
              <a:rPr lang="ja-JP" altLang="ja-JP" sz="4400">
                <a:solidFill>
                  <a:srgbClr val="FFFFFF"/>
                </a:solidFill>
              </a:rPr>
              <a:t>若い日の召しに　畏みこたえよ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</a:t>
            </a:r>
            <a:r>
              <a:rPr lang="ja-JP" altLang="ja-JP" sz="4300">
                <a:solidFill>
                  <a:srgbClr val="FFFFFF"/>
                </a:solidFill>
              </a:rPr>
              <a:t>主イェスの十字架を　仰いでこたえよ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御名をも知らずに　滅びる世人に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救いの光を　掲げる為に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</a:endParaRP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49" name="Text Box 1">
            <a:extLst>
              <a:ext uri="{FF2B5EF4-FFF2-40B4-BE49-F238E27FC236}">
                <a16:creationId xmlns:a16="http://schemas.microsoft.com/office/drawing/2014/main" id="{6DF819E9-B50F-0667-1EF5-1A6D5AA60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0"/>
            <a:ext cx="518160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HG丸ｺﾞｼｯｸM-PRO" panose="020F0600000000000000" pitchFamily="50" charset="-128"/>
              </a:rPr>
              <a:t>聖２９６　若い日の召しに</a:t>
            </a:r>
          </a:p>
        </p:txBody>
      </p:sp>
      <p:sp>
        <p:nvSpPr>
          <p:cNvPr id="1183747" name="Text Box 2">
            <a:extLst>
              <a:ext uri="{FF2B5EF4-FFF2-40B4-BE49-F238E27FC236}">
                <a16:creationId xmlns:a16="http://schemas.microsoft.com/office/drawing/2014/main" id="{0D1A3E9B-C7F0-47D8-14CB-B433EC184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50863" y="-158750"/>
            <a:ext cx="9694863" cy="561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ja-JP" altLang="ja-JP" sz="3200">
                <a:solidFill>
                  <a:srgbClr val="FFFFFF"/>
                </a:solidFill>
              </a:rPr>
              <a:t>                                   かしこ</a:t>
            </a:r>
          </a:p>
          <a:p>
            <a:pPr eaLnBrk="1" hangingPunct="1"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③</a:t>
            </a:r>
            <a:r>
              <a:rPr lang="ja-JP" altLang="ja-JP" sz="4400">
                <a:solidFill>
                  <a:srgbClr val="FFFFFF"/>
                </a:solidFill>
              </a:rPr>
              <a:t>若い日の召しに　畏みこたえよ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主イェスの為には　いのちもささげて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涙とうめきと　祈りと労苦で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預かる群れをば　導くために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</a:endParaRP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3" name="Text Box 1">
            <a:extLst>
              <a:ext uri="{FF2B5EF4-FFF2-40B4-BE49-F238E27FC236}">
                <a16:creationId xmlns:a16="http://schemas.microsoft.com/office/drawing/2014/main" id="{033CAB86-EB18-5644-3DD0-0143B070D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0"/>
            <a:ext cx="518160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HG丸ｺﾞｼｯｸM-PRO" panose="020F0600000000000000" pitchFamily="50" charset="-128"/>
              </a:rPr>
              <a:t>聖２９６　若い日の召しに</a:t>
            </a:r>
          </a:p>
        </p:txBody>
      </p:sp>
      <p:sp>
        <p:nvSpPr>
          <p:cNvPr id="1185795" name="Text Box 2">
            <a:extLst>
              <a:ext uri="{FF2B5EF4-FFF2-40B4-BE49-F238E27FC236}">
                <a16:creationId xmlns:a16="http://schemas.microsoft.com/office/drawing/2014/main" id="{BAD40D04-2D2E-424C-AE99-FC6EDEE32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50863" y="-158750"/>
            <a:ext cx="9694863" cy="561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ja-JP" altLang="ja-JP" sz="3200">
                <a:solidFill>
                  <a:srgbClr val="FFFFFF"/>
                </a:solidFill>
              </a:rPr>
              <a:t>                                   かしこ</a:t>
            </a:r>
          </a:p>
          <a:p>
            <a:pPr eaLnBrk="1" hangingPunct="1"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④</a:t>
            </a:r>
            <a:r>
              <a:rPr lang="ja-JP" altLang="ja-JP" sz="4400">
                <a:solidFill>
                  <a:srgbClr val="FFFFFF"/>
                </a:solidFill>
              </a:rPr>
              <a:t>若い日の召しに　畏みこたえよ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</a:t>
            </a:r>
            <a:r>
              <a:rPr lang="ja-JP" altLang="ja-JP" sz="4300">
                <a:solidFill>
                  <a:srgbClr val="FFFFFF"/>
                </a:solidFill>
              </a:rPr>
              <a:t>主イェスの重荷を　我が身も負うため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御業のリバイブ　ひたすら求めて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栄光の御国を　行く手に見つめ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</a:endParaRP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Text Box 1">
            <a:extLst>
              <a:ext uri="{FF2B5EF4-FFF2-40B4-BE49-F238E27FC236}">
                <a16:creationId xmlns:a16="http://schemas.microsoft.com/office/drawing/2014/main" id="{F755E032-468F-D520-8B36-619BFB325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聖２０８　世の海はあらしなり</a:t>
            </a:r>
          </a:p>
        </p:txBody>
      </p:sp>
      <p:sp>
        <p:nvSpPr>
          <p:cNvPr id="507907" name="Text Box 2">
            <a:extLst>
              <a:ext uri="{FF2B5EF4-FFF2-40B4-BE49-F238E27FC236}">
                <a16:creationId xmlns:a16="http://schemas.microsoft.com/office/drawing/2014/main" id="{273E6554-6DEC-ACE6-5EFC-4F3B59BF0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863600"/>
            <a:ext cx="8899525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①世の海は嵐なり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　 罪の風吹き荒</a:t>
            </a:r>
            <a:r>
              <a:rPr lang="ja-JP" altLang="ja-JP" sz="3200">
                <a:solidFill>
                  <a:srgbClr val="FFFFFF"/>
                </a:solidFill>
              </a:rPr>
              <a:t>(すさ)</a:t>
            </a:r>
            <a:r>
              <a:rPr lang="ja-JP" altLang="ja-JP" sz="4400">
                <a:solidFill>
                  <a:srgbClr val="FFFFFF"/>
                </a:solidFill>
              </a:rPr>
              <a:t>み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  木の葉にも似たる舟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  いかにして停泊せん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7" name="Text Box 1">
            <a:extLst>
              <a:ext uri="{FF2B5EF4-FFF2-40B4-BE49-F238E27FC236}">
                <a16:creationId xmlns:a16="http://schemas.microsoft.com/office/drawing/2014/main" id="{C849BFEA-6C1A-2861-640E-CAB86790D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0"/>
            <a:ext cx="518160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HG丸ｺﾞｼｯｸM-PRO" panose="020F0600000000000000" pitchFamily="50" charset="-128"/>
              </a:rPr>
              <a:t>聖２９７　わが神わが主よ</a:t>
            </a:r>
          </a:p>
        </p:txBody>
      </p:sp>
      <p:sp>
        <p:nvSpPr>
          <p:cNvPr id="1187843" name="Text Box 2">
            <a:extLst>
              <a:ext uri="{FF2B5EF4-FFF2-40B4-BE49-F238E27FC236}">
                <a16:creationId xmlns:a16="http://schemas.microsoft.com/office/drawing/2014/main" id="{B0BAFBE0-338E-8B0E-C574-F50FB94B8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50863" y="-158750"/>
            <a:ext cx="9694863" cy="423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3200">
                <a:solidFill>
                  <a:srgbClr val="FFFFFF"/>
                </a:solidFill>
              </a:rPr>
              <a:t>                                   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①</a:t>
            </a:r>
            <a:r>
              <a:rPr lang="ja-JP" altLang="ja-JP" sz="4400">
                <a:solidFill>
                  <a:srgbClr val="FFFFFF"/>
                </a:solidFill>
              </a:rPr>
              <a:t>我が神我が主よ　全ての全てよ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汝</a:t>
            </a:r>
            <a:r>
              <a:rPr lang="ja-JP" altLang="ja-JP" sz="3200">
                <a:solidFill>
                  <a:srgbClr val="FFFFFF"/>
                </a:solidFill>
              </a:rPr>
              <a:t>(なれ)</a:t>
            </a:r>
            <a:r>
              <a:rPr lang="ja-JP" altLang="ja-JP" sz="4400">
                <a:solidFill>
                  <a:srgbClr val="FFFFFF"/>
                </a:solidFill>
              </a:rPr>
              <a:t>は呼びまつる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我にこたえたもう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なお主を愛する　ものとなし給え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1" name="Text Box 1">
            <a:extLst>
              <a:ext uri="{FF2B5EF4-FFF2-40B4-BE49-F238E27FC236}">
                <a16:creationId xmlns:a16="http://schemas.microsoft.com/office/drawing/2014/main" id="{0E1E6722-C07D-DF87-30B1-F32467EA9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0"/>
            <a:ext cx="518160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HG丸ｺﾞｼｯｸM-PRO" panose="020F0600000000000000" pitchFamily="50" charset="-128"/>
              </a:rPr>
              <a:t>聖２９７　わが神わが主よ</a:t>
            </a:r>
          </a:p>
        </p:txBody>
      </p:sp>
      <p:sp>
        <p:nvSpPr>
          <p:cNvPr id="1189891" name="Text Box 2">
            <a:extLst>
              <a:ext uri="{FF2B5EF4-FFF2-40B4-BE49-F238E27FC236}">
                <a16:creationId xmlns:a16="http://schemas.microsoft.com/office/drawing/2014/main" id="{7E377DE5-3624-AB26-2A25-3A99F3787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50863" y="-158750"/>
            <a:ext cx="9694863" cy="423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3200">
                <a:solidFill>
                  <a:srgbClr val="FFFFFF"/>
                </a:solidFill>
              </a:rPr>
              <a:t>                                   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②主はまず我が身を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愛して引き寄せ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我が罪赦して　彼の物としぬ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なお主を愛する　者となし給え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5" name="Text Box 1">
            <a:extLst>
              <a:ext uri="{FF2B5EF4-FFF2-40B4-BE49-F238E27FC236}">
                <a16:creationId xmlns:a16="http://schemas.microsoft.com/office/drawing/2014/main" id="{0DB494FA-C1F1-920F-0155-76F8D1430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0"/>
            <a:ext cx="518160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HG丸ｺﾞｼｯｸM-PRO" panose="020F0600000000000000" pitchFamily="50" charset="-128"/>
              </a:rPr>
              <a:t>聖２９７　わが神わが主よ</a:t>
            </a:r>
          </a:p>
        </p:txBody>
      </p:sp>
      <p:sp>
        <p:nvSpPr>
          <p:cNvPr id="1191939" name="Text Box 2">
            <a:extLst>
              <a:ext uri="{FF2B5EF4-FFF2-40B4-BE49-F238E27FC236}">
                <a16:creationId xmlns:a16="http://schemas.microsoft.com/office/drawing/2014/main" id="{08834D26-7CA1-9C3E-8610-26AAF032B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50863" y="-158750"/>
            <a:ext cx="9694863" cy="423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3200">
                <a:solidFill>
                  <a:srgbClr val="FFFFFF"/>
                </a:solidFill>
              </a:rPr>
              <a:t>                                   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③</a:t>
            </a:r>
            <a:r>
              <a:rPr lang="ja-JP" altLang="ja-JP" sz="4400">
                <a:solidFill>
                  <a:srgbClr val="FFFFFF"/>
                </a:solidFill>
              </a:rPr>
              <a:t>かくまで我が身　愛したもう主に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　何かをかささげん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ただ祈るのみぞ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　なお主を愛する　者となし給え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69" name="Text Box 1">
            <a:extLst>
              <a:ext uri="{FF2B5EF4-FFF2-40B4-BE49-F238E27FC236}">
                <a16:creationId xmlns:a16="http://schemas.microsoft.com/office/drawing/2014/main" id="{F79A36C3-1DB4-D0E9-A505-F19DE46D0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0"/>
            <a:ext cx="518160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HG丸ｺﾞｼｯｸM-PRO" panose="020F0600000000000000" pitchFamily="50" charset="-128"/>
              </a:rPr>
              <a:t>聖２９７　わが神わが主よ</a:t>
            </a:r>
          </a:p>
        </p:txBody>
      </p:sp>
      <p:sp>
        <p:nvSpPr>
          <p:cNvPr id="1193987" name="Text Box 2">
            <a:extLst>
              <a:ext uri="{FF2B5EF4-FFF2-40B4-BE49-F238E27FC236}">
                <a16:creationId xmlns:a16="http://schemas.microsoft.com/office/drawing/2014/main" id="{D3B69298-D1AD-956B-3BE7-C8B81DDE8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50863" y="-158750"/>
            <a:ext cx="9694863" cy="423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3200">
                <a:solidFill>
                  <a:srgbClr val="FFFFFF"/>
                </a:solidFill>
              </a:rPr>
              <a:t>                                   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④我を歌わする　我がものなる主よ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　 我が身と魂</a:t>
            </a:r>
            <a:r>
              <a:rPr lang="en-US" altLang="ja-JP" sz="3200">
                <a:solidFill>
                  <a:srgbClr val="FFFFFF"/>
                </a:solidFill>
              </a:rPr>
              <a:t>(たま)</a:t>
            </a:r>
            <a:r>
              <a:rPr lang="en-US" altLang="ja-JP" sz="4400">
                <a:solidFill>
                  <a:srgbClr val="FFFFFF"/>
                </a:solidFill>
              </a:rPr>
              <a:t>をば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   汝</a:t>
            </a:r>
            <a:r>
              <a:rPr lang="en-US" altLang="ja-JP" sz="3200">
                <a:solidFill>
                  <a:srgbClr val="FFFFFF"/>
                </a:solidFill>
              </a:rPr>
              <a:t>(な)</a:t>
            </a:r>
            <a:r>
              <a:rPr lang="en-US" altLang="ja-JP" sz="4400">
                <a:solidFill>
                  <a:srgbClr val="FFFFFF"/>
                </a:solidFill>
              </a:rPr>
              <a:t>がものとなして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なお主を愛する　ものとなし給え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3" name="Text Box 1">
            <a:extLst>
              <a:ext uri="{FF2B5EF4-FFF2-40B4-BE49-F238E27FC236}">
                <a16:creationId xmlns:a16="http://schemas.microsoft.com/office/drawing/2014/main" id="{F071A03D-A39D-2F33-57DB-C77C81759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0"/>
            <a:ext cx="518160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HG丸ｺﾞｼｯｸM-PRO" panose="020F0600000000000000" pitchFamily="50" charset="-128"/>
              </a:rPr>
              <a:t>聖２９８　かたりたまえ主よ</a:t>
            </a:r>
          </a:p>
        </p:txBody>
      </p:sp>
      <p:sp>
        <p:nvSpPr>
          <p:cNvPr id="1196035" name="Text Box 2">
            <a:extLst>
              <a:ext uri="{FF2B5EF4-FFF2-40B4-BE49-F238E27FC236}">
                <a16:creationId xmlns:a16="http://schemas.microsoft.com/office/drawing/2014/main" id="{26E28E4D-399B-98CF-998A-697662EB0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42938" y="-158750"/>
            <a:ext cx="9786938" cy="562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3200">
                <a:solidFill>
                  <a:srgbClr val="FFFFFF"/>
                </a:solidFill>
              </a:rPr>
              <a:t>                                   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①</a:t>
            </a:r>
            <a:r>
              <a:rPr lang="ja-JP" altLang="ja-JP" sz="4400">
                <a:solidFill>
                  <a:srgbClr val="FFFFFF"/>
                </a:solidFill>
              </a:rPr>
              <a:t>語り給え主よ　さらば述ぶるを得ん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君の大前に　この身の全てを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</a:endParaRP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②教え給え主よ　さらば人々に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</a:t>
            </a:r>
            <a:r>
              <a:rPr lang="ja-JP" altLang="ja-JP" sz="4200">
                <a:solidFill>
                  <a:srgbClr val="FFFFFF"/>
                </a:solidFill>
              </a:rPr>
              <a:t>奇</a:t>
            </a:r>
            <a:r>
              <a:rPr lang="ja-JP" altLang="ja-JP" sz="3200">
                <a:solidFill>
                  <a:srgbClr val="FFFFFF"/>
                </a:solidFill>
              </a:rPr>
              <a:t>(くす)</a:t>
            </a:r>
            <a:r>
              <a:rPr lang="ja-JP" altLang="ja-JP" sz="4200">
                <a:solidFill>
                  <a:srgbClr val="FFFFFF"/>
                </a:solidFill>
              </a:rPr>
              <a:t>しき汝</a:t>
            </a:r>
            <a:r>
              <a:rPr lang="ja-JP" altLang="ja-JP" sz="3200">
                <a:solidFill>
                  <a:srgbClr val="FFFFFF"/>
                </a:solidFill>
              </a:rPr>
              <a:t>(な)</a:t>
            </a:r>
            <a:r>
              <a:rPr lang="ja-JP" altLang="ja-JP" sz="4200">
                <a:solidFill>
                  <a:srgbClr val="FFFFFF"/>
                </a:solidFill>
              </a:rPr>
              <a:t>が愛　語り告ぐるを得ん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7" name="Text Box 1">
            <a:extLst>
              <a:ext uri="{FF2B5EF4-FFF2-40B4-BE49-F238E27FC236}">
                <a16:creationId xmlns:a16="http://schemas.microsoft.com/office/drawing/2014/main" id="{ECE61D0B-97E6-65D9-E840-433E3D760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0"/>
            <a:ext cx="518160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HG丸ｺﾞｼｯｸM-PRO" panose="020F0600000000000000" pitchFamily="50" charset="-128"/>
              </a:rPr>
              <a:t>聖２９８　かたりたまえ主よ</a:t>
            </a:r>
          </a:p>
        </p:txBody>
      </p:sp>
      <p:sp>
        <p:nvSpPr>
          <p:cNvPr id="1198083" name="Text Box 2">
            <a:extLst>
              <a:ext uri="{FF2B5EF4-FFF2-40B4-BE49-F238E27FC236}">
                <a16:creationId xmlns:a16="http://schemas.microsoft.com/office/drawing/2014/main" id="{B1BB88A9-4DB1-BB2A-6BF7-2881783CD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42938" y="-158750"/>
            <a:ext cx="9786938" cy="497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3200">
                <a:solidFill>
                  <a:srgbClr val="FFFFFF"/>
                </a:solidFill>
              </a:rPr>
              <a:t>                                   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③</a:t>
            </a:r>
            <a:r>
              <a:rPr lang="ja-JP" altLang="ja-JP" sz="4400">
                <a:solidFill>
                  <a:srgbClr val="FFFFFF"/>
                </a:solidFill>
              </a:rPr>
              <a:t>導きたまわば　迷う人々を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　導き天なる　糧に力づけん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</a:endParaRP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④満たし給え主よ　身にあふるるまで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さらば御恵みを　人に分かつを得ん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1" name="Text Box 1">
            <a:extLst>
              <a:ext uri="{FF2B5EF4-FFF2-40B4-BE49-F238E27FC236}">
                <a16:creationId xmlns:a16="http://schemas.microsoft.com/office/drawing/2014/main" id="{18C0A52A-BC22-6DA7-A7A0-B91A0CB07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0"/>
            <a:ext cx="518160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HG丸ｺﾞｼｯｸM-PRO" panose="020F0600000000000000" pitchFamily="50" charset="-128"/>
              </a:rPr>
              <a:t>聖２９９　すくいぬしはわがため</a:t>
            </a:r>
          </a:p>
        </p:txBody>
      </p:sp>
      <p:sp>
        <p:nvSpPr>
          <p:cNvPr id="1200131" name="Text Box 2">
            <a:extLst>
              <a:ext uri="{FF2B5EF4-FFF2-40B4-BE49-F238E27FC236}">
                <a16:creationId xmlns:a16="http://schemas.microsoft.com/office/drawing/2014/main" id="{1CABECB5-9A04-E7BF-C59E-3D649339D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50863" y="-158750"/>
            <a:ext cx="9694863" cy="423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3200">
                <a:solidFill>
                  <a:srgbClr val="FFFFFF"/>
                </a:solidFill>
              </a:rPr>
              <a:t>                                   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①</a:t>
            </a:r>
            <a:r>
              <a:rPr lang="ja-JP" altLang="ja-JP" sz="4400">
                <a:solidFill>
                  <a:srgbClr val="FFFFFF"/>
                </a:solidFill>
              </a:rPr>
              <a:t>救い主は　我がため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与えませり　いのちを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信仰も愛も　薄き我に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何をささげ　得べきか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5" name="Text Box 1">
            <a:extLst>
              <a:ext uri="{FF2B5EF4-FFF2-40B4-BE49-F238E27FC236}">
                <a16:creationId xmlns:a16="http://schemas.microsoft.com/office/drawing/2014/main" id="{881322F7-8E33-F1E0-0B06-2FB917697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0"/>
            <a:ext cx="518160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HG丸ｺﾞｼｯｸM-PRO" panose="020F0600000000000000" pitchFamily="50" charset="-128"/>
              </a:rPr>
              <a:t>聖２９９　すくいぬしはわがため</a:t>
            </a:r>
          </a:p>
        </p:txBody>
      </p:sp>
      <p:sp>
        <p:nvSpPr>
          <p:cNvPr id="1202179" name="Text Box 2">
            <a:extLst>
              <a:ext uri="{FF2B5EF4-FFF2-40B4-BE49-F238E27FC236}">
                <a16:creationId xmlns:a16="http://schemas.microsoft.com/office/drawing/2014/main" id="{A84678DF-716A-0E34-ACCF-9E31E31DE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50863" y="-158750"/>
            <a:ext cx="9694863" cy="423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3200">
                <a:solidFill>
                  <a:srgbClr val="FFFFFF"/>
                </a:solidFill>
              </a:rPr>
              <a:t>                                   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②</a:t>
            </a:r>
            <a:r>
              <a:rPr lang="ja-JP" altLang="ja-JP" sz="4400">
                <a:solidFill>
                  <a:srgbClr val="FFFFFF"/>
                </a:solidFill>
              </a:rPr>
              <a:t>御座にありて　我がため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執り成したもう　主イェスよ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ならせ給え　十字架取りて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主に従ごう　我が身と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89" name="Text Box 1">
            <a:extLst>
              <a:ext uri="{FF2B5EF4-FFF2-40B4-BE49-F238E27FC236}">
                <a16:creationId xmlns:a16="http://schemas.microsoft.com/office/drawing/2014/main" id="{42BFB310-03B0-A72B-E5CF-B9955A294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0"/>
            <a:ext cx="518160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HG丸ｺﾞｼｯｸM-PRO" panose="020F0600000000000000" pitchFamily="50" charset="-128"/>
              </a:rPr>
              <a:t>聖２９９　すくいぬしはわがため</a:t>
            </a:r>
          </a:p>
        </p:txBody>
      </p:sp>
      <p:sp>
        <p:nvSpPr>
          <p:cNvPr id="1204227" name="Text Box 2">
            <a:extLst>
              <a:ext uri="{FF2B5EF4-FFF2-40B4-BE49-F238E27FC236}">
                <a16:creationId xmlns:a16="http://schemas.microsoft.com/office/drawing/2014/main" id="{A42651FA-90B8-3E50-85CA-AAA59DED2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50863" y="-158750"/>
            <a:ext cx="9694863" cy="423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3200">
                <a:solidFill>
                  <a:srgbClr val="FFFFFF"/>
                </a:solidFill>
              </a:rPr>
              <a:t>                                   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③</a:t>
            </a:r>
            <a:r>
              <a:rPr lang="ja-JP" altLang="ja-JP" sz="4400">
                <a:solidFill>
                  <a:srgbClr val="FFFFFF"/>
                </a:solidFill>
              </a:rPr>
              <a:t>悩める者　慰め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　倒れしもの　助けて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　御座の前に　伴い行き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　聖き旨に　添いまつらん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3" name="Text Box 1">
            <a:extLst>
              <a:ext uri="{FF2B5EF4-FFF2-40B4-BE49-F238E27FC236}">
                <a16:creationId xmlns:a16="http://schemas.microsoft.com/office/drawing/2014/main" id="{F8EF0178-33FD-D103-224A-E621CB2CB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0"/>
            <a:ext cx="518160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HG丸ｺﾞｼｯｸM-PRO" panose="020F0600000000000000" pitchFamily="50" charset="-128"/>
              </a:rPr>
              <a:t>聖２９９　すくいぬしはわがため</a:t>
            </a:r>
          </a:p>
        </p:txBody>
      </p:sp>
      <p:sp>
        <p:nvSpPr>
          <p:cNvPr id="1206275" name="Text Box 2">
            <a:extLst>
              <a:ext uri="{FF2B5EF4-FFF2-40B4-BE49-F238E27FC236}">
                <a16:creationId xmlns:a16="http://schemas.microsoft.com/office/drawing/2014/main" id="{5CD281C6-CCCE-7F56-227A-A002FAED6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50863" y="-158750"/>
            <a:ext cx="9694863" cy="423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3200">
                <a:solidFill>
                  <a:srgbClr val="FFFFFF"/>
                </a:solidFill>
              </a:rPr>
              <a:t>                                   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④</a:t>
            </a:r>
            <a:r>
              <a:rPr lang="ja-JP" altLang="ja-JP" sz="4400">
                <a:solidFill>
                  <a:srgbClr val="FFFFFF"/>
                </a:solidFill>
              </a:rPr>
              <a:t>献ぐるもの　全ては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君が手より　いでたり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献げまつらん　委ねまつらん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今我が身　汝</a:t>
            </a:r>
            <a:r>
              <a:rPr lang="ja-JP" altLang="ja-JP" sz="3200">
                <a:solidFill>
                  <a:srgbClr val="FFFFFF"/>
                </a:solidFill>
              </a:rPr>
              <a:t>(な)</a:t>
            </a:r>
            <a:r>
              <a:rPr lang="ja-JP" altLang="ja-JP" sz="4400">
                <a:solidFill>
                  <a:srgbClr val="FFFFFF"/>
                </a:solidFill>
              </a:rPr>
              <a:t>が手に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Text Box 1">
            <a:extLst>
              <a:ext uri="{FF2B5EF4-FFF2-40B4-BE49-F238E27FC236}">
                <a16:creationId xmlns:a16="http://schemas.microsoft.com/office/drawing/2014/main" id="{EC951290-B25E-BE5A-5B4E-AF8EBE4A0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聖２０８　世の海はあらしなり</a:t>
            </a:r>
          </a:p>
        </p:txBody>
      </p:sp>
      <p:sp>
        <p:nvSpPr>
          <p:cNvPr id="509955" name="Text Box 2">
            <a:extLst>
              <a:ext uri="{FF2B5EF4-FFF2-40B4-BE49-F238E27FC236}">
                <a16:creationId xmlns:a16="http://schemas.microsoft.com/office/drawing/2014/main" id="{076FEAC6-2C3B-CC2B-3BCD-33EC01C3A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863600"/>
            <a:ext cx="8899525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　投げ降ろせ錨を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  底巌</a:t>
            </a:r>
            <a:r>
              <a:rPr lang="ja-JP" altLang="ja-JP" sz="3200">
                <a:solidFill>
                  <a:srgbClr val="FFFFFF"/>
                </a:solidFill>
              </a:rPr>
              <a:t>（そこいわ）</a:t>
            </a:r>
            <a:r>
              <a:rPr lang="ja-JP" altLang="ja-JP" sz="4400">
                <a:solidFill>
                  <a:srgbClr val="FFFFFF"/>
                </a:solidFill>
              </a:rPr>
              <a:t>なる君に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  波風立たば立て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  我安し主の愛に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Text Box 1">
            <a:extLst>
              <a:ext uri="{FF2B5EF4-FFF2-40B4-BE49-F238E27FC236}">
                <a16:creationId xmlns:a16="http://schemas.microsoft.com/office/drawing/2014/main" id="{83309045-3202-7631-1110-3572D6DE2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聖２０８　世の海はあらしなり</a:t>
            </a:r>
          </a:p>
        </p:txBody>
      </p:sp>
      <p:sp>
        <p:nvSpPr>
          <p:cNvPr id="512003" name="Text Box 2">
            <a:extLst>
              <a:ext uri="{FF2B5EF4-FFF2-40B4-BE49-F238E27FC236}">
                <a16:creationId xmlns:a16="http://schemas.microsoft.com/office/drawing/2014/main" id="{AA509FDA-CF2A-4725-F15C-BB17C5F20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863600"/>
            <a:ext cx="8899525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②救い主イェス君は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  揺るぎなき巌</a:t>
            </a:r>
            <a:r>
              <a:rPr lang="ja-JP" altLang="ja-JP" sz="3200">
                <a:solidFill>
                  <a:srgbClr val="FFFFFF"/>
                </a:solidFill>
              </a:rPr>
              <a:t>(いわ)</a:t>
            </a:r>
            <a:r>
              <a:rPr lang="ja-JP" altLang="ja-JP" sz="4400">
                <a:solidFill>
                  <a:srgbClr val="FFFFFF"/>
                </a:solidFill>
              </a:rPr>
              <a:t>なれば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  信仰の錨をば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  投げ降ろし夜明け待たん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Text Box 1">
            <a:extLst>
              <a:ext uri="{FF2B5EF4-FFF2-40B4-BE49-F238E27FC236}">
                <a16:creationId xmlns:a16="http://schemas.microsoft.com/office/drawing/2014/main" id="{7A7F2FFD-C46B-B703-0998-86E3C6183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4288"/>
            <a:ext cx="4876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聖２００　うれしきこの日よ</a:t>
            </a:r>
          </a:p>
        </p:txBody>
      </p:sp>
      <p:sp>
        <p:nvSpPr>
          <p:cNvPr id="440323" name="Text Box 2">
            <a:extLst>
              <a:ext uri="{FF2B5EF4-FFF2-40B4-BE49-F238E27FC236}">
                <a16:creationId xmlns:a16="http://schemas.microsoft.com/office/drawing/2014/main" id="{37A26218-DE17-CCE5-F0F6-BA79CF045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692150"/>
            <a:ext cx="6805613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　 嬉し嬉し　この日ぞ嬉しき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　 イエス君この身を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   救わせたまえり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　 嬉し嬉し　この日ぞ嬉しき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Text Box 1">
            <a:extLst>
              <a:ext uri="{FF2B5EF4-FFF2-40B4-BE49-F238E27FC236}">
                <a16:creationId xmlns:a16="http://schemas.microsoft.com/office/drawing/2014/main" id="{5357C451-F054-661F-C78A-089068E5C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聖２０８　世の海はあらしなり</a:t>
            </a:r>
          </a:p>
        </p:txBody>
      </p:sp>
      <p:sp>
        <p:nvSpPr>
          <p:cNvPr id="514051" name="Text Box 2">
            <a:extLst>
              <a:ext uri="{FF2B5EF4-FFF2-40B4-BE49-F238E27FC236}">
                <a16:creationId xmlns:a16="http://schemas.microsoft.com/office/drawing/2014/main" id="{541638F5-412F-F061-6C3C-7DAC49FB7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863600"/>
            <a:ext cx="8899525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　投げ降ろせ錨を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  底巌</a:t>
            </a:r>
            <a:r>
              <a:rPr lang="ja-JP" altLang="ja-JP" sz="3200">
                <a:solidFill>
                  <a:srgbClr val="FFFFFF"/>
                </a:solidFill>
              </a:rPr>
              <a:t>（そこいわ）</a:t>
            </a:r>
            <a:r>
              <a:rPr lang="ja-JP" altLang="ja-JP" sz="4400">
                <a:solidFill>
                  <a:srgbClr val="FFFFFF"/>
                </a:solidFill>
              </a:rPr>
              <a:t>なる君に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  波風立たば立て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  我安し主の愛に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Text Box 1">
            <a:extLst>
              <a:ext uri="{FF2B5EF4-FFF2-40B4-BE49-F238E27FC236}">
                <a16:creationId xmlns:a16="http://schemas.microsoft.com/office/drawing/2014/main" id="{FD3680B5-7C6E-E4E4-5D2B-CE67E830E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聖２０８　世の海はあらしなり</a:t>
            </a:r>
          </a:p>
        </p:txBody>
      </p:sp>
      <p:sp>
        <p:nvSpPr>
          <p:cNvPr id="516099" name="Text Box 2">
            <a:extLst>
              <a:ext uri="{FF2B5EF4-FFF2-40B4-BE49-F238E27FC236}">
                <a16:creationId xmlns:a16="http://schemas.microsoft.com/office/drawing/2014/main" id="{E3D08659-17EC-667F-A5B6-A74A8EFC8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863600"/>
            <a:ext cx="8899525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③試みの瀬戸を過ぎ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  誘いの暗礁避け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  肉欲と戦いて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  逃げ込みし入り江なり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Text Box 1">
            <a:extLst>
              <a:ext uri="{FF2B5EF4-FFF2-40B4-BE49-F238E27FC236}">
                <a16:creationId xmlns:a16="http://schemas.microsoft.com/office/drawing/2014/main" id="{F3B3127F-A63C-ED19-1967-B6B565113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聖２０８　世の海はあらしなり</a:t>
            </a:r>
          </a:p>
        </p:txBody>
      </p:sp>
      <p:sp>
        <p:nvSpPr>
          <p:cNvPr id="518147" name="Text Box 2">
            <a:extLst>
              <a:ext uri="{FF2B5EF4-FFF2-40B4-BE49-F238E27FC236}">
                <a16:creationId xmlns:a16="http://schemas.microsoft.com/office/drawing/2014/main" id="{845C6821-9F2A-9B98-21D0-04C7FDDB6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863600"/>
            <a:ext cx="8899525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　投げ降ろせ錨を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  底巌</a:t>
            </a:r>
            <a:r>
              <a:rPr lang="ja-JP" altLang="ja-JP" sz="3200">
                <a:solidFill>
                  <a:srgbClr val="FFFFFF"/>
                </a:solidFill>
              </a:rPr>
              <a:t>（そこいわ）</a:t>
            </a:r>
            <a:r>
              <a:rPr lang="ja-JP" altLang="ja-JP" sz="4400">
                <a:solidFill>
                  <a:srgbClr val="FFFFFF"/>
                </a:solidFill>
              </a:rPr>
              <a:t>なる君に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  波風立たば立て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  我安し主の愛に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Text Box 1">
            <a:extLst>
              <a:ext uri="{FF2B5EF4-FFF2-40B4-BE49-F238E27FC236}">
                <a16:creationId xmlns:a16="http://schemas.microsoft.com/office/drawing/2014/main" id="{BCE6CADC-41A6-0A08-D1F8-834101EFB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聖２０８　世の海はあらしなり</a:t>
            </a:r>
          </a:p>
        </p:txBody>
      </p:sp>
      <p:sp>
        <p:nvSpPr>
          <p:cNvPr id="520195" name="Text Box 2">
            <a:extLst>
              <a:ext uri="{FF2B5EF4-FFF2-40B4-BE49-F238E27FC236}">
                <a16:creationId xmlns:a16="http://schemas.microsoft.com/office/drawing/2014/main" id="{F4F2F0B3-CA20-6633-CE25-583D7F7C4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863600"/>
            <a:ext cx="8899525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④嘲</a:t>
            </a:r>
            <a:r>
              <a:rPr lang="ja-JP" altLang="ja-JP" sz="3200">
                <a:solidFill>
                  <a:srgbClr val="FFFFFF"/>
                </a:solidFill>
              </a:rPr>
              <a:t>(あざけ)</a:t>
            </a:r>
            <a:r>
              <a:rPr lang="ja-JP" altLang="ja-JP" sz="4400">
                <a:solidFill>
                  <a:srgbClr val="FFFFFF"/>
                </a:solidFill>
              </a:rPr>
              <a:t>りの風よ吹け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　 迫害の波よ立て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  この葉舟</a:t>
            </a:r>
            <a:r>
              <a:rPr lang="ja-JP" altLang="ja-JP" sz="3200">
                <a:solidFill>
                  <a:srgbClr val="FFFFFF"/>
                </a:solidFill>
              </a:rPr>
              <a:t>（はぶね）</a:t>
            </a:r>
            <a:r>
              <a:rPr lang="ja-JP" altLang="ja-JP" sz="4400">
                <a:solidFill>
                  <a:srgbClr val="FFFFFF"/>
                </a:solidFill>
              </a:rPr>
              <a:t>軽くとも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  流さるることあらじ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Text Box 1">
            <a:extLst>
              <a:ext uri="{FF2B5EF4-FFF2-40B4-BE49-F238E27FC236}">
                <a16:creationId xmlns:a16="http://schemas.microsoft.com/office/drawing/2014/main" id="{5E728068-384A-E958-A1EF-1DFACAAC0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聖２０８　世の海はあらしなり</a:t>
            </a:r>
          </a:p>
        </p:txBody>
      </p:sp>
      <p:sp>
        <p:nvSpPr>
          <p:cNvPr id="522243" name="Text Box 2">
            <a:extLst>
              <a:ext uri="{FF2B5EF4-FFF2-40B4-BE49-F238E27FC236}">
                <a16:creationId xmlns:a16="http://schemas.microsoft.com/office/drawing/2014/main" id="{0E3A770A-E172-2C4A-A96A-ADDCB2C3A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863600"/>
            <a:ext cx="8899525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　投げ降ろせ錨を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  底巌</a:t>
            </a:r>
            <a:r>
              <a:rPr lang="ja-JP" altLang="ja-JP" sz="3200">
                <a:solidFill>
                  <a:srgbClr val="FFFFFF"/>
                </a:solidFill>
              </a:rPr>
              <a:t>（そこいわ）</a:t>
            </a:r>
            <a:r>
              <a:rPr lang="ja-JP" altLang="ja-JP" sz="4400">
                <a:solidFill>
                  <a:srgbClr val="FFFFFF"/>
                </a:solidFill>
              </a:rPr>
              <a:t>なる君に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  波風立たば立て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  我安し主の愛に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Text Box 1">
            <a:extLst>
              <a:ext uri="{FF2B5EF4-FFF2-40B4-BE49-F238E27FC236}">
                <a16:creationId xmlns:a16="http://schemas.microsoft.com/office/drawing/2014/main" id="{9C3A1834-F3DE-B8F6-E44F-AAA3ADBB7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聖２０８　世の海はあらしなり</a:t>
            </a:r>
          </a:p>
        </p:txBody>
      </p:sp>
      <p:sp>
        <p:nvSpPr>
          <p:cNvPr id="524291" name="Text Box 2">
            <a:extLst>
              <a:ext uri="{FF2B5EF4-FFF2-40B4-BE49-F238E27FC236}">
                <a16:creationId xmlns:a16="http://schemas.microsoft.com/office/drawing/2014/main" id="{D1843466-6B6D-2288-69F7-8F81F9540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863600"/>
            <a:ext cx="8899525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⑤とこしえの朝ぼらけ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  波立たず風もなし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  見よそこは輝ける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  故郷</a:t>
            </a:r>
            <a:r>
              <a:rPr lang="ja-JP" altLang="ja-JP" sz="3200">
                <a:solidFill>
                  <a:srgbClr val="FFFFFF"/>
                </a:solidFill>
              </a:rPr>
              <a:t>(ふるさと)</a:t>
            </a:r>
            <a:r>
              <a:rPr lang="ja-JP" altLang="ja-JP" sz="4400">
                <a:solidFill>
                  <a:srgbClr val="FFFFFF"/>
                </a:solidFill>
              </a:rPr>
              <a:t>の港なり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Text Box 1">
            <a:extLst>
              <a:ext uri="{FF2B5EF4-FFF2-40B4-BE49-F238E27FC236}">
                <a16:creationId xmlns:a16="http://schemas.microsoft.com/office/drawing/2014/main" id="{20F7FF0C-C8EB-961A-CD8A-B6C7DDBB0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聖２０８　世の海はあらしなり</a:t>
            </a:r>
          </a:p>
        </p:txBody>
      </p:sp>
      <p:sp>
        <p:nvSpPr>
          <p:cNvPr id="526339" name="Text Box 2">
            <a:extLst>
              <a:ext uri="{FF2B5EF4-FFF2-40B4-BE49-F238E27FC236}">
                <a16:creationId xmlns:a16="http://schemas.microsoft.com/office/drawing/2014/main" id="{AFD5098A-07B3-B388-085B-1A4A5033A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863600"/>
            <a:ext cx="8899525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　投げ降ろせ錨を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  底巌</a:t>
            </a:r>
            <a:r>
              <a:rPr lang="ja-JP" altLang="ja-JP" sz="3200">
                <a:solidFill>
                  <a:srgbClr val="FFFFFF"/>
                </a:solidFill>
              </a:rPr>
              <a:t>（そこいわ）</a:t>
            </a:r>
            <a:r>
              <a:rPr lang="ja-JP" altLang="ja-JP" sz="4400">
                <a:solidFill>
                  <a:srgbClr val="FFFFFF"/>
                </a:solidFill>
              </a:rPr>
              <a:t>なる君に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  波風立たば立て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  我安し主の愛に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Text Box 1">
            <a:extLst>
              <a:ext uri="{FF2B5EF4-FFF2-40B4-BE49-F238E27FC236}">
                <a16:creationId xmlns:a16="http://schemas.microsoft.com/office/drawing/2014/main" id="{C66B1E52-C69D-D6D1-13A1-AD9B8BC9F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聖２０９　人生の旅路には</a:t>
            </a:r>
          </a:p>
        </p:txBody>
      </p:sp>
      <p:sp>
        <p:nvSpPr>
          <p:cNvPr id="528387" name="Text Box 2">
            <a:extLst>
              <a:ext uri="{FF2B5EF4-FFF2-40B4-BE49-F238E27FC236}">
                <a16:creationId xmlns:a16="http://schemas.microsoft.com/office/drawing/2014/main" id="{C7C7EFB6-55B1-0BD7-C5BD-042F44949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792163"/>
            <a:ext cx="8899525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>
                <a:solidFill>
                  <a:srgbClr val="000000"/>
                </a:solidFill>
              </a:rPr>
              <a:t>  </a:t>
            </a:r>
            <a:r>
              <a:rPr lang="ja-JP" altLang="ja-JP" sz="4400">
                <a:solidFill>
                  <a:srgbClr val="FFFFFF"/>
                </a:solidFill>
              </a:rPr>
              <a:t>➀人生の旅路には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 雨くだり風吹き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　憂いで倒れる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 悲しい日もある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Text Box 1">
            <a:extLst>
              <a:ext uri="{FF2B5EF4-FFF2-40B4-BE49-F238E27FC236}">
                <a16:creationId xmlns:a16="http://schemas.microsoft.com/office/drawing/2014/main" id="{E2015357-E362-5E20-3FFF-8C53F471C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聖２０９　人生の旅路には</a:t>
            </a:r>
          </a:p>
        </p:txBody>
      </p:sp>
      <p:sp>
        <p:nvSpPr>
          <p:cNvPr id="530435" name="Text Box 2">
            <a:extLst>
              <a:ext uri="{FF2B5EF4-FFF2-40B4-BE49-F238E27FC236}">
                <a16:creationId xmlns:a16="http://schemas.microsoft.com/office/drawing/2014/main" id="{94009A2B-A169-CEEA-6123-1FC538FB8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792163"/>
            <a:ext cx="8899525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　信仰奮い立たせ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　巌</a:t>
            </a:r>
            <a:r>
              <a:rPr lang="ja-JP" altLang="ja-JP" sz="3200">
                <a:solidFill>
                  <a:srgbClr val="FFFFFF"/>
                </a:solidFill>
              </a:rPr>
              <a:t>（いわお）</a:t>
            </a:r>
            <a:r>
              <a:rPr lang="ja-JP" altLang="ja-JP" sz="4400">
                <a:solidFill>
                  <a:srgbClr val="FFFFFF"/>
                </a:solidFill>
              </a:rPr>
              <a:t>の主イェスに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　よじ登り休もう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　力満ちるまで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Text Box 1">
            <a:extLst>
              <a:ext uri="{FF2B5EF4-FFF2-40B4-BE49-F238E27FC236}">
                <a16:creationId xmlns:a16="http://schemas.microsoft.com/office/drawing/2014/main" id="{B05EE52F-31AE-9FE0-BDE4-82020A797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聖２０９　人生の旅路には</a:t>
            </a:r>
          </a:p>
        </p:txBody>
      </p:sp>
      <p:sp>
        <p:nvSpPr>
          <p:cNvPr id="532483" name="Text Box 2">
            <a:extLst>
              <a:ext uri="{FF2B5EF4-FFF2-40B4-BE49-F238E27FC236}">
                <a16:creationId xmlns:a16="http://schemas.microsoft.com/office/drawing/2014/main" id="{20A9A77F-FDF7-254A-9D93-620784CB0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31838"/>
            <a:ext cx="9072563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>
                <a:solidFill>
                  <a:srgbClr val="000000"/>
                </a:solidFill>
              </a:rPr>
              <a:t> </a:t>
            </a:r>
            <a:r>
              <a:rPr lang="ja-JP" altLang="ja-JP" sz="4400">
                <a:solidFill>
                  <a:srgbClr val="FFFFFF"/>
                </a:solidFill>
              </a:rPr>
              <a:t> ②十字架の重さに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  この身耐えられず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  ほこりにまみれて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  足は重くなる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Text Box 1">
            <a:extLst>
              <a:ext uri="{FF2B5EF4-FFF2-40B4-BE49-F238E27FC236}">
                <a16:creationId xmlns:a16="http://schemas.microsoft.com/office/drawing/2014/main" id="{5BE52848-EE13-C19B-8251-5F30EB444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0"/>
            <a:ext cx="4876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聖２００　うれしきこの日よ</a:t>
            </a:r>
          </a:p>
        </p:txBody>
      </p:sp>
      <p:sp>
        <p:nvSpPr>
          <p:cNvPr id="442371" name="Text Box 2">
            <a:extLst>
              <a:ext uri="{FF2B5EF4-FFF2-40B4-BE49-F238E27FC236}">
                <a16:creationId xmlns:a16="http://schemas.microsoft.com/office/drawing/2014/main" id="{871692AC-DC43-9B01-EC17-899D34475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692150"/>
            <a:ext cx="5335587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嬉しや君こそ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   この身のものなれ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　 引きたもうまにまに 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   この身は従う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Text Box 1">
            <a:extLst>
              <a:ext uri="{FF2B5EF4-FFF2-40B4-BE49-F238E27FC236}">
                <a16:creationId xmlns:a16="http://schemas.microsoft.com/office/drawing/2014/main" id="{F9D89751-4973-53A7-44FE-F68CDC067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聖２０９　人生の旅路には</a:t>
            </a:r>
          </a:p>
        </p:txBody>
      </p:sp>
      <p:sp>
        <p:nvSpPr>
          <p:cNvPr id="534531" name="Text Box 2">
            <a:extLst>
              <a:ext uri="{FF2B5EF4-FFF2-40B4-BE49-F238E27FC236}">
                <a16:creationId xmlns:a16="http://schemas.microsoft.com/office/drawing/2014/main" id="{4ECAD493-9FBA-13BE-393A-B86DE14D5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792163"/>
            <a:ext cx="8899525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　信仰奮い立たせ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　巌</a:t>
            </a:r>
            <a:r>
              <a:rPr lang="ja-JP" altLang="ja-JP" sz="3200">
                <a:solidFill>
                  <a:srgbClr val="FFFFFF"/>
                </a:solidFill>
              </a:rPr>
              <a:t>（いわお）</a:t>
            </a:r>
            <a:r>
              <a:rPr lang="ja-JP" altLang="ja-JP" sz="4400">
                <a:solidFill>
                  <a:srgbClr val="FFFFFF"/>
                </a:solidFill>
              </a:rPr>
              <a:t>の主イェスに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　よじ登り休もう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　力満ちるまで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Text Box 1">
            <a:extLst>
              <a:ext uri="{FF2B5EF4-FFF2-40B4-BE49-F238E27FC236}">
                <a16:creationId xmlns:a16="http://schemas.microsoft.com/office/drawing/2014/main" id="{75F9F072-53E5-921E-0940-E77213388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聖２０９　人生の旅路には</a:t>
            </a:r>
          </a:p>
        </p:txBody>
      </p:sp>
      <p:sp>
        <p:nvSpPr>
          <p:cNvPr id="536579" name="Text Box 2">
            <a:extLst>
              <a:ext uri="{FF2B5EF4-FFF2-40B4-BE49-F238E27FC236}">
                <a16:creationId xmlns:a16="http://schemas.microsoft.com/office/drawing/2014/main" id="{42BE236F-BC9B-CCBE-CF12-B218EFE50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731838"/>
            <a:ext cx="8999537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>
                <a:solidFill>
                  <a:srgbClr val="000000"/>
                </a:solidFill>
              </a:rPr>
              <a:t> </a:t>
            </a:r>
            <a:r>
              <a:rPr lang="ja-JP" altLang="ja-JP">
                <a:solidFill>
                  <a:srgbClr val="FFFFFF"/>
                </a:solidFill>
              </a:rPr>
              <a:t> </a:t>
            </a:r>
            <a:r>
              <a:rPr lang="ja-JP" altLang="ja-JP" sz="4400">
                <a:solidFill>
                  <a:srgbClr val="FFFFFF"/>
                </a:solidFill>
              </a:rPr>
              <a:t>③巌</a:t>
            </a:r>
            <a:r>
              <a:rPr lang="ja-JP" altLang="ja-JP" sz="3200">
                <a:solidFill>
                  <a:srgbClr val="FFFFFF"/>
                </a:solidFill>
              </a:rPr>
              <a:t>(いわ)</a:t>
            </a:r>
            <a:r>
              <a:rPr lang="ja-JP" altLang="ja-JP" sz="4400">
                <a:solidFill>
                  <a:srgbClr val="FFFFFF"/>
                </a:solidFill>
              </a:rPr>
              <a:t>である主いつも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 近くにおられて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 山を登る日も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 野辺にある時も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Text Box 1">
            <a:extLst>
              <a:ext uri="{FF2B5EF4-FFF2-40B4-BE49-F238E27FC236}">
                <a16:creationId xmlns:a16="http://schemas.microsoft.com/office/drawing/2014/main" id="{C7FF9FB0-AC1B-3A94-B009-0D2A4E18A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聖２０９　人生の旅路には</a:t>
            </a:r>
          </a:p>
        </p:txBody>
      </p:sp>
      <p:sp>
        <p:nvSpPr>
          <p:cNvPr id="538627" name="Text Box 2">
            <a:extLst>
              <a:ext uri="{FF2B5EF4-FFF2-40B4-BE49-F238E27FC236}">
                <a16:creationId xmlns:a16="http://schemas.microsoft.com/office/drawing/2014/main" id="{831199FD-7153-DAF4-D5C2-34452C406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792163"/>
            <a:ext cx="8899525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　信仰奮い立たせ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　巌</a:t>
            </a:r>
            <a:r>
              <a:rPr lang="ja-JP" altLang="ja-JP" sz="3200">
                <a:solidFill>
                  <a:srgbClr val="FFFFFF"/>
                </a:solidFill>
              </a:rPr>
              <a:t>（いわお）</a:t>
            </a:r>
            <a:r>
              <a:rPr lang="ja-JP" altLang="ja-JP" sz="4400">
                <a:solidFill>
                  <a:srgbClr val="FFFFFF"/>
                </a:solidFill>
              </a:rPr>
              <a:t>の主イェスに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　よじ登り休もう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　力満ちるまで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Text Box 1">
            <a:extLst>
              <a:ext uri="{FF2B5EF4-FFF2-40B4-BE49-F238E27FC236}">
                <a16:creationId xmlns:a16="http://schemas.microsoft.com/office/drawing/2014/main" id="{759EAB55-2CE4-0F85-77D9-81CDE237F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聖２１０　正しい小道を</a:t>
            </a:r>
          </a:p>
        </p:txBody>
      </p:sp>
      <p:sp>
        <p:nvSpPr>
          <p:cNvPr id="540675" name="Text Box 2">
            <a:extLst>
              <a:ext uri="{FF2B5EF4-FFF2-40B4-BE49-F238E27FC236}">
                <a16:creationId xmlns:a16="http://schemas.microsoft.com/office/drawing/2014/main" id="{3484B311-5A38-086C-0245-3CB9D9616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4463" y="538163"/>
            <a:ext cx="9115426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➀正しい小道を　進もう進もう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  険しい小道を　進もう進もう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  永遠の住まいが　我らを待ってる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  いのちの小道を　進もう進もう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Text Box 1">
            <a:extLst>
              <a:ext uri="{FF2B5EF4-FFF2-40B4-BE49-F238E27FC236}">
                <a16:creationId xmlns:a16="http://schemas.microsoft.com/office/drawing/2014/main" id="{F83A7EEF-2BE5-04EB-7E5C-5D8A10787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聖２１０　正しい小道を</a:t>
            </a:r>
          </a:p>
        </p:txBody>
      </p:sp>
      <p:sp>
        <p:nvSpPr>
          <p:cNvPr id="542723" name="Text Box 2">
            <a:extLst>
              <a:ext uri="{FF2B5EF4-FFF2-40B4-BE49-F238E27FC236}">
                <a16:creationId xmlns:a16="http://schemas.microsoft.com/office/drawing/2014/main" id="{E26BDA05-5751-316B-6CAD-2E57E9E53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4463" y="538163"/>
            <a:ext cx="9115426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②花咲く野原は　避けよう避けよう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  景色が良くても　避けよう避けよう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  平らで広いが　滅びが待ってる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  楽しく楽でも　避けよう避けよう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Text Box 1">
            <a:extLst>
              <a:ext uri="{FF2B5EF4-FFF2-40B4-BE49-F238E27FC236}">
                <a16:creationId xmlns:a16="http://schemas.microsoft.com/office/drawing/2014/main" id="{25CE4207-0411-B20A-BF06-055EE70A1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聖２１０　正しい小道を</a:t>
            </a:r>
          </a:p>
        </p:txBody>
      </p:sp>
      <p:sp>
        <p:nvSpPr>
          <p:cNvPr id="544771" name="Text Box 2">
            <a:extLst>
              <a:ext uri="{FF2B5EF4-FFF2-40B4-BE49-F238E27FC236}">
                <a16:creationId xmlns:a16="http://schemas.microsoft.com/office/drawing/2014/main" id="{8904DE49-8419-3405-4DFF-E92451180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538163"/>
            <a:ext cx="8899525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③狭いが構わぬ　登ろう登ろう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  御声が聞こえる　登ろう登ろう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  御神の光を　唯一の頼りに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  高嶺を目指して　登ろう登ろう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Text Box 1">
            <a:extLst>
              <a:ext uri="{FF2B5EF4-FFF2-40B4-BE49-F238E27FC236}">
                <a16:creationId xmlns:a16="http://schemas.microsoft.com/office/drawing/2014/main" id="{B792F293-A059-8C6F-C767-F45B83116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聖２１０　正しい小道を</a:t>
            </a:r>
          </a:p>
        </p:txBody>
      </p:sp>
      <p:sp>
        <p:nvSpPr>
          <p:cNvPr id="546819" name="Text Box 2">
            <a:extLst>
              <a:ext uri="{FF2B5EF4-FFF2-40B4-BE49-F238E27FC236}">
                <a16:creationId xmlns:a16="http://schemas.microsoft.com/office/drawing/2014/main" id="{59CC5BD0-3088-1497-0F8F-680A250BC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538163"/>
            <a:ext cx="8899525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④ためらう仲間を　励ませ励ませ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  疲れる仲間を　励ませ励ませ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  先頭切るのは　イェス様ご自身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  御姿見るよう　励ませ励ませ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Text Box 1">
            <a:extLst>
              <a:ext uri="{FF2B5EF4-FFF2-40B4-BE49-F238E27FC236}">
                <a16:creationId xmlns:a16="http://schemas.microsoft.com/office/drawing/2014/main" id="{D1AB90FC-4B63-9357-C866-4E1516C67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聖２１１　</a:t>
            </a:r>
            <a:r>
              <a:rPr lang="ja-JP" altLang="ja-JP" b="1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わが身をみちびく</a:t>
            </a: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 </a:t>
            </a:r>
          </a:p>
        </p:txBody>
      </p:sp>
      <p:sp>
        <p:nvSpPr>
          <p:cNvPr id="548867" name="Text Box 2">
            <a:extLst>
              <a:ext uri="{FF2B5EF4-FFF2-40B4-BE49-F238E27FC236}">
                <a16:creationId xmlns:a16="http://schemas.microsoft.com/office/drawing/2014/main" id="{B5B91BC9-4F92-2CEF-81A0-568E28561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3600"/>
            <a:ext cx="914400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>
                <a:solidFill>
                  <a:srgbClr val="000000"/>
                </a:solidFill>
              </a:rPr>
              <a:t> </a:t>
            </a:r>
            <a:r>
              <a:rPr lang="ja-JP" altLang="ja-JP" sz="4400">
                <a:solidFill>
                  <a:srgbClr val="FFFFFF"/>
                </a:solidFill>
              </a:rPr>
              <a:t> ➀我が身を導く　主は共に在</a:t>
            </a:r>
            <a:r>
              <a:rPr lang="ja-JP" altLang="ja-JP" sz="3600">
                <a:solidFill>
                  <a:srgbClr val="FFFFFF"/>
                </a:solidFill>
              </a:rPr>
              <a:t>(ま)</a:t>
            </a:r>
            <a:r>
              <a:rPr lang="ja-JP" altLang="ja-JP" sz="4400">
                <a:solidFill>
                  <a:srgbClr val="FFFFFF"/>
                </a:solidFill>
              </a:rPr>
              <a:t>せば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 天なる慰め　常に我にあり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 導く主の手に　全てを任せて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 旅を続け得る　我が身ぞ楽しき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Text Box 1">
            <a:extLst>
              <a:ext uri="{FF2B5EF4-FFF2-40B4-BE49-F238E27FC236}">
                <a16:creationId xmlns:a16="http://schemas.microsoft.com/office/drawing/2014/main" id="{6436F8EE-CA6D-19C6-E861-B7E47D016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聖２１１　</a:t>
            </a:r>
            <a:r>
              <a:rPr lang="ja-JP" altLang="ja-JP" b="1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わが身をみちびく</a:t>
            </a: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 </a:t>
            </a:r>
          </a:p>
        </p:txBody>
      </p:sp>
      <p:sp>
        <p:nvSpPr>
          <p:cNvPr id="550915" name="Text Box 2">
            <a:extLst>
              <a:ext uri="{FF2B5EF4-FFF2-40B4-BE49-F238E27FC236}">
                <a16:creationId xmlns:a16="http://schemas.microsoft.com/office/drawing/2014/main" id="{DF9E8E1B-C1E9-0240-9B6B-5935AEB0F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3600"/>
            <a:ext cx="914400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>
                <a:solidFill>
                  <a:srgbClr val="000000"/>
                </a:solidFill>
              </a:rPr>
              <a:t> </a:t>
            </a:r>
            <a:r>
              <a:rPr lang="ja-JP" altLang="ja-JP" sz="4400">
                <a:solidFill>
                  <a:srgbClr val="FFFFFF"/>
                </a:solidFill>
              </a:rPr>
              <a:t> ②影なる谷間も　嵐の荒野も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 などて恐るべき　主は共に在せば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 導く主の手に　全てを任せて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 旅を続け得る　我が身ぞ楽しき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Text Box 1">
            <a:extLst>
              <a:ext uri="{FF2B5EF4-FFF2-40B4-BE49-F238E27FC236}">
                <a16:creationId xmlns:a16="http://schemas.microsoft.com/office/drawing/2014/main" id="{5B48B6D7-195B-F4B9-4B16-4382CB5DD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聖２１１　</a:t>
            </a:r>
            <a:r>
              <a:rPr lang="ja-JP" altLang="ja-JP" b="1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わが身をみちびく</a:t>
            </a: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 </a:t>
            </a:r>
          </a:p>
        </p:txBody>
      </p:sp>
      <p:sp>
        <p:nvSpPr>
          <p:cNvPr id="552963" name="Text Box 2">
            <a:extLst>
              <a:ext uri="{FF2B5EF4-FFF2-40B4-BE49-F238E27FC236}">
                <a16:creationId xmlns:a16="http://schemas.microsoft.com/office/drawing/2014/main" id="{3FE2BC18-3A3B-3E37-0B03-759DDFA38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3600"/>
            <a:ext cx="9144000" cy="294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>
                <a:solidFill>
                  <a:srgbClr val="000000"/>
                </a:solidFill>
              </a:rPr>
              <a:t> </a:t>
            </a:r>
            <a:r>
              <a:rPr lang="ja-JP" altLang="ja-JP" sz="4400">
                <a:solidFill>
                  <a:srgbClr val="FFFFFF"/>
                </a:solidFill>
              </a:rPr>
              <a:t>③</a:t>
            </a:r>
            <a:r>
              <a:rPr lang="ja-JP" altLang="ja-JP" sz="4100">
                <a:solidFill>
                  <a:srgbClr val="FFFFFF"/>
                </a:solidFill>
              </a:rPr>
              <a:t>我が身の置かるる　地はいずこぞある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100">
                <a:solidFill>
                  <a:srgbClr val="FFFFFF"/>
                </a:solidFill>
              </a:rPr>
              <a:t>　  などてつぶやきの　あるべきこの身に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 導く主の手に　全てを任せて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 旅を続け得る　我が身ぞ楽しき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Text Box 1">
            <a:extLst>
              <a:ext uri="{FF2B5EF4-FFF2-40B4-BE49-F238E27FC236}">
                <a16:creationId xmlns:a16="http://schemas.microsoft.com/office/drawing/2014/main" id="{549F941D-B227-DCDB-719B-CB1DA5B5E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4288"/>
            <a:ext cx="4876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聖２００　うれしきこの日よ</a:t>
            </a:r>
          </a:p>
        </p:txBody>
      </p:sp>
      <p:sp>
        <p:nvSpPr>
          <p:cNvPr id="444419" name="Text Box 2">
            <a:extLst>
              <a:ext uri="{FF2B5EF4-FFF2-40B4-BE49-F238E27FC236}">
                <a16:creationId xmlns:a16="http://schemas.microsoft.com/office/drawing/2014/main" id="{15FDA3B2-A821-7A40-2444-8725D59A5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692150"/>
            <a:ext cx="6805613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　 嬉し嬉し　この日ぞ嬉しき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　 イエス君この身を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   救わせたまえり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　 嬉し嬉し　この日ぞ嬉しき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Text Box 1">
            <a:extLst>
              <a:ext uri="{FF2B5EF4-FFF2-40B4-BE49-F238E27FC236}">
                <a16:creationId xmlns:a16="http://schemas.microsoft.com/office/drawing/2014/main" id="{DB572FC5-4D6A-C698-FE6C-1D5A88760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聖２１１　</a:t>
            </a:r>
            <a:r>
              <a:rPr lang="ja-JP" altLang="ja-JP" b="1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わが身をみちびく</a:t>
            </a: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 </a:t>
            </a:r>
          </a:p>
        </p:txBody>
      </p:sp>
      <p:sp>
        <p:nvSpPr>
          <p:cNvPr id="555011" name="Text Box 2">
            <a:extLst>
              <a:ext uri="{FF2B5EF4-FFF2-40B4-BE49-F238E27FC236}">
                <a16:creationId xmlns:a16="http://schemas.microsoft.com/office/drawing/2014/main" id="{806EF60E-A2CF-27BF-7025-84E3BC361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3600"/>
            <a:ext cx="914400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>
                <a:solidFill>
                  <a:srgbClr val="000000"/>
                </a:solidFill>
              </a:rPr>
              <a:t>  </a:t>
            </a:r>
            <a:r>
              <a:rPr lang="ja-JP" altLang="ja-JP" sz="4400">
                <a:solidFill>
                  <a:srgbClr val="FFFFFF"/>
                </a:solidFill>
              </a:rPr>
              <a:t>④寒き川岸に　我立つ時にも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 易く渡るを得ん　主の手にすがらば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 導く主の手に　全てを任せて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 旅を続け得る　我が身ぞ楽しき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Text Box 1">
            <a:extLst>
              <a:ext uri="{FF2B5EF4-FFF2-40B4-BE49-F238E27FC236}">
                <a16:creationId xmlns:a16="http://schemas.microsoft.com/office/drawing/2014/main" id="{2AA44D91-5730-956D-4A6D-A4259333C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聖２１２　</a:t>
            </a:r>
            <a:r>
              <a:rPr lang="ja-JP" altLang="ja-JP" b="1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愛しまつる主よ</a:t>
            </a: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 </a:t>
            </a:r>
          </a:p>
        </p:txBody>
      </p:sp>
      <p:sp>
        <p:nvSpPr>
          <p:cNvPr id="557059" name="Text Box 2">
            <a:extLst>
              <a:ext uri="{FF2B5EF4-FFF2-40B4-BE49-F238E27FC236}">
                <a16:creationId xmlns:a16="http://schemas.microsoft.com/office/drawing/2014/main" id="{874BD823-FFEF-B189-2315-91693F92B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93788"/>
            <a:ext cx="8970963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  <a:cs typeface="ＤＦ特太ゴシック体" pitchFamily="1" charset="0"/>
              </a:rPr>
              <a:t> 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➀愛しまつる主よ　我をば恵みて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　 捨てたもうなかれ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  地には汝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(な)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が他に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  我が慕うものは　一つだにあらじ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Text Box 1">
            <a:extLst>
              <a:ext uri="{FF2B5EF4-FFF2-40B4-BE49-F238E27FC236}">
                <a16:creationId xmlns:a16="http://schemas.microsoft.com/office/drawing/2014/main" id="{EBF74EA3-D6B2-941D-C0B9-6E664CF34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聖２１２　</a:t>
            </a:r>
            <a:r>
              <a:rPr lang="ja-JP" altLang="ja-JP" b="1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愛しまつる主よ</a:t>
            </a: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 </a:t>
            </a:r>
          </a:p>
        </p:txBody>
      </p:sp>
      <p:sp>
        <p:nvSpPr>
          <p:cNvPr id="559107" name="Text Box 2">
            <a:extLst>
              <a:ext uri="{FF2B5EF4-FFF2-40B4-BE49-F238E27FC236}">
                <a16:creationId xmlns:a16="http://schemas.microsoft.com/office/drawing/2014/main" id="{57F6C34E-CB80-3BF5-CEE5-6CD934A69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4138" y="1060450"/>
            <a:ext cx="9228138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くずおるる時に　力と頼むは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</a:t>
            </a: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血をもてこの身を　救いし汝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(なれ)</a:t>
            </a: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のみ 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我が神我が主よ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この身を捨てたもうなかれ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Text Box 1">
            <a:extLst>
              <a:ext uri="{FF2B5EF4-FFF2-40B4-BE49-F238E27FC236}">
                <a16:creationId xmlns:a16="http://schemas.microsoft.com/office/drawing/2014/main" id="{E5B121CE-C310-1426-3F05-DE1E31D96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聖２１２　</a:t>
            </a:r>
            <a:r>
              <a:rPr lang="ja-JP" altLang="ja-JP" b="1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愛しまつる主よ</a:t>
            </a: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 </a:t>
            </a:r>
          </a:p>
        </p:txBody>
      </p:sp>
      <p:sp>
        <p:nvSpPr>
          <p:cNvPr id="561155" name="Text Box 2">
            <a:extLst>
              <a:ext uri="{FF2B5EF4-FFF2-40B4-BE49-F238E27FC236}">
                <a16:creationId xmlns:a16="http://schemas.microsoft.com/office/drawing/2014/main" id="{761B1A3B-2C45-F31F-88AE-27CCEDBA2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93788"/>
            <a:ext cx="8970963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  <a:cs typeface="ＤＦ特太ゴシック体" pitchFamily="1" charset="0"/>
              </a:rPr>
              <a:t> 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②我がかく生けるは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  主よ汝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(な)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が豊けき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　恵みによるなり　我生ける限り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  汝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(な)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が御名崇めて　隣人愛せん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Text Box 1">
            <a:extLst>
              <a:ext uri="{FF2B5EF4-FFF2-40B4-BE49-F238E27FC236}">
                <a16:creationId xmlns:a16="http://schemas.microsoft.com/office/drawing/2014/main" id="{38B8F164-A9E2-C403-312E-517162B83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聖２１２　</a:t>
            </a:r>
            <a:r>
              <a:rPr lang="ja-JP" altLang="ja-JP" b="1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愛しまつる主よ</a:t>
            </a: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 </a:t>
            </a:r>
          </a:p>
        </p:txBody>
      </p:sp>
      <p:sp>
        <p:nvSpPr>
          <p:cNvPr id="563203" name="Text Box 2">
            <a:extLst>
              <a:ext uri="{FF2B5EF4-FFF2-40B4-BE49-F238E27FC236}">
                <a16:creationId xmlns:a16="http://schemas.microsoft.com/office/drawing/2014/main" id="{A5BBAFD0-0A70-4E05-A898-C04E7707F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4138" y="1060450"/>
            <a:ext cx="9228138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誘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(いざな)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いの声に　耳を傾けず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十字架を担いて　君の跡踏まん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我が神我が主よ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死ぬまで共に在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(ま)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し給え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Text Box 1">
            <a:extLst>
              <a:ext uri="{FF2B5EF4-FFF2-40B4-BE49-F238E27FC236}">
                <a16:creationId xmlns:a16="http://schemas.microsoft.com/office/drawing/2014/main" id="{D715F93E-9DE3-B91C-3C84-DD2A70FDA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聖２１２　</a:t>
            </a:r>
            <a:r>
              <a:rPr lang="ja-JP" altLang="ja-JP" b="1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愛しまつる主よ</a:t>
            </a: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 </a:t>
            </a:r>
          </a:p>
        </p:txBody>
      </p:sp>
      <p:sp>
        <p:nvSpPr>
          <p:cNvPr id="565251" name="Text Box 2">
            <a:extLst>
              <a:ext uri="{FF2B5EF4-FFF2-40B4-BE49-F238E27FC236}">
                <a16:creationId xmlns:a16="http://schemas.microsoft.com/office/drawing/2014/main" id="{31D6F9B8-51DE-7CB8-DF8E-4BADCD195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93788"/>
            <a:ext cx="8970963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  <a:cs typeface="ＤＦ特太ゴシック体" pitchFamily="1" charset="0"/>
              </a:rPr>
              <a:t>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③主よ我が死ぬる日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 我が身を御胸に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 憩わしめ給え　かくて第一に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 目を覚ますものの　内に入れ給え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Text Box 1">
            <a:extLst>
              <a:ext uri="{FF2B5EF4-FFF2-40B4-BE49-F238E27FC236}">
                <a16:creationId xmlns:a16="http://schemas.microsoft.com/office/drawing/2014/main" id="{00F48B4C-DEED-662D-628D-5C22C3EA2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聖２１２　</a:t>
            </a:r>
            <a:r>
              <a:rPr lang="ja-JP" altLang="ja-JP" b="1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愛しまつる主よ</a:t>
            </a: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 </a:t>
            </a:r>
          </a:p>
        </p:txBody>
      </p:sp>
      <p:sp>
        <p:nvSpPr>
          <p:cNvPr id="567299" name="Text Box 2">
            <a:extLst>
              <a:ext uri="{FF2B5EF4-FFF2-40B4-BE49-F238E27FC236}">
                <a16:creationId xmlns:a16="http://schemas.microsoft.com/office/drawing/2014/main" id="{312AA871-E483-7214-CA00-C14D1345A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4138" y="1060450"/>
            <a:ext cx="9228138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甦りの朝　輝く御顔を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親しく見まつる　喜びいかならん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我が身我が主よ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汝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(なれ)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をば我崇めまつらん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Text Box 1">
            <a:extLst>
              <a:ext uri="{FF2B5EF4-FFF2-40B4-BE49-F238E27FC236}">
                <a16:creationId xmlns:a16="http://schemas.microsoft.com/office/drawing/2014/main" id="{021DB2B2-EDE2-7179-1B86-49CAA5BB7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聖２１３　たよりしものを</a:t>
            </a:r>
          </a:p>
        </p:txBody>
      </p:sp>
      <p:sp>
        <p:nvSpPr>
          <p:cNvPr id="569347" name="Text Box 2">
            <a:extLst>
              <a:ext uri="{FF2B5EF4-FFF2-40B4-BE49-F238E27FC236}">
                <a16:creationId xmlns:a16="http://schemas.microsoft.com/office/drawing/2014/main" id="{DEEEDD95-E98B-34F8-7D16-BFB0E61DB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0425"/>
            <a:ext cx="8970963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  <a:cs typeface="ＤＦ特太ゴシック体" pitchFamily="1" charset="0"/>
              </a:rPr>
              <a:t>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➀頼りしものを　われらは知る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 この世は塵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(ちり)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に　なるとも良し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 朽ちざるものを　持てるわれら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　 目は奪われじ　地なるものに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Text Box 1">
            <a:extLst>
              <a:ext uri="{FF2B5EF4-FFF2-40B4-BE49-F238E27FC236}">
                <a16:creationId xmlns:a16="http://schemas.microsoft.com/office/drawing/2014/main" id="{04FCB86E-FB7E-8A0A-96F0-E2EEF71DF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聖２１３　たよりしものを</a:t>
            </a:r>
          </a:p>
        </p:txBody>
      </p:sp>
      <p:sp>
        <p:nvSpPr>
          <p:cNvPr id="571395" name="Text Box 2">
            <a:extLst>
              <a:ext uri="{FF2B5EF4-FFF2-40B4-BE49-F238E27FC236}">
                <a16:creationId xmlns:a16="http://schemas.microsoft.com/office/drawing/2014/main" id="{46E3BFC5-5DBE-03C4-0329-A5E95CBAE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0425"/>
            <a:ext cx="8970963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  <a:cs typeface="ＤＦ特太ゴシック体" pitchFamily="1" charset="0"/>
              </a:rPr>
              <a:t>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②成し遂ぐる主を　我らは知る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  妨ぐるもの　などか恐れん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  キリスト・イェスの　御言葉こそ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  強き盾なれ　また武器なれ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Text Box 1">
            <a:extLst>
              <a:ext uri="{FF2B5EF4-FFF2-40B4-BE49-F238E27FC236}">
                <a16:creationId xmlns:a16="http://schemas.microsoft.com/office/drawing/2014/main" id="{0310E992-95D4-0997-13DD-0ADA2BE69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聖２１３　たよりしものを</a:t>
            </a:r>
          </a:p>
        </p:txBody>
      </p:sp>
      <p:sp>
        <p:nvSpPr>
          <p:cNvPr id="573443" name="Text Box 2">
            <a:extLst>
              <a:ext uri="{FF2B5EF4-FFF2-40B4-BE49-F238E27FC236}">
                <a16:creationId xmlns:a16="http://schemas.microsoft.com/office/drawing/2014/main" id="{3A4D81CB-0F8E-391D-96B7-C1C1CEA18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0425"/>
            <a:ext cx="8970963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  <a:cs typeface="ＤＦ特太ゴシック体" pitchFamily="1" charset="0"/>
              </a:rPr>
              <a:t>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③巌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(いわ)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なる君に　われらの家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  立て上げられて　高くそびゆ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  御使いたちは　そのまわりに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  聖歌を歌い　伏して拝す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Text Box 1">
            <a:extLst>
              <a:ext uri="{FF2B5EF4-FFF2-40B4-BE49-F238E27FC236}">
                <a16:creationId xmlns:a16="http://schemas.microsoft.com/office/drawing/2014/main" id="{32998E1E-69FE-CA24-658D-3EFB1AD05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4363" y="0"/>
            <a:ext cx="598963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聖２０１　罪</a:t>
            </a:r>
            <a:r>
              <a:rPr lang="ja-JP" altLang="ja-JP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とがを赦され</a:t>
            </a: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　</a:t>
            </a:r>
          </a:p>
        </p:txBody>
      </p:sp>
      <p:sp>
        <p:nvSpPr>
          <p:cNvPr id="446467" name="Text Box 2">
            <a:extLst>
              <a:ext uri="{FF2B5EF4-FFF2-40B4-BE49-F238E27FC236}">
                <a16:creationId xmlns:a16="http://schemas.microsoft.com/office/drawing/2014/main" id="{576841DC-DE3F-51BE-7BF9-68451F621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1138" y="31750"/>
            <a:ext cx="6707188" cy="438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ＤＦＧ中太丸ゴシック体" pitchFamily="48" charset="0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罪咎</a:t>
            </a:r>
            <a:r>
              <a:rPr lang="en-US" altLang="ja-JP" sz="3200">
                <a:solidFill>
                  <a:srgbClr val="FFFFFF"/>
                </a:solidFill>
                <a:latin typeface="ＤＦＧ中太丸ゴシック体" pitchFamily="48" charset="0"/>
              </a:rPr>
              <a:t>(</a:t>
            </a:r>
            <a:r>
              <a:rPr lang="ja-JP" altLang="ja-JP" sz="3200">
                <a:solidFill>
                  <a:srgbClr val="FFFFFF"/>
                </a:solidFill>
                <a:latin typeface="ＤＦＧ中太丸ゴシック体" pitchFamily="48" charset="0"/>
              </a:rPr>
              <a:t>つみとが</a:t>
            </a:r>
            <a:r>
              <a:rPr lang="en-US" altLang="ja-JP" sz="3200">
                <a:solidFill>
                  <a:srgbClr val="FFFFFF"/>
                </a:solidFill>
                <a:latin typeface="ＤＦＧ中太丸ゴシック体" pitchFamily="48" charset="0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を赦され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ＤＦＧ中太丸ゴシック体" pitchFamily="48" charset="0"/>
              </a:rPr>
              <a:t>   </a:t>
            </a: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神の子となりたる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ＤＦＧ中太丸ゴシック体" pitchFamily="48" charset="0"/>
              </a:rPr>
              <a:t>   </a:t>
            </a: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我が魂</a:t>
            </a:r>
            <a:r>
              <a:rPr lang="ja-JP" altLang="ja-JP" sz="3200">
                <a:solidFill>
                  <a:srgbClr val="FFFFFF"/>
                </a:solidFill>
                <a:latin typeface="ＤＦＧ中太丸ゴシック体" pitchFamily="48" charset="0"/>
              </a:rPr>
              <a:t>(たま)</a:t>
            </a: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の喜び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ＤＦＧ中太丸ゴシック体" pitchFamily="48" charset="0"/>
              </a:rPr>
              <a:t>   </a:t>
            </a: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比べうるものなし</a:t>
            </a:r>
          </a:p>
          <a:p>
            <a:pPr eaLnBrk="1" hangingPunct="1"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Text Box 1">
            <a:extLst>
              <a:ext uri="{FF2B5EF4-FFF2-40B4-BE49-F238E27FC236}">
                <a16:creationId xmlns:a16="http://schemas.microsoft.com/office/drawing/2014/main" id="{11AEC327-834A-0C09-4552-613BB4292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聖２１３　たよりしものを</a:t>
            </a:r>
          </a:p>
        </p:txBody>
      </p:sp>
      <p:sp>
        <p:nvSpPr>
          <p:cNvPr id="575491" name="Text Box 2">
            <a:extLst>
              <a:ext uri="{FF2B5EF4-FFF2-40B4-BE49-F238E27FC236}">
                <a16:creationId xmlns:a16="http://schemas.microsoft.com/office/drawing/2014/main" id="{CCCED536-70F4-CCD1-EA4F-B22B92044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0425"/>
            <a:ext cx="8970963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  <a:cs typeface="ＤＦ特太ゴシック体" pitchFamily="1" charset="0"/>
              </a:rPr>
              <a:t>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④礎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（いしずえ）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に在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(ま)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す　主は一たび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 犠牲となりて　木にかかりぬ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 御神は彼を　生き返らせ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 世界を救う　主とはなしぬ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Text Box 1">
            <a:extLst>
              <a:ext uri="{FF2B5EF4-FFF2-40B4-BE49-F238E27FC236}">
                <a16:creationId xmlns:a16="http://schemas.microsoft.com/office/drawing/2014/main" id="{F75F2EB3-6867-67A4-7D5C-882BEDC0A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聖２１３　たよりしものを</a:t>
            </a:r>
          </a:p>
        </p:txBody>
      </p:sp>
      <p:sp>
        <p:nvSpPr>
          <p:cNvPr id="577539" name="Text Box 2">
            <a:extLst>
              <a:ext uri="{FF2B5EF4-FFF2-40B4-BE49-F238E27FC236}">
                <a16:creationId xmlns:a16="http://schemas.microsoft.com/office/drawing/2014/main" id="{C8D78453-85AB-FF85-D3A2-925E5DCC3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0425"/>
            <a:ext cx="8970963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  <a:cs typeface="ＤＦ特太ゴシック体" pitchFamily="1" charset="0"/>
              </a:rPr>
              <a:t>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➀頼りしものを　われらは知る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 この世は塵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(ちり)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に　なるとも良し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 朽ちざるものを　持てるわれら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　 目は奪われじ　地なるものに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Text Box 1">
            <a:extLst>
              <a:ext uri="{FF2B5EF4-FFF2-40B4-BE49-F238E27FC236}">
                <a16:creationId xmlns:a16="http://schemas.microsoft.com/office/drawing/2014/main" id="{C872D5A4-D62B-8E00-1DD4-1CD834D5B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聖２１４　</a:t>
            </a:r>
            <a:r>
              <a:rPr lang="ja-JP" altLang="ja-JP" b="1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わがかくれがなる</a:t>
            </a: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 </a:t>
            </a:r>
          </a:p>
        </p:txBody>
      </p:sp>
      <p:sp>
        <p:nvSpPr>
          <p:cNvPr id="579587" name="Text Box 2">
            <a:extLst>
              <a:ext uri="{FF2B5EF4-FFF2-40B4-BE49-F238E27FC236}">
                <a16:creationId xmlns:a16="http://schemas.microsoft.com/office/drawing/2014/main" id="{28DE34B6-8556-29F2-9EF2-C50165A6D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6688" y="844550"/>
            <a:ext cx="9310688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  <a:cs typeface="ＤＦ特太ゴシック体" pitchFamily="1" charset="0"/>
              </a:rPr>
              <a:t>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➀我が隠れ家なる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 満ち足れる愛よ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 仇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(あた)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より罪より　また悲しみより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 我は逃れきて　汝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(な)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が内に安ろう</a:t>
            </a:r>
            <a:r>
              <a:rPr lang="en-US" altLang="ja-JP" sz="4300">
                <a:solidFill>
                  <a:srgbClr val="FFFFFF"/>
                </a:solidFill>
                <a:latin typeface="ＤＦＧ中太丸ゴシック体" pitchFamily="48" charset="0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Text Box 1">
            <a:extLst>
              <a:ext uri="{FF2B5EF4-FFF2-40B4-BE49-F238E27FC236}">
                <a16:creationId xmlns:a16="http://schemas.microsoft.com/office/drawing/2014/main" id="{6A2B5C0E-EC0A-1782-F1C0-CC71DA8EC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聖２１４　</a:t>
            </a:r>
            <a:r>
              <a:rPr lang="ja-JP" altLang="ja-JP" b="1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わがかくれがなる</a:t>
            </a: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 </a:t>
            </a:r>
          </a:p>
        </p:txBody>
      </p:sp>
      <p:sp>
        <p:nvSpPr>
          <p:cNvPr id="581635" name="Text Box 2">
            <a:extLst>
              <a:ext uri="{FF2B5EF4-FFF2-40B4-BE49-F238E27FC236}">
                <a16:creationId xmlns:a16="http://schemas.microsoft.com/office/drawing/2014/main" id="{B1C4B934-FDEA-5C15-FB44-6097036DE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44550"/>
            <a:ext cx="914400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②救い主に在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(ま)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す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イェスは与えたもう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力と慰め　平和と喜び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罪咎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(つみとが)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の赦し　魂の聖き</a:t>
            </a:r>
            <a:r>
              <a:rPr lang="en-US" altLang="ja-JP" sz="4300">
                <a:solidFill>
                  <a:srgbClr val="FFFFFF"/>
                </a:solidFill>
                <a:latin typeface="ＤＦＧ中太丸ゴシック体" pitchFamily="48" charset="0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Text Box 1">
            <a:extLst>
              <a:ext uri="{FF2B5EF4-FFF2-40B4-BE49-F238E27FC236}">
                <a16:creationId xmlns:a16="http://schemas.microsoft.com/office/drawing/2014/main" id="{F29243E8-01ED-3875-6248-21FB8F1E7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聖２１４　</a:t>
            </a:r>
            <a:r>
              <a:rPr lang="ja-JP" altLang="ja-JP" b="1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わがかくれがなる</a:t>
            </a: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 </a:t>
            </a:r>
          </a:p>
        </p:txBody>
      </p:sp>
      <p:sp>
        <p:nvSpPr>
          <p:cNvPr id="583683" name="Text Box 2">
            <a:extLst>
              <a:ext uri="{FF2B5EF4-FFF2-40B4-BE49-F238E27FC236}">
                <a16:creationId xmlns:a16="http://schemas.microsoft.com/office/drawing/2014/main" id="{EE92ABCB-B233-C8A9-6138-DC71D73C9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" y="242888"/>
            <a:ext cx="9077325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　　　　　　　　　　　　　ましま</a:t>
            </a: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  <a:cs typeface="ＤＦ特太ゴシック体" pitchFamily="1" charset="0"/>
              </a:rPr>
              <a:t> </a:t>
            </a:r>
          </a:p>
          <a:p>
            <a:pPr eaLnBrk="1" hangingPunct="1"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③全ての全てに　在す主イェスは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疲れを取り去り　悩みを追いやり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涙を拭いて　笑みを与えたもう</a:t>
            </a:r>
            <a:r>
              <a:rPr lang="en-US" altLang="ja-JP" sz="4300">
                <a:solidFill>
                  <a:srgbClr val="FFFFFF"/>
                </a:solidFill>
                <a:latin typeface="ＤＦＧ中太丸ゴシック体" pitchFamily="48" charset="0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Text Box 1">
            <a:extLst>
              <a:ext uri="{FF2B5EF4-FFF2-40B4-BE49-F238E27FC236}">
                <a16:creationId xmlns:a16="http://schemas.microsoft.com/office/drawing/2014/main" id="{419B9C6E-29DC-CD62-4ACD-F7EC078B7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聖２１４　</a:t>
            </a:r>
            <a:r>
              <a:rPr lang="ja-JP" altLang="ja-JP" b="1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わがかくれがなる</a:t>
            </a: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 </a:t>
            </a:r>
          </a:p>
        </p:txBody>
      </p:sp>
      <p:sp>
        <p:nvSpPr>
          <p:cNvPr id="585731" name="Text Box 2">
            <a:extLst>
              <a:ext uri="{FF2B5EF4-FFF2-40B4-BE49-F238E27FC236}">
                <a16:creationId xmlns:a16="http://schemas.microsoft.com/office/drawing/2014/main" id="{81DDA91F-E9B1-2231-FE54-A23A5E21E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44550"/>
            <a:ext cx="914400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  <a:cs typeface="ＤＦ特太ゴシック体" pitchFamily="1" charset="0"/>
              </a:rPr>
              <a:t>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④主は乏しき者　豊かに足らわせ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 弱きに力を　暗きに光を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 また死に打ち勝つ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 いのち与えたもう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Text Box 1">
            <a:extLst>
              <a:ext uri="{FF2B5EF4-FFF2-40B4-BE49-F238E27FC236}">
                <a16:creationId xmlns:a16="http://schemas.microsoft.com/office/drawing/2014/main" id="{F0E81B15-6E28-EEF7-99A8-9E94D84C8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793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聖２１５　</a:t>
            </a:r>
            <a:r>
              <a:rPr lang="ja-JP" altLang="ja-JP" b="1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かたき信仰のもといなる</a:t>
            </a: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 </a:t>
            </a:r>
          </a:p>
        </p:txBody>
      </p:sp>
      <p:sp>
        <p:nvSpPr>
          <p:cNvPr id="587779" name="Text Box 2">
            <a:extLst>
              <a:ext uri="{FF2B5EF4-FFF2-40B4-BE49-F238E27FC236}">
                <a16:creationId xmlns:a16="http://schemas.microsoft.com/office/drawing/2014/main" id="{E5DF81E3-23A7-9059-C7BE-EAA8F28C8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17550"/>
            <a:ext cx="8970963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  <a:cs typeface="ＤＦ特太ゴシック体" pitchFamily="1" charset="0"/>
              </a:rPr>
              <a:t> 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➀堅き信仰の　基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（もとい）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なる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  聖き御文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(みふみ)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我にあり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  避け所と　なりし主の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  御言葉こそ　全てなれ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　御言葉こそ　全てなれ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Text Box 1">
            <a:extLst>
              <a:ext uri="{FF2B5EF4-FFF2-40B4-BE49-F238E27FC236}">
                <a16:creationId xmlns:a16="http://schemas.microsoft.com/office/drawing/2014/main" id="{E7FE17E9-2026-E8DD-E5A5-4109DA1D3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793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聖２１５　</a:t>
            </a:r>
            <a:r>
              <a:rPr lang="ja-JP" altLang="ja-JP" b="1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かたき信仰のもといなる</a:t>
            </a: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 </a:t>
            </a:r>
          </a:p>
        </p:txBody>
      </p:sp>
      <p:sp>
        <p:nvSpPr>
          <p:cNvPr id="589827" name="Text Box 2">
            <a:extLst>
              <a:ext uri="{FF2B5EF4-FFF2-40B4-BE49-F238E27FC236}">
                <a16:creationId xmlns:a16="http://schemas.microsoft.com/office/drawing/2014/main" id="{88FB5211-14EF-6376-58AF-C80EE76AB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17550"/>
            <a:ext cx="8970963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  <a:cs typeface="ＤＦ特太ゴシック体" pitchFamily="1" charset="0"/>
              </a:rPr>
              <a:t> 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②怖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(お)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ずるなかれ　助け得る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  汝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(な)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が神こそ　常に在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(ま)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せ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  か弱き汝が　魂を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  力強き　手に支えん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  力強き　手に支えん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Text Box 1">
            <a:extLst>
              <a:ext uri="{FF2B5EF4-FFF2-40B4-BE49-F238E27FC236}">
                <a16:creationId xmlns:a16="http://schemas.microsoft.com/office/drawing/2014/main" id="{EE5A8958-6CAF-A4D5-31A1-F11FFEB4F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793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聖２１５　</a:t>
            </a:r>
            <a:r>
              <a:rPr lang="ja-JP" altLang="ja-JP" b="1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かたき信仰のもといなる</a:t>
            </a: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 </a:t>
            </a:r>
          </a:p>
        </p:txBody>
      </p:sp>
      <p:sp>
        <p:nvSpPr>
          <p:cNvPr id="591875" name="Text Box 2">
            <a:extLst>
              <a:ext uri="{FF2B5EF4-FFF2-40B4-BE49-F238E27FC236}">
                <a16:creationId xmlns:a16="http://schemas.microsoft.com/office/drawing/2014/main" id="{8DDEE6AB-62C9-123C-69FB-A24319C05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17550"/>
            <a:ext cx="8970963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  <a:cs typeface="ＤＦ特太ゴシック体" pitchFamily="1" charset="0"/>
              </a:rPr>
              <a:t> 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③憂い波と　寄するとも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  溺るること　絶えてなし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  禍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(まが)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を変えて　恵みとし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　苦しみをば　聖くなさん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  苦しみをば　聖くなさん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Text Box 1">
            <a:extLst>
              <a:ext uri="{FF2B5EF4-FFF2-40B4-BE49-F238E27FC236}">
                <a16:creationId xmlns:a16="http://schemas.microsoft.com/office/drawing/2014/main" id="{338A84E4-B24B-89A1-A3EC-91BEB8F4C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793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聖２１５　</a:t>
            </a:r>
            <a:r>
              <a:rPr lang="ja-JP" altLang="ja-JP" b="1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かたき信仰のもといなる</a:t>
            </a: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 </a:t>
            </a:r>
          </a:p>
        </p:txBody>
      </p:sp>
      <p:sp>
        <p:nvSpPr>
          <p:cNvPr id="593923" name="Text Box 2">
            <a:extLst>
              <a:ext uri="{FF2B5EF4-FFF2-40B4-BE49-F238E27FC236}">
                <a16:creationId xmlns:a16="http://schemas.microsoft.com/office/drawing/2014/main" id="{BE4D9DD5-F51F-8472-FE75-01965BA48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17550"/>
            <a:ext cx="8970963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  <a:cs typeface="ＤＦ特太ゴシック体" pitchFamily="1" charset="0"/>
              </a:rPr>
              <a:t> 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④試練の炎　さかるとも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  汝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(なれ)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に恵み　豊かなり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  炎は汝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(な)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が　粕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（かす）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除き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  混じりけ無き　民と成さん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  混じりけ無き　民と成さん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Text Box 1">
            <a:extLst>
              <a:ext uri="{FF2B5EF4-FFF2-40B4-BE49-F238E27FC236}">
                <a16:creationId xmlns:a16="http://schemas.microsoft.com/office/drawing/2014/main" id="{536F2A58-1C8B-5E79-4E2A-82C6496BB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1988" y="0"/>
            <a:ext cx="59420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聖２０１　罪</a:t>
            </a:r>
            <a:r>
              <a:rPr lang="ja-JP" altLang="ja-JP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とがを赦され</a:t>
            </a: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　</a:t>
            </a:r>
          </a:p>
        </p:txBody>
      </p:sp>
      <p:sp>
        <p:nvSpPr>
          <p:cNvPr id="448515" name="Text Box 2">
            <a:extLst>
              <a:ext uri="{FF2B5EF4-FFF2-40B4-BE49-F238E27FC236}">
                <a16:creationId xmlns:a16="http://schemas.microsoft.com/office/drawing/2014/main" id="{3D281694-F0CD-5A8B-3B4B-8611748AF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52388"/>
            <a:ext cx="6726238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終日</a:t>
            </a:r>
            <a:r>
              <a:rPr lang="en-US" altLang="ja-JP" sz="3200">
                <a:solidFill>
                  <a:srgbClr val="FFFFFF"/>
                </a:solidFill>
                <a:latin typeface="ＤＦＧ中太丸ゴシック体" pitchFamily="48" charset="0"/>
              </a:rPr>
              <a:t>(</a:t>
            </a:r>
            <a:r>
              <a:rPr lang="ja-JP" altLang="ja-JP" sz="3200">
                <a:solidFill>
                  <a:srgbClr val="FFFFFF"/>
                </a:solidFill>
                <a:latin typeface="ＤＦＧ中太丸ゴシック体" pitchFamily="48" charset="0"/>
              </a:rPr>
              <a:t>ひもすがら</a:t>
            </a:r>
            <a:r>
              <a:rPr lang="en-US" altLang="ja-JP" sz="3200">
                <a:solidFill>
                  <a:srgbClr val="FFFFFF"/>
                </a:solidFill>
                <a:latin typeface="ＤＦＧ中太丸ゴシック体" pitchFamily="48" charset="0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証しせん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終夜</a:t>
            </a:r>
            <a:r>
              <a:rPr lang="en-US" altLang="ja-JP" sz="3200">
                <a:solidFill>
                  <a:srgbClr val="FFFFFF"/>
                </a:solidFill>
                <a:latin typeface="ＤＦＧ中太丸ゴシック体" pitchFamily="48" charset="0"/>
              </a:rPr>
              <a:t>(</a:t>
            </a:r>
            <a:r>
              <a:rPr lang="ja-JP" altLang="ja-JP" sz="3200">
                <a:solidFill>
                  <a:srgbClr val="FFFFFF"/>
                </a:solidFill>
                <a:latin typeface="ＤＦＧ中太丸ゴシック体" pitchFamily="48" charset="0"/>
              </a:rPr>
              <a:t>よもすがら</a:t>
            </a:r>
            <a:r>
              <a:rPr lang="en-US" altLang="ja-JP" sz="3200">
                <a:solidFill>
                  <a:srgbClr val="FFFFFF"/>
                </a:solidFill>
                <a:latin typeface="ＤＦＧ中太丸ゴシック体" pitchFamily="48" charset="0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主を誉めん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御救いは妙</a:t>
            </a:r>
            <a:r>
              <a:rPr lang="en-US" altLang="ja-JP" sz="3200">
                <a:solidFill>
                  <a:srgbClr val="FFFFFF"/>
                </a:solidFill>
                <a:latin typeface="ＤＦＧ中太丸ゴシック体" pitchFamily="48" charset="0"/>
              </a:rPr>
              <a:t>(</a:t>
            </a:r>
            <a:r>
              <a:rPr lang="ja-JP" altLang="ja-JP" sz="3200">
                <a:solidFill>
                  <a:srgbClr val="FFFFFF"/>
                </a:solidFill>
                <a:latin typeface="ＤＦＧ中太丸ゴシック体" pitchFamily="48" charset="0"/>
              </a:rPr>
              <a:t>たえ</a:t>
            </a:r>
            <a:r>
              <a:rPr lang="en-US" altLang="ja-JP" sz="3200">
                <a:solidFill>
                  <a:srgbClr val="FFFFFF"/>
                </a:solidFill>
                <a:latin typeface="ＤＦＧ中太丸ゴシック体" pitchFamily="48" charset="0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なり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御救いは奇</a:t>
            </a:r>
            <a:r>
              <a:rPr lang="en-US" altLang="ja-JP" sz="3200">
                <a:solidFill>
                  <a:srgbClr val="FFFFFF"/>
                </a:solidFill>
                <a:latin typeface="ＤＦＧ中太丸ゴシック体" pitchFamily="48" charset="0"/>
              </a:rPr>
              <a:t>(</a:t>
            </a:r>
            <a:r>
              <a:rPr lang="ja-JP" altLang="ja-JP" sz="3200">
                <a:solidFill>
                  <a:srgbClr val="FFFFFF"/>
                </a:solidFill>
                <a:latin typeface="ＤＦＧ中太丸ゴシック体" pitchFamily="48" charset="0"/>
              </a:rPr>
              <a:t>くす</a:t>
            </a:r>
            <a:r>
              <a:rPr lang="en-US" altLang="ja-JP" sz="3200">
                <a:solidFill>
                  <a:srgbClr val="FFFFFF"/>
                </a:solidFill>
                <a:latin typeface="ＤＦＧ中太丸ゴシック体" pitchFamily="48" charset="0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すしと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Text Box 1">
            <a:extLst>
              <a:ext uri="{FF2B5EF4-FFF2-40B4-BE49-F238E27FC236}">
                <a16:creationId xmlns:a16="http://schemas.microsoft.com/office/drawing/2014/main" id="{BEB8B269-EC1E-21FD-513C-FC9F8FBFC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793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聖２１５　</a:t>
            </a:r>
            <a:r>
              <a:rPr lang="ja-JP" altLang="ja-JP" b="1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かたき信仰のもといなる</a:t>
            </a: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 </a:t>
            </a:r>
          </a:p>
        </p:txBody>
      </p:sp>
      <p:sp>
        <p:nvSpPr>
          <p:cNvPr id="595971" name="Text Box 2">
            <a:extLst>
              <a:ext uri="{FF2B5EF4-FFF2-40B4-BE49-F238E27FC236}">
                <a16:creationId xmlns:a16="http://schemas.microsoft.com/office/drawing/2014/main" id="{F09BD518-EBAC-148C-4215-13B2DB523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17550"/>
            <a:ext cx="8970963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  <a:cs typeface="ＤＦ特太ゴシック体" pitchFamily="1" charset="0"/>
              </a:rPr>
              <a:t> 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⑤主は見捨つる　ことをせじ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  来たりすがる　主の民を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  死の影にも　安きあり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  御手の中に　ある我が身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  御手の中に　ある我が身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Text Box 1">
            <a:extLst>
              <a:ext uri="{FF2B5EF4-FFF2-40B4-BE49-F238E27FC236}">
                <a16:creationId xmlns:a16="http://schemas.microsoft.com/office/drawing/2014/main" id="{996456B0-56A9-53C8-7528-C5FABB9CF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聖２１６　</a:t>
            </a:r>
            <a:r>
              <a:rPr lang="ja-JP" altLang="ja-JP" b="1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いかに強きもといぞや</a:t>
            </a: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 </a:t>
            </a:r>
          </a:p>
        </p:txBody>
      </p:sp>
      <p:sp>
        <p:nvSpPr>
          <p:cNvPr id="598019" name="Text Box 2">
            <a:extLst>
              <a:ext uri="{FF2B5EF4-FFF2-40B4-BE49-F238E27FC236}">
                <a16:creationId xmlns:a16="http://schemas.microsoft.com/office/drawing/2014/main" id="{DCB69F7A-E40D-E196-0C59-B8AA3500B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44550"/>
            <a:ext cx="8970963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  <a:cs typeface="ＤＦ特太ゴシック体" pitchFamily="1" charset="0"/>
              </a:rPr>
              <a:t>  ➀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いかに強き基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（もとい）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ぞや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  信仰は主の言葉に立つ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  避けどころにいます主の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  御言葉こそ頼りなれ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Text Box 1">
            <a:extLst>
              <a:ext uri="{FF2B5EF4-FFF2-40B4-BE49-F238E27FC236}">
                <a16:creationId xmlns:a16="http://schemas.microsoft.com/office/drawing/2014/main" id="{8709B293-56D8-651E-A8E6-7E2A1D61A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聖２１６　</a:t>
            </a:r>
            <a:r>
              <a:rPr lang="ja-JP" altLang="ja-JP" b="1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いかに強きもといぞや</a:t>
            </a: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 </a:t>
            </a:r>
          </a:p>
        </p:txBody>
      </p:sp>
      <p:sp>
        <p:nvSpPr>
          <p:cNvPr id="600067" name="Text Box 2">
            <a:extLst>
              <a:ext uri="{FF2B5EF4-FFF2-40B4-BE49-F238E27FC236}">
                <a16:creationId xmlns:a16="http://schemas.microsoft.com/office/drawing/2014/main" id="{6EECCF1C-4832-46CA-4FBE-4C9355F5F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44550"/>
            <a:ext cx="8970963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  <a:cs typeface="ＤＦ特太ゴシック体" pitchFamily="1" charset="0"/>
              </a:rPr>
              <a:t> 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②怖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(お)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ずるなかれ  助け得る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　御神  常に在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(ましま)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せば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　か弱き汝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(な)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が身と魂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(たま)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を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　御手を伸べて支えゆかん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Text Box 1">
            <a:extLst>
              <a:ext uri="{FF2B5EF4-FFF2-40B4-BE49-F238E27FC236}">
                <a16:creationId xmlns:a16="http://schemas.microsoft.com/office/drawing/2014/main" id="{22B02797-B3A9-670C-82A7-B5C7A3F19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聖２１６　</a:t>
            </a:r>
            <a:r>
              <a:rPr lang="ja-JP" altLang="ja-JP" b="1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いかに強きもといぞや</a:t>
            </a: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 </a:t>
            </a:r>
          </a:p>
        </p:txBody>
      </p:sp>
      <p:sp>
        <p:nvSpPr>
          <p:cNvPr id="602115" name="Text Box 2">
            <a:extLst>
              <a:ext uri="{FF2B5EF4-FFF2-40B4-BE49-F238E27FC236}">
                <a16:creationId xmlns:a16="http://schemas.microsoft.com/office/drawing/2014/main" id="{AD3B26F0-BA7F-DCF8-D3A4-85A38656C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44550"/>
            <a:ext cx="8970963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  <a:cs typeface="ＤＦ特太ゴシック体" pitchFamily="1" charset="0"/>
              </a:rPr>
              <a:t> 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③憂いの波寄するとも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  溺るることいかであらん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  悩みを変え恵みとし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  苦しみをば聖めたもう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Text Box 1">
            <a:extLst>
              <a:ext uri="{FF2B5EF4-FFF2-40B4-BE49-F238E27FC236}">
                <a16:creationId xmlns:a16="http://schemas.microsoft.com/office/drawing/2014/main" id="{82A081C2-DDBA-5922-E490-34616BF25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聖２１６　</a:t>
            </a:r>
            <a:r>
              <a:rPr lang="ja-JP" altLang="ja-JP" b="1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いかに強きもといぞや</a:t>
            </a: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 </a:t>
            </a:r>
          </a:p>
        </p:txBody>
      </p:sp>
      <p:sp>
        <p:nvSpPr>
          <p:cNvPr id="604163" name="Text Box 2">
            <a:extLst>
              <a:ext uri="{FF2B5EF4-FFF2-40B4-BE49-F238E27FC236}">
                <a16:creationId xmlns:a16="http://schemas.microsoft.com/office/drawing/2014/main" id="{85D41EE6-C30B-D2F0-D903-D48780042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44550"/>
            <a:ext cx="8970963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  <a:cs typeface="ＤＦ特太ゴシック体" pitchFamily="1" charset="0"/>
              </a:rPr>
              <a:t> 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④試練の火燃えさかるとも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　恵み汝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(なれ)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に足りぬべし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　炎は粕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（かす）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を焼きつくし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　混じりけ無き黄金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(こがね)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とせん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Text Box 1">
            <a:extLst>
              <a:ext uri="{FF2B5EF4-FFF2-40B4-BE49-F238E27FC236}">
                <a16:creationId xmlns:a16="http://schemas.microsoft.com/office/drawing/2014/main" id="{E8ADE2D1-4A72-AAE9-FE49-FE29B69F3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聖２１６　</a:t>
            </a:r>
            <a:r>
              <a:rPr lang="ja-JP" altLang="ja-JP" b="1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いかに強きもといぞや</a:t>
            </a: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 </a:t>
            </a:r>
          </a:p>
        </p:txBody>
      </p:sp>
      <p:sp>
        <p:nvSpPr>
          <p:cNvPr id="606211" name="Text Box 2">
            <a:extLst>
              <a:ext uri="{FF2B5EF4-FFF2-40B4-BE49-F238E27FC236}">
                <a16:creationId xmlns:a16="http://schemas.microsoft.com/office/drawing/2014/main" id="{A6242F4F-A0F4-79B5-6DEA-007EF2610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44550"/>
            <a:ext cx="8970963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  <a:cs typeface="ＤＦ特太ゴシック体" pitchFamily="1" charset="0"/>
              </a:rPr>
              <a:t> 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⑤救い主に来たる民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  捨てられじ  とこしなえに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  死の谷にも恐れなし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  御手の中に憩う我が身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Text Box 1">
            <a:extLst>
              <a:ext uri="{FF2B5EF4-FFF2-40B4-BE49-F238E27FC236}">
                <a16:creationId xmlns:a16="http://schemas.microsoft.com/office/drawing/2014/main" id="{BADDD2AC-9E62-913D-026E-69FC2655B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聖２１７　</a:t>
            </a:r>
            <a:r>
              <a:rPr lang="ja-JP" altLang="ja-JP" b="1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神はとこよの岩</a:t>
            </a: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 </a:t>
            </a:r>
          </a:p>
        </p:txBody>
      </p:sp>
      <p:sp>
        <p:nvSpPr>
          <p:cNvPr id="608259" name="Text Box 2">
            <a:extLst>
              <a:ext uri="{FF2B5EF4-FFF2-40B4-BE49-F238E27FC236}">
                <a16:creationId xmlns:a16="http://schemas.microsoft.com/office/drawing/2014/main" id="{4160A5CA-424B-0181-8ED8-4F5D839D1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6688"/>
            <a:ext cx="8970963" cy="362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  <a:cs typeface="ＤＦ特太ゴシック体" pitchFamily="1" charset="0"/>
              </a:rPr>
              <a:t>  　　 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とこよ       いわ</a:t>
            </a:r>
          </a:p>
          <a:p>
            <a:pPr eaLnBrk="1" hangingPunct="1"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  <a:cs typeface="ＤＦ特太ゴシック体" pitchFamily="1" charset="0"/>
              </a:rPr>
              <a:t> ➀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神は常世の　巌にませば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 嵐吹くとも　恐れはなし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 天地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(あめつち)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なりし　その先より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 変わらずいます　神にぞある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Text Box 1">
            <a:extLst>
              <a:ext uri="{FF2B5EF4-FFF2-40B4-BE49-F238E27FC236}">
                <a16:creationId xmlns:a16="http://schemas.microsoft.com/office/drawing/2014/main" id="{4558A599-3A40-E314-BACD-6B4926027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聖２１７　</a:t>
            </a:r>
            <a:r>
              <a:rPr lang="ja-JP" altLang="ja-JP" b="1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神はとこよの岩</a:t>
            </a: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 </a:t>
            </a:r>
          </a:p>
        </p:txBody>
      </p:sp>
      <p:sp>
        <p:nvSpPr>
          <p:cNvPr id="610307" name="Text Box 2">
            <a:extLst>
              <a:ext uri="{FF2B5EF4-FFF2-40B4-BE49-F238E27FC236}">
                <a16:creationId xmlns:a16="http://schemas.microsoft.com/office/drawing/2014/main" id="{5B265061-404E-CB88-1426-759A6F900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6688"/>
            <a:ext cx="8970963" cy="369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  <a:cs typeface="ＤＦ特太ゴシック体" pitchFamily="1" charset="0"/>
              </a:rPr>
              <a:t>  　　 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  <a:cs typeface="ＤＦ特太ゴシック体" pitchFamily="1" charset="0"/>
              </a:rPr>
              <a:t>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②強き日差しも　たちまち消え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 青き草木も　近くしぼまん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 いと珍しき　世の話も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 人は忘れて　跡もあらじ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Text Box 1">
            <a:extLst>
              <a:ext uri="{FF2B5EF4-FFF2-40B4-BE49-F238E27FC236}">
                <a16:creationId xmlns:a16="http://schemas.microsoft.com/office/drawing/2014/main" id="{C9A38D00-BE77-1FF9-904B-7EB76653E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聖２１７　</a:t>
            </a:r>
            <a:r>
              <a:rPr lang="ja-JP" altLang="ja-JP" b="1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神はとこよの岩</a:t>
            </a: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 </a:t>
            </a:r>
          </a:p>
        </p:txBody>
      </p:sp>
      <p:sp>
        <p:nvSpPr>
          <p:cNvPr id="612355" name="Text Box 2">
            <a:extLst>
              <a:ext uri="{FF2B5EF4-FFF2-40B4-BE49-F238E27FC236}">
                <a16:creationId xmlns:a16="http://schemas.microsoft.com/office/drawing/2014/main" id="{F28F3633-7F9A-0277-A78C-4B37CEF26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6688"/>
            <a:ext cx="8970963" cy="362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  <a:cs typeface="ＤＦ特太ゴシック体" pitchFamily="1" charset="0"/>
              </a:rPr>
              <a:t>  　　 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いねま</a:t>
            </a:r>
          </a:p>
          <a:p>
            <a:pPr eaLnBrk="1" hangingPunct="1"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  <a:cs typeface="ＤＦ特太ゴシック体" pitchFamily="1" charset="0"/>
              </a:rPr>
              <a:t>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③夜も居眠さで　守りたもう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 いのちの神よ　教え給え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 我が日数えて　知恵得ること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 さらば御霊は　絶えず照らさん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Text Box 1">
            <a:extLst>
              <a:ext uri="{FF2B5EF4-FFF2-40B4-BE49-F238E27FC236}">
                <a16:creationId xmlns:a16="http://schemas.microsoft.com/office/drawing/2014/main" id="{84889193-9A7F-7FDD-ED8B-5265A5043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聖２１８　</a:t>
            </a:r>
            <a:r>
              <a:rPr lang="ja-JP" altLang="ja-JP" b="1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たかきいわよ</a:t>
            </a: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 </a:t>
            </a:r>
          </a:p>
        </p:txBody>
      </p:sp>
      <p:sp>
        <p:nvSpPr>
          <p:cNvPr id="614403" name="Text Box 2">
            <a:extLst>
              <a:ext uri="{FF2B5EF4-FFF2-40B4-BE49-F238E27FC236}">
                <a16:creationId xmlns:a16="http://schemas.microsoft.com/office/drawing/2014/main" id="{5B530471-32C8-B3B2-A2CB-CA058C8EB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27113"/>
            <a:ext cx="8970963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  <a:cs typeface="ＤＦ特太ゴシック体" pitchFamily="1" charset="0"/>
              </a:rPr>
              <a:t>  ➀</a:t>
            </a: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高き岩よ 我が君よ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ＤＦＧ中太丸ゴシック体" pitchFamily="48" charset="0"/>
              </a:rPr>
              <a:t>    　</a:t>
            </a: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すがる我をかくまいて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　    迫る罪の力より</a:t>
            </a:r>
            <a:r>
              <a:rPr lang="en-US" altLang="ja-JP" sz="4400">
                <a:solidFill>
                  <a:srgbClr val="FFFFFF"/>
                </a:solidFill>
                <a:latin typeface="ＤＦＧ中太丸ゴシック体" pitchFamily="48" charset="0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Text Box 1">
            <a:extLst>
              <a:ext uri="{FF2B5EF4-FFF2-40B4-BE49-F238E27FC236}">
                <a16:creationId xmlns:a16="http://schemas.microsoft.com/office/drawing/2014/main" id="{BE265D4D-95FF-6BD3-7BDD-7C429080C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0"/>
            <a:ext cx="5638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聖２０１　</a:t>
            </a:r>
            <a:r>
              <a:rPr lang="ja-JP" altLang="ja-JP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つみとがをゆるされ</a:t>
            </a: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　</a:t>
            </a:r>
          </a:p>
        </p:txBody>
      </p:sp>
      <p:sp>
        <p:nvSpPr>
          <p:cNvPr id="450563" name="Text Box 2">
            <a:extLst>
              <a:ext uri="{FF2B5EF4-FFF2-40B4-BE49-F238E27FC236}">
                <a16:creationId xmlns:a16="http://schemas.microsoft.com/office/drawing/2014/main" id="{D24678F9-CAD9-F9AD-B208-A6B2349F3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7475" y="0"/>
            <a:ext cx="5849938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ＤＦＧ中太丸ゴシック体" pitchFamily="48" charset="0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主に全</a:t>
            </a:r>
            <a:r>
              <a:rPr lang="en-US" altLang="ja-JP" sz="3200">
                <a:solidFill>
                  <a:srgbClr val="FFFFFF"/>
                </a:solidFill>
                <a:latin typeface="ＤＦＧ中太丸ゴシック体" pitchFamily="48" charset="0"/>
              </a:rPr>
              <a:t>(</a:t>
            </a:r>
            <a:r>
              <a:rPr lang="ja-JP" altLang="ja-JP" sz="3200">
                <a:solidFill>
                  <a:srgbClr val="FFFFFF"/>
                </a:solidFill>
                <a:latin typeface="ＤＦＧ中太丸ゴシック体" pitchFamily="48" charset="0"/>
              </a:rPr>
              <a:t>また</a:t>
            </a:r>
            <a:r>
              <a:rPr lang="en-US" altLang="ja-JP" sz="3200">
                <a:solidFill>
                  <a:srgbClr val="FFFFFF"/>
                </a:solidFill>
                <a:latin typeface="ＤＦＧ中太丸ゴシック体" pitchFamily="48" charset="0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く従い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ＤＦＧ中太丸ゴシック体" pitchFamily="48" charset="0"/>
              </a:rPr>
              <a:t>   </a:t>
            </a: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安き得し我が身に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　 天つ家の歌声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ＤＦＧ中太丸ゴシック体" pitchFamily="48" charset="0"/>
              </a:rPr>
              <a:t>   </a:t>
            </a: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響き来る心地す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Text Box 1">
            <a:extLst>
              <a:ext uri="{FF2B5EF4-FFF2-40B4-BE49-F238E27FC236}">
                <a16:creationId xmlns:a16="http://schemas.microsoft.com/office/drawing/2014/main" id="{43DD0B0C-2E4D-49F6-FD6D-1B54F5B97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聖２１８　</a:t>
            </a:r>
            <a:r>
              <a:rPr lang="ja-JP" altLang="ja-JP" b="1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たかきいわよ</a:t>
            </a: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 </a:t>
            </a:r>
          </a:p>
        </p:txBody>
      </p:sp>
      <p:sp>
        <p:nvSpPr>
          <p:cNvPr id="616451" name="Text Box 2">
            <a:extLst>
              <a:ext uri="{FF2B5EF4-FFF2-40B4-BE49-F238E27FC236}">
                <a16:creationId xmlns:a16="http://schemas.microsoft.com/office/drawing/2014/main" id="{0C2BC1CF-4737-8F85-7A74-B52740FAF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4463" y="1162050"/>
            <a:ext cx="9115426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  <a:cs typeface="ＤＦ特太ゴシック体" pitchFamily="1" charset="0"/>
              </a:rPr>
              <a:t>   </a:t>
            </a:r>
            <a:r>
              <a:rPr lang="en-US" altLang="ja-JP" sz="4400">
                <a:solidFill>
                  <a:srgbClr val="FFFFFF"/>
                </a:solidFill>
                <a:latin typeface="ＤＦＧ中太丸ゴシック体" pitchFamily="48" charset="0"/>
              </a:rPr>
              <a:t> </a:t>
            </a: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守り給えこの身をば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　    岩なる御神よ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      守り給えこの身をば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Text Box 1">
            <a:extLst>
              <a:ext uri="{FF2B5EF4-FFF2-40B4-BE49-F238E27FC236}">
                <a16:creationId xmlns:a16="http://schemas.microsoft.com/office/drawing/2014/main" id="{6931CB14-D1C9-A260-E284-7D276C04A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聖２１８　</a:t>
            </a:r>
            <a:r>
              <a:rPr lang="ja-JP" altLang="ja-JP" b="1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たかきいわよ</a:t>
            </a: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 </a:t>
            </a:r>
          </a:p>
        </p:txBody>
      </p:sp>
      <p:sp>
        <p:nvSpPr>
          <p:cNvPr id="618499" name="Text Box 2">
            <a:extLst>
              <a:ext uri="{FF2B5EF4-FFF2-40B4-BE49-F238E27FC236}">
                <a16:creationId xmlns:a16="http://schemas.microsoft.com/office/drawing/2014/main" id="{66BE9555-45A8-4BE0-8780-421C85D5D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36663"/>
            <a:ext cx="925195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  <a:cs typeface="ＤＦ特太ゴシック体" pitchFamily="1" charset="0"/>
              </a:rPr>
              <a:t>  </a:t>
            </a: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②憂い胸に満つる時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　　  悩み強く寄する時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　　  嵐狂いすさぶ時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Text Box 1">
            <a:extLst>
              <a:ext uri="{FF2B5EF4-FFF2-40B4-BE49-F238E27FC236}">
                <a16:creationId xmlns:a16="http://schemas.microsoft.com/office/drawing/2014/main" id="{198D2327-4C4C-5B38-B31D-6A7105E66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聖２１８　</a:t>
            </a:r>
            <a:r>
              <a:rPr lang="ja-JP" altLang="ja-JP" b="1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たかきいわよ</a:t>
            </a: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 </a:t>
            </a:r>
          </a:p>
        </p:txBody>
      </p:sp>
      <p:sp>
        <p:nvSpPr>
          <p:cNvPr id="620547" name="Text Box 2">
            <a:extLst>
              <a:ext uri="{FF2B5EF4-FFF2-40B4-BE49-F238E27FC236}">
                <a16:creationId xmlns:a16="http://schemas.microsoft.com/office/drawing/2014/main" id="{78B53DEC-F14F-CCB3-FEB2-DA1570DF0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4463" y="1162050"/>
            <a:ext cx="9115426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  <a:cs typeface="ＤＦ特太ゴシック体" pitchFamily="1" charset="0"/>
              </a:rPr>
              <a:t>   </a:t>
            </a:r>
            <a:r>
              <a:rPr lang="en-US" altLang="ja-JP" sz="4400">
                <a:solidFill>
                  <a:srgbClr val="FFFFFF"/>
                </a:solidFill>
                <a:latin typeface="ＤＦＧ中太丸ゴシック体" pitchFamily="48" charset="0"/>
              </a:rPr>
              <a:t> </a:t>
            </a: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守り給えこの身をば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　    岩なる御神よ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      守り給えこの身をば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Text Box 1">
            <a:extLst>
              <a:ext uri="{FF2B5EF4-FFF2-40B4-BE49-F238E27FC236}">
                <a16:creationId xmlns:a16="http://schemas.microsoft.com/office/drawing/2014/main" id="{75F3A2F1-54C6-7206-E01E-469B9C8B7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聖２１８　</a:t>
            </a:r>
            <a:r>
              <a:rPr lang="ja-JP" altLang="ja-JP" b="1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たかきいわよ</a:t>
            </a: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 </a:t>
            </a:r>
          </a:p>
        </p:txBody>
      </p:sp>
      <p:sp>
        <p:nvSpPr>
          <p:cNvPr id="622595" name="Text Box 2">
            <a:extLst>
              <a:ext uri="{FF2B5EF4-FFF2-40B4-BE49-F238E27FC236}">
                <a16:creationId xmlns:a16="http://schemas.microsoft.com/office/drawing/2014/main" id="{C21C8D3C-D5C2-969A-8196-A5276176A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7125"/>
            <a:ext cx="925195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  <a:cs typeface="ＤＦ特太ゴシック体" pitchFamily="1" charset="0"/>
              </a:rPr>
              <a:t>  </a:t>
            </a: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③仇なす者迫り来て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ＤＦＧ中太丸ゴシック体" pitchFamily="48" charset="0"/>
              </a:rPr>
              <a:t>      </a:t>
            </a: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この身　千々</a:t>
            </a:r>
            <a:r>
              <a:rPr lang="ja-JP" altLang="ja-JP" sz="3200">
                <a:solidFill>
                  <a:srgbClr val="FFFFFF"/>
                </a:solidFill>
                <a:latin typeface="ＤＦＧ中太丸ゴシック体" pitchFamily="48" charset="0"/>
              </a:rPr>
              <a:t>(ちぢ)</a:t>
            </a: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に裂かんとせり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　    とこしなえの堅岩</a:t>
            </a:r>
            <a:r>
              <a:rPr lang="ja-JP" altLang="ja-JP" sz="3200">
                <a:solidFill>
                  <a:srgbClr val="FFFFFF"/>
                </a:solidFill>
                <a:latin typeface="ＤＦＧ中太丸ゴシック体" pitchFamily="48" charset="0"/>
              </a:rPr>
              <a:t>(かたいわ）</a:t>
            </a: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ＤＦＧ中太丸ゴシック体" pitchFamily="48" charset="0"/>
              </a:rPr>
              <a:t>     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1">
            <a:extLst>
              <a:ext uri="{FF2B5EF4-FFF2-40B4-BE49-F238E27FC236}">
                <a16:creationId xmlns:a16="http://schemas.microsoft.com/office/drawing/2014/main" id="{4ACF578B-6A21-0C75-4F42-AFCC0CD35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聖２１８　</a:t>
            </a:r>
            <a:r>
              <a:rPr lang="ja-JP" altLang="ja-JP" b="1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たかきいわよ</a:t>
            </a: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 </a:t>
            </a:r>
          </a:p>
        </p:txBody>
      </p:sp>
      <p:sp>
        <p:nvSpPr>
          <p:cNvPr id="624643" name="Text Box 2">
            <a:extLst>
              <a:ext uri="{FF2B5EF4-FFF2-40B4-BE49-F238E27FC236}">
                <a16:creationId xmlns:a16="http://schemas.microsoft.com/office/drawing/2014/main" id="{9345C102-86A5-E24E-FF71-AA72DCAA2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4463" y="1162050"/>
            <a:ext cx="9115426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  <a:cs typeface="ＤＦ特太ゴシック体" pitchFamily="1" charset="0"/>
              </a:rPr>
              <a:t>   </a:t>
            </a:r>
            <a:r>
              <a:rPr lang="en-US" altLang="ja-JP" sz="4400">
                <a:solidFill>
                  <a:srgbClr val="FFFFFF"/>
                </a:solidFill>
                <a:latin typeface="ＤＦＧ中太丸ゴシック体" pitchFamily="48" charset="0"/>
              </a:rPr>
              <a:t> </a:t>
            </a: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守り給えこの身をば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　    岩なる御神よ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      守り給えこの身をば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Text Box 1">
            <a:extLst>
              <a:ext uri="{FF2B5EF4-FFF2-40B4-BE49-F238E27FC236}">
                <a16:creationId xmlns:a16="http://schemas.microsoft.com/office/drawing/2014/main" id="{4FB7A874-46EA-6C63-B23E-BE8164537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聖２１９　</a:t>
            </a:r>
            <a:r>
              <a:rPr lang="ja-JP" altLang="ja-JP" b="1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あらのをたびする</a:t>
            </a: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 </a:t>
            </a:r>
          </a:p>
        </p:txBody>
      </p:sp>
      <p:sp>
        <p:nvSpPr>
          <p:cNvPr id="626691" name="Text Box 2">
            <a:extLst>
              <a:ext uri="{FF2B5EF4-FFF2-40B4-BE49-F238E27FC236}">
                <a16:creationId xmlns:a16="http://schemas.microsoft.com/office/drawing/2014/main" id="{CABC50B9-C861-F6A6-2DC9-1BF53CCB0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27113"/>
            <a:ext cx="8970963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  <a:cs typeface="ＤＦ特太ゴシック体" pitchFamily="1" charset="0"/>
              </a:rPr>
              <a:t>  ➀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荒野を旅する　弱き我が身を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　御神よ手を伸べ　導き給え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  豊かに御糧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（みかて）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を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  我に与えて  我に与えて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Text Box 1">
            <a:extLst>
              <a:ext uri="{FF2B5EF4-FFF2-40B4-BE49-F238E27FC236}">
                <a16:creationId xmlns:a16="http://schemas.microsoft.com/office/drawing/2014/main" id="{9FE8AED7-AD94-C263-D792-AEFF45E82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聖２１９　</a:t>
            </a:r>
            <a:r>
              <a:rPr lang="ja-JP" altLang="ja-JP" b="1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あらのをたびする</a:t>
            </a: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 </a:t>
            </a:r>
          </a:p>
        </p:txBody>
      </p:sp>
      <p:sp>
        <p:nvSpPr>
          <p:cNvPr id="628739" name="Text Box 2">
            <a:extLst>
              <a:ext uri="{FF2B5EF4-FFF2-40B4-BE49-F238E27FC236}">
                <a16:creationId xmlns:a16="http://schemas.microsoft.com/office/drawing/2014/main" id="{3F0F2A3C-34E5-E015-1824-B42111B49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5413" y="1027113"/>
            <a:ext cx="9269413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  <a:cs typeface="ＤＦ特太ゴシック体" pitchFamily="1" charset="0"/>
              </a:rPr>
              <a:t> 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渇かばいのちの　清水飲むを得ん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   迷わば火と雲　目印となさん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   頼るは力の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   神ひとりなり  神ひとりなり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Text Box 1">
            <a:extLst>
              <a:ext uri="{FF2B5EF4-FFF2-40B4-BE49-F238E27FC236}">
                <a16:creationId xmlns:a16="http://schemas.microsoft.com/office/drawing/2014/main" id="{217FC9C5-CF38-09A1-948F-B758EB19C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聖２１９　</a:t>
            </a:r>
            <a:r>
              <a:rPr lang="ja-JP" altLang="ja-JP" b="1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あらのをたびする</a:t>
            </a:r>
            <a:r>
              <a:rPr lang="ja-JP" altLang="ja-JP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 </a:t>
            </a:r>
          </a:p>
        </p:txBody>
      </p:sp>
      <p:sp>
        <p:nvSpPr>
          <p:cNvPr id="630787" name="Text Box 2">
            <a:extLst>
              <a:ext uri="{FF2B5EF4-FFF2-40B4-BE49-F238E27FC236}">
                <a16:creationId xmlns:a16="http://schemas.microsoft.com/office/drawing/2014/main" id="{AF99906E-F474-166E-3CE1-7D7C39F86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27113"/>
            <a:ext cx="8970963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  <a:cs typeface="ＤＦ特太ゴシック体" pitchFamily="1" charset="0"/>
              </a:rPr>
              <a:t> 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③逆巻くヨルダンも　いと安らかに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　向こうの岸辺に　たどり着く時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　たたえの歌をば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　声高く上げん  声高く上げん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Text Box 1">
            <a:extLst>
              <a:ext uri="{FF2B5EF4-FFF2-40B4-BE49-F238E27FC236}">
                <a16:creationId xmlns:a16="http://schemas.microsoft.com/office/drawing/2014/main" id="{99A28870-CB1B-9C89-7479-74DE64798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0"/>
            <a:ext cx="7696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聖２２０　あいするイエスよ</a:t>
            </a:r>
          </a:p>
        </p:txBody>
      </p:sp>
      <p:sp>
        <p:nvSpPr>
          <p:cNvPr id="632835" name="Text Box 2">
            <a:extLst>
              <a:ext uri="{FF2B5EF4-FFF2-40B4-BE49-F238E27FC236}">
                <a16:creationId xmlns:a16="http://schemas.microsoft.com/office/drawing/2014/main" id="{BC65CED7-D887-3A13-9218-6E5AF54D9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0975" y="0"/>
            <a:ext cx="9144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87840" bIns="4392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愛するイェスよ　かくまい給え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　 嵐の中の　か弱き我を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　 波風止みて　天つ港に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　 ついに安らかに　落ち着くまでは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Text Box 1">
            <a:extLst>
              <a:ext uri="{FF2B5EF4-FFF2-40B4-BE49-F238E27FC236}">
                <a16:creationId xmlns:a16="http://schemas.microsoft.com/office/drawing/2014/main" id="{11512F61-6030-4D01-B672-A4FDEAD38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0"/>
            <a:ext cx="7696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840" tIns="43920" rIns="87840" bIns="4392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ja-JP" altLang="ja-JP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聖２２０　あいするイエスよ</a:t>
            </a:r>
          </a:p>
        </p:txBody>
      </p:sp>
      <p:sp>
        <p:nvSpPr>
          <p:cNvPr id="634883" name="Text Box 2">
            <a:extLst>
              <a:ext uri="{FF2B5EF4-FFF2-40B4-BE49-F238E27FC236}">
                <a16:creationId xmlns:a16="http://schemas.microsoft.com/office/drawing/2014/main" id="{8BEB4CC8-1274-E979-381A-E8FBA3236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0975" y="0"/>
            <a:ext cx="9144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87840" bIns="4392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他に隠れ家　持たぬ我が身は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 　ただ汝</a:t>
            </a:r>
            <a:r>
              <a:rPr lang="ja-JP" altLang="ja-JP" sz="3200">
                <a:solidFill>
                  <a:srgbClr val="FFFFFF"/>
                </a:solidFill>
                <a:latin typeface="Calibri" panose="020F0502020204030204" pitchFamily="34" charset="0"/>
              </a:rPr>
              <a:t>(なれ)</a:t>
            </a: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ひとり　頼みとぞなす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　 寄るべのなき身　置きざりにせず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　 覆い給えや　汝</a:t>
            </a:r>
            <a:r>
              <a:rPr lang="ja-JP" altLang="ja-JP" sz="3200">
                <a:solidFill>
                  <a:srgbClr val="FFFFFF"/>
                </a:solidFill>
                <a:latin typeface="Calibri" panose="020F0502020204030204" pitchFamily="34" charset="0"/>
              </a:rPr>
              <a:t>(な)</a:t>
            </a:r>
            <a:r>
              <a:rPr lang="ja-JP" altLang="ja-JP" sz="4400">
                <a:solidFill>
                  <a:srgbClr val="FFFFFF"/>
                </a:solidFill>
                <a:latin typeface="Calibri" panose="020F0502020204030204" pitchFamily="34" charset="0"/>
              </a:rPr>
              <a:t>が翼もて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6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7.xml><?xml version="1.0" encoding="utf-8"?>
<a:theme xmlns:a="http://schemas.openxmlformats.org/drawingml/2006/main" name="1_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8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1584</TotalTime>
  <Words>13493</Words>
  <Application>Microsoft Office PowerPoint</Application>
  <PresentationFormat>画面に合わせる (4:3)</PresentationFormat>
  <Paragraphs>2394</Paragraphs>
  <Slides>379</Slides>
  <Notes>379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37</vt:i4>
      </vt:variant>
      <vt:variant>
        <vt:lpstr>スライド タイトル</vt:lpstr>
      </vt:variant>
      <vt:variant>
        <vt:i4>379</vt:i4>
      </vt:variant>
    </vt:vector>
  </HeadingPairs>
  <TitlesOfParts>
    <vt:vector size="427" baseType="lpstr">
      <vt:lpstr>Times New Roman</vt:lpstr>
      <vt:lpstr>ＭＳ Ｐゴシック</vt:lpstr>
      <vt:lpstr>Calibri</vt:lpstr>
      <vt:lpstr>Arial</vt:lpstr>
      <vt:lpstr>ＭＳ 明朝</vt:lpstr>
      <vt:lpstr>HG丸ｺﾞｼｯｸM-PRO</vt:lpstr>
      <vt:lpstr>ＤＦＧ中太丸ゴシック体</vt:lpstr>
      <vt:lpstr>Century</vt:lpstr>
      <vt:lpstr>ＤＦ特太ゴシック体</vt:lpstr>
      <vt:lpstr>平成明朝</vt:lpstr>
      <vt:lpstr>游ゴシック</vt:lpstr>
      <vt:lpstr>Office テーマ</vt:lpstr>
      <vt:lpstr>Office テーマ</vt:lpstr>
      <vt:lpstr>Office テーマ</vt:lpstr>
      <vt:lpstr>Office テーマ</vt:lpstr>
      <vt:lpstr>Office テーマ</vt:lpstr>
      <vt:lpstr>Office テーマ</vt:lpstr>
      <vt:lpstr>Office テーマ</vt:lpstr>
      <vt:lpstr>Office テーマ</vt:lpstr>
      <vt:lpstr>Office テーマ</vt:lpstr>
      <vt:lpstr>Office テーマ</vt:lpstr>
      <vt:lpstr>Office テーマ</vt:lpstr>
      <vt:lpstr>Office テーマ</vt:lpstr>
      <vt:lpstr>Office テーマ</vt:lpstr>
      <vt:lpstr>Office テーマ</vt:lpstr>
      <vt:lpstr>Office テーマ</vt:lpstr>
      <vt:lpstr>Office テーマ</vt:lpstr>
      <vt:lpstr>Office テーマ</vt:lpstr>
      <vt:lpstr>Office テーマ</vt:lpstr>
      <vt:lpstr>Office テーマ</vt:lpstr>
      <vt:lpstr>Office テーマ</vt:lpstr>
      <vt:lpstr>Office テーマ</vt:lpstr>
      <vt:lpstr>Office テーマ</vt:lpstr>
      <vt:lpstr>Office テーマ</vt:lpstr>
      <vt:lpstr>Office テーマ</vt:lpstr>
      <vt:lpstr>Office テーマ</vt:lpstr>
      <vt:lpstr>Office テーマ</vt:lpstr>
      <vt:lpstr>Office テーマ</vt:lpstr>
      <vt:lpstr>Office テーマ</vt:lpstr>
      <vt:lpstr>Office テーマ</vt:lpstr>
      <vt:lpstr>Office テーマ</vt:lpstr>
      <vt:lpstr>Office テーマ</vt:lpstr>
      <vt:lpstr>Office テーマ</vt:lpstr>
      <vt:lpstr>Office テーマ</vt:lpstr>
      <vt:lpstr>Office テーマ</vt:lpstr>
      <vt:lpstr>Office テーマ</vt:lpstr>
      <vt:lpstr>Office テーマ</vt:lpstr>
      <vt:lpstr>1_Office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　　　　　　　　　　　　　　　　　　聖２９５　成したまえなが旨</dc:title>
  <dc:creator>杉田キリスト教会</dc:creator>
  <cp:lastModifiedBy>篤 福永</cp:lastModifiedBy>
  <cp:revision>96</cp:revision>
  <cp:lastPrinted>1601-01-01T00:00:00Z</cp:lastPrinted>
  <dcterms:created xsi:type="dcterms:W3CDTF">2004-10-14T02:00:29Z</dcterms:created>
  <dcterms:modified xsi:type="dcterms:W3CDTF">2026-05-02T11:35:12Z</dcterms:modified>
</cp:coreProperties>
</file>