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6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  <p:sldMasterId id="2147483665" r:id="rId13"/>
    <p:sldMasterId id="2147483666" r:id="rId14"/>
    <p:sldMasterId id="2147483667" r:id="rId15"/>
    <p:sldMasterId id="2147483668" r:id="rId16"/>
    <p:sldMasterId id="2147483669" r:id="rId17"/>
    <p:sldMasterId id="2147483670" r:id="rId18"/>
    <p:sldMasterId id="2147483671" r:id="rId19"/>
    <p:sldMasterId id="2147483672" r:id="rId20"/>
    <p:sldMasterId id="2147483673" r:id="rId21"/>
    <p:sldMasterId id="2147483674" r:id="rId22"/>
    <p:sldMasterId id="2147483675" r:id="rId23"/>
    <p:sldMasterId id="2147483676" r:id="rId24"/>
    <p:sldMasterId id="2147483677" r:id="rId25"/>
    <p:sldMasterId id="2147483678" r:id="rId26"/>
    <p:sldMasterId id="2147483679" r:id="rId27"/>
    <p:sldMasterId id="2147483680" r:id="rId28"/>
    <p:sldMasterId id="2147483681" r:id="rId29"/>
    <p:sldMasterId id="2147483682" r:id="rId30"/>
    <p:sldMasterId id="2147483683" r:id="rId31"/>
    <p:sldMasterId id="2147483684" r:id="rId32"/>
    <p:sldMasterId id="2147483685" r:id="rId33"/>
    <p:sldMasterId id="2147483686" r:id="rId34"/>
    <p:sldMasterId id="2147483687" r:id="rId35"/>
    <p:sldMasterId id="2147483688" r:id="rId36"/>
    <p:sldMasterId id="2147483689" r:id="rId37"/>
    <p:sldMasterId id="2147483690" r:id="rId38"/>
    <p:sldMasterId id="2147483691" r:id="rId39"/>
    <p:sldMasterId id="2147483692" r:id="rId40"/>
    <p:sldMasterId id="2147483693" r:id="rId41"/>
    <p:sldMasterId id="2147483694" r:id="rId42"/>
    <p:sldMasterId id="2147483695" r:id="rId43"/>
  </p:sldMasterIdLst>
  <p:notesMasterIdLst>
    <p:notesMasterId r:id="rId384"/>
  </p:notesMasterIdLst>
  <p:sldIdLst>
    <p:sldId id="256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74" r:id="rId62"/>
    <p:sldId id="275" r:id="rId63"/>
    <p:sldId id="276" r:id="rId64"/>
    <p:sldId id="277" r:id="rId65"/>
    <p:sldId id="278" r:id="rId66"/>
    <p:sldId id="279" r:id="rId67"/>
    <p:sldId id="280" r:id="rId68"/>
    <p:sldId id="281" r:id="rId69"/>
    <p:sldId id="282" r:id="rId70"/>
    <p:sldId id="283" r:id="rId71"/>
    <p:sldId id="284" r:id="rId72"/>
    <p:sldId id="285" r:id="rId73"/>
    <p:sldId id="286" r:id="rId74"/>
    <p:sldId id="287" r:id="rId75"/>
    <p:sldId id="288" r:id="rId76"/>
    <p:sldId id="289" r:id="rId77"/>
    <p:sldId id="290" r:id="rId78"/>
    <p:sldId id="291" r:id="rId79"/>
    <p:sldId id="292" r:id="rId80"/>
    <p:sldId id="293" r:id="rId81"/>
    <p:sldId id="294" r:id="rId82"/>
    <p:sldId id="295" r:id="rId83"/>
    <p:sldId id="296" r:id="rId84"/>
    <p:sldId id="297" r:id="rId85"/>
    <p:sldId id="298" r:id="rId86"/>
    <p:sldId id="299" r:id="rId87"/>
    <p:sldId id="300" r:id="rId88"/>
    <p:sldId id="301" r:id="rId89"/>
    <p:sldId id="302" r:id="rId90"/>
    <p:sldId id="303" r:id="rId91"/>
    <p:sldId id="304" r:id="rId92"/>
    <p:sldId id="305" r:id="rId93"/>
    <p:sldId id="306" r:id="rId94"/>
    <p:sldId id="307" r:id="rId95"/>
    <p:sldId id="308" r:id="rId96"/>
    <p:sldId id="309" r:id="rId97"/>
    <p:sldId id="310" r:id="rId98"/>
    <p:sldId id="311" r:id="rId99"/>
    <p:sldId id="312" r:id="rId100"/>
    <p:sldId id="313" r:id="rId101"/>
    <p:sldId id="314" r:id="rId102"/>
    <p:sldId id="315" r:id="rId103"/>
    <p:sldId id="316" r:id="rId104"/>
    <p:sldId id="317" r:id="rId105"/>
    <p:sldId id="318" r:id="rId106"/>
    <p:sldId id="319" r:id="rId107"/>
    <p:sldId id="320" r:id="rId108"/>
    <p:sldId id="321" r:id="rId109"/>
    <p:sldId id="322" r:id="rId110"/>
    <p:sldId id="323" r:id="rId111"/>
    <p:sldId id="324" r:id="rId112"/>
    <p:sldId id="325" r:id="rId113"/>
    <p:sldId id="326" r:id="rId114"/>
    <p:sldId id="327" r:id="rId115"/>
    <p:sldId id="328" r:id="rId116"/>
    <p:sldId id="329" r:id="rId117"/>
    <p:sldId id="330" r:id="rId118"/>
    <p:sldId id="331" r:id="rId119"/>
    <p:sldId id="332" r:id="rId120"/>
    <p:sldId id="333" r:id="rId121"/>
    <p:sldId id="334" r:id="rId122"/>
    <p:sldId id="335" r:id="rId123"/>
    <p:sldId id="336" r:id="rId124"/>
    <p:sldId id="337" r:id="rId125"/>
    <p:sldId id="338" r:id="rId126"/>
    <p:sldId id="339" r:id="rId127"/>
    <p:sldId id="340" r:id="rId128"/>
    <p:sldId id="341" r:id="rId129"/>
    <p:sldId id="342" r:id="rId130"/>
    <p:sldId id="343" r:id="rId131"/>
    <p:sldId id="344" r:id="rId132"/>
    <p:sldId id="345" r:id="rId133"/>
    <p:sldId id="346" r:id="rId134"/>
    <p:sldId id="347" r:id="rId135"/>
    <p:sldId id="348" r:id="rId136"/>
    <p:sldId id="349" r:id="rId137"/>
    <p:sldId id="350" r:id="rId138"/>
    <p:sldId id="351" r:id="rId139"/>
    <p:sldId id="352" r:id="rId140"/>
    <p:sldId id="353" r:id="rId141"/>
    <p:sldId id="354" r:id="rId142"/>
    <p:sldId id="355" r:id="rId143"/>
    <p:sldId id="356" r:id="rId144"/>
    <p:sldId id="357" r:id="rId145"/>
    <p:sldId id="358" r:id="rId146"/>
    <p:sldId id="359" r:id="rId147"/>
    <p:sldId id="360" r:id="rId148"/>
    <p:sldId id="361" r:id="rId149"/>
    <p:sldId id="362" r:id="rId150"/>
    <p:sldId id="363" r:id="rId151"/>
    <p:sldId id="364" r:id="rId152"/>
    <p:sldId id="365" r:id="rId153"/>
    <p:sldId id="366" r:id="rId154"/>
    <p:sldId id="367" r:id="rId155"/>
    <p:sldId id="368" r:id="rId156"/>
    <p:sldId id="369" r:id="rId157"/>
    <p:sldId id="370" r:id="rId158"/>
    <p:sldId id="371" r:id="rId159"/>
    <p:sldId id="372" r:id="rId160"/>
    <p:sldId id="373" r:id="rId161"/>
    <p:sldId id="374" r:id="rId162"/>
    <p:sldId id="375" r:id="rId163"/>
    <p:sldId id="376" r:id="rId164"/>
    <p:sldId id="377" r:id="rId165"/>
    <p:sldId id="378" r:id="rId166"/>
    <p:sldId id="379" r:id="rId167"/>
    <p:sldId id="380" r:id="rId168"/>
    <p:sldId id="381" r:id="rId169"/>
    <p:sldId id="382" r:id="rId170"/>
    <p:sldId id="383" r:id="rId171"/>
    <p:sldId id="384" r:id="rId172"/>
    <p:sldId id="385" r:id="rId173"/>
    <p:sldId id="386" r:id="rId174"/>
    <p:sldId id="387" r:id="rId175"/>
    <p:sldId id="388" r:id="rId176"/>
    <p:sldId id="389" r:id="rId177"/>
    <p:sldId id="390" r:id="rId178"/>
    <p:sldId id="391" r:id="rId179"/>
    <p:sldId id="392" r:id="rId180"/>
    <p:sldId id="393" r:id="rId181"/>
    <p:sldId id="394" r:id="rId182"/>
    <p:sldId id="395" r:id="rId183"/>
    <p:sldId id="396" r:id="rId184"/>
    <p:sldId id="397" r:id="rId185"/>
    <p:sldId id="398" r:id="rId186"/>
    <p:sldId id="399" r:id="rId187"/>
    <p:sldId id="400" r:id="rId188"/>
    <p:sldId id="401" r:id="rId189"/>
    <p:sldId id="402" r:id="rId190"/>
    <p:sldId id="403" r:id="rId191"/>
    <p:sldId id="404" r:id="rId192"/>
    <p:sldId id="405" r:id="rId193"/>
    <p:sldId id="406" r:id="rId194"/>
    <p:sldId id="407" r:id="rId195"/>
    <p:sldId id="408" r:id="rId196"/>
    <p:sldId id="409" r:id="rId197"/>
    <p:sldId id="410" r:id="rId198"/>
    <p:sldId id="411" r:id="rId199"/>
    <p:sldId id="412" r:id="rId200"/>
    <p:sldId id="413" r:id="rId201"/>
    <p:sldId id="414" r:id="rId202"/>
    <p:sldId id="415" r:id="rId203"/>
    <p:sldId id="416" r:id="rId204"/>
    <p:sldId id="417" r:id="rId205"/>
    <p:sldId id="418" r:id="rId206"/>
    <p:sldId id="419" r:id="rId207"/>
    <p:sldId id="420" r:id="rId208"/>
    <p:sldId id="421" r:id="rId209"/>
    <p:sldId id="422" r:id="rId210"/>
    <p:sldId id="423" r:id="rId211"/>
    <p:sldId id="424" r:id="rId212"/>
    <p:sldId id="425" r:id="rId213"/>
    <p:sldId id="426" r:id="rId214"/>
    <p:sldId id="427" r:id="rId215"/>
    <p:sldId id="428" r:id="rId216"/>
    <p:sldId id="429" r:id="rId217"/>
    <p:sldId id="430" r:id="rId218"/>
    <p:sldId id="431" r:id="rId219"/>
    <p:sldId id="432" r:id="rId220"/>
    <p:sldId id="433" r:id="rId221"/>
    <p:sldId id="434" r:id="rId222"/>
    <p:sldId id="435" r:id="rId223"/>
    <p:sldId id="436" r:id="rId224"/>
    <p:sldId id="437" r:id="rId225"/>
    <p:sldId id="438" r:id="rId226"/>
    <p:sldId id="439" r:id="rId227"/>
    <p:sldId id="440" r:id="rId228"/>
    <p:sldId id="441" r:id="rId229"/>
    <p:sldId id="442" r:id="rId230"/>
    <p:sldId id="443" r:id="rId231"/>
    <p:sldId id="444" r:id="rId232"/>
    <p:sldId id="445" r:id="rId233"/>
    <p:sldId id="446" r:id="rId234"/>
    <p:sldId id="447" r:id="rId235"/>
    <p:sldId id="448" r:id="rId236"/>
    <p:sldId id="449" r:id="rId237"/>
    <p:sldId id="450" r:id="rId238"/>
    <p:sldId id="451" r:id="rId239"/>
    <p:sldId id="452" r:id="rId240"/>
    <p:sldId id="453" r:id="rId241"/>
    <p:sldId id="454" r:id="rId242"/>
    <p:sldId id="455" r:id="rId243"/>
    <p:sldId id="456" r:id="rId244"/>
    <p:sldId id="457" r:id="rId245"/>
    <p:sldId id="458" r:id="rId246"/>
    <p:sldId id="459" r:id="rId247"/>
    <p:sldId id="460" r:id="rId248"/>
    <p:sldId id="461" r:id="rId249"/>
    <p:sldId id="462" r:id="rId250"/>
    <p:sldId id="463" r:id="rId251"/>
    <p:sldId id="464" r:id="rId252"/>
    <p:sldId id="465" r:id="rId253"/>
    <p:sldId id="466" r:id="rId254"/>
    <p:sldId id="467" r:id="rId255"/>
    <p:sldId id="468" r:id="rId256"/>
    <p:sldId id="469" r:id="rId257"/>
    <p:sldId id="470" r:id="rId258"/>
    <p:sldId id="471" r:id="rId259"/>
    <p:sldId id="472" r:id="rId260"/>
    <p:sldId id="473" r:id="rId261"/>
    <p:sldId id="474" r:id="rId262"/>
    <p:sldId id="475" r:id="rId263"/>
    <p:sldId id="476" r:id="rId264"/>
    <p:sldId id="477" r:id="rId265"/>
    <p:sldId id="478" r:id="rId266"/>
    <p:sldId id="479" r:id="rId267"/>
    <p:sldId id="480" r:id="rId268"/>
    <p:sldId id="481" r:id="rId269"/>
    <p:sldId id="482" r:id="rId270"/>
    <p:sldId id="483" r:id="rId271"/>
    <p:sldId id="484" r:id="rId272"/>
    <p:sldId id="485" r:id="rId273"/>
    <p:sldId id="486" r:id="rId274"/>
    <p:sldId id="487" r:id="rId275"/>
    <p:sldId id="488" r:id="rId276"/>
    <p:sldId id="489" r:id="rId277"/>
    <p:sldId id="490" r:id="rId278"/>
    <p:sldId id="491" r:id="rId279"/>
    <p:sldId id="492" r:id="rId280"/>
    <p:sldId id="493" r:id="rId281"/>
    <p:sldId id="494" r:id="rId282"/>
    <p:sldId id="495" r:id="rId283"/>
    <p:sldId id="496" r:id="rId284"/>
    <p:sldId id="497" r:id="rId285"/>
    <p:sldId id="498" r:id="rId286"/>
    <p:sldId id="499" r:id="rId287"/>
    <p:sldId id="500" r:id="rId288"/>
    <p:sldId id="501" r:id="rId289"/>
    <p:sldId id="502" r:id="rId290"/>
    <p:sldId id="503" r:id="rId291"/>
    <p:sldId id="504" r:id="rId292"/>
    <p:sldId id="505" r:id="rId293"/>
    <p:sldId id="506" r:id="rId294"/>
    <p:sldId id="507" r:id="rId295"/>
    <p:sldId id="508" r:id="rId296"/>
    <p:sldId id="509" r:id="rId297"/>
    <p:sldId id="510" r:id="rId298"/>
    <p:sldId id="511" r:id="rId299"/>
    <p:sldId id="512" r:id="rId300"/>
    <p:sldId id="513" r:id="rId301"/>
    <p:sldId id="514" r:id="rId302"/>
    <p:sldId id="515" r:id="rId303"/>
    <p:sldId id="516" r:id="rId304"/>
    <p:sldId id="517" r:id="rId305"/>
    <p:sldId id="518" r:id="rId306"/>
    <p:sldId id="519" r:id="rId307"/>
    <p:sldId id="520" r:id="rId308"/>
    <p:sldId id="521" r:id="rId309"/>
    <p:sldId id="522" r:id="rId310"/>
    <p:sldId id="523" r:id="rId311"/>
    <p:sldId id="524" r:id="rId312"/>
    <p:sldId id="525" r:id="rId313"/>
    <p:sldId id="526" r:id="rId314"/>
    <p:sldId id="527" r:id="rId315"/>
    <p:sldId id="528" r:id="rId316"/>
    <p:sldId id="529" r:id="rId317"/>
    <p:sldId id="530" r:id="rId318"/>
    <p:sldId id="531" r:id="rId319"/>
    <p:sldId id="532" r:id="rId320"/>
    <p:sldId id="533" r:id="rId321"/>
    <p:sldId id="534" r:id="rId322"/>
    <p:sldId id="535" r:id="rId323"/>
    <p:sldId id="536" r:id="rId324"/>
    <p:sldId id="537" r:id="rId325"/>
    <p:sldId id="538" r:id="rId326"/>
    <p:sldId id="539" r:id="rId327"/>
    <p:sldId id="540" r:id="rId328"/>
    <p:sldId id="541" r:id="rId329"/>
    <p:sldId id="542" r:id="rId330"/>
    <p:sldId id="543" r:id="rId331"/>
    <p:sldId id="544" r:id="rId332"/>
    <p:sldId id="545" r:id="rId333"/>
    <p:sldId id="546" r:id="rId334"/>
    <p:sldId id="547" r:id="rId335"/>
    <p:sldId id="548" r:id="rId336"/>
    <p:sldId id="549" r:id="rId337"/>
    <p:sldId id="550" r:id="rId338"/>
    <p:sldId id="551" r:id="rId339"/>
    <p:sldId id="552" r:id="rId340"/>
    <p:sldId id="553" r:id="rId341"/>
    <p:sldId id="554" r:id="rId342"/>
    <p:sldId id="555" r:id="rId343"/>
    <p:sldId id="556" r:id="rId344"/>
    <p:sldId id="557" r:id="rId345"/>
    <p:sldId id="558" r:id="rId346"/>
    <p:sldId id="559" r:id="rId347"/>
    <p:sldId id="560" r:id="rId348"/>
    <p:sldId id="561" r:id="rId349"/>
    <p:sldId id="562" r:id="rId350"/>
    <p:sldId id="563" r:id="rId351"/>
    <p:sldId id="564" r:id="rId352"/>
    <p:sldId id="565" r:id="rId353"/>
    <p:sldId id="566" r:id="rId354"/>
    <p:sldId id="567" r:id="rId355"/>
    <p:sldId id="568" r:id="rId356"/>
    <p:sldId id="569" r:id="rId357"/>
    <p:sldId id="570" r:id="rId358"/>
    <p:sldId id="571" r:id="rId359"/>
    <p:sldId id="572" r:id="rId360"/>
    <p:sldId id="573" r:id="rId361"/>
    <p:sldId id="574" r:id="rId362"/>
    <p:sldId id="575" r:id="rId363"/>
    <p:sldId id="576" r:id="rId364"/>
    <p:sldId id="577" r:id="rId365"/>
    <p:sldId id="578" r:id="rId366"/>
    <p:sldId id="579" r:id="rId367"/>
    <p:sldId id="580" r:id="rId368"/>
    <p:sldId id="581" r:id="rId369"/>
    <p:sldId id="582" r:id="rId370"/>
    <p:sldId id="583" r:id="rId371"/>
    <p:sldId id="584" r:id="rId372"/>
    <p:sldId id="585" r:id="rId373"/>
    <p:sldId id="586" r:id="rId374"/>
    <p:sldId id="587" r:id="rId375"/>
    <p:sldId id="588" r:id="rId376"/>
    <p:sldId id="589" r:id="rId377"/>
    <p:sldId id="590" r:id="rId378"/>
    <p:sldId id="591" r:id="rId379"/>
    <p:sldId id="592" r:id="rId380"/>
    <p:sldId id="593" r:id="rId381"/>
    <p:sldId id="594" r:id="rId382"/>
    <p:sldId id="595" r:id="rId38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9" autoAdjust="0"/>
    <p:restoredTop sz="94660"/>
  </p:normalViewPr>
  <p:slideViewPr>
    <p:cSldViewPr>
      <p:cViewPr varScale="1">
        <p:scale>
          <a:sx n="65" d="100"/>
          <a:sy n="65" d="100"/>
        </p:scale>
        <p:origin x="38" y="9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74.xml"/><Relationship Id="rId299" Type="http://schemas.openxmlformats.org/officeDocument/2006/relationships/slide" Target="slides/slide256.xml"/><Relationship Id="rId21" Type="http://schemas.openxmlformats.org/officeDocument/2006/relationships/slideMaster" Target="slideMasters/slideMaster21.xml"/><Relationship Id="rId63" Type="http://schemas.openxmlformats.org/officeDocument/2006/relationships/slide" Target="slides/slide20.xml"/><Relationship Id="rId159" Type="http://schemas.openxmlformats.org/officeDocument/2006/relationships/slide" Target="slides/slide116.xml"/><Relationship Id="rId324" Type="http://schemas.openxmlformats.org/officeDocument/2006/relationships/slide" Target="slides/slide281.xml"/><Relationship Id="rId366" Type="http://schemas.openxmlformats.org/officeDocument/2006/relationships/slide" Target="slides/slide323.xml"/><Relationship Id="rId170" Type="http://schemas.openxmlformats.org/officeDocument/2006/relationships/slide" Target="slides/slide127.xml"/><Relationship Id="rId226" Type="http://schemas.openxmlformats.org/officeDocument/2006/relationships/slide" Target="slides/slide183.xml"/><Relationship Id="rId268" Type="http://schemas.openxmlformats.org/officeDocument/2006/relationships/slide" Target="slides/slide225.xml"/><Relationship Id="rId32" Type="http://schemas.openxmlformats.org/officeDocument/2006/relationships/slideMaster" Target="slideMasters/slideMaster32.xml"/><Relationship Id="rId74" Type="http://schemas.openxmlformats.org/officeDocument/2006/relationships/slide" Target="slides/slide31.xml"/><Relationship Id="rId128" Type="http://schemas.openxmlformats.org/officeDocument/2006/relationships/slide" Target="slides/slide85.xml"/><Relationship Id="rId335" Type="http://schemas.openxmlformats.org/officeDocument/2006/relationships/slide" Target="slides/slide292.xml"/><Relationship Id="rId377" Type="http://schemas.openxmlformats.org/officeDocument/2006/relationships/slide" Target="slides/slide334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38.xml"/><Relationship Id="rId237" Type="http://schemas.openxmlformats.org/officeDocument/2006/relationships/slide" Target="slides/slide194.xml"/><Relationship Id="rId279" Type="http://schemas.openxmlformats.org/officeDocument/2006/relationships/slide" Target="slides/slide236.xml"/><Relationship Id="rId43" Type="http://schemas.openxmlformats.org/officeDocument/2006/relationships/slideMaster" Target="slideMasters/slideMaster43.xml"/><Relationship Id="rId139" Type="http://schemas.openxmlformats.org/officeDocument/2006/relationships/slide" Target="slides/slide96.xml"/><Relationship Id="rId290" Type="http://schemas.openxmlformats.org/officeDocument/2006/relationships/slide" Target="slides/slide247.xml"/><Relationship Id="rId304" Type="http://schemas.openxmlformats.org/officeDocument/2006/relationships/slide" Target="slides/slide261.xml"/><Relationship Id="rId346" Type="http://schemas.openxmlformats.org/officeDocument/2006/relationships/slide" Target="slides/slide303.xml"/><Relationship Id="rId388" Type="http://schemas.openxmlformats.org/officeDocument/2006/relationships/tableStyles" Target="tableStyles.xml"/><Relationship Id="rId85" Type="http://schemas.openxmlformats.org/officeDocument/2006/relationships/slide" Target="slides/slide42.xml"/><Relationship Id="rId150" Type="http://schemas.openxmlformats.org/officeDocument/2006/relationships/slide" Target="slides/slide107.xml"/><Relationship Id="rId192" Type="http://schemas.openxmlformats.org/officeDocument/2006/relationships/slide" Target="slides/slide149.xml"/><Relationship Id="rId206" Type="http://schemas.openxmlformats.org/officeDocument/2006/relationships/slide" Target="slides/slide163.xml"/><Relationship Id="rId248" Type="http://schemas.openxmlformats.org/officeDocument/2006/relationships/slide" Target="slides/slide205.xml"/><Relationship Id="rId12" Type="http://schemas.openxmlformats.org/officeDocument/2006/relationships/slideMaster" Target="slideMasters/slideMaster12.xml"/><Relationship Id="rId108" Type="http://schemas.openxmlformats.org/officeDocument/2006/relationships/slide" Target="slides/slide65.xml"/><Relationship Id="rId315" Type="http://schemas.openxmlformats.org/officeDocument/2006/relationships/slide" Target="slides/slide272.xml"/><Relationship Id="rId357" Type="http://schemas.openxmlformats.org/officeDocument/2006/relationships/slide" Target="slides/slide314.xml"/><Relationship Id="rId54" Type="http://schemas.openxmlformats.org/officeDocument/2006/relationships/slide" Target="slides/slide11.xml"/><Relationship Id="rId96" Type="http://schemas.openxmlformats.org/officeDocument/2006/relationships/slide" Target="slides/slide53.xml"/><Relationship Id="rId161" Type="http://schemas.openxmlformats.org/officeDocument/2006/relationships/slide" Target="slides/slide118.xml"/><Relationship Id="rId217" Type="http://schemas.openxmlformats.org/officeDocument/2006/relationships/slide" Target="slides/slide174.xml"/><Relationship Id="rId259" Type="http://schemas.openxmlformats.org/officeDocument/2006/relationships/slide" Target="slides/slide216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76.xml"/><Relationship Id="rId270" Type="http://schemas.openxmlformats.org/officeDocument/2006/relationships/slide" Target="slides/slide227.xml"/><Relationship Id="rId326" Type="http://schemas.openxmlformats.org/officeDocument/2006/relationships/slide" Target="slides/slide283.xml"/><Relationship Id="rId65" Type="http://schemas.openxmlformats.org/officeDocument/2006/relationships/slide" Target="slides/slide22.xml"/><Relationship Id="rId130" Type="http://schemas.openxmlformats.org/officeDocument/2006/relationships/slide" Target="slides/slide87.xml"/><Relationship Id="rId368" Type="http://schemas.openxmlformats.org/officeDocument/2006/relationships/slide" Target="slides/slide325.xml"/><Relationship Id="rId172" Type="http://schemas.openxmlformats.org/officeDocument/2006/relationships/slide" Target="slides/slide129.xml"/><Relationship Id="rId228" Type="http://schemas.openxmlformats.org/officeDocument/2006/relationships/slide" Target="slides/slide185.xml"/><Relationship Id="rId281" Type="http://schemas.openxmlformats.org/officeDocument/2006/relationships/slide" Target="slides/slide238.xml"/><Relationship Id="rId337" Type="http://schemas.openxmlformats.org/officeDocument/2006/relationships/slide" Target="slides/slide294.xml"/><Relationship Id="rId34" Type="http://schemas.openxmlformats.org/officeDocument/2006/relationships/slideMaster" Target="slideMasters/slideMaster34.xml"/><Relationship Id="rId76" Type="http://schemas.openxmlformats.org/officeDocument/2006/relationships/slide" Target="slides/slide33.xml"/><Relationship Id="rId141" Type="http://schemas.openxmlformats.org/officeDocument/2006/relationships/slide" Target="slides/slide98.xml"/><Relationship Id="rId379" Type="http://schemas.openxmlformats.org/officeDocument/2006/relationships/slide" Target="slides/slide336.xml"/><Relationship Id="rId7" Type="http://schemas.openxmlformats.org/officeDocument/2006/relationships/slideMaster" Target="slideMasters/slideMaster7.xml"/><Relationship Id="rId183" Type="http://schemas.openxmlformats.org/officeDocument/2006/relationships/slide" Target="slides/slide140.xml"/><Relationship Id="rId239" Type="http://schemas.openxmlformats.org/officeDocument/2006/relationships/slide" Target="slides/slide196.xml"/><Relationship Id="rId250" Type="http://schemas.openxmlformats.org/officeDocument/2006/relationships/slide" Target="slides/slide207.xml"/><Relationship Id="rId292" Type="http://schemas.openxmlformats.org/officeDocument/2006/relationships/slide" Target="slides/slide249.xml"/><Relationship Id="rId306" Type="http://schemas.openxmlformats.org/officeDocument/2006/relationships/slide" Target="slides/slide263.xml"/><Relationship Id="rId45" Type="http://schemas.openxmlformats.org/officeDocument/2006/relationships/slide" Target="slides/slide2.xml"/><Relationship Id="rId87" Type="http://schemas.openxmlformats.org/officeDocument/2006/relationships/slide" Target="slides/slide44.xml"/><Relationship Id="rId110" Type="http://schemas.openxmlformats.org/officeDocument/2006/relationships/slide" Target="slides/slide67.xml"/><Relationship Id="rId348" Type="http://schemas.openxmlformats.org/officeDocument/2006/relationships/slide" Target="slides/slide305.xml"/><Relationship Id="rId152" Type="http://schemas.openxmlformats.org/officeDocument/2006/relationships/slide" Target="slides/slide109.xml"/><Relationship Id="rId194" Type="http://schemas.openxmlformats.org/officeDocument/2006/relationships/slide" Target="slides/slide151.xml"/><Relationship Id="rId208" Type="http://schemas.openxmlformats.org/officeDocument/2006/relationships/slide" Target="slides/slide165.xml"/><Relationship Id="rId261" Type="http://schemas.openxmlformats.org/officeDocument/2006/relationships/slide" Target="slides/slide218.xml"/><Relationship Id="rId14" Type="http://schemas.openxmlformats.org/officeDocument/2006/relationships/slideMaster" Target="slideMasters/slideMaster14.xml"/><Relationship Id="rId56" Type="http://schemas.openxmlformats.org/officeDocument/2006/relationships/slide" Target="slides/slide13.xml"/><Relationship Id="rId317" Type="http://schemas.openxmlformats.org/officeDocument/2006/relationships/slide" Target="slides/slide274.xml"/><Relationship Id="rId359" Type="http://schemas.openxmlformats.org/officeDocument/2006/relationships/slide" Target="slides/slide316.xml"/><Relationship Id="rId98" Type="http://schemas.openxmlformats.org/officeDocument/2006/relationships/slide" Target="slides/slide55.xml"/><Relationship Id="rId121" Type="http://schemas.openxmlformats.org/officeDocument/2006/relationships/slide" Target="slides/slide78.xml"/><Relationship Id="rId163" Type="http://schemas.openxmlformats.org/officeDocument/2006/relationships/slide" Target="slides/slide120.xml"/><Relationship Id="rId219" Type="http://schemas.openxmlformats.org/officeDocument/2006/relationships/slide" Target="slides/slide176.xml"/><Relationship Id="rId370" Type="http://schemas.openxmlformats.org/officeDocument/2006/relationships/slide" Target="slides/slide327.xml"/><Relationship Id="rId230" Type="http://schemas.openxmlformats.org/officeDocument/2006/relationships/slide" Target="slides/slide187.xml"/><Relationship Id="rId25" Type="http://schemas.openxmlformats.org/officeDocument/2006/relationships/slideMaster" Target="slideMasters/slideMaster25.xml"/><Relationship Id="rId67" Type="http://schemas.openxmlformats.org/officeDocument/2006/relationships/slide" Target="slides/slide24.xml"/><Relationship Id="rId272" Type="http://schemas.openxmlformats.org/officeDocument/2006/relationships/slide" Target="slides/slide229.xml"/><Relationship Id="rId328" Type="http://schemas.openxmlformats.org/officeDocument/2006/relationships/slide" Target="slides/slide285.xml"/><Relationship Id="rId132" Type="http://schemas.openxmlformats.org/officeDocument/2006/relationships/slide" Target="slides/slide89.xml"/><Relationship Id="rId174" Type="http://schemas.openxmlformats.org/officeDocument/2006/relationships/slide" Target="slides/slide131.xml"/><Relationship Id="rId381" Type="http://schemas.openxmlformats.org/officeDocument/2006/relationships/slide" Target="slides/slide338.xml"/><Relationship Id="rId241" Type="http://schemas.openxmlformats.org/officeDocument/2006/relationships/slide" Target="slides/slide198.xml"/><Relationship Id="rId36" Type="http://schemas.openxmlformats.org/officeDocument/2006/relationships/slideMaster" Target="slideMasters/slideMaster36.xml"/><Relationship Id="rId283" Type="http://schemas.openxmlformats.org/officeDocument/2006/relationships/slide" Target="slides/slide240.xml"/><Relationship Id="rId339" Type="http://schemas.openxmlformats.org/officeDocument/2006/relationships/slide" Target="slides/slide296.xml"/><Relationship Id="rId78" Type="http://schemas.openxmlformats.org/officeDocument/2006/relationships/slide" Target="slides/slide35.xml"/><Relationship Id="rId101" Type="http://schemas.openxmlformats.org/officeDocument/2006/relationships/slide" Target="slides/slide58.xml"/><Relationship Id="rId143" Type="http://schemas.openxmlformats.org/officeDocument/2006/relationships/slide" Target="slides/slide100.xml"/><Relationship Id="rId185" Type="http://schemas.openxmlformats.org/officeDocument/2006/relationships/slide" Target="slides/slide142.xml"/><Relationship Id="rId350" Type="http://schemas.openxmlformats.org/officeDocument/2006/relationships/slide" Target="slides/slide307.xml"/><Relationship Id="rId9" Type="http://schemas.openxmlformats.org/officeDocument/2006/relationships/slideMaster" Target="slideMasters/slideMaster9.xml"/><Relationship Id="rId210" Type="http://schemas.openxmlformats.org/officeDocument/2006/relationships/slide" Target="slides/slide167.xml"/><Relationship Id="rId252" Type="http://schemas.openxmlformats.org/officeDocument/2006/relationships/slide" Target="slides/slide209.xml"/><Relationship Id="rId294" Type="http://schemas.openxmlformats.org/officeDocument/2006/relationships/slide" Target="slides/slide251.xml"/><Relationship Id="rId308" Type="http://schemas.openxmlformats.org/officeDocument/2006/relationships/slide" Target="slides/slide265.xml"/><Relationship Id="rId47" Type="http://schemas.openxmlformats.org/officeDocument/2006/relationships/slide" Target="slides/slide4.xml"/><Relationship Id="rId68" Type="http://schemas.openxmlformats.org/officeDocument/2006/relationships/slide" Target="slides/slide25.xml"/><Relationship Id="rId89" Type="http://schemas.openxmlformats.org/officeDocument/2006/relationships/slide" Target="slides/slide46.xml"/><Relationship Id="rId112" Type="http://schemas.openxmlformats.org/officeDocument/2006/relationships/slide" Target="slides/slide69.xml"/><Relationship Id="rId133" Type="http://schemas.openxmlformats.org/officeDocument/2006/relationships/slide" Target="slides/slide90.xml"/><Relationship Id="rId154" Type="http://schemas.openxmlformats.org/officeDocument/2006/relationships/slide" Target="slides/slide111.xml"/><Relationship Id="rId175" Type="http://schemas.openxmlformats.org/officeDocument/2006/relationships/slide" Target="slides/slide132.xml"/><Relationship Id="rId340" Type="http://schemas.openxmlformats.org/officeDocument/2006/relationships/slide" Target="slides/slide297.xml"/><Relationship Id="rId361" Type="http://schemas.openxmlformats.org/officeDocument/2006/relationships/slide" Target="slides/slide318.xml"/><Relationship Id="rId196" Type="http://schemas.openxmlformats.org/officeDocument/2006/relationships/slide" Target="slides/slide153.xml"/><Relationship Id="rId200" Type="http://schemas.openxmlformats.org/officeDocument/2006/relationships/slide" Target="slides/slide157.xml"/><Relationship Id="rId382" Type="http://schemas.openxmlformats.org/officeDocument/2006/relationships/slide" Target="slides/slide339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178.xml"/><Relationship Id="rId242" Type="http://schemas.openxmlformats.org/officeDocument/2006/relationships/slide" Target="slides/slide199.xml"/><Relationship Id="rId263" Type="http://schemas.openxmlformats.org/officeDocument/2006/relationships/slide" Target="slides/slide220.xml"/><Relationship Id="rId284" Type="http://schemas.openxmlformats.org/officeDocument/2006/relationships/slide" Target="slides/slide241.xml"/><Relationship Id="rId319" Type="http://schemas.openxmlformats.org/officeDocument/2006/relationships/slide" Target="slides/slide276.xml"/><Relationship Id="rId37" Type="http://schemas.openxmlformats.org/officeDocument/2006/relationships/slideMaster" Target="slideMasters/slideMaster37.xml"/><Relationship Id="rId58" Type="http://schemas.openxmlformats.org/officeDocument/2006/relationships/slide" Target="slides/slide15.xml"/><Relationship Id="rId79" Type="http://schemas.openxmlformats.org/officeDocument/2006/relationships/slide" Target="slides/slide36.xml"/><Relationship Id="rId102" Type="http://schemas.openxmlformats.org/officeDocument/2006/relationships/slide" Target="slides/slide59.xml"/><Relationship Id="rId123" Type="http://schemas.openxmlformats.org/officeDocument/2006/relationships/slide" Target="slides/slide80.xml"/><Relationship Id="rId144" Type="http://schemas.openxmlformats.org/officeDocument/2006/relationships/slide" Target="slides/slide101.xml"/><Relationship Id="rId330" Type="http://schemas.openxmlformats.org/officeDocument/2006/relationships/slide" Target="slides/slide287.xml"/><Relationship Id="rId90" Type="http://schemas.openxmlformats.org/officeDocument/2006/relationships/slide" Target="slides/slide47.xml"/><Relationship Id="rId165" Type="http://schemas.openxmlformats.org/officeDocument/2006/relationships/slide" Target="slides/slide122.xml"/><Relationship Id="rId186" Type="http://schemas.openxmlformats.org/officeDocument/2006/relationships/slide" Target="slides/slide143.xml"/><Relationship Id="rId351" Type="http://schemas.openxmlformats.org/officeDocument/2006/relationships/slide" Target="slides/slide308.xml"/><Relationship Id="rId372" Type="http://schemas.openxmlformats.org/officeDocument/2006/relationships/slide" Target="slides/slide329.xml"/><Relationship Id="rId211" Type="http://schemas.openxmlformats.org/officeDocument/2006/relationships/slide" Target="slides/slide168.xml"/><Relationship Id="rId232" Type="http://schemas.openxmlformats.org/officeDocument/2006/relationships/slide" Target="slides/slide189.xml"/><Relationship Id="rId253" Type="http://schemas.openxmlformats.org/officeDocument/2006/relationships/slide" Target="slides/slide210.xml"/><Relationship Id="rId274" Type="http://schemas.openxmlformats.org/officeDocument/2006/relationships/slide" Target="slides/slide231.xml"/><Relationship Id="rId295" Type="http://schemas.openxmlformats.org/officeDocument/2006/relationships/slide" Target="slides/slide252.xml"/><Relationship Id="rId309" Type="http://schemas.openxmlformats.org/officeDocument/2006/relationships/slide" Target="slides/slide266.xml"/><Relationship Id="rId27" Type="http://schemas.openxmlformats.org/officeDocument/2006/relationships/slideMaster" Target="slideMasters/slideMaster27.xml"/><Relationship Id="rId48" Type="http://schemas.openxmlformats.org/officeDocument/2006/relationships/slide" Target="slides/slide5.xml"/><Relationship Id="rId69" Type="http://schemas.openxmlformats.org/officeDocument/2006/relationships/slide" Target="slides/slide26.xml"/><Relationship Id="rId113" Type="http://schemas.openxmlformats.org/officeDocument/2006/relationships/slide" Target="slides/slide70.xml"/><Relationship Id="rId134" Type="http://schemas.openxmlformats.org/officeDocument/2006/relationships/slide" Target="slides/slide91.xml"/><Relationship Id="rId320" Type="http://schemas.openxmlformats.org/officeDocument/2006/relationships/slide" Target="slides/slide277.xml"/><Relationship Id="rId80" Type="http://schemas.openxmlformats.org/officeDocument/2006/relationships/slide" Target="slides/slide37.xml"/><Relationship Id="rId155" Type="http://schemas.openxmlformats.org/officeDocument/2006/relationships/slide" Target="slides/slide112.xml"/><Relationship Id="rId176" Type="http://schemas.openxmlformats.org/officeDocument/2006/relationships/slide" Target="slides/slide133.xml"/><Relationship Id="rId197" Type="http://schemas.openxmlformats.org/officeDocument/2006/relationships/slide" Target="slides/slide154.xml"/><Relationship Id="rId341" Type="http://schemas.openxmlformats.org/officeDocument/2006/relationships/slide" Target="slides/slide298.xml"/><Relationship Id="rId362" Type="http://schemas.openxmlformats.org/officeDocument/2006/relationships/slide" Target="slides/slide319.xml"/><Relationship Id="rId383" Type="http://schemas.openxmlformats.org/officeDocument/2006/relationships/slide" Target="slides/slide340.xml"/><Relationship Id="rId201" Type="http://schemas.openxmlformats.org/officeDocument/2006/relationships/slide" Target="slides/slide158.xml"/><Relationship Id="rId222" Type="http://schemas.openxmlformats.org/officeDocument/2006/relationships/slide" Target="slides/slide179.xml"/><Relationship Id="rId243" Type="http://schemas.openxmlformats.org/officeDocument/2006/relationships/slide" Target="slides/slide200.xml"/><Relationship Id="rId264" Type="http://schemas.openxmlformats.org/officeDocument/2006/relationships/slide" Target="slides/slide221.xml"/><Relationship Id="rId285" Type="http://schemas.openxmlformats.org/officeDocument/2006/relationships/slide" Target="slides/slide242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6.xml"/><Relationship Id="rId103" Type="http://schemas.openxmlformats.org/officeDocument/2006/relationships/slide" Target="slides/slide60.xml"/><Relationship Id="rId124" Type="http://schemas.openxmlformats.org/officeDocument/2006/relationships/slide" Target="slides/slide81.xml"/><Relationship Id="rId310" Type="http://schemas.openxmlformats.org/officeDocument/2006/relationships/slide" Target="slides/slide267.xml"/><Relationship Id="rId70" Type="http://schemas.openxmlformats.org/officeDocument/2006/relationships/slide" Target="slides/slide27.xml"/><Relationship Id="rId91" Type="http://schemas.openxmlformats.org/officeDocument/2006/relationships/slide" Target="slides/slide48.xml"/><Relationship Id="rId145" Type="http://schemas.openxmlformats.org/officeDocument/2006/relationships/slide" Target="slides/slide102.xml"/><Relationship Id="rId166" Type="http://schemas.openxmlformats.org/officeDocument/2006/relationships/slide" Target="slides/slide123.xml"/><Relationship Id="rId187" Type="http://schemas.openxmlformats.org/officeDocument/2006/relationships/slide" Target="slides/slide144.xml"/><Relationship Id="rId331" Type="http://schemas.openxmlformats.org/officeDocument/2006/relationships/slide" Target="slides/slide288.xml"/><Relationship Id="rId352" Type="http://schemas.openxmlformats.org/officeDocument/2006/relationships/slide" Target="slides/slide309.xml"/><Relationship Id="rId373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69.xml"/><Relationship Id="rId233" Type="http://schemas.openxmlformats.org/officeDocument/2006/relationships/slide" Target="slides/slide190.xml"/><Relationship Id="rId254" Type="http://schemas.openxmlformats.org/officeDocument/2006/relationships/slide" Target="slides/slide211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6.xml"/><Relationship Id="rId114" Type="http://schemas.openxmlformats.org/officeDocument/2006/relationships/slide" Target="slides/slide71.xml"/><Relationship Id="rId275" Type="http://schemas.openxmlformats.org/officeDocument/2006/relationships/slide" Target="slides/slide232.xml"/><Relationship Id="rId296" Type="http://schemas.openxmlformats.org/officeDocument/2006/relationships/slide" Target="slides/slide253.xml"/><Relationship Id="rId300" Type="http://schemas.openxmlformats.org/officeDocument/2006/relationships/slide" Target="slides/slide257.xml"/><Relationship Id="rId60" Type="http://schemas.openxmlformats.org/officeDocument/2006/relationships/slide" Target="slides/slide17.xml"/><Relationship Id="rId81" Type="http://schemas.openxmlformats.org/officeDocument/2006/relationships/slide" Target="slides/slide38.xml"/><Relationship Id="rId135" Type="http://schemas.openxmlformats.org/officeDocument/2006/relationships/slide" Target="slides/slide92.xml"/><Relationship Id="rId156" Type="http://schemas.openxmlformats.org/officeDocument/2006/relationships/slide" Target="slides/slide113.xml"/><Relationship Id="rId177" Type="http://schemas.openxmlformats.org/officeDocument/2006/relationships/slide" Target="slides/slide134.xml"/><Relationship Id="rId198" Type="http://schemas.openxmlformats.org/officeDocument/2006/relationships/slide" Target="slides/slide155.xml"/><Relationship Id="rId321" Type="http://schemas.openxmlformats.org/officeDocument/2006/relationships/slide" Target="slides/slide278.xml"/><Relationship Id="rId342" Type="http://schemas.openxmlformats.org/officeDocument/2006/relationships/slide" Target="slides/slide299.xml"/><Relationship Id="rId363" Type="http://schemas.openxmlformats.org/officeDocument/2006/relationships/slide" Target="slides/slide320.xml"/><Relationship Id="rId384" Type="http://schemas.openxmlformats.org/officeDocument/2006/relationships/notesMaster" Target="notesMasters/notesMaster1.xml"/><Relationship Id="rId202" Type="http://schemas.openxmlformats.org/officeDocument/2006/relationships/slide" Target="slides/slide159.xml"/><Relationship Id="rId223" Type="http://schemas.openxmlformats.org/officeDocument/2006/relationships/slide" Target="slides/slide180.xml"/><Relationship Id="rId244" Type="http://schemas.openxmlformats.org/officeDocument/2006/relationships/slide" Target="slides/slide201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265" Type="http://schemas.openxmlformats.org/officeDocument/2006/relationships/slide" Target="slides/slide222.xml"/><Relationship Id="rId286" Type="http://schemas.openxmlformats.org/officeDocument/2006/relationships/slide" Target="slides/slide243.xml"/><Relationship Id="rId50" Type="http://schemas.openxmlformats.org/officeDocument/2006/relationships/slide" Target="slides/slide7.xml"/><Relationship Id="rId104" Type="http://schemas.openxmlformats.org/officeDocument/2006/relationships/slide" Target="slides/slide61.xml"/><Relationship Id="rId125" Type="http://schemas.openxmlformats.org/officeDocument/2006/relationships/slide" Target="slides/slide82.xml"/><Relationship Id="rId146" Type="http://schemas.openxmlformats.org/officeDocument/2006/relationships/slide" Target="slides/slide103.xml"/><Relationship Id="rId167" Type="http://schemas.openxmlformats.org/officeDocument/2006/relationships/slide" Target="slides/slide124.xml"/><Relationship Id="rId188" Type="http://schemas.openxmlformats.org/officeDocument/2006/relationships/slide" Target="slides/slide145.xml"/><Relationship Id="rId311" Type="http://schemas.openxmlformats.org/officeDocument/2006/relationships/slide" Target="slides/slide268.xml"/><Relationship Id="rId332" Type="http://schemas.openxmlformats.org/officeDocument/2006/relationships/slide" Target="slides/slide289.xml"/><Relationship Id="rId353" Type="http://schemas.openxmlformats.org/officeDocument/2006/relationships/slide" Target="slides/slide310.xml"/><Relationship Id="rId374" Type="http://schemas.openxmlformats.org/officeDocument/2006/relationships/slide" Target="slides/slide331.xml"/><Relationship Id="rId71" Type="http://schemas.openxmlformats.org/officeDocument/2006/relationships/slide" Target="slides/slide28.xml"/><Relationship Id="rId92" Type="http://schemas.openxmlformats.org/officeDocument/2006/relationships/slide" Target="slides/slide49.xml"/><Relationship Id="rId213" Type="http://schemas.openxmlformats.org/officeDocument/2006/relationships/slide" Target="slides/slide170.xml"/><Relationship Id="rId234" Type="http://schemas.openxmlformats.org/officeDocument/2006/relationships/slide" Target="slides/slide19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5" Type="http://schemas.openxmlformats.org/officeDocument/2006/relationships/slide" Target="slides/slide212.xml"/><Relationship Id="rId276" Type="http://schemas.openxmlformats.org/officeDocument/2006/relationships/slide" Target="slides/slide233.xml"/><Relationship Id="rId297" Type="http://schemas.openxmlformats.org/officeDocument/2006/relationships/slide" Target="slides/slide254.xml"/><Relationship Id="rId40" Type="http://schemas.openxmlformats.org/officeDocument/2006/relationships/slideMaster" Target="slideMasters/slideMaster40.xml"/><Relationship Id="rId115" Type="http://schemas.openxmlformats.org/officeDocument/2006/relationships/slide" Target="slides/slide72.xml"/><Relationship Id="rId136" Type="http://schemas.openxmlformats.org/officeDocument/2006/relationships/slide" Target="slides/slide93.xml"/><Relationship Id="rId157" Type="http://schemas.openxmlformats.org/officeDocument/2006/relationships/slide" Target="slides/slide114.xml"/><Relationship Id="rId178" Type="http://schemas.openxmlformats.org/officeDocument/2006/relationships/slide" Target="slides/slide135.xml"/><Relationship Id="rId301" Type="http://schemas.openxmlformats.org/officeDocument/2006/relationships/slide" Target="slides/slide258.xml"/><Relationship Id="rId322" Type="http://schemas.openxmlformats.org/officeDocument/2006/relationships/slide" Target="slides/slide279.xml"/><Relationship Id="rId343" Type="http://schemas.openxmlformats.org/officeDocument/2006/relationships/slide" Target="slides/slide300.xml"/><Relationship Id="rId364" Type="http://schemas.openxmlformats.org/officeDocument/2006/relationships/slide" Target="slides/slide321.xml"/><Relationship Id="rId61" Type="http://schemas.openxmlformats.org/officeDocument/2006/relationships/slide" Target="slides/slide18.xml"/><Relationship Id="rId82" Type="http://schemas.openxmlformats.org/officeDocument/2006/relationships/slide" Target="slides/slide39.xml"/><Relationship Id="rId199" Type="http://schemas.openxmlformats.org/officeDocument/2006/relationships/slide" Target="slides/slide156.xml"/><Relationship Id="rId203" Type="http://schemas.openxmlformats.org/officeDocument/2006/relationships/slide" Target="slides/slide160.xml"/><Relationship Id="rId38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181.xml"/><Relationship Id="rId245" Type="http://schemas.openxmlformats.org/officeDocument/2006/relationships/slide" Target="slides/slide202.xml"/><Relationship Id="rId266" Type="http://schemas.openxmlformats.org/officeDocument/2006/relationships/slide" Target="slides/slide223.xml"/><Relationship Id="rId287" Type="http://schemas.openxmlformats.org/officeDocument/2006/relationships/slide" Target="slides/slide244.xml"/><Relationship Id="rId30" Type="http://schemas.openxmlformats.org/officeDocument/2006/relationships/slideMaster" Target="slideMasters/slideMaster30.xml"/><Relationship Id="rId105" Type="http://schemas.openxmlformats.org/officeDocument/2006/relationships/slide" Target="slides/slide62.xml"/><Relationship Id="rId126" Type="http://schemas.openxmlformats.org/officeDocument/2006/relationships/slide" Target="slides/slide83.xml"/><Relationship Id="rId147" Type="http://schemas.openxmlformats.org/officeDocument/2006/relationships/slide" Target="slides/slide104.xml"/><Relationship Id="rId168" Type="http://schemas.openxmlformats.org/officeDocument/2006/relationships/slide" Target="slides/slide125.xml"/><Relationship Id="rId312" Type="http://schemas.openxmlformats.org/officeDocument/2006/relationships/slide" Target="slides/slide269.xml"/><Relationship Id="rId333" Type="http://schemas.openxmlformats.org/officeDocument/2006/relationships/slide" Target="slides/slide290.xml"/><Relationship Id="rId354" Type="http://schemas.openxmlformats.org/officeDocument/2006/relationships/slide" Target="slides/slide311.xml"/><Relationship Id="rId51" Type="http://schemas.openxmlformats.org/officeDocument/2006/relationships/slide" Target="slides/slide8.xml"/><Relationship Id="rId72" Type="http://schemas.openxmlformats.org/officeDocument/2006/relationships/slide" Target="slides/slide29.xml"/><Relationship Id="rId93" Type="http://schemas.openxmlformats.org/officeDocument/2006/relationships/slide" Target="slides/slide50.xml"/><Relationship Id="rId189" Type="http://schemas.openxmlformats.org/officeDocument/2006/relationships/slide" Target="slides/slide146.xml"/><Relationship Id="rId375" Type="http://schemas.openxmlformats.org/officeDocument/2006/relationships/slide" Target="slides/slide332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71.xml"/><Relationship Id="rId235" Type="http://schemas.openxmlformats.org/officeDocument/2006/relationships/slide" Target="slides/slide192.xml"/><Relationship Id="rId256" Type="http://schemas.openxmlformats.org/officeDocument/2006/relationships/slide" Target="slides/slide213.xml"/><Relationship Id="rId277" Type="http://schemas.openxmlformats.org/officeDocument/2006/relationships/slide" Target="slides/slide234.xml"/><Relationship Id="rId298" Type="http://schemas.openxmlformats.org/officeDocument/2006/relationships/slide" Target="slides/slide255.xml"/><Relationship Id="rId116" Type="http://schemas.openxmlformats.org/officeDocument/2006/relationships/slide" Target="slides/slide73.xml"/><Relationship Id="rId137" Type="http://schemas.openxmlformats.org/officeDocument/2006/relationships/slide" Target="slides/slide94.xml"/><Relationship Id="rId158" Type="http://schemas.openxmlformats.org/officeDocument/2006/relationships/slide" Target="slides/slide115.xml"/><Relationship Id="rId302" Type="http://schemas.openxmlformats.org/officeDocument/2006/relationships/slide" Target="slides/slide259.xml"/><Relationship Id="rId323" Type="http://schemas.openxmlformats.org/officeDocument/2006/relationships/slide" Target="slides/slide280.xml"/><Relationship Id="rId344" Type="http://schemas.openxmlformats.org/officeDocument/2006/relationships/slide" Target="slides/slide30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9.xml"/><Relationship Id="rId83" Type="http://schemas.openxmlformats.org/officeDocument/2006/relationships/slide" Target="slides/slide40.xml"/><Relationship Id="rId179" Type="http://schemas.openxmlformats.org/officeDocument/2006/relationships/slide" Target="slides/slide136.xml"/><Relationship Id="rId365" Type="http://schemas.openxmlformats.org/officeDocument/2006/relationships/slide" Target="slides/slide322.xml"/><Relationship Id="rId386" Type="http://schemas.openxmlformats.org/officeDocument/2006/relationships/viewProps" Target="viewProps.xml"/><Relationship Id="rId190" Type="http://schemas.openxmlformats.org/officeDocument/2006/relationships/slide" Target="slides/slide147.xml"/><Relationship Id="rId204" Type="http://schemas.openxmlformats.org/officeDocument/2006/relationships/slide" Target="slides/slide161.xml"/><Relationship Id="rId225" Type="http://schemas.openxmlformats.org/officeDocument/2006/relationships/slide" Target="slides/slide182.xml"/><Relationship Id="rId246" Type="http://schemas.openxmlformats.org/officeDocument/2006/relationships/slide" Target="slides/slide203.xml"/><Relationship Id="rId267" Type="http://schemas.openxmlformats.org/officeDocument/2006/relationships/slide" Target="slides/slide224.xml"/><Relationship Id="rId288" Type="http://schemas.openxmlformats.org/officeDocument/2006/relationships/slide" Target="slides/slide245.xml"/><Relationship Id="rId106" Type="http://schemas.openxmlformats.org/officeDocument/2006/relationships/slide" Target="slides/slide63.xml"/><Relationship Id="rId127" Type="http://schemas.openxmlformats.org/officeDocument/2006/relationships/slide" Target="slides/slide84.xml"/><Relationship Id="rId313" Type="http://schemas.openxmlformats.org/officeDocument/2006/relationships/slide" Target="slides/slide27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9.xml"/><Relationship Id="rId73" Type="http://schemas.openxmlformats.org/officeDocument/2006/relationships/slide" Target="slides/slide30.xml"/><Relationship Id="rId94" Type="http://schemas.openxmlformats.org/officeDocument/2006/relationships/slide" Target="slides/slide51.xml"/><Relationship Id="rId148" Type="http://schemas.openxmlformats.org/officeDocument/2006/relationships/slide" Target="slides/slide105.xml"/><Relationship Id="rId169" Type="http://schemas.openxmlformats.org/officeDocument/2006/relationships/slide" Target="slides/slide126.xml"/><Relationship Id="rId334" Type="http://schemas.openxmlformats.org/officeDocument/2006/relationships/slide" Target="slides/slide291.xml"/><Relationship Id="rId355" Type="http://schemas.openxmlformats.org/officeDocument/2006/relationships/slide" Target="slides/slide312.xml"/><Relationship Id="rId376" Type="http://schemas.openxmlformats.org/officeDocument/2006/relationships/slide" Target="slides/slide333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37.xml"/><Relationship Id="rId215" Type="http://schemas.openxmlformats.org/officeDocument/2006/relationships/slide" Target="slides/slide172.xml"/><Relationship Id="rId236" Type="http://schemas.openxmlformats.org/officeDocument/2006/relationships/slide" Target="slides/slide193.xml"/><Relationship Id="rId257" Type="http://schemas.openxmlformats.org/officeDocument/2006/relationships/slide" Target="slides/slide214.xml"/><Relationship Id="rId278" Type="http://schemas.openxmlformats.org/officeDocument/2006/relationships/slide" Target="slides/slide235.xml"/><Relationship Id="rId303" Type="http://schemas.openxmlformats.org/officeDocument/2006/relationships/slide" Target="slides/slide260.xml"/><Relationship Id="rId42" Type="http://schemas.openxmlformats.org/officeDocument/2006/relationships/slideMaster" Target="slideMasters/slideMaster42.xml"/><Relationship Id="rId84" Type="http://schemas.openxmlformats.org/officeDocument/2006/relationships/slide" Target="slides/slide41.xml"/><Relationship Id="rId138" Type="http://schemas.openxmlformats.org/officeDocument/2006/relationships/slide" Target="slides/slide95.xml"/><Relationship Id="rId345" Type="http://schemas.openxmlformats.org/officeDocument/2006/relationships/slide" Target="slides/slide302.xml"/><Relationship Id="rId387" Type="http://schemas.openxmlformats.org/officeDocument/2006/relationships/theme" Target="theme/theme1.xml"/><Relationship Id="rId191" Type="http://schemas.openxmlformats.org/officeDocument/2006/relationships/slide" Target="slides/slide148.xml"/><Relationship Id="rId205" Type="http://schemas.openxmlformats.org/officeDocument/2006/relationships/slide" Target="slides/slide162.xml"/><Relationship Id="rId247" Type="http://schemas.openxmlformats.org/officeDocument/2006/relationships/slide" Target="slides/slide204.xml"/><Relationship Id="rId107" Type="http://schemas.openxmlformats.org/officeDocument/2006/relationships/slide" Target="slides/slide64.xml"/><Relationship Id="rId289" Type="http://schemas.openxmlformats.org/officeDocument/2006/relationships/slide" Target="slides/slide246.xml"/><Relationship Id="rId11" Type="http://schemas.openxmlformats.org/officeDocument/2006/relationships/slideMaster" Target="slideMasters/slideMaster11.xml"/><Relationship Id="rId53" Type="http://schemas.openxmlformats.org/officeDocument/2006/relationships/slide" Target="slides/slide10.xml"/><Relationship Id="rId149" Type="http://schemas.openxmlformats.org/officeDocument/2006/relationships/slide" Target="slides/slide106.xml"/><Relationship Id="rId314" Type="http://schemas.openxmlformats.org/officeDocument/2006/relationships/slide" Target="slides/slide271.xml"/><Relationship Id="rId356" Type="http://schemas.openxmlformats.org/officeDocument/2006/relationships/slide" Target="slides/slide313.xml"/><Relationship Id="rId95" Type="http://schemas.openxmlformats.org/officeDocument/2006/relationships/slide" Target="slides/slide52.xml"/><Relationship Id="rId160" Type="http://schemas.openxmlformats.org/officeDocument/2006/relationships/slide" Target="slides/slide117.xml"/><Relationship Id="rId216" Type="http://schemas.openxmlformats.org/officeDocument/2006/relationships/slide" Target="slides/slide173.xml"/><Relationship Id="rId258" Type="http://schemas.openxmlformats.org/officeDocument/2006/relationships/slide" Target="slides/slide215.xml"/><Relationship Id="rId22" Type="http://schemas.openxmlformats.org/officeDocument/2006/relationships/slideMaster" Target="slideMasters/slideMaster22.xml"/><Relationship Id="rId64" Type="http://schemas.openxmlformats.org/officeDocument/2006/relationships/slide" Target="slides/slide21.xml"/><Relationship Id="rId118" Type="http://schemas.openxmlformats.org/officeDocument/2006/relationships/slide" Target="slides/slide75.xml"/><Relationship Id="rId325" Type="http://schemas.openxmlformats.org/officeDocument/2006/relationships/slide" Target="slides/slide282.xml"/><Relationship Id="rId367" Type="http://schemas.openxmlformats.org/officeDocument/2006/relationships/slide" Target="slides/slide324.xml"/><Relationship Id="rId171" Type="http://schemas.openxmlformats.org/officeDocument/2006/relationships/slide" Target="slides/slide128.xml"/><Relationship Id="rId227" Type="http://schemas.openxmlformats.org/officeDocument/2006/relationships/slide" Target="slides/slide184.xml"/><Relationship Id="rId269" Type="http://schemas.openxmlformats.org/officeDocument/2006/relationships/slide" Target="slides/slide226.xml"/><Relationship Id="rId33" Type="http://schemas.openxmlformats.org/officeDocument/2006/relationships/slideMaster" Target="slideMasters/slideMaster33.xml"/><Relationship Id="rId129" Type="http://schemas.openxmlformats.org/officeDocument/2006/relationships/slide" Target="slides/slide86.xml"/><Relationship Id="rId280" Type="http://schemas.openxmlformats.org/officeDocument/2006/relationships/slide" Target="slides/slide237.xml"/><Relationship Id="rId336" Type="http://schemas.openxmlformats.org/officeDocument/2006/relationships/slide" Target="slides/slide293.xml"/><Relationship Id="rId75" Type="http://schemas.openxmlformats.org/officeDocument/2006/relationships/slide" Target="slides/slide32.xml"/><Relationship Id="rId140" Type="http://schemas.openxmlformats.org/officeDocument/2006/relationships/slide" Target="slides/slide97.xml"/><Relationship Id="rId182" Type="http://schemas.openxmlformats.org/officeDocument/2006/relationships/slide" Target="slides/slide139.xml"/><Relationship Id="rId378" Type="http://schemas.openxmlformats.org/officeDocument/2006/relationships/slide" Target="slides/slide335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195.xml"/><Relationship Id="rId291" Type="http://schemas.openxmlformats.org/officeDocument/2006/relationships/slide" Target="slides/slide248.xml"/><Relationship Id="rId305" Type="http://schemas.openxmlformats.org/officeDocument/2006/relationships/slide" Target="slides/slide262.xml"/><Relationship Id="rId347" Type="http://schemas.openxmlformats.org/officeDocument/2006/relationships/slide" Target="slides/slide304.xml"/><Relationship Id="rId44" Type="http://schemas.openxmlformats.org/officeDocument/2006/relationships/slide" Target="slides/slide1.xml"/><Relationship Id="rId86" Type="http://schemas.openxmlformats.org/officeDocument/2006/relationships/slide" Target="slides/slide43.xml"/><Relationship Id="rId151" Type="http://schemas.openxmlformats.org/officeDocument/2006/relationships/slide" Target="slides/slide108.xml"/><Relationship Id="rId193" Type="http://schemas.openxmlformats.org/officeDocument/2006/relationships/slide" Target="slides/slide150.xml"/><Relationship Id="rId207" Type="http://schemas.openxmlformats.org/officeDocument/2006/relationships/slide" Target="slides/slide164.xml"/><Relationship Id="rId249" Type="http://schemas.openxmlformats.org/officeDocument/2006/relationships/slide" Target="slides/slide206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66.xml"/><Relationship Id="rId260" Type="http://schemas.openxmlformats.org/officeDocument/2006/relationships/slide" Target="slides/slide217.xml"/><Relationship Id="rId316" Type="http://schemas.openxmlformats.org/officeDocument/2006/relationships/slide" Target="slides/slide273.xml"/><Relationship Id="rId55" Type="http://schemas.openxmlformats.org/officeDocument/2006/relationships/slide" Target="slides/slide12.xml"/><Relationship Id="rId97" Type="http://schemas.openxmlformats.org/officeDocument/2006/relationships/slide" Target="slides/slide54.xml"/><Relationship Id="rId120" Type="http://schemas.openxmlformats.org/officeDocument/2006/relationships/slide" Target="slides/slide77.xml"/><Relationship Id="rId358" Type="http://schemas.openxmlformats.org/officeDocument/2006/relationships/slide" Target="slides/slide315.xml"/><Relationship Id="rId162" Type="http://schemas.openxmlformats.org/officeDocument/2006/relationships/slide" Target="slides/slide119.xml"/><Relationship Id="rId218" Type="http://schemas.openxmlformats.org/officeDocument/2006/relationships/slide" Target="slides/slide175.xml"/><Relationship Id="rId271" Type="http://schemas.openxmlformats.org/officeDocument/2006/relationships/slide" Target="slides/slide228.xml"/><Relationship Id="rId24" Type="http://schemas.openxmlformats.org/officeDocument/2006/relationships/slideMaster" Target="slideMasters/slideMaster24.xml"/><Relationship Id="rId66" Type="http://schemas.openxmlformats.org/officeDocument/2006/relationships/slide" Target="slides/slide23.xml"/><Relationship Id="rId131" Type="http://schemas.openxmlformats.org/officeDocument/2006/relationships/slide" Target="slides/slide88.xml"/><Relationship Id="rId327" Type="http://schemas.openxmlformats.org/officeDocument/2006/relationships/slide" Target="slides/slide284.xml"/><Relationship Id="rId369" Type="http://schemas.openxmlformats.org/officeDocument/2006/relationships/slide" Target="slides/slide326.xml"/><Relationship Id="rId173" Type="http://schemas.openxmlformats.org/officeDocument/2006/relationships/slide" Target="slides/slide130.xml"/><Relationship Id="rId229" Type="http://schemas.openxmlformats.org/officeDocument/2006/relationships/slide" Target="slides/slide186.xml"/><Relationship Id="rId380" Type="http://schemas.openxmlformats.org/officeDocument/2006/relationships/slide" Target="slides/slide337.xml"/><Relationship Id="rId240" Type="http://schemas.openxmlformats.org/officeDocument/2006/relationships/slide" Target="slides/slide197.xml"/><Relationship Id="rId35" Type="http://schemas.openxmlformats.org/officeDocument/2006/relationships/slideMaster" Target="slideMasters/slideMaster35.xml"/><Relationship Id="rId77" Type="http://schemas.openxmlformats.org/officeDocument/2006/relationships/slide" Target="slides/slide34.xml"/><Relationship Id="rId100" Type="http://schemas.openxmlformats.org/officeDocument/2006/relationships/slide" Target="slides/slide57.xml"/><Relationship Id="rId282" Type="http://schemas.openxmlformats.org/officeDocument/2006/relationships/slide" Target="slides/slide239.xml"/><Relationship Id="rId338" Type="http://schemas.openxmlformats.org/officeDocument/2006/relationships/slide" Target="slides/slide295.xml"/><Relationship Id="rId8" Type="http://schemas.openxmlformats.org/officeDocument/2006/relationships/slideMaster" Target="slideMasters/slideMaster8.xml"/><Relationship Id="rId142" Type="http://schemas.openxmlformats.org/officeDocument/2006/relationships/slide" Target="slides/slide99.xml"/><Relationship Id="rId184" Type="http://schemas.openxmlformats.org/officeDocument/2006/relationships/slide" Target="slides/slide141.xml"/><Relationship Id="rId251" Type="http://schemas.openxmlformats.org/officeDocument/2006/relationships/slide" Target="slides/slide208.xml"/><Relationship Id="rId46" Type="http://schemas.openxmlformats.org/officeDocument/2006/relationships/slide" Target="slides/slide3.xml"/><Relationship Id="rId293" Type="http://schemas.openxmlformats.org/officeDocument/2006/relationships/slide" Target="slides/slide250.xml"/><Relationship Id="rId307" Type="http://schemas.openxmlformats.org/officeDocument/2006/relationships/slide" Target="slides/slide264.xml"/><Relationship Id="rId349" Type="http://schemas.openxmlformats.org/officeDocument/2006/relationships/slide" Target="slides/slide306.xml"/><Relationship Id="rId88" Type="http://schemas.openxmlformats.org/officeDocument/2006/relationships/slide" Target="slides/slide45.xml"/><Relationship Id="rId111" Type="http://schemas.openxmlformats.org/officeDocument/2006/relationships/slide" Target="slides/slide68.xml"/><Relationship Id="rId153" Type="http://schemas.openxmlformats.org/officeDocument/2006/relationships/slide" Target="slides/slide110.xml"/><Relationship Id="rId195" Type="http://schemas.openxmlformats.org/officeDocument/2006/relationships/slide" Target="slides/slide152.xml"/><Relationship Id="rId209" Type="http://schemas.openxmlformats.org/officeDocument/2006/relationships/slide" Target="slides/slide166.xml"/><Relationship Id="rId360" Type="http://schemas.openxmlformats.org/officeDocument/2006/relationships/slide" Target="slides/slide317.xml"/><Relationship Id="rId220" Type="http://schemas.openxmlformats.org/officeDocument/2006/relationships/slide" Target="slides/slide177.xml"/><Relationship Id="rId15" Type="http://schemas.openxmlformats.org/officeDocument/2006/relationships/slideMaster" Target="slideMasters/slideMaster15.xml"/><Relationship Id="rId57" Type="http://schemas.openxmlformats.org/officeDocument/2006/relationships/slide" Target="slides/slide14.xml"/><Relationship Id="rId262" Type="http://schemas.openxmlformats.org/officeDocument/2006/relationships/slide" Target="slides/slide219.xml"/><Relationship Id="rId318" Type="http://schemas.openxmlformats.org/officeDocument/2006/relationships/slide" Target="slides/slide275.xml"/><Relationship Id="rId99" Type="http://schemas.openxmlformats.org/officeDocument/2006/relationships/slide" Target="slides/slide56.xml"/><Relationship Id="rId122" Type="http://schemas.openxmlformats.org/officeDocument/2006/relationships/slide" Target="slides/slide79.xml"/><Relationship Id="rId164" Type="http://schemas.openxmlformats.org/officeDocument/2006/relationships/slide" Target="slides/slide121.xml"/><Relationship Id="rId371" Type="http://schemas.openxmlformats.org/officeDocument/2006/relationships/slide" Target="slides/slide328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188.xml"/><Relationship Id="rId273" Type="http://schemas.openxmlformats.org/officeDocument/2006/relationships/slide" Target="slides/slide230.xml"/><Relationship Id="rId329" Type="http://schemas.openxmlformats.org/officeDocument/2006/relationships/slide" Target="slides/slide2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>
            <a:extLst>
              <a:ext uri="{FF2B5EF4-FFF2-40B4-BE49-F238E27FC236}">
                <a16:creationId xmlns:a16="http://schemas.microsoft.com/office/drawing/2014/main" id="{203C1EEE-EF94-3E52-97A4-56F66548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5059" name="AutoShape 2">
            <a:extLst>
              <a:ext uri="{FF2B5EF4-FFF2-40B4-BE49-F238E27FC236}">
                <a16:creationId xmlns:a16="http://schemas.microsoft.com/office/drawing/2014/main" id="{BC3CAD8E-C038-F96B-2BE7-751182BF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5060" name="AutoShape 3">
            <a:extLst>
              <a:ext uri="{FF2B5EF4-FFF2-40B4-BE49-F238E27FC236}">
                <a16:creationId xmlns:a16="http://schemas.microsoft.com/office/drawing/2014/main" id="{B4EBDCBC-A6E2-D582-4B99-BA906696D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F3C67B19-6DEA-1B54-4BD2-D9DCAD3EE024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6FAEBA9-A242-DB23-D091-B29FA0E3AF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57DDEB51-2183-B395-BDF0-93409A49AE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787B9DD-5DA1-418B-B608-84E002A52F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E58FE8AD-E914-655C-87A1-9C36F04C0C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6708C93-2759-5FCA-B552-A503B03E7CD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">
            <a:extLst>
              <a:ext uri="{FF2B5EF4-FFF2-40B4-BE49-F238E27FC236}">
                <a16:creationId xmlns:a16="http://schemas.microsoft.com/office/drawing/2014/main" id="{4B6231FC-391C-8CDC-6401-CE0BAE6010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9859" name="Rectangle 2">
            <a:extLst>
              <a:ext uri="{FF2B5EF4-FFF2-40B4-BE49-F238E27FC236}">
                <a16:creationId xmlns:a16="http://schemas.microsoft.com/office/drawing/2014/main" id="{B06998F0-5F1A-C1F1-8657-4BBFBBACB6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">
            <a:extLst>
              <a:ext uri="{FF2B5EF4-FFF2-40B4-BE49-F238E27FC236}">
                <a16:creationId xmlns:a16="http://schemas.microsoft.com/office/drawing/2014/main" id="{1F275520-83A6-B69F-7662-FCFD9464C6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1907" name="Rectangle 2">
            <a:extLst>
              <a:ext uri="{FF2B5EF4-FFF2-40B4-BE49-F238E27FC236}">
                <a16:creationId xmlns:a16="http://schemas.microsoft.com/office/drawing/2014/main" id="{397BC0D7-90E1-FC24-85E0-68A8E1F84F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">
            <a:extLst>
              <a:ext uri="{FF2B5EF4-FFF2-40B4-BE49-F238E27FC236}">
                <a16:creationId xmlns:a16="http://schemas.microsoft.com/office/drawing/2014/main" id="{9E052965-66E0-697B-5213-E8DE469352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3955" name="Rectangle 2">
            <a:extLst>
              <a:ext uri="{FF2B5EF4-FFF2-40B4-BE49-F238E27FC236}">
                <a16:creationId xmlns:a16="http://schemas.microsoft.com/office/drawing/2014/main" id="{E9EE7683-DCAC-0377-F5B9-5E3EB0143F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">
            <a:extLst>
              <a:ext uri="{FF2B5EF4-FFF2-40B4-BE49-F238E27FC236}">
                <a16:creationId xmlns:a16="http://schemas.microsoft.com/office/drawing/2014/main" id="{69FD2748-41F9-5163-D716-F72D212F9C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03" name="Rectangle 2">
            <a:extLst>
              <a:ext uri="{FF2B5EF4-FFF2-40B4-BE49-F238E27FC236}">
                <a16:creationId xmlns:a16="http://schemas.microsoft.com/office/drawing/2014/main" id="{37A4FEBC-8113-200C-50B9-15F6FF87A2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">
            <a:extLst>
              <a:ext uri="{FF2B5EF4-FFF2-40B4-BE49-F238E27FC236}">
                <a16:creationId xmlns:a16="http://schemas.microsoft.com/office/drawing/2014/main" id="{D04E7D45-60C1-07B5-068E-979E5B2C41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8051" name="Rectangle 2">
            <a:extLst>
              <a:ext uri="{FF2B5EF4-FFF2-40B4-BE49-F238E27FC236}">
                <a16:creationId xmlns:a16="http://schemas.microsoft.com/office/drawing/2014/main" id="{7B6B9E94-C387-4177-FE8F-25CEBB0C52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">
            <a:extLst>
              <a:ext uri="{FF2B5EF4-FFF2-40B4-BE49-F238E27FC236}">
                <a16:creationId xmlns:a16="http://schemas.microsoft.com/office/drawing/2014/main" id="{F240DD9F-1F05-D238-122D-280CF5BBCD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0099" name="Rectangle 2">
            <a:extLst>
              <a:ext uri="{FF2B5EF4-FFF2-40B4-BE49-F238E27FC236}">
                <a16:creationId xmlns:a16="http://schemas.microsoft.com/office/drawing/2014/main" id="{8556CEC5-1AA5-57BB-48BB-6495033417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">
            <a:extLst>
              <a:ext uri="{FF2B5EF4-FFF2-40B4-BE49-F238E27FC236}">
                <a16:creationId xmlns:a16="http://schemas.microsoft.com/office/drawing/2014/main" id="{5D8A7021-DAEC-922A-41BB-AE17958B47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2147" name="Rectangle 2">
            <a:extLst>
              <a:ext uri="{FF2B5EF4-FFF2-40B4-BE49-F238E27FC236}">
                <a16:creationId xmlns:a16="http://schemas.microsoft.com/office/drawing/2014/main" id="{4B18C5CB-5A83-7A12-16D8-09B3FD1B0D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1">
            <a:extLst>
              <a:ext uri="{FF2B5EF4-FFF2-40B4-BE49-F238E27FC236}">
                <a16:creationId xmlns:a16="http://schemas.microsoft.com/office/drawing/2014/main" id="{4C572144-C671-5BE6-9BA7-F9EB0B19CE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id="{67A99BE0-8E72-E573-B876-7CB677175C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1">
            <a:extLst>
              <a:ext uri="{FF2B5EF4-FFF2-40B4-BE49-F238E27FC236}">
                <a16:creationId xmlns:a16="http://schemas.microsoft.com/office/drawing/2014/main" id="{5EC66741-793E-085F-5993-B31395D5BD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43" name="Rectangle 2">
            <a:extLst>
              <a:ext uri="{FF2B5EF4-FFF2-40B4-BE49-F238E27FC236}">
                <a16:creationId xmlns:a16="http://schemas.microsoft.com/office/drawing/2014/main" id="{12F37B20-8A03-3A46-F98B-632D9F38DE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1">
            <a:extLst>
              <a:ext uri="{FF2B5EF4-FFF2-40B4-BE49-F238E27FC236}">
                <a16:creationId xmlns:a16="http://schemas.microsoft.com/office/drawing/2014/main" id="{59276D6F-3449-CB84-E4F4-BCA694F8BC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8291" name="Rectangle 2">
            <a:extLst>
              <a:ext uri="{FF2B5EF4-FFF2-40B4-BE49-F238E27FC236}">
                <a16:creationId xmlns:a16="http://schemas.microsoft.com/office/drawing/2014/main" id="{4874190B-93D8-2673-2A7D-0DF24ED258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4B55BC26-BBB4-444D-75A5-DDCA3C7E31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4D9444F-4A85-7C02-0537-854286CB73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">
            <a:extLst>
              <a:ext uri="{FF2B5EF4-FFF2-40B4-BE49-F238E27FC236}">
                <a16:creationId xmlns:a16="http://schemas.microsoft.com/office/drawing/2014/main" id="{78F2FC32-1F71-FC70-D2DA-20DC39D767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0339" name="Rectangle 2">
            <a:extLst>
              <a:ext uri="{FF2B5EF4-FFF2-40B4-BE49-F238E27FC236}">
                <a16:creationId xmlns:a16="http://schemas.microsoft.com/office/drawing/2014/main" id="{EEBC5D0A-0B3E-AFA8-0086-CB779792E7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1">
            <a:extLst>
              <a:ext uri="{FF2B5EF4-FFF2-40B4-BE49-F238E27FC236}">
                <a16:creationId xmlns:a16="http://schemas.microsoft.com/office/drawing/2014/main" id="{1EA25737-B316-22A2-C577-0D341077D9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2387" name="Rectangle 2">
            <a:extLst>
              <a:ext uri="{FF2B5EF4-FFF2-40B4-BE49-F238E27FC236}">
                <a16:creationId xmlns:a16="http://schemas.microsoft.com/office/drawing/2014/main" id="{7710C4D4-E897-CD1D-E9DE-C7EC1FD93F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">
            <a:extLst>
              <a:ext uri="{FF2B5EF4-FFF2-40B4-BE49-F238E27FC236}">
                <a16:creationId xmlns:a16="http://schemas.microsoft.com/office/drawing/2014/main" id="{A943C526-E207-B818-A24E-8703933075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4435" name="Rectangle 2">
            <a:extLst>
              <a:ext uri="{FF2B5EF4-FFF2-40B4-BE49-F238E27FC236}">
                <a16:creationId xmlns:a16="http://schemas.microsoft.com/office/drawing/2014/main" id="{66EEE5A2-4EE4-844E-6AD1-51A5B5A4D55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1">
            <a:extLst>
              <a:ext uri="{FF2B5EF4-FFF2-40B4-BE49-F238E27FC236}">
                <a16:creationId xmlns:a16="http://schemas.microsoft.com/office/drawing/2014/main" id="{79610A2B-F755-E844-FCEE-EFDAFEFE3B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483" name="Rectangle 2">
            <a:extLst>
              <a:ext uri="{FF2B5EF4-FFF2-40B4-BE49-F238E27FC236}">
                <a16:creationId xmlns:a16="http://schemas.microsoft.com/office/drawing/2014/main" id="{670F4BEA-FA8E-23B8-E917-40C559D59E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">
            <a:extLst>
              <a:ext uri="{FF2B5EF4-FFF2-40B4-BE49-F238E27FC236}">
                <a16:creationId xmlns:a16="http://schemas.microsoft.com/office/drawing/2014/main" id="{7B17D2BF-503E-72AB-E242-209C3F9EC7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8531" name="Rectangle 2">
            <a:extLst>
              <a:ext uri="{FF2B5EF4-FFF2-40B4-BE49-F238E27FC236}">
                <a16:creationId xmlns:a16="http://schemas.microsoft.com/office/drawing/2014/main" id="{03F716A1-AE02-6329-2CD5-18EFCBCEB4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">
            <a:extLst>
              <a:ext uri="{FF2B5EF4-FFF2-40B4-BE49-F238E27FC236}">
                <a16:creationId xmlns:a16="http://schemas.microsoft.com/office/drawing/2014/main" id="{6F71FEF9-CC68-3FA0-2838-F6EBF8696C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0579" name="Rectangle 2">
            <a:extLst>
              <a:ext uri="{FF2B5EF4-FFF2-40B4-BE49-F238E27FC236}">
                <a16:creationId xmlns:a16="http://schemas.microsoft.com/office/drawing/2014/main" id="{D5453DC1-1D41-6528-4319-852358257B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1">
            <a:extLst>
              <a:ext uri="{FF2B5EF4-FFF2-40B4-BE49-F238E27FC236}">
                <a16:creationId xmlns:a16="http://schemas.microsoft.com/office/drawing/2014/main" id="{6D3DDD2B-8450-50EF-CA43-E74F44BD4D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2627" name="Rectangle 2">
            <a:extLst>
              <a:ext uri="{FF2B5EF4-FFF2-40B4-BE49-F238E27FC236}">
                <a16:creationId xmlns:a16="http://schemas.microsoft.com/office/drawing/2014/main" id="{EEC85106-4E99-A695-1472-4B4D6A8A91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>
            <a:extLst>
              <a:ext uri="{FF2B5EF4-FFF2-40B4-BE49-F238E27FC236}">
                <a16:creationId xmlns:a16="http://schemas.microsoft.com/office/drawing/2014/main" id="{08529467-B00F-F3E3-6217-FB0B5B1B7E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4675" name="Rectangle 2">
            <a:extLst>
              <a:ext uri="{FF2B5EF4-FFF2-40B4-BE49-F238E27FC236}">
                <a16:creationId xmlns:a16="http://schemas.microsoft.com/office/drawing/2014/main" id="{51E267F3-14AE-9C24-955D-42274EC897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">
            <a:extLst>
              <a:ext uri="{FF2B5EF4-FFF2-40B4-BE49-F238E27FC236}">
                <a16:creationId xmlns:a16="http://schemas.microsoft.com/office/drawing/2014/main" id="{E1230D7A-9E72-04BD-EED1-6D5801F91E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23" name="Rectangle 2">
            <a:extLst>
              <a:ext uri="{FF2B5EF4-FFF2-40B4-BE49-F238E27FC236}">
                <a16:creationId xmlns:a16="http://schemas.microsoft.com/office/drawing/2014/main" id="{0B4FB854-5CE3-A85A-1501-80962A25AD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>
            <a:extLst>
              <a:ext uri="{FF2B5EF4-FFF2-40B4-BE49-F238E27FC236}">
                <a16:creationId xmlns:a16="http://schemas.microsoft.com/office/drawing/2014/main" id="{1C7FF79A-9A95-14B1-6A58-0D39DA7B21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8771" name="Rectangle 2">
            <a:extLst>
              <a:ext uri="{FF2B5EF4-FFF2-40B4-BE49-F238E27FC236}">
                <a16:creationId xmlns:a16="http://schemas.microsoft.com/office/drawing/2014/main" id="{7C962F69-FF40-A00E-442B-E2BBB33393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4F397DE0-E0EE-B0FA-2FCD-19D7D9706F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02A04FC-5DFC-D2A4-9464-9F2E145959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>
            <a:extLst>
              <a:ext uri="{FF2B5EF4-FFF2-40B4-BE49-F238E27FC236}">
                <a16:creationId xmlns:a16="http://schemas.microsoft.com/office/drawing/2014/main" id="{DA46B065-DE9F-6A15-3ED2-6E92C98FBB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0819" name="Rectangle 2">
            <a:extLst>
              <a:ext uri="{FF2B5EF4-FFF2-40B4-BE49-F238E27FC236}">
                <a16:creationId xmlns:a16="http://schemas.microsoft.com/office/drawing/2014/main" id="{2652C742-92BA-29FD-3A5B-5C8CF08BA1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1">
            <a:extLst>
              <a:ext uri="{FF2B5EF4-FFF2-40B4-BE49-F238E27FC236}">
                <a16:creationId xmlns:a16="http://schemas.microsoft.com/office/drawing/2014/main" id="{0EC092EA-05E5-CD4A-D87C-C03FAFFFF3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EE0A5521-B013-C7A7-4272-86F0DC2DC8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1">
            <a:extLst>
              <a:ext uri="{FF2B5EF4-FFF2-40B4-BE49-F238E27FC236}">
                <a16:creationId xmlns:a16="http://schemas.microsoft.com/office/drawing/2014/main" id="{887DD241-C371-8299-AEDB-99BEC76C93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4915" name="Rectangle 2">
            <a:extLst>
              <a:ext uri="{FF2B5EF4-FFF2-40B4-BE49-F238E27FC236}">
                <a16:creationId xmlns:a16="http://schemas.microsoft.com/office/drawing/2014/main" id="{619FE3F0-94A3-7F7C-D310-6C015C772C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">
            <a:extLst>
              <a:ext uri="{FF2B5EF4-FFF2-40B4-BE49-F238E27FC236}">
                <a16:creationId xmlns:a16="http://schemas.microsoft.com/office/drawing/2014/main" id="{FC507CD5-2388-6771-62FE-6210ABB7B5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63" name="Rectangle 2">
            <a:extLst>
              <a:ext uri="{FF2B5EF4-FFF2-40B4-BE49-F238E27FC236}">
                <a16:creationId xmlns:a16="http://schemas.microsoft.com/office/drawing/2014/main" id="{4AA02271-1EC6-5DD7-872B-27C0EC5F22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1">
            <a:extLst>
              <a:ext uri="{FF2B5EF4-FFF2-40B4-BE49-F238E27FC236}">
                <a16:creationId xmlns:a16="http://schemas.microsoft.com/office/drawing/2014/main" id="{2BC2B27B-6D9A-72C9-3724-7708DB9EE2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9011" name="Rectangle 2">
            <a:extLst>
              <a:ext uri="{FF2B5EF4-FFF2-40B4-BE49-F238E27FC236}">
                <a16:creationId xmlns:a16="http://schemas.microsoft.com/office/drawing/2014/main" id="{3255C0D5-5D3F-B8BF-4A4C-15EBF7BF3C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">
            <a:extLst>
              <a:ext uri="{FF2B5EF4-FFF2-40B4-BE49-F238E27FC236}">
                <a16:creationId xmlns:a16="http://schemas.microsoft.com/office/drawing/2014/main" id="{F874EDA6-ED06-0E75-6C50-C8F1C62513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1059" name="Rectangle 2">
            <a:extLst>
              <a:ext uri="{FF2B5EF4-FFF2-40B4-BE49-F238E27FC236}">
                <a16:creationId xmlns:a16="http://schemas.microsoft.com/office/drawing/2014/main" id="{DC0C07C0-6BCA-6ABF-F6E5-9F8355CD4A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">
            <a:extLst>
              <a:ext uri="{FF2B5EF4-FFF2-40B4-BE49-F238E27FC236}">
                <a16:creationId xmlns:a16="http://schemas.microsoft.com/office/drawing/2014/main" id="{963234B0-7E59-7660-26E3-45B5F93DD4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3107" name="Rectangle 2">
            <a:extLst>
              <a:ext uri="{FF2B5EF4-FFF2-40B4-BE49-F238E27FC236}">
                <a16:creationId xmlns:a16="http://schemas.microsoft.com/office/drawing/2014/main" id="{F4128C3C-07A7-D0BB-201B-4F2CF082C9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>
            <a:extLst>
              <a:ext uri="{FF2B5EF4-FFF2-40B4-BE49-F238E27FC236}">
                <a16:creationId xmlns:a16="http://schemas.microsoft.com/office/drawing/2014/main" id="{091C469C-86FE-130D-EE63-F250E5D237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5155" name="Rectangle 2">
            <a:extLst>
              <a:ext uri="{FF2B5EF4-FFF2-40B4-BE49-F238E27FC236}">
                <a16:creationId xmlns:a16="http://schemas.microsoft.com/office/drawing/2014/main" id="{9C081AA5-3797-8B2E-4C91-3FAF2BEC2C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">
            <a:extLst>
              <a:ext uri="{FF2B5EF4-FFF2-40B4-BE49-F238E27FC236}">
                <a16:creationId xmlns:a16="http://schemas.microsoft.com/office/drawing/2014/main" id="{7EE276A7-7388-4E2F-A6E7-7311DF34D9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03" name="Rectangle 2">
            <a:extLst>
              <a:ext uri="{FF2B5EF4-FFF2-40B4-BE49-F238E27FC236}">
                <a16:creationId xmlns:a16="http://schemas.microsoft.com/office/drawing/2014/main" id="{01E01C82-D26A-5E0F-1981-8245FA4E1B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">
            <a:extLst>
              <a:ext uri="{FF2B5EF4-FFF2-40B4-BE49-F238E27FC236}">
                <a16:creationId xmlns:a16="http://schemas.microsoft.com/office/drawing/2014/main" id="{4DC18257-53FF-49BD-686D-B49964A90E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9251" name="Rectangle 2">
            <a:extLst>
              <a:ext uri="{FF2B5EF4-FFF2-40B4-BE49-F238E27FC236}">
                <a16:creationId xmlns:a16="http://schemas.microsoft.com/office/drawing/2014/main" id="{6429DBB4-654E-015E-0300-C9035B14A6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4A3AEFAB-71CF-5A29-6BD3-811A46D69D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D25E6FF-BAB7-6FD7-5BBC-C25772CC10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">
            <a:extLst>
              <a:ext uri="{FF2B5EF4-FFF2-40B4-BE49-F238E27FC236}">
                <a16:creationId xmlns:a16="http://schemas.microsoft.com/office/drawing/2014/main" id="{958DDEAF-2154-63DE-9040-F9A4FB227F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1299" name="Rectangle 2">
            <a:extLst>
              <a:ext uri="{FF2B5EF4-FFF2-40B4-BE49-F238E27FC236}">
                <a16:creationId xmlns:a16="http://schemas.microsoft.com/office/drawing/2014/main" id="{8FAFCEAE-1D13-318C-E65E-E7AF832C69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">
            <a:extLst>
              <a:ext uri="{FF2B5EF4-FFF2-40B4-BE49-F238E27FC236}">
                <a16:creationId xmlns:a16="http://schemas.microsoft.com/office/drawing/2014/main" id="{558A0CF2-F83B-7813-4F6C-2D4FD05D03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3347" name="Rectangle 2">
            <a:extLst>
              <a:ext uri="{FF2B5EF4-FFF2-40B4-BE49-F238E27FC236}">
                <a16:creationId xmlns:a16="http://schemas.microsoft.com/office/drawing/2014/main" id="{57846491-893F-9EE1-E01C-1D256AF38C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">
            <a:extLst>
              <a:ext uri="{FF2B5EF4-FFF2-40B4-BE49-F238E27FC236}">
                <a16:creationId xmlns:a16="http://schemas.microsoft.com/office/drawing/2014/main" id="{55389404-F7BE-2093-5885-4D9020C05B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5395" name="Rectangle 2">
            <a:extLst>
              <a:ext uri="{FF2B5EF4-FFF2-40B4-BE49-F238E27FC236}">
                <a16:creationId xmlns:a16="http://schemas.microsoft.com/office/drawing/2014/main" id="{EC65E266-841C-CEF2-F44B-AA66487A6C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">
            <a:extLst>
              <a:ext uri="{FF2B5EF4-FFF2-40B4-BE49-F238E27FC236}">
                <a16:creationId xmlns:a16="http://schemas.microsoft.com/office/drawing/2014/main" id="{0AAED366-159C-138F-39BC-526172D081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43" name="Rectangle 2">
            <a:extLst>
              <a:ext uri="{FF2B5EF4-FFF2-40B4-BE49-F238E27FC236}">
                <a16:creationId xmlns:a16="http://schemas.microsoft.com/office/drawing/2014/main" id="{2025ADBC-541C-0A1C-432B-BA88F2A631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1">
            <a:extLst>
              <a:ext uri="{FF2B5EF4-FFF2-40B4-BE49-F238E27FC236}">
                <a16:creationId xmlns:a16="http://schemas.microsoft.com/office/drawing/2014/main" id="{8CE5B596-D5BB-FDAA-F588-BBA155D3E6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9491" name="Rectangle 2">
            <a:extLst>
              <a:ext uri="{FF2B5EF4-FFF2-40B4-BE49-F238E27FC236}">
                <a16:creationId xmlns:a16="http://schemas.microsoft.com/office/drawing/2014/main" id="{57FDC882-A30B-C791-87C1-62F52BD9D44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1">
            <a:extLst>
              <a:ext uri="{FF2B5EF4-FFF2-40B4-BE49-F238E27FC236}">
                <a16:creationId xmlns:a16="http://schemas.microsoft.com/office/drawing/2014/main" id="{A4A0AEE7-85BF-3EA5-AFC5-A85B3FAD0A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1539" name="Rectangle 2">
            <a:extLst>
              <a:ext uri="{FF2B5EF4-FFF2-40B4-BE49-F238E27FC236}">
                <a16:creationId xmlns:a16="http://schemas.microsoft.com/office/drawing/2014/main" id="{87466358-3AC8-1321-C78F-89A978369B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1">
            <a:extLst>
              <a:ext uri="{FF2B5EF4-FFF2-40B4-BE49-F238E27FC236}">
                <a16:creationId xmlns:a16="http://schemas.microsoft.com/office/drawing/2014/main" id="{9AFE19CE-AD13-9FC3-BC65-C3CDB1CC6B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3587" name="Rectangle 2">
            <a:extLst>
              <a:ext uri="{FF2B5EF4-FFF2-40B4-BE49-F238E27FC236}">
                <a16:creationId xmlns:a16="http://schemas.microsoft.com/office/drawing/2014/main" id="{D7526CDD-206A-36C8-9117-3DC5217D1D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1">
            <a:extLst>
              <a:ext uri="{FF2B5EF4-FFF2-40B4-BE49-F238E27FC236}">
                <a16:creationId xmlns:a16="http://schemas.microsoft.com/office/drawing/2014/main" id="{C0EFB23C-E974-BD70-9680-BF2ED42FFA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5635" name="Rectangle 2">
            <a:extLst>
              <a:ext uri="{FF2B5EF4-FFF2-40B4-BE49-F238E27FC236}">
                <a16:creationId xmlns:a16="http://schemas.microsoft.com/office/drawing/2014/main" id="{997A6851-8449-89DA-A9C0-B3901B58FF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1">
            <a:extLst>
              <a:ext uri="{FF2B5EF4-FFF2-40B4-BE49-F238E27FC236}">
                <a16:creationId xmlns:a16="http://schemas.microsoft.com/office/drawing/2014/main" id="{E6DC25AA-3C90-C436-E427-FBE63FD091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683" name="Rectangle 2">
            <a:extLst>
              <a:ext uri="{FF2B5EF4-FFF2-40B4-BE49-F238E27FC236}">
                <a16:creationId xmlns:a16="http://schemas.microsoft.com/office/drawing/2014/main" id="{C048CE71-C507-5988-F99A-F8630C3FFC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">
            <a:extLst>
              <a:ext uri="{FF2B5EF4-FFF2-40B4-BE49-F238E27FC236}">
                <a16:creationId xmlns:a16="http://schemas.microsoft.com/office/drawing/2014/main" id="{F4731A2A-F40D-73C8-F6F3-6B4466B968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9731" name="Rectangle 2">
            <a:extLst>
              <a:ext uri="{FF2B5EF4-FFF2-40B4-BE49-F238E27FC236}">
                <a16:creationId xmlns:a16="http://schemas.microsoft.com/office/drawing/2014/main" id="{C03DC682-60CF-D4BB-836D-FA73EEC0CC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B2C1EC87-5D19-891D-2553-53EF2EF25C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4AD19894-2DD1-B950-E0F3-8104F2DF4A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1">
            <a:extLst>
              <a:ext uri="{FF2B5EF4-FFF2-40B4-BE49-F238E27FC236}">
                <a16:creationId xmlns:a16="http://schemas.microsoft.com/office/drawing/2014/main" id="{4A749CCF-E584-AA95-48F9-2837FCB7AA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1779" name="Rectangle 2">
            <a:extLst>
              <a:ext uri="{FF2B5EF4-FFF2-40B4-BE49-F238E27FC236}">
                <a16:creationId xmlns:a16="http://schemas.microsoft.com/office/drawing/2014/main" id="{89AFA32D-A8F2-07FF-0B7D-2CD95D9A97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1">
            <a:extLst>
              <a:ext uri="{FF2B5EF4-FFF2-40B4-BE49-F238E27FC236}">
                <a16:creationId xmlns:a16="http://schemas.microsoft.com/office/drawing/2014/main" id="{520E5B42-FC79-8758-7CE7-EE8E7FA03E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7" name="Rectangle 2">
            <a:extLst>
              <a:ext uri="{FF2B5EF4-FFF2-40B4-BE49-F238E27FC236}">
                <a16:creationId xmlns:a16="http://schemas.microsoft.com/office/drawing/2014/main" id="{F7999E89-617C-899A-ABD5-CCCB747BCC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1">
            <a:extLst>
              <a:ext uri="{FF2B5EF4-FFF2-40B4-BE49-F238E27FC236}">
                <a16:creationId xmlns:a16="http://schemas.microsoft.com/office/drawing/2014/main" id="{CA28DCA8-55AA-6F40-222B-86C6A0D393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5875" name="Rectangle 2">
            <a:extLst>
              <a:ext uri="{FF2B5EF4-FFF2-40B4-BE49-F238E27FC236}">
                <a16:creationId xmlns:a16="http://schemas.microsoft.com/office/drawing/2014/main" id="{9D458B8E-5845-80CF-CDAC-9AF70D55DF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1">
            <a:extLst>
              <a:ext uri="{FF2B5EF4-FFF2-40B4-BE49-F238E27FC236}">
                <a16:creationId xmlns:a16="http://schemas.microsoft.com/office/drawing/2014/main" id="{B0775208-218B-45DE-AA5D-0B66DB19FB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23" name="Rectangle 2">
            <a:extLst>
              <a:ext uri="{FF2B5EF4-FFF2-40B4-BE49-F238E27FC236}">
                <a16:creationId xmlns:a16="http://schemas.microsoft.com/office/drawing/2014/main" id="{CBAE2204-F1E1-6A0E-E9E9-ECE1D76727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1">
            <a:extLst>
              <a:ext uri="{FF2B5EF4-FFF2-40B4-BE49-F238E27FC236}">
                <a16:creationId xmlns:a16="http://schemas.microsoft.com/office/drawing/2014/main" id="{3DB8741F-6E61-B647-1088-095442E6B4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9971" name="Rectangle 2">
            <a:extLst>
              <a:ext uri="{FF2B5EF4-FFF2-40B4-BE49-F238E27FC236}">
                <a16:creationId xmlns:a16="http://schemas.microsoft.com/office/drawing/2014/main" id="{001BA3B7-6BB7-3CE3-2FC6-CA3833DDEF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1">
            <a:extLst>
              <a:ext uri="{FF2B5EF4-FFF2-40B4-BE49-F238E27FC236}">
                <a16:creationId xmlns:a16="http://schemas.microsoft.com/office/drawing/2014/main" id="{31B6AA3A-5640-0C6B-B7AD-7790A18865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2019" name="Rectangle 2">
            <a:extLst>
              <a:ext uri="{FF2B5EF4-FFF2-40B4-BE49-F238E27FC236}">
                <a16:creationId xmlns:a16="http://schemas.microsoft.com/office/drawing/2014/main" id="{289A1D85-8DB5-D711-1EA5-CBE47FE80E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">
            <a:extLst>
              <a:ext uri="{FF2B5EF4-FFF2-40B4-BE49-F238E27FC236}">
                <a16:creationId xmlns:a16="http://schemas.microsoft.com/office/drawing/2014/main" id="{AAAB340D-CBE4-9065-5EFB-E73EFB7B88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4067" name="Rectangle 2">
            <a:extLst>
              <a:ext uri="{FF2B5EF4-FFF2-40B4-BE49-F238E27FC236}">
                <a16:creationId xmlns:a16="http://schemas.microsoft.com/office/drawing/2014/main" id="{593985CC-4ABE-E0A3-2B35-B6B5EBEA5B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1">
            <a:extLst>
              <a:ext uri="{FF2B5EF4-FFF2-40B4-BE49-F238E27FC236}">
                <a16:creationId xmlns:a16="http://schemas.microsoft.com/office/drawing/2014/main" id="{8078AC84-D676-EF8D-317F-E1EFBB8205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6115" name="Rectangle 2">
            <a:extLst>
              <a:ext uri="{FF2B5EF4-FFF2-40B4-BE49-F238E27FC236}">
                <a16:creationId xmlns:a16="http://schemas.microsoft.com/office/drawing/2014/main" id="{79F214FF-3586-BDB2-D93B-E3DA883EF6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1">
            <a:extLst>
              <a:ext uri="{FF2B5EF4-FFF2-40B4-BE49-F238E27FC236}">
                <a16:creationId xmlns:a16="http://schemas.microsoft.com/office/drawing/2014/main" id="{8F4013D0-713C-DBA7-5FD8-5A40F16FA3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63351B3F-8AEC-2520-1C08-CFF362510A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1">
            <a:extLst>
              <a:ext uri="{FF2B5EF4-FFF2-40B4-BE49-F238E27FC236}">
                <a16:creationId xmlns:a16="http://schemas.microsoft.com/office/drawing/2014/main" id="{8815EC0C-5791-100A-33A9-B3A98A023B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0211" name="Rectangle 2">
            <a:extLst>
              <a:ext uri="{FF2B5EF4-FFF2-40B4-BE49-F238E27FC236}">
                <a16:creationId xmlns:a16="http://schemas.microsoft.com/office/drawing/2014/main" id="{BD3A62DE-7246-2D70-5E96-4444E7F18D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9311B964-008D-52FF-3183-2CF8A02AB2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4E70D36-D28C-8878-3F25-C4EEAF59E92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">
            <a:extLst>
              <a:ext uri="{FF2B5EF4-FFF2-40B4-BE49-F238E27FC236}">
                <a16:creationId xmlns:a16="http://schemas.microsoft.com/office/drawing/2014/main" id="{62467E5C-7415-5F4E-08FB-8FC039B57E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2259" name="Rectangle 2">
            <a:extLst>
              <a:ext uri="{FF2B5EF4-FFF2-40B4-BE49-F238E27FC236}">
                <a16:creationId xmlns:a16="http://schemas.microsoft.com/office/drawing/2014/main" id="{09A78209-7305-7D60-7DF1-593FD6597C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1">
            <a:extLst>
              <a:ext uri="{FF2B5EF4-FFF2-40B4-BE49-F238E27FC236}">
                <a16:creationId xmlns:a16="http://schemas.microsoft.com/office/drawing/2014/main" id="{83EB31BE-1FF0-8AB9-C0B0-14F8237474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4307" name="Rectangle 2">
            <a:extLst>
              <a:ext uri="{FF2B5EF4-FFF2-40B4-BE49-F238E27FC236}">
                <a16:creationId xmlns:a16="http://schemas.microsoft.com/office/drawing/2014/main" id="{5BA91E79-8A25-89FB-C358-C16687D7B3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">
            <a:extLst>
              <a:ext uri="{FF2B5EF4-FFF2-40B4-BE49-F238E27FC236}">
                <a16:creationId xmlns:a16="http://schemas.microsoft.com/office/drawing/2014/main" id="{7D587F60-B1FC-DCE1-D7E2-E86BBAF9D7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6355" name="Rectangle 2">
            <a:extLst>
              <a:ext uri="{FF2B5EF4-FFF2-40B4-BE49-F238E27FC236}">
                <a16:creationId xmlns:a16="http://schemas.microsoft.com/office/drawing/2014/main" id="{780A3FE8-38BB-8AC6-2311-BDC33E0692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">
            <a:extLst>
              <a:ext uri="{FF2B5EF4-FFF2-40B4-BE49-F238E27FC236}">
                <a16:creationId xmlns:a16="http://schemas.microsoft.com/office/drawing/2014/main" id="{7994B2EF-AE96-ADCE-0D99-2651BED72C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03" name="Rectangle 2">
            <a:extLst>
              <a:ext uri="{FF2B5EF4-FFF2-40B4-BE49-F238E27FC236}">
                <a16:creationId xmlns:a16="http://schemas.microsoft.com/office/drawing/2014/main" id="{A8E55067-790D-B82D-1996-6B3A38954DF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1">
            <a:extLst>
              <a:ext uri="{FF2B5EF4-FFF2-40B4-BE49-F238E27FC236}">
                <a16:creationId xmlns:a16="http://schemas.microsoft.com/office/drawing/2014/main" id="{47A3F056-08C0-129A-3B03-428191457C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0451" name="Rectangle 2">
            <a:extLst>
              <a:ext uri="{FF2B5EF4-FFF2-40B4-BE49-F238E27FC236}">
                <a16:creationId xmlns:a16="http://schemas.microsoft.com/office/drawing/2014/main" id="{1DF501E1-B98F-6BC1-017E-D8EDA1BCDF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1">
            <a:extLst>
              <a:ext uri="{FF2B5EF4-FFF2-40B4-BE49-F238E27FC236}">
                <a16:creationId xmlns:a16="http://schemas.microsoft.com/office/drawing/2014/main" id="{7CB8233B-89C0-7C9E-986D-A0B2458CE5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2499" name="Rectangle 2">
            <a:extLst>
              <a:ext uri="{FF2B5EF4-FFF2-40B4-BE49-F238E27FC236}">
                <a16:creationId xmlns:a16="http://schemas.microsoft.com/office/drawing/2014/main" id="{8389C736-9944-AD76-B7B3-C3779DE13A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">
            <a:extLst>
              <a:ext uri="{FF2B5EF4-FFF2-40B4-BE49-F238E27FC236}">
                <a16:creationId xmlns:a16="http://schemas.microsoft.com/office/drawing/2014/main" id="{349855BA-8335-6797-4F15-F854159FDD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4547" name="Rectangle 2">
            <a:extLst>
              <a:ext uri="{FF2B5EF4-FFF2-40B4-BE49-F238E27FC236}">
                <a16:creationId xmlns:a16="http://schemas.microsoft.com/office/drawing/2014/main" id="{ECCC2AD4-ED81-30EB-AEFC-EB8614BAAC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1">
            <a:extLst>
              <a:ext uri="{FF2B5EF4-FFF2-40B4-BE49-F238E27FC236}">
                <a16:creationId xmlns:a16="http://schemas.microsoft.com/office/drawing/2014/main" id="{882983AD-D82C-FC77-6544-E865AD0F82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6595" name="Rectangle 2">
            <a:extLst>
              <a:ext uri="{FF2B5EF4-FFF2-40B4-BE49-F238E27FC236}">
                <a16:creationId xmlns:a16="http://schemas.microsoft.com/office/drawing/2014/main" id="{D19E155B-6482-7D61-1BF7-3822568A24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1">
            <a:extLst>
              <a:ext uri="{FF2B5EF4-FFF2-40B4-BE49-F238E27FC236}">
                <a16:creationId xmlns:a16="http://schemas.microsoft.com/office/drawing/2014/main" id="{D907346E-DE63-82D6-E345-8C2D137AA1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43" name="Rectangle 2">
            <a:extLst>
              <a:ext uri="{FF2B5EF4-FFF2-40B4-BE49-F238E27FC236}">
                <a16:creationId xmlns:a16="http://schemas.microsoft.com/office/drawing/2014/main" id="{6117B71E-2FBF-B5A8-AD03-9068C612C6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">
            <a:extLst>
              <a:ext uri="{FF2B5EF4-FFF2-40B4-BE49-F238E27FC236}">
                <a16:creationId xmlns:a16="http://schemas.microsoft.com/office/drawing/2014/main" id="{7A23B37D-6167-EB64-33F9-5950342C55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0691" name="Rectangle 2">
            <a:extLst>
              <a:ext uri="{FF2B5EF4-FFF2-40B4-BE49-F238E27FC236}">
                <a16:creationId xmlns:a16="http://schemas.microsoft.com/office/drawing/2014/main" id="{8F877595-D2B3-D98E-3736-16FF94A196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E6299578-60DD-363D-EB7C-A02D6D8C46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54B4A96-158F-4B46-3DC3-9D52C5743A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">
            <a:extLst>
              <a:ext uri="{FF2B5EF4-FFF2-40B4-BE49-F238E27FC236}">
                <a16:creationId xmlns:a16="http://schemas.microsoft.com/office/drawing/2014/main" id="{5809B9A8-933E-5BA4-A766-ACFDDE0EDF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2739" name="Rectangle 2">
            <a:extLst>
              <a:ext uri="{FF2B5EF4-FFF2-40B4-BE49-F238E27FC236}">
                <a16:creationId xmlns:a16="http://schemas.microsoft.com/office/drawing/2014/main" id="{4C6E946E-AD32-2B64-8E8C-F6875E1EB55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1">
            <a:extLst>
              <a:ext uri="{FF2B5EF4-FFF2-40B4-BE49-F238E27FC236}">
                <a16:creationId xmlns:a16="http://schemas.microsoft.com/office/drawing/2014/main" id="{8557A068-E5B0-7916-1963-28EC84BFA8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4787" name="Rectangle 2">
            <a:extLst>
              <a:ext uri="{FF2B5EF4-FFF2-40B4-BE49-F238E27FC236}">
                <a16:creationId xmlns:a16="http://schemas.microsoft.com/office/drawing/2014/main" id="{63F43586-2E99-5AEE-BA4D-4567D13674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1">
            <a:extLst>
              <a:ext uri="{FF2B5EF4-FFF2-40B4-BE49-F238E27FC236}">
                <a16:creationId xmlns:a16="http://schemas.microsoft.com/office/drawing/2014/main" id="{6FF29B19-A792-987F-5CCC-540D1EB490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6835" name="Rectangle 2">
            <a:extLst>
              <a:ext uri="{FF2B5EF4-FFF2-40B4-BE49-F238E27FC236}">
                <a16:creationId xmlns:a16="http://schemas.microsoft.com/office/drawing/2014/main" id="{CEE84018-FCD1-E384-085D-09C271CA8D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1">
            <a:extLst>
              <a:ext uri="{FF2B5EF4-FFF2-40B4-BE49-F238E27FC236}">
                <a16:creationId xmlns:a16="http://schemas.microsoft.com/office/drawing/2014/main" id="{5FA45CFF-7C7E-EEBC-C0B4-6A55D0A1A0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883" name="Rectangle 2">
            <a:extLst>
              <a:ext uri="{FF2B5EF4-FFF2-40B4-BE49-F238E27FC236}">
                <a16:creationId xmlns:a16="http://schemas.microsoft.com/office/drawing/2014/main" id="{69476A36-B778-5A05-285B-C5C455C892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1">
            <a:extLst>
              <a:ext uri="{FF2B5EF4-FFF2-40B4-BE49-F238E27FC236}">
                <a16:creationId xmlns:a16="http://schemas.microsoft.com/office/drawing/2014/main" id="{CE88E029-8821-C1C3-A4E3-3B0CB6F705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0931" name="Rectangle 2">
            <a:extLst>
              <a:ext uri="{FF2B5EF4-FFF2-40B4-BE49-F238E27FC236}">
                <a16:creationId xmlns:a16="http://schemas.microsoft.com/office/drawing/2014/main" id="{5A8AAFE5-35A2-BDA5-01CF-150541E7CA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">
            <a:extLst>
              <a:ext uri="{FF2B5EF4-FFF2-40B4-BE49-F238E27FC236}">
                <a16:creationId xmlns:a16="http://schemas.microsoft.com/office/drawing/2014/main" id="{B6F27A5A-1CD0-16F8-633E-095165EA4C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2979" name="Rectangle 2">
            <a:extLst>
              <a:ext uri="{FF2B5EF4-FFF2-40B4-BE49-F238E27FC236}">
                <a16:creationId xmlns:a16="http://schemas.microsoft.com/office/drawing/2014/main" id="{F1398456-14CF-3721-F1A5-6AF00C84DF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1">
            <a:extLst>
              <a:ext uri="{FF2B5EF4-FFF2-40B4-BE49-F238E27FC236}">
                <a16:creationId xmlns:a16="http://schemas.microsoft.com/office/drawing/2014/main" id="{CBAF2D1A-AB97-3432-B449-A38A1D70F1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5027" name="Rectangle 2">
            <a:extLst>
              <a:ext uri="{FF2B5EF4-FFF2-40B4-BE49-F238E27FC236}">
                <a16:creationId xmlns:a16="http://schemas.microsoft.com/office/drawing/2014/main" id="{D97DFD55-6B16-346A-FD09-6A403B15FC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1">
            <a:extLst>
              <a:ext uri="{FF2B5EF4-FFF2-40B4-BE49-F238E27FC236}">
                <a16:creationId xmlns:a16="http://schemas.microsoft.com/office/drawing/2014/main" id="{ED85B0CC-9FC1-8DD3-BB5A-E474396946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7075" name="Rectangle 2">
            <a:extLst>
              <a:ext uri="{FF2B5EF4-FFF2-40B4-BE49-F238E27FC236}">
                <a16:creationId xmlns:a16="http://schemas.microsoft.com/office/drawing/2014/main" id="{231339D0-2066-2141-F12F-13FB6F5973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1">
            <a:extLst>
              <a:ext uri="{FF2B5EF4-FFF2-40B4-BE49-F238E27FC236}">
                <a16:creationId xmlns:a16="http://schemas.microsoft.com/office/drawing/2014/main" id="{433904C9-1869-73EC-B9FD-E59B29029F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23" name="Rectangle 2">
            <a:extLst>
              <a:ext uri="{FF2B5EF4-FFF2-40B4-BE49-F238E27FC236}">
                <a16:creationId xmlns:a16="http://schemas.microsoft.com/office/drawing/2014/main" id="{1F7AEC28-69B7-F7B6-E6CF-9BB3628792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1">
            <a:extLst>
              <a:ext uri="{FF2B5EF4-FFF2-40B4-BE49-F238E27FC236}">
                <a16:creationId xmlns:a16="http://schemas.microsoft.com/office/drawing/2014/main" id="{39A8651F-07FE-4485-32AD-8F7ECAE402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1171" name="Rectangle 2">
            <a:extLst>
              <a:ext uri="{FF2B5EF4-FFF2-40B4-BE49-F238E27FC236}">
                <a16:creationId xmlns:a16="http://schemas.microsoft.com/office/drawing/2014/main" id="{FDBC7F72-25B9-B66A-A9EC-83C76DD5F8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9088604D-F48C-7323-EE57-4FB2F4E0B9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95FBD84-1B6A-365D-D277-0386880130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1">
            <a:extLst>
              <a:ext uri="{FF2B5EF4-FFF2-40B4-BE49-F238E27FC236}">
                <a16:creationId xmlns:a16="http://schemas.microsoft.com/office/drawing/2014/main" id="{CE39B0DC-4A20-7DD2-6E4B-00492386F4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3219" name="Rectangle 2">
            <a:extLst>
              <a:ext uri="{FF2B5EF4-FFF2-40B4-BE49-F238E27FC236}">
                <a16:creationId xmlns:a16="http://schemas.microsoft.com/office/drawing/2014/main" id="{84AA56DC-0CCC-A209-452C-4F458494C5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">
            <a:extLst>
              <a:ext uri="{FF2B5EF4-FFF2-40B4-BE49-F238E27FC236}">
                <a16:creationId xmlns:a16="http://schemas.microsoft.com/office/drawing/2014/main" id="{37C8DCBB-C5EA-ACEC-571B-7C602C6A62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5267" name="Rectangle 2">
            <a:extLst>
              <a:ext uri="{FF2B5EF4-FFF2-40B4-BE49-F238E27FC236}">
                <a16:creationId xmlns:a16="http://schemas.microsoft.com/office/drawing/2014/main" id="{A74732FB-09CA-0588-E941-02D9AC9B56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">
            <a:extLst>
              <a:ext uri="{FF2B5EF4-FFF2-40B4-BE49-F238E27FC236}">
                <a16:creationId xmlns:a16="http://schemas.microsoft.com/office/drawing/2014/main" id="{EA2A1162-E14A-A359-903B-EE95347D73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7315" name="Rectangle 2">
            <a:extLst>
              <a:ext uri="{FF2B5EF4-FFF2-40B4-BE49-F238E27FC236}">
                <a16:creationId xmlns:a16="http://schemas.microsoft.com/office/drawing/2014/main" id="{46195BFB-B8D9-9044-EF5E-259BE15CB5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1">
            <a:extLst>
              <a:ext uri="{FF2B5EF4-FFF2-40B4-BE49-F238E27FC236}">
                <a16:creationId xmlns:a16="http://schemas.microsoft.com/office/drawing/2014/main" id="{1A873B79-FEC0-0BC1-1CE0-859E454B3B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63" name="Rectangle 2">
            <a:extLst>
              <a:ext uri="{FF2B5EF4-FFF2-40B4-BE49-F238E27FC236}">
                <a16:creationId xmlns:a16="http://schemas.microsoft.com/office/drawing/2014/main" id="{974387B7-6CAC-C6B9-B511-1F1084E09AF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">
            <a:extLst>
              <a:ext uri="{FF2B5EF4-FFF2-40B4-BE49-F238E27FC236}">
                <a16:creationId xmlns:a16="http://schemas.microsoft.com/office/drawing/2014/main" id="{A8334777-59CB-D04F-A727-75F54FAA21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F7329B1C-B9FE-2509-21FE-66F5AE0D93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">
            <a:extLst>
              <a:ext uri="{FF2B5EF4-FFF2-40B4-BE49-F238E27FC236}">
                <a16:creationId xmlns:a16="http://schemas.microsoft.com/office/drawing/2014/main" id="{BEE93F87-2046-E741-2CED-4811B2D7B0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3459" name="Rectangle 2">
            <a:extLst>
              <a:ext uri="{FF2B5EF4-FFF2-40B4-BE49-F238E27FC236}">
                <a16:creationId xmlns:a16="http://schemas.microsoft.com/office/drawing/2014/main" id="{B6D443D8-612F-5453-6B46-4128F617AE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1">
            <a:extLst>
              <a:ext uri="{FF2B5EF4-FFF2-40B4-BE49-F238E27FC236}">
                <a16:creationId xmlns:a16="http://schemas.microsoft.com/office/drawing/2014/main" id="{14459AE3-10A0-127B-1D8B-7B9E07588C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5507" name="Rectangle 2">
            <a:extLst>
              <a:ext uri="{FF2B5EF4-FFF2-40B4-BE49-F238E27FC236}">
                <a16:creationId xmlns:a16="http://schemas.microsoft.com/office/drawing/2014/main" id="{4D770057-50D8-23BF-ECB4-44DB87463C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1">
            <a:extLst>
              <a:ext uri="{FF2B5EF4-FFF2-40B4-BE49-F238E27FC236}">
                <a16:creationId xmlns:a16="http://schemas.microsoft.com/office/drawing/2014/main" id="{E5C81BC7-9CEC-DAD2-270E-44E91495C9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7555" name="Rectangle 2">
            <a:extLst>
              <a:ext uri="{FF2B5EF4-FFF2-40B4-BE49-F238E27FC236}">
                <a16:creationId xmlns:a16="http://schemas.microsoft.com/office/drawing/2014/main" id="{55E79238-8D0A-0AB8-8D5F-66E01482BE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1">
            <a:extLst>
              <a:ext uri="{FF2B5EF4-FFF2-40B4-BE49-F238E27FC236}">
                <a16:creationId xmlns:a16="http://schemas.microsoft.com/office/drawing/2014/main" id="{D648C9ED-5C4C-BBA7-F7AA-859D58196C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03" name="Rectangle 2">
            <a:extLst>
              <a:ext uri="{FF2B5EF4-FFF2-40B4-BE49-F238E27FC236}">
                <a16:creationId xmlns:a16="http://schemas.microsoft.com/office/drawing/2014/main" id="{699C5198-0D9B-62C9-941A-387151AB989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">
            <a:extLst>
              <a:ext uri="{FF2B5EF4-FFF2-40B4-BE49-F238E27FC236}">
                <a16:creationId xmlns:a16="http://schemas.microsoft.com/office/drawing/2014/main" id="{DA0C16F6-6AFD-72DD-6AB3-D49EFA7678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1651" name="Rectangle 2">
            <a:extLst>
              <a:ext uri="{FF2B5EF4-FFF2-40B4-BE49-F238E27FC236}">
                <a16:creationId xmlns:a16="http://schemas.microsoft.com/office/drawing/2014/main" id="{420D9EC8-766D-ED9A-462D-3D28428184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E0D4C84A-A76A-AF6A-1EC5-17A293479D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786B29C-5EAE-0180-0FBB-08BAB1778B3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1">
            <a:extLst>
              <a:ext uri="{FF2B5EF4-FFF2-40B4-BE49-F238E27FC236}">
                <a16:creationId xmlns:a16="http://schemas.microsoft.com/office/drawing/2014/main" id="{42F0C8BA-8C56-F087-C193-63D09F93E5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3699" name="Rectangle 2">
            <a:extLst>
              <a:ext uri="{FF2B5EF4-FFF2-40B4-BE49-F238E27FC236}">
                <a16:creationId xmlns:a16="http://schemas.microsoft.com/office/drawing/2014/main" id="{DE013C83-8EF5-CA41-224D-0B35C4596D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">
            <a:extLst>
              <a:ext uri="{FF2B5EF4-FFF2-40B4-BE49-F238E27FC236}">
                <a16:creationId xmlns:a16="http://schemas.microsoft.com/office/drawing/2014/main" id="{06400882-2845-EC44-0002-D047764924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5747" name="Rectangle 2">
            <a:extLst>
              <a:ext uri="{FF2B5EF4-FFF2-40B4-BE49-F238E27FC236}">
                <a16:creationId xmlns:a16="http://schemas.microsoft.com/office/drawing/2014/main" id="{EB80CDC7-3D25-FE7D-1D2D-10E22B3119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1">
            <a:extLst>
              <a:ext uri="{FF2B5EF4-FFF2-40B4-BE49-F238E27FC236}">
                <a16:creationId xmlns:a16="http://schemas.microsoft.com/office/drawing/2014/main" id="{3F31E74E-9583-24CC-9CF1-6942281DA9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7795" name="Rectangle 2">
            <a:extLst>
              <a:ext uri="{FF2B5EF4-FFF2-40B4-BE49-F238E27FC236}">
                <a16:creationId xmlns:a16="http://schemas.microsoft.com/office/drawing/2014/main" id="{37F234A6-40BE-9E28-6525-2AA2D37D4A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1">
            <a:extLst>
              <a:ext uri="{FF2B5EF4-FFF2-40B4-BE49-F238E27FC236}">
                <a16:creationId xmlns:a16="http://schemas.microsoft.com/office/drawing/2014/main" id="{6B6CE6B0-1E6F-D8EE-ABFA-23F7EA94D1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43" name="Rectangle 2">
            <a:extLst>
              <a:ext uri="{FF2B5EF4-FFF2-40B4-BE49-F238E27FC236}">
                <a16:creationId xmlns:a16="http://schemas.microsoft.com/office/drawing/2014/main" id="{F85A23C4-09E3-983E-C1D0-BA37826544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">
            <a:extLst>
              <a:ext uri="{FF2B5EF4-FFF2-40B4-BE49-F238E27FC236}">
                <a16:creationId xmlns:a16="http://schemas.microsoft.com/office/drawing/2014/main" id="{59D901C3-D047-EDAC-8F3E-50DABA7FCE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1891" name="Rectangle 2">
            <a:extLst>
              <a:ext uri="{FF2B5EF4-FFF2-40B4-BE49-F238E27FC236}">
                <a16:creationId xmlns:a16="http://schemas.microsoft.com/office/drawing/2014/main" id="{3A21F91B-6748-C450-BDB2-51F5468FE8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">
            <a:extLst>
              <a:ext uri="{FF2B5EF4-FFF2-40B4-BE49-F238E27FC236}">
                <a16:creationId xmlns:a16="http://schemas.microsoft.com/office/drawing/2014/main" id="{0FF7B3EB-2996-8B96-12A6-49CBB30D94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3939" name="Rectangle 2">
            <a:extLst>
              <a:ext uri="{FF2B5EF4-FFF2-40B4-BE49-F238E27FC236}">
                <a16:creationId xmlns:a16="http://schemas.microsoft.com/office/drawing/2014/main" id="{F90A0CBF-0405-791B-893B-DCCC9550BC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1">
            <a:extLst>
              <a:ext uri="{FF2B5EF4-FFF2-40B4-BE49-F238E27FC236}">
                <a16:creationId xmlns:a16="http://schemas.microsoft.com/office/drawing/2014/main" id="{D72F2025-8FB2-C414-F9B2-EA1355B306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5987" name="Rectangle 2">
            <a:extLst>
              <a:ext uri="{FF2B5EF4-FFF2-40B4-BE49-F238E27FC236}">
                <a16:creationId xmlns:a16="http://schemas.microsoft.com/office/drawing/2014/main" id="{B5F8B2DC-350E-9325-0054-6D60E92863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">
            <a:extLst>
              <a:ext uri="{FF2B5EF4-FFF2-40B4-BE49-F238E27FC236}">
                <a16:creationId xmlns:a16="http://schemas.microsoft.com/office/drawing/2014/main" id="{8F4E9EFD-939B-F70A-8A54-C4F302BE04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8035" name="Rectangle 2">
            <a:extLst>
              <a:ext uri="{FF2B5EF4-FFF2-40B4-BE49-F238E27FC236}">
                <a16:creationId xmlns:a16="http://schemas.microsoft.com/office/drawing/2014/main" id="{135CA30F-8639-EC2F-A570-E2A68A9A0CB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1">
            <a:extLst>
              <a:ext uri="{FF2B5EF4-FFF2-40B4-BE49-F238E27FC236}">
                <a16:creationId xmlns:a16="http://schemas.microsoft.com/office/drawing/2014/main" id="{41293FA5-2170-531F-F7D6-08539C9DFA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083" name="Rectangle 2">
            <a:extLst>
              <a:ext uri="{FF2B5EF4-FFF2-40B4-BE49-F238E27FC236}">
                <a16:creationId xmlns:a16="http://schemas.microsoft.com/office/drawing/2014/main" id="{25902DB5-CFF5-36E1-741C-6BF4D35BD6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1">
            <a:extLst>
              <a:ext uri="{FF2B5EF4-FFF2-40B4-BE49-F238E27FC236}">
                <a16:creationId xmlns:a16="http://schemas.microsoft.com/office/drawing/2014/main" id="{7188CA4C-B54C-6EA9-B107-28C10CC4C4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2131" name="Rectangle 2">
            <a:extLst>
              <a:ext uri="{FF2B5EF4-FFF2-40B4-BE49-F238E27FC236}">
                <a16:creationId xmlns:a16="http://schemas.microsoft.com/office/drawing/2014/main" id="{F5100B5E-EF04-4065-83EE-7F2776D412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559B2FBE-B2B5-4A86-D042-0AD5DC7458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2BE5BF2-361F-394B-5F8F-BDD7C9F678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">
            <a:extLst>
              <a:ext uri="{FF2B5EF4-FFF2-40B4-BE49-F238E27FC236}">
                <a16:creationId xmlns:a16="http://schemas.microsoft.com/office/drawing/2014/main" id="{2FC8091E-3C2B-DDC3-DF57-C6C2AA6811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4179" name="Rectangle 2">
            <a:extLst>
              <a:ext uri="{FF2B5EF4-FFF2-40B4-BE49-F238E27FC236}">
                <a16:creationId xmlns:a16="http://schemas.microsoft.com/office/drawing/2014/main" id="{D6BF79C7-B546-794D-9DE7-98B5D5EC42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1">
            <a:extLst>
              <a:ext uri="{FF2B5EF4-FFF2-40B4-BE49-F238E27FC236}">
                <a16:creationId xmlns:a16="http://schemas.microsoft.com/office/drawing/2014/main" id="{CEB7C3F9-A4BA-CE77-4693-35CC1A138E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6227" name="Rectangle 2">
            <a:extLst>
              <a:ext uri="{FF2B5EF4-FFF2-40B4-BE49-F238E27FC236}">
                <a16:creationId xmlns:a16="http://schemas.microsoft.com/office/drawing/2014/main" id="{9804A5FF-2C0C-E03D-DF22-120B621DFA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1">
            <a:extLst>
              <a:ext uri="{FF2B5EF4-FFF2-40B4-BE49-F238E27FC236}">
                <a16:creationId xmlns:a16="http://schemas.microsoft.com/office/drawing/2014/main" id="{658FBECD-B1AA-02DD-ECA5-FEFEC7F8A4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8275" name="Rectangle 2">
            <a:extLst>
              <a:ext uri="{FF2B5EF4-FFF2-40B4-BE49-F238E27FC236}">
                <a16:creationId xmlns:a16="http://schemas.microsoft.com/office/drawing/2014/main" id="{5FBB0857-D9F6-29F1-7316-39BBB91F1E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1">
            <a:extLst>
              <a:ext uri="{FF2B5EF4-FFF2-40B4-BE49-F238E27FC236}">
                <a16:creationId xmlns:a16="http://schemas.microsoft.com/office/drawing/2014/main" id="{A8B26C46-929C-8AA1-2CA4-F30CB2BD0E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23" name="Rectangle 2">
            <a:extLst>
              <a:ext uri="{FF2B5EF4-FFF2-40B4-BE49-F238E27FC236}">
                <a16:creationId xmlns:a16="http://schemas.microsoft.com/office/drawing/2014/main" id="{E60210C6-84F3-660D-3A12-CC86CAEF39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">
            <a:extLst>
              <a:ext uri="{FF2B5EF4-FFF2-40B4-BE49-F238E27FC236}">
                <a16:creationId xmlns:a16="http://schemas.microsoft.com/office/drawing/2014/main" id="{8218659A-F9E4-A689-7060-875E0A56E4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1" name="Rectangle 2">
            <a:extLst>
              <a:ext uri="{FF2B5EF4-FFF2-40B4-BE49-F238E27FC236}">
                <a16:creationId xmlns:a16="http://schemas.microsoft.com/office/drawing/2014/main" id="{44490013-E165-4EFC-1D8F-E74CED6791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1">
            <a:extLst>
              <a:ext uri="{FF2B5EF4-FFF2-40B4-BE49-F238E27FC236}">
                <a16:creationId xmlns:a16="http://schemas.microsoft.com/office/drawing/2014/main" id="{CD59D822-25F4-959E-126B-6C3FA46AE3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4419" name="Rectangle 2">
            <a:extLst>
              <a:ext uri="{FF2B5EF4-FFF2-40B4-BE49-F238E27FC236}">
                <a16:creationId xmlns:a16="http://schemas.microsoft.com/office/drawing/2014/main" id="{F28A5C16-3F16-747C-6055-9FB4A7C5ED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">
            <a:extLst>
              <a:ext uri="{FF2B5EF4-FFF2-40B4-BE49-F238E27FC236}">
                <a16:creationId xmlns:a16="http://schemas.microsoft.com/office/drawing/2014/main" id="{F7110069-BA25-BA0B-A8F6-7ABC1702E1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6467" name="Rectangle 2">
            <a:extLst>
              <a:ext uri="{FF2B5EF4-FFF2-40B4-BE49-F238E27FC236}">
                <a16:creationId xmlns:a16="http://schemas.microsoft.com/office/drawing/2014/main" id="{3D9CD876-6454-66DC-0BEA-32B211E0D8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">
            <a:extLst>
              <a:ext uri="{FF2B5EF4-FFF2-40B4-BE49-F238E27FC236}">
                <a16:creationId xmlns:a16="http://schemas.microsoft.com/office/drawing/2014/main" id="{7A6F85EA-DE3F-ACEC-CD3B-1F83A70D03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8515" name="Rectangle 2">
            <a:extLst>
              <a:ext uri="{FF2B5EF4-FFF2-40B4-BE49-F238E27FC236}">
                <a16:creationId xmlns:a16="http://schemas.microsoft.com/office/drawing/2014/main" id="{716E8653-3C0D-6FA3-D8F9-3B2A15AA09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">
            <a:extLst>
              <a:ext uri="{FF2B5EF4-FFF2-40B4-BE49-F238E27FC236}">
                <a16:creationId xmlns:a16="http://schemas.microsoft.com/office/drawing/2014/main" id="{024DBCDF-C714-C172-B6BC-B68BB46B39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63" name="Rectangle 2">
            <a:extLst>
              <a:ext uri="{FF2B5EF4-FFF2-40B4-BE49-F238E27FC236}">
                <a16:creationId xmlns:a16="http://schemas.microsoft.com/office/drawing/2014/main" id="{ED94B9D8-BEC3-1E78-0053-2C8BA844D99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1">
            <a:extLst>
              <a:ext uri="{FF2B5EF4-FFF2-40B4-BE49-F238E27FC236}">
                <a16:creationId xmlns:a16="http://schemas.microsoft.com/office/drawing/2014/main" id="{4AF8A11B-35B5-B43A-EDD2-05954CAC12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2611" name="Rectangle 2">
            <a:extLst>
              <a:ext uri="{FF2B5EF4-FFF2-40B4-BE49-F238E27FC236}">
                <a16:creationId xmlns:a16="http://schemas.microsoft.com/office/drawing/2014/main" id="{78458172-AF9C-C621-DD43-B923767FF7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C9614234-BA16-27F1-36D5-2FEC45FDAF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C2A3EC3-C4AC-572C-CDFA-1DF17589C5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5EACDFFE-D43E-D0A4-BF7C-A5BF0ECCDF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CF82FC01-74C8-17FE-08EF-69864F38EF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">
            <a:extLst>
              <a:ext uri="{FF2B5EF4-FFF2-40B4-BE49-F238E27FC236}">
                <a16:creationId xmlns:a16="http://schemas.microsoft.com/office/drawing/2014/main" id="{B64E38C0-0F9C-E790-2AAB-90A701217F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4659" name="Rectangle 2">
            <a:extLst>
              <a:ext uri="{FF2B5EF4-FFF2-40B4-BE49-F238E27FC236}">
                <a16:creationId xmlns:a16="http://schemas.microsoft.com/office/drawing/2014/main" id="{A72F3E88-F8AA-D568-E1C3-FCB11B81CA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1">
            <a:extLst>
              <a:ext uri="{FF2B5EF4-FFF2-40B4-BE49-F238E27FC236}">
                <a16:creationId xmlns:a16="http://schemas.microsoft.com/office/drawing/2014/main" id="{FB2E0B10-848F-BA67-D8D5-EA6470C26C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6707" name="Rectangle 2">
            <a:extLst>
              <a:ext uri="{FF2B5EF4-FFF2-40B4-BE49-F238E27FC236}">
                <a16:creationId xmlns:a16="http://schemas.microsoft.com/office/drawing/2014/main" id="{CDA5009B-265D-8EBA-B1B4-272B67EC87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1">
            <a:extLst>
              <a:ext uri="{FF2B5EF4-FFF2-40B4-BE49-F238E27FC236}">
                <a16:creationId xmlns:a16="http://schemas.microsoft.com/office/drawing/2014/main" id="{84E9A616-9CCF-3925-711C-FB73469301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8755" name="Rectangle 2">
            <a:extLst>
              <a:ext uri="{FF2B5EF4-FFF2-40B4-BE49-F238E27FC236}">
                <a16:creationId xmlns:a16="http://schemas.microsoft.com/office/drawing/2014/main" id="{D14D4740-0802-5B75-1A51-87A340A006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1">
            <a:extLst>
              <a:ext uri="{FF2B5EF4-FFF2-40B4-BE49-F238E27FC236}">
                <a16:creationId xmlns:a16="http://schemas.microsoft.com/office/drawing/2014/main" id="{72C2A0E1-58A4-7014-5C1E-70661EE327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03" name="Rectangle 2">
            <a:extLst>
              <a:ext uri="{FF2B5EF4-FFF2-40B4-BE49-F238E27FC236}">
                <a16:creationId xmlns:a16="http://schemas.microsoft.com/office/drawing/2014/main" id="{9AA3C3C9-A857-9DD4-4A92-173BA421E4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1">
            <a:extLst>
              <a:ext uri="{FF2B5EF4-FFF2-40B4-BE49-F238E27FC236}">
                <a16:creationId xmlns:a16="http://schemas.microsoft.com/office/drawing/2014/main" id="{0EB28CE7-6018-2AAF-DEDE-EA6FFE2AA3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2851" name="Rectangle 2">
            <a:extLst>
              <a:ext uri="{FF2B5EF4-FFF2-40B4-BE49-F238E27FC236}">
                <a16:creationId xmlns:a16="http://schemas.microsoft.com/office/drawing/2014/main" id="{59C64B2A-02E2-85D3-6CC1-F4DE6A27A6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">
            <a:extLst>
              <a:ext uri="{FF2B5EF4-FFF2-40B4-BE49-F238E27FC236}">
                <a16:creationId xmlns:a16="http://schemas.microsoft.com/office/drawing/2014/main" id="{E7487CA2-0938-58BB-ED6A-49EA501BF6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4899" name="Rectangle 2">
            <a:extLst>
              <a:ext uri="{FF2B5EF4-FFF2-40B4-BE49-F238E27FC236}">
                <a16:creationId xmlns:a16="http://schemas.microsoft.com/office/drawing/2014/main" id="{26B9B718-65C7-E390-92D8-C83C5582D6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">
            <a:extLst>
              <a:ext uri="{FF2B5EF4-FFF2-40B4-BE49-F238E27FC236}">
                <a16:creationId xmlns:a16="http://schemas.microsoft.com/office/drawing/2014/main" id="{EE13DA03-FCE2-009B-8D66-DAF778E8F2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6947" name="Rectangle 2">
            <a:extLst>
              <a:ext uri="{FF2B5EF4-FFF2-40B4-BE49-F238E27FC236}">
                <a16:creationId xmlns:a16="http://schemas.microsoft.com/office/drawing/2014/main" id="{3A9B8AD6-51F8-1ACD-E53E-2B9F522422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">
            <a:extLst>
              <a:ext uri="{FF2B5EF4-FFF2-40B4-BE49-F238E27FC236}">
                <a16:creationId xmlns:a16="http://schemas.microsoft.com/office/drawing/2014/main" id="{0F6D8F9D-4090-4630-FCAF-3822689EF6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8995" name="Rectangle 2">
            <a:extLst>
              <a:ext uri="{FF2B5EF4-FFF2-40B4-BE49-F238E27FC236}">
                <a16:creationId xmlns:a16="http://schemas.microsoft.com/office/drawing/2014/main" id="{D0D167D5-5140-A594-282E-B1338CC858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">
            <a:extLst>
              <a:ext uri="{FF2B5EF4-FFF2-40B4-BE49-F238E27FC236}">
                <a16:creationId xmlns:a16="http://schemas.microsoft.com/office/drawing/2014/main" id="{F59181E4-0970-1266-A8D6-5631451B16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43" name="Rectangle 2">
            <a:extLst>
              <a:ext uri="{FF2B5EF4-FFF2-40B4-BE49-F238E27FC236}">
                <a16:creationId xmlns:a16="http://schemas.microsoft.com/office/drawing/2014/main" id="{61087C38-5CA1-3668-8898-23D05BB599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">
            <a:extLst>
              <a:ext uri="{FF2B5EF4-FFF2-40B4-BE49-F238E27FC236}">
                <a16:creationId xmlns:a16="http://schemas.microsoft.com/office/drawing/2014/main" id="{3E2E2C03-466E-28F4-7436-0ED15770D9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3091" name="Rectangle 2">
            <a:extLst>
              <a:ext uri="{FF2B5EF4-FFF2-40B4-BE49-F238E27FC236}">
                <a16:creationId xmlns:a16="http://schemas.microsoft.com/office/drawing/2014/main" id="{EEB6AD70-78DB-1F7F-4711-C585458C5F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F4ACB4EB-8EC4-2CFA-D6B9-574389D293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C83ACD3-B02E-0245-3C87-0FC4B5E0885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">
            <a:extLst>
              <a:ext uri="{FF2B5EF4-FFF2-40B4-BE49-F238E27FC236}">
                <a16:creationId xmlns:a16="http://schemas.microsoft.com/office/drawing/2014/main" id="{0781CD83-165D-AFAC-6721-36B88A5651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5139" name="Rectangle 2">
            <a:extLst>
              <a:ext uri="{FF2B5EF4-FFF2-40B4-BE49-F238E27FC236}">
                <a16:creationId xmlns:a16="http://schemas.microsoft.com/office/drawing/2014/main" id="{9FE8D498-6125-2308-C21D-8604A1CD44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1">
            <a:extLst>
              <a:ext uri="{FF2B5EF4-FFF2-40B4-BE49-F238E27FC236}">
                <a16:creationId xmlns:a16="http://schemas.microsoft.com/office/drawing/2014/main" id="{2C905CBE-F391-A472-D87B-ACF8541C71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7187" name="Rectangle 2">
            <a:extLst>
              <a:ext uri="{FF2B5EF4-FFF2-40B4-BE49-F238E27FC236}">
                <a16:creationId xmlns:a16="http://schemas.microsoft.com/office/drawing/2014/main" id="{49617D69-C18D-71EB-D4CA-28A71914FA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1">
            <a:extLst>
              <a:ext uri="{FF2B5EF4-FFF2-40B4-BE49-F238E27FC236}">
                <a16:creationId xmlns:a16="http://schemas.microsoft.com/office/drawing/2014/main" id="{DCDDAABB-C74E-1978-8C23-22237BE75B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9235" name="Rectangle 2">
            <a:extLst>
              <a:ext uri="{FF2B5EF4-FFF2-40B4-BE49-F238E27FC236}">
                <a16:creationId xmlns:a16="http://schemas.microsoft.com/office/drawing/2014/main" id="{2FABB9F0-6334-9D3B-5889-F1D1C14BD2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">
            <a:extLst>
              <a:ext uri="{FF2B5EF4-FFF2-40B4-BE49-F238E27FC236}">
                <a16:creationId xmlns:a16="http://schemas.microsoft.com/office/drawing/2014/main" id="{C8AE06EA-8094-0AC0-40DB-B1AD9CA253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283" name="Rectangle 2">
            <a:extLst>
              <a:ext uri="{FF2B5EF4-FFF2-40B4-BE49-F238E27FC236}">
                <a16:creationId xmlns:a16="http://schemas.microsoft.com/office/drawing/2014/main" id="{5B5638C0-A587-08A6-91B4-D0C8408F7A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1">
            <a:extLst>
              <a:ext uri="{FF2B5EF4-FFF2-40B4-BE49-F238E27FC236}">
                <a16:creationId xmlns:a16="http://schemas.microsoft.com/office/drawing/2014/main" id="{D6A82782-C10C-9FF8-9486-DA035D59A1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3331" name="Rectangle 2">
            <a:extLst>
              <a:ext uri="{FF2B5EF4-FFF2-40B4-BE49-F238E27FC236}">
                <a16:creationId xmlns:a16="http://schemas.microsoft.com/office/drawing/2014/main" id="{74EA008F-163B-EDC4-827A-92DB5D78EE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">
            <a:extLst>
              <a:ext uri="{FF2B5EF4-FFF2-40B4-BE49-F238E27FC236}">
                <a16:creationId xmlns:a16="http://schemas.microsoft.com/office/drawing/2014/main" id="{9EBD587A-CDEF-7191-6670-88ED85F003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5379" name="Rectangle 2">
            <a:extLst>
              <a:ext uri="{FF2B5EF4-FFF2-40B4-BE49-F238E27FC236}">
                <a16:creationId xmlns:a16="http://schemas.microsoft.com/office/drawing/2014/main" id="{4346AE72-905F-E1EA-C238-109E6257D0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1">
            <a:extLst>
              <a:ext uri="{FF2B5EF4-FFF2-40B4-BE49-F238E27FC236}">
                <a16:creationId xmlns:a16="http://schemas.microsoft.com/office/drawing/2014/main" id="{39734C6A-F730-3790-DBC7-09CC9C2B8A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7427" name="Rectangle 2">
            <a:extLst>
              <a:ext uri="{FF2B5EF4-FFF2-40B4-BE49-F238E27FC236}">
                <a16:creationId xmlns:a16="http://schemas.microsoft.com/office/drawing/2014/main" id="{8BF16705-35B7-F61E-B8FD-39520CB4B2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1">
            <a:extLst>
              <a:ext uri="{FF2B5EF4-FFF2-40B4-BE49-F238E27FC236}">
                <a16:creationId xmlns:a16="http://schemas.microsoft.com/office/drawing/2014/main" id="{C740FDA9-027D-B7C5-4BA9-5A4D8F56F6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9475" name="Rectangle 2">
            <a:extLst>
              <a:ext uri="{FF2B5EF4-FFF2-40B4-BE49-F238E27FC236}">
                <a16:creationId xmlns:a16="http://schemas.microsoft.com/office/drawing/2014/main" id="{9748F7FA-C398-031E-ED5A-2F327E7F14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1">
            <a:extLst>
              <a:ext uri="{FF2B5EF4-FFF2-40B4-BE49-F238E27FC236}">
                <a16:creationId xmlns:a16="http://schemas.microsoft.com/office/drawing/2014/main" id="{8B087E72-1DC4-BAED-662B-C367331F33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23" name="Rectangle 2">
            <a:extLst>
              <a:ext uri="{FF2B5EF4-FFF2-40B4-BE49-F238E27FC236}">
                <a16:creationId xmlns:a16="http://schemas.microsoft.com/office/drawing/2014/main" id="{DC69858D-C33F-3EB5-53CC-9207352B33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1">
            <a:extLst>
              <a:ext uri="{FF2B5EF4-FFF2-40B4-BE49-F238E27FC236}">
                <a16:creationId xmlns:a16="http://schemas.microsoft.com/office/drawing/2014/main" id="{2A7F2D6C-7AAA-4E1E-9112-D8A9D2E758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3571" name="Rectangle 2">
            <a:extLst>
              <a:ext uri="{FF2B5EF4-FFF2-40B4-BE49-F238E27FC236}">
                <a16:creationId xmlns:a16="http://schemas.microsoft.com/office/drawing/2014/main" id="{AAE0D353-7BDC-C4D7-5E1E-69FE7CC789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>
            <a:extLst>
              <a:ext uri="{FF2B5EF4-FFF2-40B4-BE49-F238E27FC236}">
                <a16:creationId xmlns:a16="http://schemas.microsoft.com/office/drawing/2014/main" id="{745AB89E-4C17-7320-37BA-6667EE635B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5BF5A7B7-A5E6-2017-845D-A65638CF28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1">
            <a:extLst>
              <a:ext uri="{FF2B5EF4-FFF2-40B4-BE49-F238E27FC236}">
                <a16:creationId xmlns:a16="http://schemas.microsoft.com/office/drawing/2014/main" id="{217425F7-3C15-A684-156F-B33E52D2E8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5619" name="Rectangle 2">
            <a:extLst>
              <a:ext uri="{FF2B5EF4-FFF2-40B4-BE49-F238E27FC236}">
                <a16:creationId xmlns:a16="http://schemas.microsoft.com/office/drawing/2014/main" id="{2F91C729-A0A9-FDCA-16BD-D33D230962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1">
            <a:extLst>
              <a:ext uri="{FF2B5EF4-FFF2-40B4-BE49-F238E27FC236}">
                <a16:creationId xmlns:a16="http://schemas.microsoft.com/office/drawing/2014/main" id="{A1C9512C-0023-C536-D17B-85858EF270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7667" name="Rectangle 2">
            <a:extLst>
              <a:ext uri="{FF2B5EF4-FFF2-40B4-BE49-F238E27FC236}">
                <a16:creationId xmlns:a16="http://schemas.microsoft.com/office/drawing/2014/main" id="{2FB365B3-9EEB-A530-9477-7B5A412AAB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1">
            <a:extLst>
              <a:ext uri="{FF2B5EF4-FFF2-40B4-BE49-F238E27FC236}">
                <a16:creationId xmlns:a16="http://schemas.microsoft.com/office/drawing/2014/main" id="{BAFEFCD7-0960-16F7-41F9-A2F13969B0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9715" name="Rectangle 2">
            <a:extLst>
              <a:ext uri="{FF2B5EF4-FFF2-40B4-BE49-F238E27FC236}">
                <a16:creationId xmlns:a16="http://schemas.microsoft.com/office/drawing/2014/main" id="{ECFE576B-DD31-4CA5-5859-436B29E2CA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1">
            <a:extLst>
              <a:ext uri="{FF2B5EF4-FFF2-40B4-BE49-F238E27FC236}">
                <a16:creationId xmlns:a16="http://schemas.microsoft.com/office/drawing/2014/main" id="{93DC28BC-2005-F376-396B-BDE73DE360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63" name="Rectangle 2">
            <a:extLst>
              <a:ext uri="{FF2B5EF4-FFF2-40B4-BE49-F238E27FC236}">
                <a16:creationId xmlns:a16="http://schemas.microsoft.com/office/drawing/2014/main" id="{EA1BCF47-C02C-DB72-BDA1-E417772D53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1">
            <a:extLst>
              <a:ext uri="{FF2B5EF4-FFF2-40B4-BE49-F238E27FC236}">
                <a16:creationId xmlns:a16="http://schemas.microsoft.com/office/drawing/2014/main" id="{CBF223FE-1DA2-47BC-3A34-E8F1081A58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3811" name="Rectangle 2">
            <a:extLst>
              <a:ext uri="{FF2B5EF4-FFF2-40B4-BE49-F238E27FC236}">
                <a16:creationId xmlns:a16="http://schemas.microsoft.com/office/drawing/2014/main" id="{CC5AA947-CA71-48BE-CB3F-E476A0FC7D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1">
            <a:extLst>
              <a:ext uri="{FF2B5EF4-FFF2-40B4-BE49-F238E27FC236}">
                <a16:creationId xmlns:a16="http://schemas.microsoft.com/office/drawing/2014/main" id="{326A6DBC-2816-B4DB-B3C7-AF0973470E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5859" name="Rectangle 2">
            <a:extLst>
              <a:ext uri="{FF2B5EF4-FFF2-40B4-BE49-F238E27FC236}">
                <a16:creationId xmlns:a16="http://schemas.microsoft.com/office/drawing/2014/main" id="{F98DA3B4-1BCA-D482-9190-9A7B461DCB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1">
            <a:extLst>
              <a:ext uri="{FF2B5EF4-FFF2-40B4-BE49-F238E27FC236}">
                <a16:creationId xmlns:a16="http://schemas.microsoft.com/office/drawing/2014/main" id="{BF2478D2-5754-EADD-9AD0-2A47C3AD79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7907" name="Rectangle 2">
            <a:extLst>
              <a:ext uri="{FF2B5EF4-FFF2-40B4-BE49-F238E27FC236}">
                <a16:creationId xmlns:a16="http://schemas.microsoft.com/office/drawing/2014/main" id="{9C92CECA-CC23-FE9B-E71D-6FA3D298D8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1">
            <a:extLst>
              <a:ext uri="{FF2B5EF4-FFF2-40B4-BE49-F238E27FC236}">
                <a16:creationId xmlns:a16="http://schemas.microsoft.com/office/drawing/2014/main" id="{9BC52F1A-C54F-CEF3-F73D-07A487F1F7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9955" name="Rectangle 2">
            <a:extLst>
              <a:ext uri="{FF2B5EF4-FFF2-40B4-BE49-F238E27FC236}">
                <a16:creationId xmlns:a16="http://schemas.microsoft.com/office/drawing/2014/main" id="{076D9983-69AC-9463-CA75-4A0E5B8C34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1">
            <a:extLst>
              <a:ext uri="{FF2B5EF4-FFF2-40B4-BE49-F238E27FC236}">
                <a16:creationId xmlns:a16="http://schemas.microsoft.com/office/drawing/2014/main" id="{D418BDAD-6AE4-CC9C-7094-3835CAD445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03" name="Rectangle 2">
            <a:extLst>
              <a:ext uri="{FF2B5EF4-FFF2-40B4-BE49-F238E27FC236}">
                <a16:creationId xmlns:a16="http://schemas.microsoft.com/office/drawing/2014/main" id="{9D2FAD63-2A66-CC27-5AB1-A54929F98C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1">
            <a:extLst>
              <a:ext uri="{FF2B5EF4-FFF2-40B4-BE49-F238E27FC236}">
                <a16:creationId xmlns:a16="http://schemas.microsoft.com/office/drawing/2014/main" id="{CB792FD8-3422-AABE-DB4B-DD5486BD22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4051" name="Rectangle 2">
            <a:extLst>
              <a:ext uri="{FF2B5EF4-FFF2-40B4-BE49-F238E27FC236}">
                <a16:creationId xmlns:a16="http://schemas.microsoft.com/office/drawing/2014/main" id="{EA0E8E72-0A17-A7D4-5635-E36CC35150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65F11EC1-1610-17FE-6774-2444B6DC1A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3A6CEC7-FFBB-C40E-02EA-249BC31502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1">
            <a:extLst>
              <a:ext uri="{FF2B5EF4-FFF2-40B4-BE49-F238E27FC236}">
                <a16:creationId xmlns:a16="http://schemas.microsoft.com/office/drawing/2014/main" id="{4FB17FF9-05C2-BDCB-F780-8CB9B647ED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6099" name="Rectangle 2">
            <a:extLst>
              <a:ext uri="{FF2B5EF4-FFF2-40B4-BE49-F238E27FC236}">
                <a16:creationId xmlns:a16="http://schemas.microsoft.com/office/drawing/2014/main" id="{FB04FBBC-931C-508D-13FF-8F03AFCB98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1">
            <a:extLst>
              <a:ext uri="{FF2B5EF4-FFF2-40B4-BE49-F238E27FC236}">
                <a16:creationId xmlns:a16="http://schemas.microsoft.com/office/drawing/2014/main" id="{6A5F6B61-6F4B-7C70-4349-F5AE598132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8147" name="Rectangle 2">
            <a:extLst>
              <a:ext uri="{FF2B5EF4-FFF2-40B4-BE49-F238E27FC236}">
                <a16:creationId xmlns:a16="http://schemas.microsoft.com/office/drawing/2014/main" id="{2C60B2CA-7CC2-E239-455A-5DC8820EFE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1">
            <a:extLst>
              <a:ext uri="{FF2B5EF4-FFF2-40B4-BE49-F238E27FC236}">
                <a16:creationId xmlns:a16="http://schemas.microsoft.com/office/drawing/2014/main" id="{FC421E63-4A9B-07F1-1F2A-3CBD8B603F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0195" name="Rectangle 2">
            <a:extLst>
              <a:ext uri="{FF2B5EF4-FFF2-40B4-BE49-F238E27FC236}">
                <a16:creationId xmlns:a16="http://schemas.microsoft.com/office/drawing/2014/main" id="{5DBF3B99-68A0-FD4D-2779-E33B309FC5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1">
            <a:extLst>
              <a:ext uri="{FF2B5EF4-FFF2-40B4-BE49-F238E27FC236}">
                <a16:creationId xmlns:a16="http://schemas.microsoft.com/office/drawing/2014/main" id="{B52C6744-F333-AEE6-52EE-C2372C14F3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43" name="Rectangle 2">
            <a:extLst>
              <a:ext uri="{FF2B5EF4-FFF2-40B4-BE49-F238E27FC236}">
                <a16:creationId xmlns:a16="http://schemas.microsoft.com/office/drawing/2014/main" id="{4E0D2902-97A5-B0B9-8DED-A7F21A10FD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1">
            <a:extLst>
              <a:ext uri="{FF2B5EF4-FFF2-40B4-BE49-F238E27FC236}">
                <a16:creationId xmlns:a16="http://schemas.microsoft.com/office/drawing/2014/main" id="{DD5182D8-C4D7-2F40-8A7A-FD2EF8D42A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4291" name="Rectangle 2">
            <a:extLst>
              <a:ext uri="{FF2B5EF4-FFF2-40B4-BE49-F238E27FC236}">
                <a16:creationId xmlns:a16="http://schemas.microsoft.com/office/drawing/2014/main" id="{53E3D15E-0C07-D0D8-DC67-19AC705AA1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1">
            <a:extLst>
              <a:ext uri="{FF2B5EF4-FFF2-40B4-BE49-F238E27FC236}">
                <a16:creationId xmlns:a16="http://schemas.microsoft.com/office/drawing/2014/main" id="{6D21292C-982F-C7C1-027B-602F859462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6339" name="Rectangle 2">
            <a:extLst>
              <a:ext uri="{FF2B5EF4-FFF2-40B4-BE49-F238E27FC236}">
                <a16:creationId xmlns:a16="http://schemas.microsoft.com/office/drawing/2014/main" id="{F2FD48D9-90E7-2B9E-A577-2A400553A7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1">
            <a:extLst>
              <a:ext uri="{FF2B5EF4-FFF2-40B4-BE49-F238E27FC236}">
                <a16:creationId xmlns:a16="http://schemas.microsoft.com/office/drawing/2014/main" id="{2155BD85-FA3D-B4EB-3ADF-6E5AE470F7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8387" name="Rectangle 2">
            <a:extLst>
              <a:ext uri="{FF2B5EF4-FFF2-40B4-BE49-F238E27FC236}">
                <a16:creationId xmlns:a16="http://schemas.microsoft.com/office/drawing/2014/main" id="{8444D2F4-6B85-14DF-5100-38BEBCF6D9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1">
            <a:extLst>
              <a:ext uri="{FF2B5EF4-FFF2-40B4-BE49-F238E27FC236}">
                <a16:creationId xmlns:a16="http://schemas.microsoft.com/office/drawing/2014/main" id="{EB5D610D-66F9-C2FD-0009-9E7B910080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0435" name="Rectangle 2">
            <a:extLst>
              <a:ext uri="{FF2B5EF4-FFF2-40B4-BE49-F238E27FC236}">
                <a16:creationId xmlns:a16="http://schemas.microsoft.com/office/drawing/2014/main" id="{B53F44F8-CC60-BC1A-4375-ADC93CF042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1">
            <a:extLst>
              <a:ext uri="{FF2B5EF4-FFF2-40B4-BE49-F238E27FC236}">
                <a16:creationId xmlns:a16="http://schemas.microsoft.com/office/drawing/2014/main" id="{8DF5131F-E5A0-D7A5-F4F4-BF4315BDC9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483" name="Rectangle 2">
            <a:extLst>
              <a:ext uri="{FF2B5EF4-FFF2-40B4-BE49-F238E27FC236}">
                <a16:creationId xmlns:a16="http://schemas.microsoft.com/office/drawing/2014/main" id="{08786114-3A27-332D-08C8-2ACD992275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1">
            <a:extLst>
              <a:ext uri="{FF2B5EF4-FFF2-40B4-BE49-F238E27FC236}">
                <a16:creationId xmlns:a16="http://schemas.microsoft.com/office/drawing/2014/main" id="{F41AC3D5-1E20-6D58-7FD9-CC98D68985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4531" name="Rectangle 2">
            <a:extLst>
              <a:ext uri="{FF2B5EF4-FFF2-40B4-BE49-F238E27FC236}">
                <a16:creationId xmlns:a16="http://schemas.microsoft.com/office/drawing/2014/main" id="{AF4475EB-DC95-DDFD-F57B-061558367C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C5739483-B1B0-EFA7-9410-91D044E6E1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545F7AB8-313F-EF54-EA85-2C6B05FE8C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1">
            <a:extLst>
              <a:ext uri="{FF2B5EF4-FFF2-40B4-BE49-F238E27FC236}">
                <a16:creationId xmlns:a16="http://schemas.microsoft.com/office/drawing/2014/main" id="{7F91EC25-6F0E-49BE-F59B-6D8EE5CD23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6579" name="Rectangle 2">
            <a:extLst>
              <a:ext uri="{FF2B5EF4-FFF2-40B4-BE49-F238E27FC236}">
                <a16:creationId xmlns:a16="http://schemas.microsoft.com/office/drawing/2014/main" id="{54C83249-E21B-DF70-D865-2C2B6F2721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1">
            <a:extLst>
              <a:ext uri="{FF2B5EF4-FFF2-40B4-BE49-F238E27FC236}">
                <a16:creationId xmlns:a16="http://schemas.microsoft.com/office/drawing/2014/main" id="{7348449C-C0DD-D768-4B08-FA6968C0C4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8627" name="Rectangle 2">
            <a:extLst>
              <a:ext uri="{FF2B5EF4-FFF2-40B4-BE49-F238E27FC236}">
                <a16:creationId xmlns:a16="http://schemas.microsoft.com/office/drawing/2014/main" id="{F1249206-1201-14E8-946C-593168B215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1">
            <a:extLst>
              <a:ext uri="{FF2B5EF4-FFF2-40B4-BE49-F238E27FC236}">
                <a16:creationId xmlns:a16="http://schemas.microsoft.com/office/drawing/2014/main" id="{E91E6489-D5E7-B94D-AFB2-DA85EC2F81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0675" name="Rectangle 2">
            <a:extLst>
              <a:ext uri="{FF2B5EF4-FFF2-40B4-BE49-F238E27FC236}">
                <a16:creationId xmlns:a16="http://schemas.microsoft.com/office/drawing/2014/main" id="{EF31DCEE-6035-1126-88A3-7B0BBFC118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">
            <a:extLst>
              <a:ext uri="{FF2B5EF4-FFF2-40B4-BE49-F238E27FC236}">
                <a16:creationId xmlns:a16="http://schemas.microsoft.com/office/drawing/2014/main" id="{4CFE3269-F3ED-7B07-08A0-34F074496D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23" name="Rectangle 2">
            <a:extLst>
              <a:ext uri="{FF2B5EF4-FFF2-40B4-BE49-F238E27FC236}">
                <a16:creationId xmlns:a16="http://schemas.microsoft.com/office/drawing/2014/main" id="{8DD9D3DB-0855-3967-511B-E7EE1E3C2E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1">
            <a:extLst>
              <a:ext uri="{FF2B5EF4-FFF2-40B4-BE49-F238E27FC236}">
                <a16:creationId xmlns:a16="http://schemas.microsoft.com/office/drawing/2014/main" id="{3E628EBB-01E6-FE1F-C506-B0D908F0CE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4771" name="Rectangle 2">
            <a:extLst>
              <a:ext uri="{FF2B5EF4-FFF2-40B4-BE49-F238E27FC236}">
                <a16:creationId xmlns:a16="http://schemas.microsoft.com/office/drawing/2014/main" id="{E3A8ACA5-861B-3BEB-D16E-A29B7A15FF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1">
            <a:extLst>
              <a:ext uri="{FF2B5EF4-FFF2-40B4-BE49-F238E27FC236}">
                <a16:creationId xmlns:a16="http://schemas.microsoft.com/office/drawing/2014/main" id="{56D68AC0-E832-6D3E-BEB6-5168A0A269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6819" name="Rectangle 2">
            <a:extLst>
              <a:ext uri="{FF2B5EF4-FFF2-40B4-BE49-F238E27FC236}">
                <a16:creationId xmlns:a16="http://schemas.microsoft.com/office/drawing/2014/main" id="{787EDD17-F063-12F3-3567-377FB7F793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1">
            <a:extLst>
              <a:ext uri="{FF2B5EF4-FFF2-40B4-BE49-F238E27FC236}">
                <a16:creationId xmlns:a16="http://schemas.microsoft.com/office/drawing/2014/main" id="{C2943B97-562C-AC6C-00DD-9B8125C798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8867" name="Rectangle 2">
            <a:extLst>
              <a:ext uri="{FF2B5EF4-FFF2-40B4-BE49-F238E27FC236}">
                <a16:creationId xmlns:a16="http://schemas.microsoft.com/office/drawing/2014/main" id="{2360BDAA-5D59-2B44-543D-122365D822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1">
            <a:extLst>
              <a:ext uri="{FF2B5EF4-FFF2-40B4-BE49-F238E27FC236}">
                <a16:creationId xmlns:a16="http://schemas.microsoft.com/office/drawing/2014/main" id="{4ED96E52-24AA-3021-FDD2-B0224C41C5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0915" name="Rectangle 2">
            <a:extLst>
              <a:ext uri="{FF2B5EF4-FFF2-40B4-BE49-F238E27FC236}">
                <a16:creationId xmlns:a16="http://schemas.microsoft.com/office/drawing/2014/main" id="{058E92E0-DD91-3E2C-1055-5519C0B3B9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1">
            <a:extLst>
              <a:ext uri="{FF2B5EF4-FFF2-40B4-BE49-F238E27FC236}">
                <a16:creationId xmlns:a16="http://schemas.microsoft.com/office/drawing/2014/main" id="{E9FD0D9D-F723-FE35-DE7C-EECE854AE3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63" name="Rectangle 2">
            <a:extLst>
              <a:ext uri="{FF2B5EF4-FFF2-40B4-BE49-F238E27FC236}">
                <a16:creationId xmlns:a16="http://schemas.microsoft.com/office/drawing/2014/main" id="{08C08DBE-6C38-3C1B-C6D2-84B58CCEED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1">
            <a:extLst>
              <a:ext uri="{FF2B5EF4-FFF2-40B4-BE49-F238E27FC236}">
                <a16:creationId xmlns:a16="http://schemas.microsoft.com/office/drawing/2014/main" id="{0A11C623-72FD-0658-6753-7E59173B70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5011" name="Rectangle 2">
            <a:extLst>
              <a:ext uri="{FF2B5EF4-FFF2-40B4-BE49-F238E27FC236}">
                <a16:creationId xmlns:a16="http://schemas.microsoft.com/office/drawing/2014/main" id="{303330C4-D43C-854C-0163-868629C3BD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5424C6B7-3F7F-E296-1D1C-FC5DA68A90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20668DE6-4C9D-B4E0-D120-A94F605683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">
            <a:extLst>
              <a:ext uri="{FF2B5EF4-FFF2-40B4-BE49-F238E27FC236}">
                <a16:creationId xmlns:a16="http://schemas.microsoft.com/office/drawing/2014/main" id="{AD1483E4-45A5-7A22-4A96-D4132BBFD9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7059" name="Rectangle 2">
            <a:extLst>
              <a:ext uri="{FF2B5EF4-FFF2-40B4-BE49-F238E27FC236}">
                <a16:creationId xmlns:a16="http://schemas.microsoft.com/office/drawing/2014/main" id="{2E5CD3F4-8FEB-2DEB-70A0-40DD7D2584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1">
            <a:extLst>
              <a:ext uri="{FF2B5EF4-FFF2-40B4-BE49-F238E27FC236}">
                <a16:creationId xmlns:a16="http://schemas.microsoft.com/office/drawing/2014/main" id="{DBCD5377-B8AC-4DD9-38F0-E04A1909E7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9107" name="Rectangle 2">
            <a:extLst>
              <a:ext uri="{FF2B5EF4-FFF2-40B4-BE49-F238E27FC236}">
                <a16:creationId xmlns:a16="http://schemas.microsoft.com/office/drawing/2014/main" id="{BA92A2E1-3440-5F0C-CAA8-ED04FA22BC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">
            <a:extLst>
              <a:ext uri="{FF2B5EF4-FFF2-40B4-BE49-F238E27FC236}">
                <a16:creationId xmlns:a16="http://schemas.microsoft.com/office/drawing/2014/main" id="{27672B2E-D4FC-1CFB-74C9-621609DD1B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1155" name="Rectangle 2">
            <a:extLst>
              <a:ext uri="{FF2B5EF4-FFF2-40B4-BE49-F238E27FC236}">
                <a16:creationId xmlns:a16="http://schemas.microsoft.com/office/drawing/2014/main" id="{CD7BB343-A0E2-53F2-2A64-774B032D50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">
            <a:extLst>
              <a:ext uri="{FF2B5EF4-FFF2-40B4-BE49-F238E27FC236}">
                <a16:creationId xmlns:a16="http://schemas.microsoft.com/office/drawing/2014/main" id="{0A50F98A-D2D5-54A2-F635-E147639101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03" name="Rectangle 2">
            <a:extLst>
              <a:ext uri="{FF2B5EF4-FFF2-40B4-BE49-F238E27FC236}">
                <a16:creationId xmlns:a16="http://schemas.microsoft.com/office/drawing/2014/main" id="{71FA2C2A-BB7A-D260-B57C-02424AC67F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">
            <a:extLst>
              <a:ext uri="{FF2B5EF4-FFF2-40B4-BE49-F238E27FC236}">
                <a16:creationId xmlns:a16="http://schemas.microsoft.com/office/drawing/2014/main" id="{D323AED8-A812-2151-54DA-6552DDC6BC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5251" name="Rectangle 2">
            <a:extLst>
              <a:ext uri="{FF2B5EF4-FFF2-40B4-BE49-F238E27FC236}">
                <a16:creationId xmlns:a16="http://schemas.microsoft.com/office/drawing/2014/main" id="{65AA0085-F389-20D0-1903-6F1BDF3E56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1">
            <a:extLst>
              <a:ext uri="{FF2B5EF4-FFF2-40B4-BE49-F238E27FC236}">
                <a16:creationId xmlns:a16="http://schemas.microsoft.com/office/drawing/2014/main" id="{6A0E7A3B-056E-8AD1-C7CE-819E05C5AE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7299" name="Rectangle 2">
            <a:extLst>
              <a:ext uri="{FF2B5EF4-FFF2-40B4-BE49-F238E27FC236}">
                <a16:creationId xmlns:a16="http://schemas.microsoft.com/office/drawing/2014/main" id="{1235DCAA-CE1C-78BD-C3FF-77D1561024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1">
            <a:extLst>
              <a:ext uri="{FF2B5EF4-FFF2-40B4-BE49-F238E27FC236}">
                <a16:creationId xmlns:a16="http://schemas.microsoft.com/office/drawing/2014/main" id="{2379B44D-9424-8B4F-1AE3-F35162767C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9347" name="Rectangle 2">
            <a:extLst>
              <a:ext uri="{FF2B5EF4-FFF2-40B4-BE49-F238E27FC236}">
                <a16:creationId xmlns:a16="http://schemas.microsoft.com/office/drawing/2014/main" id="{1692C47D-0509-540D-640C-FB15C1EA60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1">
            <a:extLst>
              <a:ext uri="{FF2B5EF4-FFF2-40B4-BE49-F238E27FC236}">
                <a16:creationId xmlns:a16="http://schemas.microsoft.com/office/drawing/2014/main" id="{D4ACCA3A-6EBE-8769-634F-155BCB27DA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1395" name="Rectangle 2">
            <a:extLst>
              <a:ext uri="{FF2B5EF4-FFF2-40B4-BE49-F238E27FC236}">
                <a16:creationId xmlns:a16="http://schemas.microsoft.com/office/drawing/2014/main" id="{053547D4-6E0C-557F-D034-A45EEDF63A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1">
            <a:extLst>
              <a:ext uri="{FF2B5EF4-FFF2-40B4-BE49-F238E27FC236}">
                <a16:creationId xmlns:a16="http://schemas.microsoft.com/office/drawing/2014/main" id="{16C0F199-1223-B560-3575-77FC60C3A1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43" name="Rectangle 2">
            <a:extLst>
              <a:ext uri="{FF2B5EF4-FFF2-40B4-BE49-F238E27FC236}">
                <a16:creationId xmlns:a16="http://schemas.microsoft.com/office/drawing/2014/main" id="{216D6CE7-6808-8AD1-9579-CD1100541A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">
            <a:extLst>
              <a:ext uri="{FF2B5EF4-FFF2-40B4-BE49-F238E27FC236}">
                <a16:creationId xmlns:a16="http://schemas.microsoft.com/office/drawing/2014/main" id="{47493BC9-4475-0864-D716-F041F626E3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5491" name="Rectangle 2">
            <a:extLst>
              <a:ext uri="{FF2B5EF4-FFF2-40B4-BE49-F238E27FC236}">
                <a16:creationId xmlns:a16="http://schemas.microsoft.com/office/drawing/2014/main" id="{B3F5C187-6EBC-AF16-1ED0-1A2E28FDCD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CFE051C2-4790-CA14-6985-BC4F7B9064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891044AB-05D1-2F55-07B5-FC94F31F57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1">
            <a:extLst>
              <a:ext uri="{FF2B5EF4-FFF2-40B4-BE49-F238E27FC236}">
                <a16:creationId xmlns:a16="http://schemas.microsoft.com/office/drawing/2014/main" id="{B339573B-80BD-0D7D-A391-D9EE085D8C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7539" name="Rectangle 2">
            <a:extLst>
              <a:ext uri="{FF2B5EF4-FFF2-40B4-BE49-F238E27FC236}">
                <a16:creationId xmlns:a16="http://schemas.microsoft.com/office/drawing/2014/main" id="{F61E6D58-439B-1147-1C1C-85B379451AE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">
            <a:extLst>
              <a:ext uri="{FF2B5EF4-FFF2-40B4-BE49-F238E27FC236}">
                <a16:creationId xmlns:a16="http://schemas.microsoft.com/office/drawing/2014/main" id="{1595E30E-4932-E762-4CA1-4EF47052A8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9587" name="Rectangle 2">
            <a:extLst>
              <a:ext uri="{FF2B5EF4-FFF2-40B4-BE49-F238E27FC236}">
                <a16:creationId xmlns:a16="http://schemas.microsoft.com/office/drawing/2014/main" id="{FFFAAC0A-BA97-1756-1049-69DBCF4A17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1">
            <a:extLst>
              <a:ext uri="{FF2B5EF4-FFF2-40B4-BE49-F238E27FC236}">
                <a16:creationId xmlns:a16="http://schemas.microsoft.com/office/drawing/2014/main" id="{44F52893-9E2E-2114-985D-750A7E17B8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1635" name="Rectangle 2">
            <a:extLst>
              <a:ext uri="{FF2B5EF4-FFF2-40B4-BE49-F238E27FC236}">
                <a16:creationId xmlns:a16="http://schemas.microsoft.com/office/drawing/2014/main" id="{3B2FD35E-A2A9-1FBD-1503-B5F38BECC5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1">
            <a:extLst>
              <a:ext uri="{FF2B5EF4-FFF2-40B4-BE49-F238E27FC236}">
                <a16:creationId xmlns:a16="http://schemas.microsoft.com/office/drawing/2014/main" id="{5EECDFEB-05BF-E4EB-FB8F-316C988D1D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683" name="Rectangle 2">
            <a:extLst>
              <a:ext uri="{FF2B5EF4-FFF2-40B4-BE49-F238E27FC236}">
                <a16:creationId xmlns:a16="http://schemas.microsoft.com/office/drawing/2014/main" id="{84D2287C-B0CD-926B-8117-961758065E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1">
            <a:extLst>
              <a:ext uri="{FF2B5EF4-FFF2-40B4-BE49-F238E27FC236}">
                <a16:creationId xmlns:a16="http://schemas.microsoft.com/office/drawing/2014/main" id="{31AE4D63-0C0D-985B-55E8-7996109091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5731" name="Rectangle 2">
            <a:extLst>
              <a:ext uri="{FF2B5EF4-FFF2-40B4-BE49-F238E27FC236}">
                <a16:creationId xmlns:a16="http://schemas.microsoft.com/office/drawing/2014/main" id="{A0D75D8C-DE4A-2052-783D-2FFEF7A6AF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">
            <a:extLst>
              <a:ext uri="{FF2B5EF4-FFF2-40B4-BE49-F238E27FC236}">
                <a16:creationId xmlns:a16="http://schemas.microsoft.com/office/drawing/2014/main" id="{AEB33B9A-4E43-24FA-1509-7C0F46182F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7779" name="Rectangle 2">
            <a:extLst>
              <a:ext uri="{FF2B5EF4-FFF2-40B4-BE49-F238E27FC236}">
                <a16:creationId xmlns:a16="http://schemas.microsoft.com/office/drawing/2014/main" id="{A7B1E5E3-B445-F224-F6E2-5B07CF7EB2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1">
            <a:extLst>
              <a:ext uri="{FF2B5EF4-FFF2-40B4-BE49-F238E27FC236}">
                <a16:creationId xmlns:a16="http://schemas.microsoft.com/office/drawing/2014/main" id="{937B0D60-C303-264E-151F-B2ACA92267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9827" name="Rectangle 2">
            <a:extLst>
              <a:ext uri="{FF2B5EF4-FFF2-40B4-BE49-F238E27FC236}">
                <a16:creationId xmlns:a16="http://schemas.microsoft.com/office/drawing/2014/main" id="{A99CFAA1-16ED-CC1D-C647-C71B60C38E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1">
            <a:extLst>
              <a:ext uri="{FF2B5EF4-FFF2-40B4-BE49-F238E27FC236}">
                <a16:creationId xmlns:a16="http://schemas.microsoft.com/office/drawing/2014/main" id="{7D3E38EA-DD0C-F074-3D7B-B8632FFB1A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1875" name="Rectangle 2">
            <a:extLst>
              <a:ext uri="{FF2B5EF4-FFF2-40B4-BE49-F238E27FC236}">
                <a16:creationId xmlns:a16="http://schemas.microsoft.com/office/drawing/2014/main" id="{603FADCA-657C-BED3-5E37-ED90B64B2F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">
            <a:extLst>
              <a:ext uri="{FF2B5EF4-FFF2-40B4-BE49-F238E27FC236}">
                <a16:creationId xmlns:a16="http://schemas.microsoft.com/office/drawing/2014/main" id="{431E97B8-7CC5-2DB6-92C3-9EC78743C8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23" name="Rectangle 2">
            <a:extLst>
              <a:ext uri="{FF2B5EF4-FFF2-40B4-BE49-F238E27FC236}">
                <a16:creationId xmlns:a16="http://schemas.microsoft.com/office/drawing/2014/main" id="{E27FA8C6-BAA5-21A9-2577-BE8EEEE423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">
            <a:extLst>
              <a:ext uri="{FF2B5EF4-FFF2-40B4-BE49-F238E27FC236}">
                <a16:creationId xmlns:a16="http://schemas.microsoft.com/office/drawing/2014/main" id="{FD7A3973-A71A-AF85-9C08-A34CCC0EB0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5971" name="Rectangle 2">
            <a:extLst>
              <a:ext uri="{FF2B5EF4-FFF2-40B4-BE49-F238E27FC236}">
                <a16:creationId xmlns:a16="http://schemas.microsoft.com/office/drawing/2014/main" id="{DBEA33B6-49E9-D04B-86E1-85AACD541B3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62DFCED3-39B5-7662-7C91-AA0903DCFD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D8393B14-6666-4779-BE08-7AADF8175F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">
            <a:extLst>
              <a:ext uri="{FF2B5EF4-FFF2-40B4-BE49-F238E27FC236}">
                <a16:creationId xmlns:a16="http://schemas.microsoft.com/office/drawing/2014/main" id="{D3335E7D-C43E-32B4-9A46-913819FE5F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8019" name="Rectangle 2">
            <a:extLst>
              <a:ext uri="{FF2B5EF4-FFF2-40B4-BE49-F238E27FC236}">
                <a16:creationId xmlns:a16="http://schemas.microsoft.com/office/drawing/2014/main" id="{8F3E1FDB-AC50-5145-DDAF-83C419C9FB4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1">
            <a:extLst>
              <a:ext uri="{FF2B5EF4-FFF2-40B4-BE49-F238E27FC236}">
                <a16:creationId xmlns:a16="http://schemas.microsoft.com/office/drawing/2014/main" id="{406C437A-4060-004A-73F3-95C0781B35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0067" name="Rectangle 2">
            <a:extLst>
              <a:ext uri="{FF2B5EF4-FFF2-40B4-BE49-F238E27FC236}">
                <a16:creationId xmlns:a16="http://schemas.microsoft.com/office/drawing/2014/main" id="{6CEA1173-8975-D542-EBDC-1EBB93EA04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1">
            <a:extLst>
              <a:ext uri="{FF2B5EF4-FFF2-40B4-BE49-F238E27FC236}">
                <a16:creationId xmlns:a16="http://schemas.microsoft.com/office/drawing/2014/main" id="{AE7A0652-88C9-3105-7FEF-329F818C3B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2115" name="Rectangle 2">
            <a:extLst>
              <a:ext uri="{FF2B5EF4-FFF2-40B4-BE49-F238E27FC236}">
                <a16:creationId xmlns:a16="http://schemas.microsoft.com/office/drawing/2014/main" id="{31A74384-F9B1-86BA-B45E-B64B4C9D14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1">
            <a:extLst>
              <a:ext uri="{FF2B5EF4-FFF2-40B4-BE49-F238E27FC236}">
                <a16:creationId xmlns:a16="http://schemas.microsoft.com/office/drawing/2014/main" id="{54674FE8-B59C-00FC-35E2-410A4927AA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63" name="Rectangle 2">
            <a:extLst>
              <a:ext uri="{FF2B5EF4-FFF2-40B4-BE49-F238E27FC236}">
                <a16:creationId xmlns:a16="http://schemas.microsoft.com/office/drawing/2014/main" id="{16DCD91B-34E1-D3AD-2751-3B937C8A2E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1">
            <a:extLst>
              <a:ext uri="{FF2B5EF4-FFF2-40B4-BE49-F238E27FC236}">
                <a16:creationId xmlns:a16="http://schemas.microsoft.com/office/drawing/2014/main" id="{EFF8A73D-E502-5ED6-B078-1390E75718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6211" name="Rectangle 2">
            <a:extLst>
              <a:ext uri="{FF2B5EF4-FFF2-40B4-BE49-F238E27FC236}">
                <a16:creationId xmlns:a16="http://schemas.microsoft.com/office/drawing/2014/main" id="{D6DD7422-C1AE-37B7-F91A-7808DED3A0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1">
            <a:extLst>
              <a:ext uri="{FF2B5EF4-FFF2-40B4-BE49-F238E27FC236}">
                <a16:creationId xmlns:a16="http://schemas.microsoft.com/office/drawing/2014/main" id="{65522176-BBF9-ADE2-8AF6-3F6EB19A37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8259" name="Rectangle 2">
            <a:extLst>
              <a:ext uri="{FF2B5EF4-FFF2-40B4-BE49-F238E27FC236}">
                <a16:creationId xmlns:a16="http://schemas.microsoft.com/office/drawing/2014/main" id="{243E2C8D-5AB6-0E76-3271-B1E794515AB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1">
            <a:extLst>
              <a:ext uri="{FF2B5EF4-FFF2-40B4-BE49-F238E27FC236}">
                <a16:creationId xmlns:a16="http://schemas.microsoft.com/office/drawing/2014/main" id="{746920B1-616F-E91C-B5C3-53FDD44707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0307" name="Rectangle 2">
            <a:extLst>
              <a:ext uri="{FF2B5EF4-FFF2-40B4-BE49-F238E27FC236}">
                <a16:creationId xmlns:a16="http://schemas.microsoft.com/office/drawing/2014/main" id="{9415CC61-0639-CB6C-5FF0-F0D6A5326C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1">
            <a:extLst>
              <a:ext uri="{FF2B5EF4-FFF2-40B4-BE49-F238E27FC236}">
                <a16:creationId xmlns:a16="http://schemas.microsoft.com/office/drawing/2014/main" id="{6018FDC2-4467-5D03-3039-C5AF0DB3D4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2355" name="Rectangle 2">
            <a:extLst>
              <a:ext uri="{FF2B5EF4-FFF2-40B4-BE49-F238E27FC236}">
                <a16:creationId xmlns:a16="http://schemas.microsoft.com/office/drawing/2014/main" id="{E2E3AEE7-4DCB-2C27-9865-4732277C4A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1">
            <a:extLst>
              <a:ext uri="{FF2B5EF4-FFF2-40B4-BE49-F238E27FC236}">
                <a16:creationId xmlns:a16="http://schemas.microsoft.com/office/drawing/2014/main" id="{597C68DA-3BFC-9488-BBE4-AD919989EB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03" name="Rectangle 2">
            <a:extLst>
              <a:ext uri="{FF2B5EF4-FFF2-40B4-BE49-F238E27FC236}">
                <a16:creationId xmlns:a16="http://schemas.microsoft.com/office/drawing/2014/main" id="{5BD615DE-E6F5-CBF3-DC3E-8B4275DA2F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">
            <a:extLst>
              <a:ext uri="{FF2B5EF4-FFF2-40B4-BE49-F238E27FC236}">
                <a16:creationId xmlns:a16="http://schemas.microsoft.com/office/drawing/2014/main" id="{D24A0FBE-9195-00FC-586F-250EF43E6F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6451" name="Rectangle 2">
            <a:extLst>
              <a:ext uri="{FF2B5EF4-FFF2-40B4-BE49-F238E27FC236}">
                <a16:creationId xmlns:a16="http://schemas.microsoft.com/office/drawing/2014/main" id="{0A345D7E-B553-9289-F79F-D2BC662DFA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>
            <a:extLst>
              <a:ext uri="{FF2B5EF4-FFF2-40B4-BE49-F238E27FC236}">
                <a16:creationId xmlns:a16="http://schemas.microsoft.com/office/drawing/2014/main" id="{95CFE058-9701-987A-7964-A120F8E513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FDB03F7-934A-F606-2699-DAA4980D75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">
            <a:extLst>
              <a:ext uri="{FF2B5EF4-FFF2-40B4-BE49-F238E27FC236}">
                <a16:creationId xmlns:a16="http://schemas.microsoft.com/office/drawing/2014/main" id="{7FC5F45A-7916-1896-2316-D4AD20946B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8499" name="Rectangle 2">
            <a:extLst>
              <a:ext uri="{FF2B5EF4-FFF2-40B4-BE49-F238E27FC236}">
                <a16:creationId xmlns:a16="http://schemas.microsoft.com/office/drawing/2014/main" id="{718F847E-8851-997C-CDF8-2A52EE6EEC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1">
            <a:extLst>
              <a:ext uri="{FF2B5EF4-FFF2-40B4-BE49-F238E27FC236}">
                <a16:creationId xmlns:a16="http://schemas.microsoft.com/office/drawing/2014/main" id="{80F3BC51-23D9-E523-DFD6-A5BB7FB725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0547" name="Rectangle 2">
            <a:extLst>
              <a:ext uri="{FF2B5EF4-FFF2-40B4-BE49-F238E27FC236}">
                <a16:creationId xmlns:a16="http://schemas.microsoft.com/office/drawing/2014/main" id="{C5FEE215-937F-063C-A434-D915A188F1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">
            <a:extLst>
              <a:ext uri="{FF2B5EF4-FFF2-40B4-BE49-F238E27FC236}">
                <a16:creationId xmlns:a16="http://schemas.microsoft.com/office/drawing/2014/main" id="{5AB09986-636A-EE29-A9B7-B7BF763DA4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2595" name="Rectangle 2">
            <a:extLst>
              <a:ext uri="{FF2B5EF4-FFF2-40B4-BE49-F238E27FC236}">
                <a16:creationId xmlns:a16="http://schemas.microsoft.com/office/drawing/2014/main" id="{E1EED63F-4656-A89E-A2C5-3E6232DDC2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">
            <a:extLst>
              <a:ext uri="{FF2B5EF4-FFF2-40B4-BE49-F238E27FC236}">
                <a16:creationId xmlns:a16="http://schemas.microsoft.com/office/drawing/2014/main" id="{2E5367C8-D087-EAB0-B93D-E3E4D879EF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43" name="Rectangle 2">
            <a:extLst>
              <a:ext uri="{FF2B5EF4-FFF2-40B4-BE49-F238E27FC236}">
                <a16:creationId xmlns:a16="http://schemas.microsoft.com/office/drawing/2014/main" id="{8B1843C9-ABA5-DAD2-FA37-9776838BC4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">
            <a:extLst>
              <a:ext uri="{FF2B5EF4-FFF2-40B4-BE49-F238E27FC236}">
                <a16:creationId xmlns:a16="http://schemas.microsoft.com/office/drawing/2014/main" id="{977FF76A-853D-A3F1-67C3-3F4533726A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6691" name="Rectangle 2">
            <a:extLst>
              <a:ext uri="{FF2B5EF4-FFF2-40B4-BE49-F238E27FC236}">
                <a16:creationId xmlns:a16="http://schemas.microsoft.com/office/drawing/2014/main" id="{996B5413-CC52-052F-D51A-A7A64BB2D1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">
            <a:extLst>
              <a:ext uri="{FF2B5EF4-FFF2-40B4-BE49-F238E27FC236}">
                <a16:creationId xmlns:a16="http://schemas.microsoft.com/office/drawing/2014/main" id="{9A9BB0A9-376F-5DEA-7A35-D006BB69B3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8739" name="Rectangle 2">
            <a:extLst>
              <a:ext uri="{FF2B5EF4-FFF2-40B4-BE49-F238E27FC236}">
                <a16:creationId xmlns:a16="http://schemas.microsoft.com/office/drawing/2014/main" id="{CE06F490-DBB7-37E7-5AF3-52F711AF09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1">
            <a:extLst>
              <a:ext uri="{FF2B5EF4-FFF2-40B4-BE49-F238E27FC236}">
                <a16:creationId xmlns:a16="http://schemas.microsoft.com/office/drawing/2014/main" id="{BBD2A1A4-40A3-499B-E843-2D3F69825E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0787" name="Rectangle 2">
            <a:extLst>
              <a:ext uri="{FF2B5EF4-FFF2-40B4-BE49-F238E27FC236}">
                <a16:creationId xmlns:a16="http://schemas.microsoft.com/office/drawing/2014/main" id="{1EBEE98C-1C75-9AC0-A649-FDDA94ED09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1">
            <a:extLst>
              <a:ext uri="{FF2B5EF4-FFF2-40B4-BE49-F238E27FC236}">
                <a16:creationId xmlns:a16="http://schemas.microsoft.com/office/drawing/2014/main" id="{8576ECD2-C846-814D-E224-E6FFCE752E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2835" name="Rectangle 2">
            <a:extLst>
              <a:ext uri="{FF2B5EF4-FFF2-40B4-BE49-F238E27FC236}">
                <a16:creationId xmlns:a16="http://schemas.microsoft.com/office/drawing/2014/main" id="{CE156113-A2FE-8EC2-22BA-FB72F9DF84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">
            <a:extLst>
              <a:ext uri="{FF2B5EF4-FFF2-40B4-BE49-F238E27FC236}">
                <a16:creationId xmlns:a16="http://schemas.microsoft.com/office/drawing/2014/main" id="{11A3B633-3468-68D3-D252-5C2CBC7B2A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883" name="Rectangle 2">
            <a:extLst>
              <a:ext uri="{FF2B5EF4-FFF2-40B4-BE49-F238E27FC236}">
                <a16:creationId xmlns:a16="http://schemas.microsoft.com/office/drawing/2014/main" id="{168EB95A-AF68-7816-DA76-B168D59317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1">
            <a:extLst>
              <a:ext uri="{FF2B5EF4-FFF2-40B4-BE49-F238E27FC236}">
                <a16:creationId xmlns:a16="http://schemas.microsoft.com/office/drawing/2014/main" id="{8808F098-EF22-CBF6-6AEF-16452DB385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6931" name="Rectangle 2">
            <a:extLst>
              <a:ext uri="{FF2B5EF4-FFF2-40B4-BE49-F238E27FC236}">
                <a16:creationId xmlns:a16="http://schemas.microsoft.com/office/drawing/2014/main" id="{73EC6F9F-892B-3027-AE49-31D57D3D3F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>
            <a:extLst>
              <a:ext uri="{FF2B5EF4-FFF2-40B4-BE49-F238E27FC236}">
                <a16:creationId xmlns:a16="http://schemas.microsoft.com/office/drawing/2014/main" id="{EEF80D41-6B02-BD45-3751-4F54B5601E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1B0F9F3-BB2B-35A2-9CB9-94E5AED388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1">
            <a:extLst>
              <a:ext uri="{FF2B5EF4-FFF2-40B4-BE49-F238E27FC236}">
                <a16:creationId xmlns:a16="http://schemas.microsoft.com/office/drawing/2014/main" id="{247832FF-A8FC-8B32-47DB-2D012CF0AC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8979" name="Rectangle 2">
            <a:extLst>
              <a:ext uri="{FF2B5EF4-FFF2-40B4-BE49-F238E27FC236}">
                <a16:creationId xmlns:a16="http://schemas.microsoft.com/office/drawing/2014/main" id="{9B669B31-8941-1A15-B7E4-7084697973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1">
            <a:extLst>
              <a:ext uri="{FF2B5EF4-FFF2-40B4-BE49-F238E27FC236}">
                <a16:creationId xmlns:a16="http://schemas.microsoft.com/office/drawing/2014/main" id="{784A43C9-EAD7-5384-C3F5-863BF72AA9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1027" name="Rectangle 2">
            <a:extLst>
              <a:ext uri="{FF2B5EF4-FFF2-40B4-BE49-F238E27FC236}">
                <a16:creationId xmlns:a16="http://schemas.microsoft.com/office/drawing/2014/main" id="{D9A25189-6705-DDE3-0D55-A2140EC03C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">
            <a:extLst>
              <a:ext uri="{FF2B5EF4-FFF2-40B4-BE49-F238E27FC236}">
                <a16:creationId xmlns:a16="http://schemas.microsoft.com/office/drawing/2014/main" id="{A0ED8755-94CB-9F23-F6D6-49E12B6BB0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3075" name="Rectangle 2">
            <a:extLst>
              <a:ext uri="{FF2B5EF4-FFF2-40B4-BE49-F238E27FC236}">
                <a16:creationId xmlns:a16="http://schemas.microsoft.com/office/drawing/2014/main" id="{0BD2E285-20F4-BA01-20AB-9B27280F482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">
            <a:extLst>
              <a:ext uri="{FF2B5EF4-FFF2-40B4-BE49-F238E27FC236}">
                <a16:creationId xmlns:a16="http://schemas.microsoft.com/office/drawing/2014/main" id="{F60664AF-73C7-B1AA-C75B-5DD04C1D94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23" name="Rectangle 2">
            <a:extLst>
              <a:ext uri="{FF2B5EF4-FFF2-40B4-BE49-F238E27FC236}">
                <a16:creationId xmlns:a16="http://schemas.microsoft.com/office/drawing/2014/main" id="{612A259B-E778-C011-DB5E-56242D80F3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1">
            <a:extLst>
              <a:ext uri="{FF2B5EF4-FFF2-40B4-BE49-F238E27FC236}">
                <a16:creationId xmlns:a16="http://schemas.microsoft.com/office/drawing/2014/main" id="{8C8FEF06-5BEF-BB5A-082C-8EF6427F23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7171" name="Rectangle 2">
            <a:extLst>
              <a:ext uri="{FF2B5EF4-FFF2-40B4-BE49-F238E27FC236}">
                <a16:creationId xmlns:a16="http://schemas.microsoft.com/office/drawing/2014/main" id="{68C70376-8BFD-3E88-3987-EFE0DF16A7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">
            <a:extLst>
              <a:ext uri="{FF2B5EF4-FFF2-40B4-BE49-F238E27FC236}">
                <a16:creationId xmlns:a16="http://schemas.microsoft.com/office/drawing/2014/main" id="{7E4EA83A-61F8-A9FB-928C-8DAB07E43C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9219" name="Rectangle 2">
            <a:extLst>
              <a:ext uri="{FF2B5EF4-FFF2-40B4-BE49-F238E27FC236}">
                <a16:creationId xmlns:a16="http://schemas.microsoft.com/office/drawing/2014/main" id="{ACDF33E0-E6B7-07B0-4B81-3FC076E5E0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1">
            <a:extLst>
              <a:ext uri="{FF2B5EF4-FFF2-40B4-BE49-F238E27FC236}">
                <a16:creationId xmlns:a16="http://schemas.microsoft.com/office/drawing/2014/main" id="{D9B893EE-8730-7107-487E-84F896CFDB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1267" name="Rectangle 2">
            <a:extLst>
              <a:ext uri="{FF2B5EF4-FFF2-40B4-BE49-F238E27FC236}">
                <a16:creationId xmlns:a16="http://schemas.microsoft.com/office/drawing/2014/main" id="{090F1036-1A96-DB7F-57A5-F3A0BE1072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1">
            <a:extLst>
              <a:ext uri="{FF2B5EF4-FFF2-40B4-BE49-F238E27FC236}">
                <a16:creationId xmlns:a16="http://schemas.microsoft.com/office/drawing/2014/main" id="{CF874B3E-BF6C-A8EE-92F7-73B6C58D72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3315" name="Rectangle 2">
            <a:extLst>
              <a:ext uri="{FF2B5EF4-FFF2-40B4-BE49-F238E27FC236}">
                <a16:creationId xmlns:a16="http://schemas.microsoft.com/office/drawing/2014/main" id="{4669E83B-72AA-1804-5481-A6AC21B1CF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1">
            <a:extLst>
              <a:ext uri="{FF2B5EF4-FFF2-40B4-BE49-F238E27FC236}">
                <a16:creationId xmlns:a16="http://schemas.microsoft.com/office/drawing/2014/main" id="{CAE05DDD-95B6-1D1E-22EF-9BA258DCC5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63" name="Rectangle 2">
            <a:extLst>
              <a:ext uri="{FF2B5EF4-FFF2-40B4-BE49-F238E27FC236}">
                <a16:creationId xmlns:a16="http://schemas.microsoft.com/office/drawing/2014/main" id="{A70E9EBC-D708-C90A-2C7E-3B2877E042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">
            <a:extLst>
              <a:ext uri="{FF2B5EF4-FFF2-40B4-BE49-F238E27FC236}">
                <a16:creationId xmlns:a16="http://schemas.microsoft.com/office/drawing/2014/main" id="{0819D292-C8F6-F607-3645-2B9516D9C4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7411" name="Rectangle 2">
            <a:extLst>
              <a:ext uri="{FF2B5EF4-FFF2-40B4-BE49-F238E27FC236}">
                <a16:creationId xmlns:a16="http://schemas.microsoft.com/office/drawing/2014/main" id="{1E1B7BCC-A5AC-7650-600A-9D2AD9A841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8F49B47D-22AB-E142-18F9-45AB7C4982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BD51A82-632A-8F6D-EAD4-3697482E5C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>
            <a:extLst>
              <a:ext uri="{FF2B5EF4-FFF2-40B4-BE49-F238E27FC236}">
                <a16:creationId xmlns:a16="http://schemas.microsoft.com/office/drawing/2014/main" id="{17D490E2-C651-A12D-7725-38A2CADD50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BD24D1C4-1363-A557-F28B-ABAD4AAD8B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">
            <a:extLst>
              <a:ext uri="{FF2B5EF4-FFF2-40B4-BE49-F238E27FC236}">
                <a16:creationId xmlns:a16="http://schemas.microsoft.com/office/drawing/2014/main" id="{FEDF242C-0AE5-E576-C004-F07C22D20C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9459" name="Rectangle 2">
            <a:extLst>
              <a:ext uri="{FF2B5EF4-FFF2-40B4-BE49-F238E27FC236}">
                <a16:creationId xmlns:a16="http://schemas.microsoft.com/office/drawing/2014/main" id="{98190A1E-1B42-33A7-50A0-223FD21E79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1">
            <a:extLst>
              <a:ext uri="{FF2B5EF4-FFF2-40B4-BE49-F238E27FC236}">
                <a16:creationId xmlns:a16="http://schemas.microsoft.com/office/drawing/2014/main" id="{C518FEBC-A145-EA3E-C664-3D04C77BD2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1507" name="Rectangle 2">
            <a:extLst>
              <a:ext uri="{FF2B5EF4-FFF2-40B4-BE49-F238E27FC236}">
                <a16:creationId xmlns:a16="http://schemas.microsoft.com/office/drawing/2014/main" id="{572C8828-0EFA-82DA-6576-FEAA2BAB59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1">
            <a:extLst>
              <a:ext uri="{FF2B5EF4-FFF2-40B4-BE49-F238E27FC236}">
                <a16:creationId xmlns:a16="http://schemas.microsoft.com/office/drawing/2014/main" id="{FD31C28B-A454-6354-890B-A98E52A664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3555" name="Rectangle 2">
            <a:extLst>
              <a:ext uri="{FF2B5EF4-FFF2-40B4-BE49-F238E27FC236}">
                <a16:creationId xmlns:a16="http://schemas.microsoft.com/office/drawing/2014/main" id="{EF40028A-DE3F-C46E-79A1-E35AA5F19CD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1">
            <a:extLst>
              <a:ext uri="{FF2B5EF4-FFF2-40B4-BE49-F238E27FC236}">
                <a16:creationId xmlns:a16="http://schemas.microsoft.com/office/drawing/2014/main" id="{6C32C682-B7AB-AA20-A5A9-BFBB46876B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03" name="Rectangle 2">
            <a:extLst>
              <a:ext uri="{FF2B5EF4-FFF2-40B4-BE49-F238E27FC236}">
                <a16:creationId xmlns:a16="http://schemas.microsoft.com/office/drawing/2014/main" id="{A353EC22-A134-54D5-01DE-F0F416971D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1">
            <a:extLst>
              <a:ext uri="{FF2B5EF4-FFF2-40B4-BE49-F238E27FC236}">
                <a16:creationId xmlns:a16="http://schemas.microsoft.com/office/drawing/2014/main" id="{0A45644E-FED8-998B-1151-3E3B29B92D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7651" name="Rectangle 2">
            <a:extLst>
              <a:ext uri="{FF2B5EF4-FFF2-40B4-BE49-F238E27FC236}">
                <a16:creationId xmlns:a16="http://schemas.microsoft.com/office/drawing/2014/main" id="{0A261CD7-E93E-A9B4-B9F2-A83107047D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1">
            <a:extLst>
              <a:ext uri="{FF2B5EF4-FFF2-40B4-BE49-F238E27FC236}">
                <a16:creationId xmlns:a16="http://schemas.microsoft.com/office/drawing/2014/main" id="{6175BD9F-1B39-94B1-963F-B24CDACCBA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9699" name="Rectangle 2">
            <a:extLst>
              <a:ext uri="{FF2B5EF4-FFF2-40B4-BE49-F238E27FC236}">
                <a16:creationId xmlns:a16="http://schemas.microsoft.com/office/drawing/2014/main" id="{36A4A2E8-AAF0-B991-5866-73BE2A4FA3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1">
            <a:extLst>
              <a:ext uri="{FF2B5EF4-FFF2-40B4-BE49-F238E27FC236}">
                <a16:creationId xmlns:a16="http://schemas.microsoft.com/office/drawing/2014/main" id="{0082D854-DB57-EBBF-11F2-420BA80A10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1747" name="Rectangle 2">
            <a:extLst>
              <a:ext uri="{FF2B5EF4-FFF2-40B4-BE49-F238E27FC236}">
                <a16:creationId xmlns:a16="http://schemas.microsoft.com/office/drawing/2014/main" id="{C9E65D29-0018-1721-D915-1F079FFAF9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1">
            <a:extLst>
              <a:ext uri="{FF2B5EF4-FFF2-40B4-BE49-F238E27FC236}">
                <a16:creationId xmlns:a16="http://schemas.microsoft.com/office/drawing/2014/main" id="{8877992D-93A7-D356-43EE-CE8E3B4865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3795" name="Rectangle 2">
            <a:extLst>
              <a:ext uri="{FF2B5EF4-FFF2-40B4-BE49-F238E27FC236}">
                <a16:creationId xmlns:a16="http://schemas.microsoft.com/office/drawing/2014/main" id="{CFC327C1-EC33-CC6A-5CEC-1CEAA7DDC9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">
            <a:extLst>
              <a:ext uri="{FF2B5EF4-FFF2-40B4-BE49-F238E27FC236}">
                <a16:creationId xmlns:a16="http://schemas.microsoft.com/office/drawing/2014/main" id="{5991D67F-9143-B69E-81F5-C66CDAD71A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43" name="Rectangle 2">
            <a:extLst>
              <a:ext uri="{FF2B5EF4-FFF2-40B4-BE49-F238E27FC236}">
                <a16:creationId xmlns:a16="http://schemas.microsoft.com/office/drawing/2014/main" id="{B5D00ED0-8764-6C8B-C12B-E837711217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1">
            <a:extLst>
              <a:ext uri="{FF2B5EF4-FFF2-40B4-BE49-F238E27FC236}">
                <a16:creationId xmlns:a16="http://schemas.microsoft.com/office/drawing/2014/main" id="{8FA74141-FC68-0A64-F2D5-F718FE53F3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7891" name="Rectangle 2">
            <a:extLst>
              <a:ext uri="{FF2B5EF4-FFF2-40B4-BE49-F238E27FC236}">
                <a16:creationId xmlns:a16="http://schemas.microsoft.com/office/drawing/2014/main" id="{42DE77B3-737F-426C-4F0F-DC55AC36E6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>
            <a:extLst>
              <a:ext uri="{FF2B5EF4-FFF2-40B4-BE49-F238E27FC236}">
                <a16:creationId xmlns:a16="http://schemas.microsoft.com/office/drawing/2014/main" id="{D279E498-9696-2C12-45F3-756361FA17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567912CF-74C4-3058-74BC-052CC4D82C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1">
            <a:extLst>
              <a:ext uri="{FF2B5EF4-FFF2-40B4-BE49-F238E27FC236}">
                <a16:creationId xmlns:a16="http://schemas.microsoft.com/office/drawing/2014/main" id="{51C34D86-E849-1552-F585-3C9F274A7C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9939" name="Rectangle 2">
            <a:extLst>
              <a:ext uri="{FF2B5EF4-FFF2-40B4-BE49-F238E27FC236}">
                <a16:creationId xmlns:a16="http://schemas.microsoft.com/office/drawing/2014/main" id="{C250729B-1611-1EAC-D9E7-ED652C9DDC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1">
            <a:extLst>
              <a:ext uri="{FF2B5EF4-FFF2-40B4-BE49-F238E27FC236}">
                <a16:creationId xmlns:a16="http://schemas.microsoft.com/office/drawing/2014/main" id="{7E78AB46-506A-9C72-F3A9-78C764423E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1987" name="Rectangle 2">
            <a:extLst>
              <a:ext uri="{FF2B5EF4-FFF2-40B4-BE49-F238E27FC236}">
                <a16:creationId xmlns:a16="http://schemas.microsoft.com/office/drawing/2014/main" id="{7DAF005A-AB8D-62ED-ECFC-144569DFDD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1">
            <a:extLst>
              <a:ext uri="{FF2B5EF4-FFF2-40B4-BE49-F238E27FC236}">
                <a16:creationId xmlns:a16="http://schemas.microsoft.com/office/drawing/2014/main" id="{774225B0-DE8E-5B52-E972-9249810374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4035" name="Rectangle 2">
            <a:extLst>
              <a:ext uri="{FF2B5EF4-FFF2-40B4-BE49-F238E27FC236}">
                <a16:creationId xmlns:a16="http://schemas.microsoft.com/office/drawing/2014/main" id="{8E1222BA-09EE-F8CC-EDF9-D1136A7E12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1">
            <a:extLst>
              <a:ext uri="{FF2B5EF4-FFF2-40B4-BE49-F238E27FC236}">
                <a16:creationId xmlns:a16="http://schemas.microsoft.com/office/drawing/2014/main" id="{9807B373-C4C2-854B-C54B-84B56AB908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083" name="Rectangle 2">
            <a:extLst>
              <a:ext uri="{FF2B5EF4-FFF2-40B4-BE49-F238E27FC236}">
                <a16:creationId xmlns:a16="http://schemas.microsoft.com/office/drawing/2014/main" id="{998EF7E5-ABA4-90DB-1FD3-0C83658937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1">
            <a:extLst>
              <a:ext uri="{FF2B5EF4-FFF2-40B4-BE49-F238E27FC236}">
                <a16:creationId xmlns:a16="http://schemas.microsoft.com/office/drawing/2014/main" id="{7F226F98-3BAD-541D-0EAB-BFDC6AF07A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8131" name="Rectangle 2">
            <a:extLst>
              <a:ext uri="{FF2B5EF4-FFF2-40B4-BE49-F238E27FC236}">
                <a16:creationId xmlns:a16="http://schemas.microsoft.com/office/drawing/2014/main" id="{9C6E67E2-D0E8-A34E-A06B-7B6708510CF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1">
            <a:extLst>
              <a:ext uri="{FF2B5EF4-FFF2-40B4-BE49-F238E27FC236}">
                <a16:creationId xmlns:a16="http://schemas.microsoft.com/office/drawing/2014/main" id="{37CFF1FF-A1FA-0AFE-59A9-C2323A91FC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0179" name="Rectangle 2">
            <a:extLst>
              <a:ext uri="{FF2B5EF4-FFF2-40B4-BE49-F238E27FC236}">
                <a16:creationId xmlns:a16="http://schemas.microsoft.com/office/drawing/2014/main" id="{C95FCC7B-469B-C83D-5D79-8A2F6F500C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1">
            <a:extLst>
              <a:ext uri="{FF2B5EF4-FFF2-40B4-BE49-F238E27FC236}">
                <a16:creationId xmlns:a16="http://schemas.microsoft.com/office/drawing/2014/main" id="{35C61BDB-97D0-9265-C19E-033D43D566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2227" name="Rectangle 2">
            <a:extLst>
              <a:ext uri="{FF2B5EF4-FFF2-40B4-BE49-F238E27FC236}">
                <a16:creationId xmlns:a16="http://schemas.microsoft.com/office/drawing/2014/main" id="{0430A720-9C98-6ADD-1AB7-93736108A2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1">
            <a:extLst>
              <a:ext uri="{FF2B5EF4-FFF2-40B4-BE49-F238E27FC236}">
                <a16:creationId xmlns:a16="http://schemas.microsoft.com/office/drawing/2014/main" id="{AF3BAAD1-A2EA-37F0-0683-EFE06D38E5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4275" name="Rectangle 2">
            <a:extLst>
              <a:ext uri="{FF2B5EF4-FFF2-40B4-BE49-F238E27FC236}">
                <a16:creationId xmlns:a16="http://schemas.microsoft.com/office/drawing/2014/main" id="{DE18B064-C2A6-065A-A0F8-93C9747379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1">
            <a:extLst>
              <a:ext uri="{FF2B5EF4-FFF2-40B4-BE49-F238E27FC236}">
                <a16:creationId xmlns:a16="http://schemas.microsoft.com/office/drawing/2014/main" id="{83987403-134A-0210-164B-8DDDD3C9E3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23" name="Rectangle 2">
            <a:extLst>
              <a:ext uri="{FF2B5EF4-FFF2-40B4-BE49-F238E27FC236}">
                <a16:creationId xmlns:a16="http://schemas.microsoft.com/office/drawing/2014/main" id="{C3D9AAF8-BD46-49C1-6BBE-CA088E6373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1">
            <a:extLst>
              <a:ext uri="{FF2B5EF4-FFF2-40B4-BE49-F238E27FC236}">
                <a16:creationId xmlns:a16="http://schemas.microsoft.com/office/drawing/2014/main" id="{5CC770C4-4350-02AA-AC9F-7C44F1AB2D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8371" name="Rectangle 2">
            <a:extLst>
              <a:ext uri="{FF2B5EF4-FFF2-40B4-BE49-F238E27FC236}">
                <a16:creationId xmlns:a16="http://schemas.microsoft.com/office/drawing/2014/main" id="{A1DE4494-67D6-9B6E-E736-0F34B1248F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>
            <a:extLst>
              <a:ext uri="{FF2B5EF4-FFF2-40B4-BE49-F238E27FC236}">
                <a16:creationId xmlns:a16="http://schemas.microsoft.com/office/drawing/2014/main" id="{E1E7690D-32C8-8780-988C-A98BE5DC81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458BFC14-5220-9DB6-9674-AE2D1B8017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1">
            <a:extLst>
              <a:ext uri="{FF2B5EF4-FFF2-40B4-BE49-F238E27FC236}">
                <a16:creationId xmlns:a16="http://schemas.microsoft.com/office/drawing/2014/main" id="{EB62ED8D-6E28-D201-DFA0-C25AD839BC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0419" name="Rectangle 2">
            <a:extLst>
              <a:ext uri="{FF2B5EF4-FFF2-40B4-BE49-F238E27FC236}">
                <a16:creationId xmlns:a16="http://schemas.microsoft.com/office/drawing/2014/main" id="{FB8AD2CF-F056-CD92-E8DB-F7C51E4B41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1">
            <a:extLst>
              <a:ext uri="{FF2B5EF4-FFF2-40B4-BE49-F238E27FC236}">
                <a16:creationId xmlns:a16="http://schemas.microsoft.com/office/drawing/2014/main" id="{67AEF3CC-518C-2649-1168-0CC89FFCC8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2467" name="Rectangle 2">
            <a:extLst>
              <a:ext uri="{FF2B5EF4-FFF2-40B4-BE49-F238E27FC236}">
                <a16:creationId xmlns:a16="http://schemas.microsoft.com/office/drawing/2014/main" id="{93D45A0E-EC85-59A0-9521-3DF9E48096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1">
            <a:extLst>
              <a:ext uri="{FF2B5EF4-FFF2-40B4-BE49-F238E27FC236}">
                <a16:creationId xmlns:a16="http://schemas.microsoft.com/office/drawing/2014/main" id="{3781588B-08B6-BC20-DEA9-675F304328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4515" name="Rectangle 2">
            <a:extLst>
              <a:ext uri="{FF2B5EF4-FFF2-40B4-BE49-F238E27FC236}">
                <a16:creationId xmlns:a16="http://schemas.microsoft.com/office/drawing/2014/main" id="{6C83F951-A2AD-E9EF-73B0-82B2531FB1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1">
            <a:extLst>
              <a:ext uri="{FF2B5EF4-FFF2-40B4-BE49-F238E27FC236}">
                <a16:creationId xmlns:a16="http://schemas.microsoft.com/office/drawing/2014/main" id="{2EAD4AB7-7E2D-FF1E-10F3-1B28145A7F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63" name="Rectangle 2">
            <a:extLst>
              <a:ext uri="{FF2B5EF4-FFF2-40B4-BE49-F238E27FC236}">
                <a16:creationId xmlns:a16="http://schemas.microsoft.com/office/drawing/2014/main" id="{F1EE0A4B-08D9-3D8A-2873-4190E3FBFF3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1">
            <a:extLst>
              <a:ext uri="{FF2B5EF4-FFF2-40B4-BE49-F238E27FC236}">
                <a16:creationId xmlns:a16="http://schemas.microsoft.com/office/drawing/2014/main" id="{C353EC0C-846A-0672-C638-1683098D47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8611" name="Rectangle 2">
            <a:extLst>
              <a:ext uri="{FF2B5EF4-FFF2-40B4-BE49-F238E27FC236}">
                <a16:creationId xmlns:a16="http://schemas.microsoft.com/office/drawing/2014/main" id="{C698370B-3B5E-7EE1-5293-35CD3803B1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1">
            <a:extLst>
              <a:ext uri="{FF2B5EF4-FFF2-40B4-BE49-F238E27FC236}">
                <a16:creationId xmlns:a16="http://schemas.microsoft.com/office/drawing/2014/main" id="{BD6AEDE5-FF99-8521-9F4E-69B8A8879D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0659" name="Rectangle 2">
            <a:extLst>
              <a:ext uri="{FF2B5EF4-FFF2-40B4-BE49-F238E27FC236}">
                <a16:creationId xmlns:a16="http://schemas.microsoft.com/office/drawing/2014/main" id="{B198E33E-2DEF-4DC6-33B3-E956E53F62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1">
            <a:extLst>
              <a:ext uri="{FF2B5EF4-FFF2-40B4-BE49-F238E27FC236}">
                <a16:creationId xmlns:a16="http://schemas.microsoft.com/office/drawing/2014/main" id="{70488509-28E9-FFCE-480C-6F8E0F66DF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2707" name="Rectangle 2">
            <a:extLst>
              <a:ext uri="{FF2B5EF4-FFF2-40B4-BE49-F238E27FC236}">
                <a16:creationId xmlns:a16="http://schemas.microsoft.com/office/drawing/2014/main" id="{305B5BC3-F16B-FEE7-B229-FF937BACF3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1">
            <a:extLst>
              <a:ext uri="{FF2B5EF4-FFF2-40B4-BE49-F238E27FC236}">
                <a16:creationId xmlns:a16="http://schemas.microsoft.com/office/drawing/2014/main" id="{EF0A5E7A-1A40-523B-D9F8-E9D7258FDD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4755" name="Rectangle 2">
            <a:extLst>
              <a:ext uri="{FF2B5EF4-FFF2-40B4-BE49-F238E27FC236}">
                <a16:creationId xmlns:a16="http://schemas.microsoft.com/office/drawing/2014/main" id="{13CB50C4-0659-8A9E-B530-CF13F71121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1">
            <a:extLst>
              <a:ext uri="{FF2B5EF4-FFF2-40B4-BE49-F238E27FC236}">
                <a16:creationId xmlns:a16="http://schemas.microsoft.com/office/drawing/2014/main" id="{61C467C7-F319-AE61-0EA2-B5BB14CBA4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03" name="Rectangle 2">
            <a:extLst>
              <a:ext uri="{FF2B5EF4-FFF2-40B4-BE49-F238E27FC236}">
                <a16:creationId xmlns:a16="http://schemas.microsoft.com/office/drawing/2014/main" id="{A67E3B0B-0DB5-F3B5-A6A3-B35E3EEF68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1">
            <a:extLst>
              <a:ext uri="{FF2B5EF4-FFF2-40B4-BE49-F238E27FC236}">
                <a16:creationId xmlns:a16="http://schemas.microsoft.com/office/drawing/2014/main" id="{187AF498-238B-EFCD-4765-C967BB418C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8851" name="Rectangle 2">
            <a:extLst>
              <a:ext uri="{FF2B5EF4-FFF2-40B4-BE49-F238E27FC236}">
                <a16:creationId xmlns:a16="http://schemas.microsoft.com/office/drawing/2014/main" id="{9C177DEA-3AD6-D6C6-5C04-3387251389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>
            <a:extLst>
              <a:ext uri="{FF2B5EF4-FFF2-40B4-BE49-F238E27FC236}">
                <a16:creationId xmlns:a16="http://schemas.microsoft.com/office/drawing/2014/main" id="{C86BCBD7-C783-476B-53BB-AB4540C326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E7B48B3-7D02-194D-D132-E2B75E9ECE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">
            <a:extLst>
              <a:ext uri="{FF2B5EF4-FFF2-40B4-BE49-F238E27FC236}">
                <a16:creationId xmlns:a16="http://schemas.microsoft.com/office/drawing/2014/main" id="{D43F1885-8C7B-3E6B-18C7-19B7DE485C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0899" name="Rectangle 2">
            <a:extLst>
              <a:ext uri="{FF2B5EF4-FFF2-40B4-BE49-F238E27FC236}">
                <a16:creationId xmlns:a16="http://schemas.microsoft.com/office/drawing/2014/main" id="{5D10718B-4702-7723-E3CA-387180BFDB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1">
            <a:extLst>
              <a:ext uri="{FF2B5EF4-FFF2-40B4-BE49-F238E27FC236}">
                <a16:creationId xmlns:a16="http://schemas.microsoft.com/office/drawing/2014/main" id="{81ADE88B-8A0F-E628-9D1C-CA921374ED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2947" name="Rectangle 2">
            <a:extLst>
              <a:ext uri="{FF2B5EF4-FFF2-40B4-BE49-F238E27FC236}">
                <a16:creationId xmlns:a16="http://schemas.microsoft.com/office/drawing/2014/main" id="{8C4AD688-52AD-5BD8-F0E8-508AF5A27B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1">
            <a:extLst>
              <a:ext uri="{FF2B5EF4-FFF2-40B4-BE49-F238E27FC236}">
                <a16:creationId xmlns:a16="http://schemas.microsoft.com/office/drawing/2014/main" id="{AB2E4D4B-553B-C533-8DC7-F559FBCE82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4995" name="Rectangle 2">
            <a:extLst>
              <a:ext uri="{FF2B5EF4-FFF2-40B4-BE49-F238E27FC236}">
                <a16:creationId xmlns:a16="http://schemas.microsoft.com/office/drawing/2014/main" id="{6BF48194-75CB-D3B8-5B3F-ED909C9FE5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1">
            <a:extLst>
              <a:ext uri="{FF2B5EF4-FFF2-40B4-BE49-F238E27FC236}">
                <a16:creationId xmlns:a16="http://schemas.microsoft.com/office/drawing/2014/main" id="{66570538-D80B-7076-5FB9-6B0A451395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43" name="Rectangle 2">
            <a:extLst>
              <a:ext uri="{FF2B5EF4-FFF2-40B4-BE49-F238E27FC236}">
                <a16:creationId xmlns:a16="http://schemas.microsoft.com/office/drawing/2014/main" id="{BCA87AA1-0E5D-7ACF-3A7F-C1F3EAD987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1">
            <a:extLst>
              <a:ext uri="{FF2B5EF4-FFF2-40B4-BE49-F238E27FC236}">
                <a16:creationId xmlns:a16="http://schemas.microsoft.com/office/drawing/2014/main" id="{7B1196C1-A34F-9A33-B367-167648A444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9091" name="Rectangle 2">
            <a:extLst>
              <a:ext uri="{FF2B5EF4-FFF2-40B4-BE49-F238E27FC236}">
                <a16:creationId xmlns:a16="http://schemas.microsoft.com/office/drawing/2014/main" id="{1281AC78-6D32-2E97-1A7C-C7ECF2841A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1">
            <a:extLst>
              <a:ext uri="{FF2B5EF4-FFF2-40B4-BE49-F238E27FC236}">
                <a16:creationId xmlns:a16="http://schemas.microsoft.com/office/drawing/2014/main" id="{AAB42856-965C-D0B5-7C40-3D2D5AB450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1139" name="Rectangle 2">
            <a:extLst>
              <a:ext uri="{FF2B5EF4-FFF2-40B4-BE49-F238E27FC236}">
                <a16:creationId xmlns:a16="http://schemas.microsoft.com/office/drawing/2014/main" id="{F0E8BAC7-F16A-CCBE-02BC-090E0AD267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1">
            <a:extLst>
              <a:ext uri="{FF2B5EF4-FFF2-40B4-BE49-F238E27FC236}">
                <a16:creationId xmlns:a16="http://schemas.microsoft.com/office/drawing/2014/main" id="{4BCEF393-5BE7-80DC-1DB5-1EB31C6931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3187" name="Rectangle 2">
            <a:extLst>
              <a:ext uri="{FF2B5EF4-FFF2-40B4-BE49-F238E27FC236}">
                <a16:creationId xmlns:a16="http://schemas.microsoft.com/office/drawing/2014/main" id="{B667094F-68F3-C74D-8F3E-65BDD7DB8B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1">
            <a:extLst>
              <a:ext uri="{FF2B5EF4-FFF2-40B4-BE49-F238E27FC236}">
                <a16:creationId xmlns:a16="http://schemas.microsoft.com/office/drawing/2014/main" id="{37123465-C16F-A758-73C5-0530510B05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5235" name="Rectangle 2">
            <a:extLst>
              <a:ext uri="{FF2B5EF4-FFF2-40B4-BE49-F238E27FC236}">
                <a16:creationId xmlns:a16="http://schemas.microsoft.com/office/drawing/2014/main" id="{4E73C3C3-C0AE-F669-E436-DB138C9114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1">
            <a:extLst>
              <a:ext uri="{FF2B5EF4-FFF2-40B4-BE49-F238E27FC236}">
                <a16:creationId xmlns:a16="http://schemas.microsoft.com/office/drawing/2014/main" id="{E8FA536C-821A-33EE-496A-BA9284E05F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283" name="Rectangle 2">
            <a:extLst>
              <a:ext uri="{FF2B5EF4-FFF2-40B4-BE49-F238E27FC236}">
                <a16:creationId xmlns:a16="http://schemas.microsoft.com/office/drawing/2014/main" id="{03B9E581-5E7C-F2CA-BB4C-526AB03DE5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1">
            <a:extLst>
              <a:ext uri="{FF2B5EF4-FFF2-40B4-BE49-F238E27FC236}">
                <a16:creationId xmlns:a16="http://schemas.microsoft.com/office/drawing/2014/main" id="{13D424CD-602A-7A5E-2D41-0F88D569DE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9331" name="Rectangle 2">
            <a:extLst>
              <a:ext uri="{FF2B5EF4-FFF2-40B4-BE49-F238E27FC236}">
                <a16:creationId xmlns:a16="http://schemas.microsoft.com/office/drawing/2014/main" id="{C5DBEC36-6978-6186-F55C-F8DBCA2CB7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>
            <a:extLst>
              <a:ext uri="{FF2B5EF4-FFF2-40B4-BE49-F238E27FC236}">
                <a16:creationId xmlns:a16="http://schemas.microsoft.com/office/drawing/2014/main" id="{C823960F-0714-69C4-50C9-BDFD03CBDE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95DB5965-5A7F-9298-FFCC-294673222E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1">
            <a:extLst>
              <a:ext uri="{FF2B5EF4-FFF2-40B4-BE49-F238E27FC236}">
                <a16:creationId xmlns:a16="http://schemas.microsoft.com/office/drawing/2014/main" id="{7AA56F48-2D33-C535-34CB-6FB121B328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1379" name="Rectangle 2">
            <a:extLst>
              <a:ext uri="{FF2B5EF4-FFF2-40B4-BE49-F238E27FC236}">
                <a16:creationId xmlns:a16="http://schemas.microsoft.com/office/drawing/2014/main" id="{38BC7935-F3A7-0112-E0FF-7A8A5CF973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>
            <a:extLst>
              <a:ext uri="{FF2B5EF4-FFF2-40B4-BE49-F238E27FC236}">
                <a16:creationId xmlns:a16="http://schemas.microsoft.com/office/drawing/2014/main" id="{40FC2237-DD41-FDB1-DDB2-A0A7DDD4AD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5A26C3AC-6779-DAAA-6F0D-4FCFE6155A8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>
            <a:extLst>
              <a:ext uri="{FF2B5EF4-FFF2-40B4-BE49-F238E27FC236}">
                <a16:creationId xmlns:a16="http://schemas.microsoft.com/office/drawing/2014/main" id="{BEE6C768-5A61-5922-7FCE-FE031A1058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C0DFF658-D1C4-B7F4-5487-E069C6E64E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>
            <a:extLst>
              <a:ext uri="{FF2B5EF4-FFF2-40B4-BE49-F238E27FC236}">
                <a16:creationId xmlns:a16="http://schemas.microsoft.com/office/drawing/2014/main" id="{A20449B2-601E-495C-3A87-EF247A71DB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3D05AADE-0645-32D9-436A-97E62E73A1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>
            <a:extLst>
              <a:ext uri="{FF2B5EF4-FFF2-40B4-BE49-F238E27FC236}">
                <a16:creationId xmlns:a16="http://schemas.microsoft.com/office/drawing/2014/main" id="{DC053344-8AF5-50D1-791C-E85EA6CC1A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977CBAC-90F3-F4C1-8FA0-B11B9AE0BE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>
            <a:extLst>
              <a:ext uri="{FF2B5EF4-FFF2-40B4-BE49-F238E27FC236}">
                <a16:creationId xmlns:a16="http://schemas.microsoft.com/office/drawing/2014/main" id="{B97F105A-C1C6-CB54-FBD4-428E5911F6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E3AA65F7-9CA6-1BBF-EB89-AC600B2071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9A5E1B09-7F08-A36F-C4D2-8B20FB5A39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2534033-13B3-433F-0B6B-61E8E036B3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>
            <a:extLst>
              <a:ext uri="{FF2B5EF4-FFF2-40B4-BE49-F238E27FC236}">
                <a16:creationId xmlns:a16="http://schemas.microsoft.com/office/drawing/2014/main" id="{5456299D-D859-B4F3-F388-670B7D8B0B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2A2263B6-0EE5-66FF-D3F4-2BAA174CB1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>
            <a:extLst>
              <a:ext uri="{FF2B5EF4-FFF2-40B4-BE49-F238E27FC236}">
                <a16:creationId xmlns:a16="http://schemas.microsoft.com/office/drawing/2014/main" id="{7B85B131-0FA0-7659-4BC4-6B96C2926F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402DD27E-90CC-6A86-65E7-F0AE4625A90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>
            <a:extLst>
              <a:ext uri="{FF2B5EF4-FFF2-40B4-BE49-F238E27FC236}">
                <a16:creationId xmlns:a16="http://schemas.microsoft.com/office/drawing/2014/main" id="{EFC4A3EB-968A-9E46-792B-BFAB9A748A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8D24834D-3F10-AE39-873C-4DC4B7A097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>
            <a:extLst>
              <a:ext uri="{FF2B5EF4-FFF2-40B4-BE49-F238E27FC236}">
                <a16:creationId xmlns:a16="http://schemas.microsoft.com/office/drawing/2014/main" id="{61124F83-0877-5A3A-5D6A-7DC1FC16E8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58111A76-43B6-87DC-BD95-CC7FFD0773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>
            <a:extLst>
              <a:ext uri="{FF2B5EF4-FFF2-40B4-BE49-F238E27FC236}">
                <a16:creationId xmlns:a16="http://schemas.microsoft.com/office/drawing/2014/main" id="{247B4A02-9512-5E4F-59B0-F6F723B319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7FFC805F-A795-73C3-423A-FF6490D3BE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>
            <a:extLst>
              <a:ext uri="{FF2B5EF4-FFF2-40B4-BE49-F238E27FC236}">
                <a16:creationId xmlns:a16="http://schemas.microsoft.com/office/drawing/2014/main" id="{402A2D5F-D3B4-3ABD-A798-450F0D165B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95B19F85-5C65-91B0-5983-BFC8636FB0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4B2D3D4D-A10B-3531-4FDF-D9EEAF0656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6CF76B0F-D466-D606-DE4F-BA519B885C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>
            <a:extLst>
              <a:ext uri="{FF2B5EF4-FFF2-40B4-BE49-F238E27FC236}">
                <a16:creationId xmlns:a16="http://schemas.microsoft.com/office/drawing/2014/main" id="{E1DEA543-5240-C1D9-B754-915FEDA781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444C95D8-E162-186A-40C3-67C78F91F2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>
            <a:extLst>
              <a:ext uri="{FF2B5EF4-FFF2-40B4-BE49-F238E27FC236}">
                <a16:creationId xmlns:a16="http://schemas.microsoft.com/office/drawing/2014/main" id="{F25A4967-E361-3F55-30EF-866D236BA8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68CE6505-89F9-219C-F2ED-05F14DB6EA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>
            <a:extLst>
              <a:ext uri="{FF2B5EF4-FFF2-40B4-BE49-F238E27FC236}">
                <a16:creationId xmlns:a16="http://schemas.microsoft.com/office/drawing/2014/main" id="{68A2522C-6188-02E6-CA7D-5BFD85E509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2701FE34-2A37-025F-DB41-9228B7C587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833F36A5-9243-CF76-8EF5-4E3DF955C9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A47B6B1-812A-96C4-82CC-7EBD21D2CD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>
            <a:extLst>
              <a:ext uri="{FF2B5EF4-FFF2-40B4-BE49-F238E27FC236}">
                <a16:creationId xmlns:a16="http://schemas.microsoft.com/office/drawing/2014/main" id="{5EEB6860-FD39-140A-0270-7C74C046F9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B4151A56-8B1C-18BE-6799-4F690551AB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>
            <a:extLst>
              <a:ext uri="{FF2B5EF4-FFF2-40B4-BE49-F238E27FC236}">
                <a16:creationId xmlns:a16="http://schemas.microsoft.com/office/drawing/2014/main" id="{78C19373-A256-50F7-1AA7-7DAF071550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64ED8C65-FE36-A6B2-C957-6638931DC5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>
            <a:extLst>
              <a:ext uri="{FF2B5EF4-FFF2-40B4-BE49-F238E27FC236}">
                <a16:creationId xmlns:a16="http://schemas.microsoft.com/office/drawing/2014/main" id="{29426E27-B279-EF9B-701F-49A229729A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3F4E4824-2D2C-B05F-FB26-A906DCEC54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>
            <a:extLst>
              <a:ext uri="{FF2B5EF4-FFF2-40B4-BE49-F238E27FC236}">
                <a16:creationId xmlns:a16="http://schemas.microsoft.com/office/drawing/2014/main" id="{D597D67A-A0DA-BF5F-04A3-A17A641A3D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A7C588E1-DC3E-7F95-7D63-04B21E9409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E117B69F-4092-ABFF-8156-08A5CE3D89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94D356D1-DD8F-0A67-7593-D193E978DE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>
            <a:extLst>
              <a:ext uri="{FF2B5EF4-FFF2-40B4-BE49-F238E27FC236}">
                <a16:creationId xmlns:a16="http://schemas.microsoft.com/office/drawing/2014/main" id="{6D29D509-5DF7-8702-F039-DDD90923DE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2BB41FC9-CBD4-C063-AD4B-674602CEA9D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>
            <a:extLst>
              <a:ext uri="{FF2B5EF4-FFF2-40B4-BE49-F238E27FC236}">
                <a16:creationId xmlns:a16="http://schemas.microsoft.com/office/drawing/2014/main" id="{AB9C0E19-49A2-745B-2823-98A3546C12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655F71F1-0A84-E82E-764F-820ED12C48D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>
            <a:extLst>
              <a:ext uri="{FF2B5EF4-FFF2-40B4-BE49-F238E27FC236}">
                <a16:creationId xmlns:a16="http://schemas.microsoft.com/office/drawing/2014/main" id="{E89F17FD-58B7-4A6B-4CEC-76B0B3F114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5488EB31-2686-76E8-82F7-5B77EB8716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>
            <a:extLst>
              <a:ext uri="{FF2B5EF4-FFF2-40B4-BE49-F238E27FC236}">
                <a16:creationId xmlns:a16="http://schemas.microsoft.com/office/drawing/2014/main" id="{CC25EFA8-2FDE-D630-A6B0-FEFF6270F8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434B9C20-C98A-296B-358B-BD32B30A6B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>
            <a:extLst>
              <a:ext uri="{FF2B5EF4-FFF2-40B4-BE49-F238E27FC236}">
                <a16:creationId xmlns:a16="http://schemas.microsoft.com/office/drawing/2014/main" id="{37E08E75-5259-E313-3DE4-B31EC92220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04BA4AEE-380C-2D87-E5BF-9B6141FE03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52C29080-6966-3247-5BD1-BFA3F0EC3D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84293C2-CDA6-0968-D297-E83808A009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>
            <a:extLst>
              <a:ext uri="{FF2B5EF4-FFF2-40B4-BE49-F238E27FC236}">
                <a16:creationId xmlns:a16="http://schemas.microsoft.com/office/drawing/2014/main" id="{BCE26F0D-9C99-2B9D-43D8-CF643D945E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C13B4A7E-7AAA-CCB3-8A75-7C9C36838F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>
            <a:extLst>
              <a:ext uri="{FF2B5EF4-FFF2-40B4-BE49-F238E27FC236}">
                <a16:creationId xmlns:a16="http://schemas.microsoft.com/office/drawing/2014/main" id="{0650A466-EAFD-2317-81FB-9EC93E5BB3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E266EAE8-EF35-B395-E716-71DD5BE08C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>
            <a:extLst>
              <a:ext uri="{FF2B5EF4-FFF2-40B4-BE49-F238E27FC236}">
                <a16:creationId xmlns:a16="http://schemas.microsoft.com/office/drawing/2014/main" id="{848D7F22-284B-B149-588F-42CDB6F6C1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ADDCC8BC-A32E-E62E-B5A8-A55089CCD4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id="{3FB75EF0-DD57-9792-2F5F-CBA3C96670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9F1F7DA7-B815-A286-C6C2-26ECD11246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>
            <a:extLst>
              <a:ext uri="{FF2B5EF4-FFF2-40B4-BE49-F238E27FC236}">
                <a16:creationId xmlns:a16="http://schemas.microsoft.com/office/drawing/2014/main" id="{359C2F41-80F2-BA99-F04E-6E0109025F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2568C461-9E54-54F8-9422-5DCC32FD14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>
            <a:extLst>
              <a:ext uri="{FF2B5EF4-FFF2-40B4-BE49-F238E27FC236}">
                <a16:creationId xmlns:a16="http://schemas.microsoft.com/office/drawing/2014/main" id="{B26FA52D-C4AC-F85F-6FB5-91CD591F35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89B947D6-703E-2A00-A294-73E4BC02B9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">
            <a:extLst>
              <a:ext uri="{FF2B5EF4-FFF2-40B4-BE49-F238E27FC236}">
                <a16:creationId xmlns:a16="http://schemas.microsoft.com/office/drawing/2014/main" id="{507D0E2D-5167-8288-1C5D-9C84E9571C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0126DDFC-2241-D71F-5F77-2178C56A9A5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">
            <a:extLst>
              <a:ext uri="{FF2B5EF4-FFF2-40B4-BE49-F238E27FC236}">
                <a16:creationId xmlns:a16="http://schemas.microsoft.com/office/drawing/2014/main" id="{8E1B9A50-73FB-F3FA-661E-89164B235B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9C250E2F-967D-E24F-CC11-6D5D0A465F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">
            <a:extLst>
              <a:ext uri="{FF2B5EF4-FFF2-40B4-BE49-F238E27FC236}">
                <a16:creationId xmlns:a16="http://schemas.microsoft.com/office/drawing/2014/main" id="{2652FB07-27E5-F637-FB7A-837A9E73B6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5F5C378E-6C27-D60B-813F-ED101E04DB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>
            <a:extLst>
              <a:ext uri="{FF2B5EF4-FFF2-40B4-BE49-F238E27FC236}">
                <a16:creationId xmlns:a16="http://schemas.microsoft.com/office/drawing/2014/main" id="{CE68A5C1-9A3E-4141-6BFE-1B64D2FC1B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774EDFB2-1832-00E5-98E1-7D7396ED41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F5A6BEFE-B786-8BC7-46E1-8F700B3573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A73870C-8E39-D158-44EC-B065E8E837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>
            <a:extLst>
              <a:ext uri="{FF2B5EF4-FFF2-40B4-BE49-F238E27FC236}">
                <a16:creationId xmlns:a16="http://schemas.microsoft.com/office/drawing/2014/main" id="{DE0E98EE-C776-538E-F14C-73DC0ED998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184A51B1-1795-771A-3E41-0AA79B71BC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>
            <a:extLst>
              <a:ext uri="{FF2B5EF4-FFF2-40B4-BE49-F238E27FC236}">
                <a16:creationId xmlns:a16="http://schemas.microsoft.com/office/drawing/2014/main" id="{16F8814C-2F11-563B-B81F-D2E31BEF6D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830E975D-492D-080E-0C2C-516336D7AF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>
            <a:extLst>
              <a:ext uri="{FF2B5EF4-FFF2-40B4-BE49-F238E27FC236}">
                <a16:creationId xmlns:a16="http://schemas.microsoft.com/office/drawing/2014/main" id="{B96BEC15-E5E0-643F-5D2B-8EB805A521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C7EC4EA7-8F66-0A9E-AD2C-69FBFF72AD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">
            <a:extLst>
              <a:ext uri="{FF2B5EF4-FFF2-40B4-BE49-F238E27FC236}">
                <a16:creationId xmlns:a16="http://schemas.microsoft.com/office/drawing/2014/main" id="{9A3149B5-87FA-79D1-BB80-4934D651DA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477F8F66-84D8-51CE-5889-8078BD3B6B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>
            <a:extLst>
              <a:ext uri="{FF2B5EF4-FFF2-40B4-BE49-F238E27FC236}">
                <a16:creationId xmlns:a16="http://schemas.microsoft.com/office/drawing/2014/main" id="{70E14F06-F375-4B04-36E6-617F409610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20F58643-0925-B014-87E8-A552A866B6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>
            <a:extLst>
              <a:ext uri="{FF2B5EF4-FFF2-40B4-BE49-F238E27FC236}">
                <a16:creationId xmlns:a16="http://schemas.microsoft.com/office/drawing/2014/main" id="{ECE149EB-BB86-16DA-ADA9-1191AD8115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0DA9FE57-94D2-D94D-D550-04DE7BF6C3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">
            <a:extLst>
              <a:ext uri="{FF2B5EF4-FFF2-40B4-BE49-F238E27FC236}">
                <a16:creationId xmlns:a16="http://schemas.microsoft.com/office/drawing/2014/main" id="{AE41A3E7-485F-8CB7-B06D-9515A79D59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0B30173A-B7BA-9889-2A42-C1AFF4D37E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">
            <a:extLst>
              <a:ext uri="{FF2B5EF4-FFF2-40B4-BE49-F238E27FC236}">
                <a16:creationId xmlns:a16="http://schemas.microsoft.com/office/drawing/2014/main" id="{781FAA22-3397-F3A4-94CF-F178E901A2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D5692D51-EAA8-023D-2B8E-0C0655977D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">
            <a:extLst>
              <a:ext uri="{FF2B5EF4-FFF2-40B4-BE49-F238E27FC236}">
                <a16:creationId xmlns:a16="http://schemas.microsoft.com/office/drawing/2014/main" id="{603DB671-B797-D05D-96B8-872BB60B3C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E9BE1621-D1EE-4B73-1C01-CFFC55D040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>
            <a:extLst>
              <a:ext uri="{FF2B5EF4-FFF2-40B4-BE49-F238E27FC236}">
                <a16:creationId xmlns:a16="http://schemas.microsoft.com/office/drawing/2014/main" id="{FECDAE8D-71E4-E922-55F6-5539611E3D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E3A86AF9-12A9-D34D-E2D3-4DF03DA4EB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965A2143-1062-3A06-EAEB-9F7A997645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806441F-BA23-A802-0C31-10DC279150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>
            <a:extLst>
              <a:ext uri="{FF2B5EF4-FFF2-40B4-BE49-F238E27FC236}">
                <a16:creationId xmlns:a16="http://schemas.microsoft.com/office/drawing/2014/main" id="{3E74FC63-1C32-E848-0CDF-223B044498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AE53CFB3-2A54-B349-CE28-1456EF1077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">
            <a:extLst>
              <a:ext uri="{FF2B5EF4-FFF2-40B4-BE49-F238E27FC236}">
                <a16:creationId xmlns:a16="http://schemas.microsoft.com/office/drawing/2014/main" id="{16961F2D-EBF2-6FE8-B85B-907F115ECD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8EEFD85E-F18C-B1FB-37E1-67A1AA3661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">
            <a:extLst>
              <a:ext uri="{FF2B5EF4-FFF2-40B4-BE49-F238E27FC236}">
                <a16:creationId xmlns:a16="http://schemas.microsoft.com/office/drawing/2014/main" id="{24B680B7-461F-28D5-B056-AE09616572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21797237-F03D-808B-5B3D-876558EF94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>
            <a:extLst>
              <a:ext uri="{FF2B5EF4-FFF2-40B4-BE49-F238E27FC236}">
                <a16:creationId xmlns:a16="http://schemas.microsoft.com/office/drawing/2014/main" id="{D190AF6F-1FCA-EA8A-7BB6-450C61A224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E48A9964-E8D0-D06D-1210-38C3F9EB67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>
            <a:extLst>
              <a:ext uri="{FF2B5EF4-FFF2-40B4-BE49-F238E27FC236}">
                <a16:creationId xmlns:a16="http://schemas.microsoft.com/office/drawing/2014/main" id="{EEBE702B-3230-8B39-EF10-FC68F06843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146E34BD-C07F-1582-0E9A-FAC76D52308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">
            <a:extLst>
              <a:ext uri="{FF2B5EF4-FFF2-40B4-BE49-F238E27FC236}">
                <a16:creationId xmlns:a16="http://schemas.microsoft.com/office/drawing/2014/main" id="{239F6169-7D4F-88E1-5555-C854DAB193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3265AD42-80CE-5189-152B-3F629BA9B0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">
            <a:extLst>
              <a:ext uri="{FF2B5EF4-FFF2-40B4-BE49-F238E27FC236}">
                <a16:creationId xmlns:a16="http://schemas.microsoft.com/office/drawing/2014/main" id="{34F158F4-4D2A-0A7B-124F-13340F437B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AFAB76C7-1FF4-0CCA-59E4-CB747B8CD7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">
            <a:extLst>
              <a:ext uri="{FF2B5EF4-FFF2-40B4-BE49-F238E27FC236}">
                <a16:creationId xmlns:a16="http://schemas.microsoft.com/office/drawing/2014/main" id="{1ADA10DC-8E0A-9252-2C1E-DFA9577A26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1D6DE17C-C6CE-707B-ACBF-D4D60FEF51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">
            <a:extLst>
              <a:ext uri="{FF2B5EF4-FFF2-40B4-BE49-F238E27FC236}">
                <a16:creationId xmlns:a16="http://schemas.microsoft.com/office/drawing/2014/main" id="{089AD608-D6ED-EDA2-326D-673A43DEC1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FF55D185-57A5-0A07-A9C3-03193F59C8B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">
            <a:extLst>
              <a:ext uri="{FF2B5EF4-FFF2-40B4-BE49-F238E27FC236}">
                <a16:creationId xmlns:a16="http://schemas.microsoft.com/office/drawing/2014/main" id="{B846D42E-85CB-E66B-A266-6EB0521A84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7331" name="Rectangle 2">
            <a:extLst>
              <a:ext uri="{FF2B5EF4-FFF2-40B4-BE49-F238E27FC236}">
                <a16:creationId xmlns:a16="http://schemas.microsoft.com/office/drawing/2014/main" id="{80670662-9C4F-62F4-51BF-0200B9FFED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4E7C20ED-D208-994D-129F-FA4A3787CF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93C5A31-214C-809D-25B1-4C269A663A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">
            <a:extLst>
              <a:ext uri="{FF2B5EF4-FFF2-40B4-BE49-F238E27FC236}">
                <a16:creationId xmlns:a16="http://schemas.microsoft.com/office/drawing/2014/main" id="{CD451758-A712-CDAC-A7E6-BE64B2D8BD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79" name="Rectangle 2">
            <a:extLst>
              <a:ext uri="{FF2B5EF4-FFF2-40B4-BE49-F238E27FC236}">
                <a16:creationId xmlns:a16="http://schemas.microsoft.com/office/drawing/2014/main" id="{EA83121B-9339-0DF5-EC08-FC13E7B86B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">
            <a:extLst>
              <a:ext uri="{FF2B5EF4-FFF2-40B4-BE49-F238E27FC236}">
                <a16:creationId xmlns:a16="http://schemas.microsoft.com/office/drawing/2014/main" id="{E6E26F3C-50AF-1EB0-7260-EF1FD4BEE7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1ADF8852-41F0-9716-C1F5-4D9E5730589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">
            <a:extLst>
              <a:ext uri="{FF2B5EF4-FFF2-40B4-BE49-F238E27FC236}">
                <a16:creationId xmlns:a16="http://schemas.microsoft.com/office/drawing/2014/main" id="{E03169DE-B2F9-8E63-0B0F-0DE56B4297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C4AB0711-F5F1-3CE6-1009-5EF0C9094A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>
            <a:extLst>
              <a:ext uri="{FF2B5EF4-FFF2-40B4-BE49-F238E27FC236}">
                <a16:creationId xmlns:a16="http://schemas.microsoft.com/office/drawing/2014/main" id="{C88C570F-44DA-5493-6F9A-B92A623586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FE64C9F7-A0A4-5679-BBD7-732ADA488F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">
            <a:extLst>
              <a:ext uri="{FF2B5EF4-FFF2-40B4-BE49-F238E27FC236}">
                <a16:creationId xmlns:a16="http://schemas.microsoft.com/office/drawing/2014/main" id="{C92F2157-E0EA-BCCE-EFCC-9E05A54D82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49659D07-E55F-A53C-DE68-4A1B373B2B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">
            <a:extLst>
              <a:ext uri="{FF2B5EF4-FFF2-40B4-BE49-F238E27FC236}">
                <a16:creationId xmlns:a16="http://schemas.microsoft.com/office/drawing/2014/main" id="{2BCD73C1-9AD0-1F96-19BB-243556FD8F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9619" name="Rectangle 2">
            <a:extLst>
              <a:ext uri="{FF2B5EF4-FFF2-40B4-BE49-F238E27FC236}">
                <a16:creationId xmlns:a16="http://schemas.microsoft.com/office/drawing/2014/main" id="{DF247B63-5D3D-5A24-DB23-1AF109772F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">
            <a:extLst>
              <a:ext uri="{FF2B5EF4-FFF2-40B4-BE49-F238E27FC236}">
                <a16:creationId xmlns:a16="http://schemas.microsoft.com/office/drawing/2014/main" id="{452FA379-107E-47C3-0715-3161ADF39E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1667" name="Rectangle 2">
            <a:extLst>
              <a:ext uri="{FF2B5EF4-FFF2-40B4-BE49-F238E27FC236}">
                <a16:creationId xmlns:a16="http://schemas.microsoft.com/office/drawing/2014/main" id="{CC2849CC-AA07-CD02-4481-CCF7AB6D4D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>
            <a:extLst>
              <a:ext uri="{FF2B5EF4-FFF2-40B4-BE49-F238E27FC236}">
                <a16:creationId xmlns:a16="http://schemas.microsoft.com/office/drawing/2014/main" id="{7B97434C-F4DB-5DA9-4E54-30F00D5FE5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3715" name="Rectangle 2">
            <a:extLst>
              <a:ext uri="{FF2B5EF4-FFF2-40B4-BE49-F238E27FC236}">
                <a16:creationId xmlns:a16="http://schemas.microsoft.com/office/drawing/2014/main" id="{F4C77172-74DD-17F0-2B64-8D52ED6786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>
            <a:extLst>
              <a:ext uri="{FF2B5EF4-FFF2-40B4-BE49-F238E27FC236}">
                <a16:creationId xmlns:a16="http://schemas.microsoft.com/office/drawing/2014/main" id="{CC94A519-6B47-03BD-EE41-8A74A747BB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63" name="Rectangle 2">
            <a:extLst>
              <a:ext uri="{FF2B5EF4-FFF2-40B4-BE49-F238E27FC236}">
                <a16:creationId xmlns:a16="http://schemas.microsoft.com/office/drawing/2014/main" id="{800EA648-90D0-5B32-E753-E2E521E94F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">
            <a:extLst>
              <a:ext uri="{FF2B5EF4-FFF2-40B4-BE49-F238E27FC236}">
                <a16:creationId xmlns:a16="http://schemas.microsoft.com/office/drawing/2014/main" id="{017D188F-2B82-67A8-E34F-870D983EF7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7811" name="Rectangle 2">
            <a:extLst>
              <a:ext uri="{FF2B5EF4-FFF2-40B4-BE49-F238E27FC236}">
                <a16:creationId xmlns:a16="http://schemas.microsoft.com/office/drawing/2014/main" id="{170F410B-5A09-3B33-434F-DE67A78F54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7E0C68-C6A3-161C-3BD4-86E4C86CABC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58C82-26A4-45F6-B0E3-1C0085F761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06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A48FEF4-189C-3145-84E6-E3D6F2B911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151F-EC63-4E5B-9810-99F78E30F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19864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5608D9-9EED-258E-28E9-CEDC87F8DD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AFE7-62BB-4D83-87AC-7CEFAA75F1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391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F0D6D5-AAAC-0CEA-C294-10E799EEFE3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6E07-F182-4B0C-AF2C-214EA40759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6449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62A18-FC82-D17D-23B8-910C0384C4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8397-96DF-4C36-996A-E3101E821E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39929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B5152-687E-B3DB-2DF2-4A8ACBD56B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2EC7-64D9-452E-84B6-9FA717C142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63906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A16A51-1940-B086-35A2-B6417113A1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4EE3-9E9A-40B4-B6BF-66BE8047B0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09513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A960B2-D7EC-FC39-CF70-7AFA556723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42D5-48A6-498D-BE3E-DF2D8C5481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01523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3E1C538-BC28-3B45-085F-A6404B78E6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E212-DA7B-4E4F-BB6F-1C141EA6BD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64041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5296D-796F-C0DD-4F5A-40F3A57FCD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1D3A-1B31-42C8-936F-EB7BBEDBAA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91805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0E4DEA-54EB-BE13-5900-0994F4E80B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62C62-01C3-4821-959B-329C7CED32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670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1CE465-B6F6-B341-EE37-AF6A91EE68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3227-2955-493D-BE17-6E2EB0E7FD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63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3614609-C8C9-2D69-DB6B-9A7E0E6F70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E3C5-C9D1-417E-BCEE-A7B3DF72B0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22421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073614-A8F6-81C3-C22D-FB83CA1EF7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39DE-2197-432E-B38F-144E99831D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26698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4A8D97A-2FBC-3533-17DE-D176AD3DA5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60D9-F73D-44DB-AE94-990937DEC9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6221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3D603C7-A0AB-9358-A56D-5D2A48C56C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6BCD-BF87-4068-908F-533D9F9BD1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55551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F0FFEDD-DD69-DBE6-AC5C-FC6E50A80D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6978-68D8-4DBC-AD6A-E983C1548D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10123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DA7472D-CE23-0596-0F44-76121A98D2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6775-2D94-4047-B0C9-7CD6DE7122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9943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A4C2D74-D458-2DDD-A8AA-9FC696C8B9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87FC2-2545-40D7-B15F-E514195F45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54623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91CAAA9-353C-F8AB-F7D2-334CDB6850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F5F0-03D7-4F9E-AD3E-0E42125C27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03746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09C2C7D-FFAB-0DEA-53E8-8815682E8D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809F-CF78-4AEC-9BEC-08CDD8B16E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18962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15A625-3C78-BCC0-4636-ADF9F3AA3A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78E8-012A-4F20-89B2-9CE036DE0B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864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92C9F2E-E379-5F80-F3C3-A13F4196DB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E0B6-1F0A-4CFF-99E2-C77B3D8E5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4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511B7D6-D270-7B53-DD8E-5A0AC0FB2D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57EA-B6BB-431F-8E3E-712FC117EE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08824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EA54F87-6F48-143E-A3B5-1F93192F74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DA91-75B4-4F3A-ACD6-8003FB7830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74506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163BC65-5F5F-2A78-0BC0-07E14191E4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8C73-6578-4F50-BED9-B13726DB73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58777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71C737-AF15-6C30-A162-61FBD42642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A6AD-A105-4FB3-9AFB-2B878759E8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73391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CCEDB6-1840-248B-E454-1172EBA28F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7C9A-646B-4D9C-BF26-F030457F6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2075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1F77CC-4A4D-C3A0-20C2-059B18DD877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AAAA-0429-4762-8B40-2D6144A2A9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03673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FB995F-22B9-3895-50A4-40758B8593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E32CC-AA0E-4E4B-B73D-0A276C96F8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6959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F7C21E-64B9-87D6-2B95-4980A3C649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1EE9-22C3-4768-8AD0-1F4AABF71E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50061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4F672B-E3D2-C34C-BB45-81B036C1F3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7F0-FC88-402C-8C00-54AAF1ED5C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77528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9B4C2C9-F2DA-8F8D-610F-66E88B43FF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8C206-F25A-4C9A-9E10-9A127F9EEC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16507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5AABE-1988-16E5-B2E4-B65D47AF77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4888-61EE-41B6-BA1D-6E6547CCCB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335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528E086-D56F-99E5-AF54-754257FE75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5F23-35EB-4282-80CB-AA8BC86D54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79701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C96F7-6F5D-DC67-5087-DDE08EB1CD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0925-8CC2-4954-953C-576F0D7638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87902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08E3E6-D517-86F1-A3E4-D01F3FC025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0237-A61E-4FEF-A3CA-8087F986F4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01196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2A1A06-8514-A158-9822-08757CAD0B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3ED7-1BA1-453F-BBAC-C94E857F21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61893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B81DDC-30AF-6EDE-BCED-B443DBB765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73FF4-EE38-4C40-BED5-ADE37CABE8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96927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F88F88-1310-2A7C-59D6-BACC20D430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D7E70-511D-4310-ABE1-B02D22E098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41972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DF60F2-FC68-C96A-4F41-CDE793125C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624D-C5BA-4289-A533-948B8EA87B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74405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4229E4-8657-6022-E14D-C01110F856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7FDC-1DBE-41F0-B7E3-8BB68FF7D2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31076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9ACC66-779C-11D8-26E9-F5BCD4ACE5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A085-1BC7-4465-8D96-FB8FA85FE6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4329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361C2E-4D4D-7E3D-814D-2A5AF82641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90CD-15C8-405E-9D25-1DD32E73A9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06523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EDE9468-9892-47B9-5282-D0DA80C0CD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EAA1-4FBD-441F-8242-72D1A9F41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681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A1498AB-FB0D-0356-DCFE-EE7C8849C2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BC992-5F3E-4FE6-B3B4-E6A7D76D66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2542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C4DE2E-B953-A0F1-E3D3-3D77C80109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B5F0-543A-4BE0-9ABF-ED9B62ED5F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77000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14F2BF-41D1-A6DC-D2FB-9AAD1376AB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C135-1D60-464C-A9A5-6A189D9F1F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97883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5F5091-EA35-8F45-2A98-1F7A75EF3DC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2CD7-DB10-4DA4-B556-C31C29DAD6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41320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6B7F4B-B927-1A44-526F-64D7FBF09A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B0A6-437E-46AA-9536-0455C4A4A3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94784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DBD869-5895-3E60-E58E-26C2CB2543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19AA-0A60-4C89-A3C9-A2D2062BEF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43697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F08ADA-C5D2-6429-23A4-EDF6186CC7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EA93F-6468-4BC6-9467-7DFC84D3DC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8776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19E3-5AAF-3048-06C3-3F863FE0C0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532B-8C40-4B44-8CE4-F852BC3ED8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80432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FEC40-4FC1-4103-F4AA-E087B644DF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BCB2-5332-42D2-8BCB-92D7D3ECD4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0966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8A0226-DED4-1C56-A905-9E3E3FBD41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C93B6-CE3E-49C2-919B-D9443CB622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46448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3308C9-52B7-971F-5423-D9EDF827C8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C78E4-3EC2-4D5B-8DF1-54476A4743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413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F4FDF33-32CB-0DEC-AA4C-AFFCCE1B31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1284-DFF5-421D-9129-2B02E217E1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55749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CC027EC-1D62-3F8E-74C7-25F11BE9E4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4454-0CD0-4883-9373-4887095D13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97646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5EC0D-87A0-C99A-7288-A544C597E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7CA2-5EFC-40B3-B1CA-9603DC9156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81459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8144D0-8C32-BE09-2479-4585D38646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7022-F9F8-4357-BB72-4B15E3707B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2609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69D66A-A7BF-6258-2E1C-49BE948660F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C656-1A89-49BD-8CFA-541F84235B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15301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3C9031-D035-FFF5-A2F0-0788A28428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27BF-591C-4662-B996-516EC80D9E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09687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3C14D3-62E1-13C0-182D-9366D7D643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591C-5B6C-43E3-BB5B-8BDA2C6920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22860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33FEE2-A7EF-323B-5DF0-CF678E70F1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33A5F-8940-48DA-BB7E-DEF2E51396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9731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AA03A8-79CD-12BF-3735-8DEC120DD2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43B3-C829-48F8-B41C-69F2622088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18484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FB1F57-EBA8-1EAF-900B-42E4DBDE3A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E69D-6977-46DA-A451-2A446E472B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669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F909B3E-2EED-790C-C603-6067E404007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5739-015F-4125-ABCE-AE231D0057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853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75E490B-EB85-B61B-1FBC-2A2D9D6F41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BFE7-B8EF-490F-9EFE-601916D4E9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91364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EF4AFF-507F-422D-4A01-DC1F34E0CD8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87B7-CDEB-43E9-9736-76F85F77C3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0709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9F2D6C9-F451-1851-436A-715E19BBCC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3BA8-7057-4A97-9315-D8BEE8A7BD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71396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DBCC11-9E58-3FA9-14FD-E9F8636A86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B1DE-2232-4D63-A041-143E2EA897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2657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842F2-34EA-3746-FD19-0C42B96FDE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6CDF-EA51-4149-ADD5-A17FB411CD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36721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04D5F4-43AB-41DF-90D8-B9BDE230BA6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6447-2776-428B-9C42-5C5774E233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9384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65EE4E-2A40-3E24-5168-1EB080A567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48D6-13C8-456F-910D-20B2C742CE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28409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0800C7-4F16-43ED-7C0C-D1961D17A3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0AEB8-7218-447F-9628-CEA9D12A0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10764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2AE595-65A3-1403-CDFE-BD59AF91FE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5483-4AC6-4E61-B296-E756F0A545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2566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1E9F3F-6E8B-13BE-B83C-A745838E5E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3F7E-A96D-4E6F-A927-8969B78585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83184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120C34-A15A-A52A-A708-0E723A5608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11A4-ECC6-44F4-802F-469C732C1C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449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9445677-2A8B-E52A-3063-04EEA3938E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3AF0B-904D-4069-912D-0792B3BBB7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88116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04A57D-71F2-7C0C-B05C-FAAEF78266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16347-CD52-4036-AD01-D27077B448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30511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78A6FF-7C04-71D3-86FF-F8B567BBBF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61FD-A98C-437B-9E8A-D013829FCE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46625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9325A31-5E8B-2909-9064-20B0456E04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8385A-01B9-4217-8AF7-B3C68ADF93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60748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229CFF-66D7-4699-A5FF-FF50EAEBAA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D7E7-9977-44F4-94B6-3EB919C7D7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1127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BFCB19-C3AC-638A-1E4C-A9A4206F53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446C-69B8-4CAB-8D5D-E5BC25483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95254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8E0EF4-5712-33C4-9792-4E5BD9F17B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86DF-AC16-4229-B4E5-F3B61D1DB3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700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0931ED-78F6-7810-BEC5-6E9AB8A02F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031E-93B0-4FED-931F-071DEB03E4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0416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CEE006-53EF-F53D-D651-C793963169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C9F9-F5F7-49D5-9FF2-7232F34C77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91160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94727F-C434-B287-7791-33A6B4D1FD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D456-AE3F-4DF4-8F82-C8690EA7A9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23899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CC2272-A787-5620-681F-66152BE0A85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5E570-6EBE-4834-9A3B-40DDF6201A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2081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3A8F68E-B16B-ADB1-9D85-720FE23995F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F2D7B-83C1-42C6-8F8B-93C3F23FC5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173626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86EFC-5110-0723-6B3C-B3433799A0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E5BD-D9A7-485C-A174-AA1FEC4E5F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38037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0477C81-F36E-403A-E33E-6B526480E48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A3B7-33F8-44B1-8019-1F4E7D8450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61270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F88925-0D85-526F-D4A3-E20A97E7CF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AD82-DD7A-4B10-B9F7-3B8AB18885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99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9F5C8B8-5C43-CB48-38A1-72887925AA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B4B7-A9A1-42CE-B3A4-421E2AC233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051360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9064A-D737-C18E-28D3-3F7E02F1ED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E50F-1FC7-4BF6-ADAA-3D3139E389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69972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63F29-115F-6A55-EBB0-8B00FAB407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0CE5-6348-445D-B0D6-60CA4221EB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839821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2DAD3C-6F45-9B8C-65EE-E78B2B0811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A3D40-18DD-4831-A7D3-FDCCD690CF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282148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832238-B53B-C971-9EA4-4DC4DF3E9B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AC91-35CF-4684-9A98-6AF3E9C253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26288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B9614B-8F54-89C5-713E-6FB6A16AB7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C28F7-2D98-4481-9961-6DC5F42B84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210922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BE640C-1921-6DC8-269B-8248D68B2E6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1CE53-FD14-4A8D-8742-684CF8F6AA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702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75BA52-1E1E-DABE-1D53-D6F98B93DC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2B84-9FA0-4780-9C86-8EF8082E56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96137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745151-790E-BFF7-D3A3-3120D27CE16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03EC-A493-4548-B7BA-894A3910F3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96579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6301B-01DD-9CA6-D6AE-CEA46FCEA2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8654-6E93-41CE-A9E9-1E8304A992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86783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03E6D80-8D06-905A-B361-4636F9169C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D5E6-4C08-4D20-B202-AFC127C1E6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08039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5D206C-92FF-DE46-76A9-08632760ED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D581-23E2-4C3E-85E2-476A431ABA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15351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70B939A-AEE8-B875-9E36-D469E2792A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C7BBA-2C2F-4A6B-ABC1-7CEAD6206B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39997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30AF06-9C66-9427-C2F4-EB403D08F9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AD2B9-A930-4081-B7CC-D7F34A20BF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02749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BB077B-A2C3-5304-7EEE-3EFCB86C80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07A1C-4BD5-4AD8-85B3-41C55686C5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868269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5860F9-C734-952D-8C89-D054653041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D536-327C-458C-9D02-2F27FE029C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70864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3A07B4-0A47-3B3E-790D-1A491EB5EE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4367-B712-42D0-8952-5EC5A578F8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62284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23BB20-DE85-1AA8-77AE-04D616988D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A2EE-4DA9-4E33-873C-B6F9703608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595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74D709E-F2AE-67D7-EE61-18820B551B0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E979-5E8F-42EC-ACAB-D37607CAA3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3721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8784B58-98C5-1E8B-E15B-6398663613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6BDF-AA5C-4A9A-BD1A-CD59FD8596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628198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DFD4D8-8E87-65D1-ECCD-B727D7A207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22DB-C733-42FF-93A7-BDABAB08B7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948595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885616-A968-3994-C8D2-4A9E1D6741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ED2F-8892-4B52-8D7E-A616B9E23C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067902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C2940B-9A33-8327-CD3F-A7F16967E1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59C3-AD99-4DC5-9ED8-3736312CE6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32509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BE1FD0-BA58-587E-3F01-C169F0F9A8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CFC6-702E-4EC5-B9F4-4961D0F87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375186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7F8E9E-5BD1-F70E-271C-3562AE929C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4FEC-BF72-44F8-AE69-D89D0C8EF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38365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33983A3-0CA7-06C8-660D-2CA2924E93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C898-FAB3-4370-8E0B-A6DB582F06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55757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85E398-1195-EADE-ED63-17963A3AD3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69441-2F01-4FB7-86E9-48AC1BC26C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000951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5E099-E406-1B24-422F-1429F4E59C6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38F3-AA9C-416E-ABC3-0FE5BACF56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9403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9CF0E9-84CF-4AF2-FC48-87CF206422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EC91-68E0-4806-B300-F886BDBF30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01098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8CB03E-98AD-8F72-1CFB-1C3D15757E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CEBB-390F-4CF4-87C6-E0C26DF9B4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0246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C0C5A86-0A18-CD8C-3669-96B4DB19AD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B813-F78A-4344-8B5C-33A4DBAB35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15141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EFCD5A-0900-0DB0-4F8D-18C7E7D24B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33F6A-97DC-4F7E-AC42-DAC4A1C2B6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672639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87E656-1555-46C6-0CF2-176868FE6C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1E6E-ADF9-4B22-8672-7C96DF70EE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038087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A39398-87E6-B1AC-E29D-8E3E23D860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F20CB-50D7-4EB5-AC6E-73AAC05FF2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54911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B554A-6A95-2AA9-AF65-AF0F722C71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4957-7928-48FE-AEFF-F2A01D4BEB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828802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69494A-FAC3-2415-9BCD-D76126E85B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41F5-1DFE-47FC-A211-DB4DDF41E0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0273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87957D-096B-A191-7A51-D43B65CB9A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40F70-0D24-4393-86A6-4777A1E02F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05476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3B0FA31-D859-CF36-6BC1-924F532746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3E6C-4BF3-4ABF-99B8-ED49EA9C67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063070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F63ED-2694-71B9-6AD0-F8E721B5FB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386B8-9E9E-4F91-9CD8-5E8DA92DC1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27110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45A03E-E622-C92E-8810-DAEAEC5786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8984-F0D0-418A-80EC-602F5CE0E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964022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65BAE3-EB71-8239-0958-D0FD338D9E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B9F-6445-4039-9A96-1EA2CF10CE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3087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DB25967-C26A-074B-BF60-E4D8CC0424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87C4-318F-4DBA-A9F4-6E13F9A01D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348244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A9D1FF-F07C-BDC8-2495-B67581B4E3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B5A5-8621-4356-A33C-F48FF637D3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316317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F3DA65-751A-BC5A-447E-E0345A5507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C2D3-1235-46B4-8442-C11E7D8348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00272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106911-B32B-97DD-91EA-5A724880CC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110B-EE63-4EE4-9E9A-E2A94B61BD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5139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EB7FF9-E696-2E17-8180-BF60FBA3AB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F1891-A42D-41A5-B2CE-D3458CAEE8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9820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300702-3C8F-7C9C-21F2-D1D6A72903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2D22-988D-4755-BDDD-0A840F0C32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73284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AB7513B-C874-454B-2CE3-77F5ECEA5C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CB34-647A-4314-87A5-E204865BAB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348357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B0B860-FFB8-741A-910A-DD9DE805A3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1BB0-1899-4B78-9B17-712035DBA6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268116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814351E-FEE9-4963-DEB4-FF7C52C265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D410-1D5A-4046-AB28-8AB3E9880D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295671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63B010-64F0-C198-3F2F-A721C1B12B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985E0-CBFE-47AD-A4D7-5EDCC763EA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36145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233E24-1199-8AD0-DC38-90B1BD8DFC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FF1C-DB63-4A5C-BB8D-A2D9992D9B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976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5E3B86A-02EF-AD87-A723-094E6F3AA8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E447-62F2-4710-8691-1FE2013E45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384516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430BDA-F72A-051D-3929-7455BAF966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585A-36F2-4545-961E-135DD92D02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479365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2C2680-9F1B-B230-D761-C574EA73AB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28C7-BE8C-4062-AC27-10D3340A0C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665605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A711446-8009-4243-8552-06AF446C05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D1CA-D513-4E20-AAF8-77EF46C21A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180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C68A64-6BAE-97B8-F21D-CFB06915FE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D38F-C8A1-4FB5-A2B9-0926FC8B0B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286850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115AE7D-C285-2FFC-4A0D-226CB784331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1CB7-30AD-4C9C-9CD3-FE27E6C9DC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46017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3CCC83C-CD84-C303-DAF1-482EBCB1A9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1852-2549-4A7E-9A58-C1E92BBE2F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383867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CF52B7-D486-A8CE-80BA-87C60BACF3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7EA5-338C-4326-82BD-25853646EB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08708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09D015D-4F96-D6D0-EE1A-7E53B5BA0F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0E71-B79C-47F4-AF18-4AFB2E3CC2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86419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E9E37C0-7071-F632-4D14-F08D249BAB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E86A-E945-44FA-AB73-1E76D5968D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468959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310136C-656A-56F9-69D9-5490FB1B3C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E59B8-D48C-46CE-BB6B-C76E9D620A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406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E0990F7-CBFD-81F6-2E1E-9DF64E514C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903E5-59C2-46D9-AB49-05705B3EC3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951062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0247A7-7363-DDEE-188E-6B8446058D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63CC-E427-4986-A68B-384DC7BF9D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379010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FA185F7-35C3-7A98-4642-5FA6695FCC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621E-C8A2-4BD9-B079-A4506B6A9F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818235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F09D666-A4AF-DF03-B4C9-D71A7A0B48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9EFB-610C-47EF-9460-B16FE97B2A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2543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8F607F-7C22-36B7-A777-484E538F1A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9A5E2-B0F0-4256-ADC2-52689C582C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72374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07E10B-2CF5-8A51-A0EF-7F21EB25EB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7C90-2DDC-4F61-9631-1B871C79C4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971092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F22E31-7DD5-D297-870A-86B72155F10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8DC2-65E2-410C-AD17-9F0899D1A8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49678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614C4-4D10-8A75-4F7C-2D7FD1AD8C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D72E4-D9E6-40B0-B8D4-49CE778762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49437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933A0C-FB84-FB72-FE84-235DF542270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9F3E-FDB3-4F80-845D-27EF63481C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964424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92312E-1099-6D6C-2575-A6961DE988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2FEB-7773-4847-93CF-376C0E17CC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173840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E3C7C70-B2FF-A06D-BEAC-9224AD2D4F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9231C-148A-4C3B-B8D6-4134FA4414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3429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392AEBC-40A1-A3FA-6ADD-E53E03F3E44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6991-7285-4EEB-8565-C6AA8F27D7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18296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89518-1201-349D-EF22-10CD1B1532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52D8-A1BE-453E-9543-CBCAA183F2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86005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B91F5-7FFA-70E3-8DDF-903C778EE1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4CBD-F467-467F-90A0-7F0FF165D7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044499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9AC2D2-BC7C-17E2-02C1-57D3BF271C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C72EC-3AE6-4041-9CB8-A0E52CCDFE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222022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8C4FD7-7FBB-DF4D-34FE-71072928A2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E2E3-F28A-4562-9DAF-FB1DD77052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273741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8C716D-F054-D3A7-2CFC-6023BCB4471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8206-6C59-4690-B08A-61FBAF1BE7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058739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AB5A31-B495-A15D-45A0-E5FF6F2AC1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2E2E-6CB0-474B-B2EB-E6786ABE15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073157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C5761E-9EA8-C94A-720E-F3417AB535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F595-A28B-4C76-A0FD-8114732BC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459519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A2B70F-4B1B-A086-A993-5EBDB4A439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B804-9EE3-47BF-A6F7-54B1CA000E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04280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7B35B5-12A5-5EA0-A4BB-AFC3D3F0E9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EA19-BCA2-4C57-B162-3736556B20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292463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BCD3FC-FB25-8B29-A36F-3C02AE8CD6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F842-D3BC-4286-8B3C-507BE5C0C5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1290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7B60F39-5A63-E6EC-4768-1B144E3F5F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3456F-5149-4C14-81C2-B8EA34CB9C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585964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47365EE-0B52-33A0-19B5-88E387807DA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59E8-DC21-4533-BC09-82F64B393F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313524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FD628-EDF1-0B61-6598-07E6C75CD2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6607C-9D24-4D30-B297-78DC9FCD39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941750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15B70-956D-4723-ADD4-EED82B4F645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E14E-3014-4300-88ED-4AD53AA696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764916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72BD20-8773-02C4-BCF9-D34C1EEE16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4DDF6-6AA1-4B5E-9B3C-C63B929585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794285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1D0624-B083-6942-C5EB-C0E8EFFC2A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BD07-66E2-4A7C-9EE0-65C40E8E1F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125660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F82E9D-1E1A-4F89-F45C-53B9962E63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07A8-F603-42EA-95A0-025BCB0C37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44531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C485F4-8B0D-C40F-66D1-E95630E58C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DE22-F4B7-41F8-A9A2-2159A5EE41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133742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64281B-8A1A-FAC9-8F39-2C36B34093F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9148-9EA6-47CA-BE62-96C8D7D58D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41966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7151FB-41CA-A8B4-2D82-9EB139DED5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B1A1-74C1-49B8-B142-35A5ECE1B4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522858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396C36E-B5BD-94D7-C7E2-38EB5EA952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3183-C819-45E4-987F-C70660B919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884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8C13A9-9A3E-79E7-337F-04433F651F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5FF6-4385-4B6D-AA7C-540AD13B78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460655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C90E84-9D3D-6156-A2A2-4C6E979392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E7366-F674-420C-B695-17ED8C7C75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929453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D778840-DEEA-8526-A8FA-D3C673E4FE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3B4D3-855F-487C-BA1E-615F4A6600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206277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7D9D4C-4258-5E9D-21AE-FAE5F36E05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6F77-4513-4577-AE5B-87E45FD834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446434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4F969-3759-8681-6553-1A425BC6CF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F9D0-BC80-4BF4-88AF-B6DDE4726C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897046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B9BFB8-B83E-DB9A-BC08-C4BED8EA44D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329B-34EC-4351-9B55-E97509E713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692930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1EAB71-30E6-A40A-3D5F-CC4E5FA99F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3A5B-8ED5-4392-931B-98AA022C6D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909720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650224-84A7-ED3E-15C7-613822D20F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0CC0-AA9E-4E0A-9B04-6231065B8E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680481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E690C5-4813-A6BD-F82A-EACA181F57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B25D-D0AD-4556-BE5C-B333A2C3E2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969671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EEB2C9-59F6-E892-48C5-D2F60CAFF0E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4E6A2-6A75-4E29-9EA0-2ABC8E77D1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67956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FCA009-A2B5-DCF0-21B2-D6C1C8F280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C74E-0268-4BC2-AC7E-9F66DF0620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6605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2397C63-DF2D-430C-B3C2-A729274F44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B3D2-B05E-45D1-889D-A18FBA438D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059650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EE6C95-D1E5-C78E-9E47-98C9AB6CAD8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3536-B9B7-4889-A84C-EE1024E0B2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201860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25BFC7-6121-4806-E9F2-A1A4EA94F0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B6F2-9A86-4369-92A9-A19EDDCEB2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34876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73831B4-E6A1-5CE4-4D33-9E113FB16F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A595-1C0A-4D44-B414-6B5248F197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90663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F54837-3DC2-8B4F-403F-1C79D65CEE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6BD7-7C6D-44E7-9157-DB9FE256DD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972607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06489F-6E3C-3161-5FB8-C2684A5059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837C-5237-43EF-A7E5-4E1B9A9FCE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082891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56CAFD-D4F9-E4D7-087D-475C1ADB3AD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6305-26CF-4AED-ACC5-2684D82CE4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068204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2842EE-2BBB-53D7-0EBE-13075E8024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4DB12-72DF-453E-A31C-FC50760FD9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79741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E5D3F4-8061-00C0-9E97-72768EBD1F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A7F0-9BBC-4BEA-99B5-5BE6FF1D99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87589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485E26-542D-F532-2C49-6B73167A79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E48B-1DEE-410E-85E5-B1E1CD12E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735815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0B2397-B052-CE80-BB1F-683C5295E6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F4A2-64E2-4425-A911-2F5110D750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8894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119C037-AA0A-90AF-ED12-3AFF232CB4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61F6-B138-45CB-B0BF-8550694848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897099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7E9557-E2B0-D5BA-6E28-091F0B6ADD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83B56-4E65-4279-B978-E9F4B67434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2153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9801AA-8DB0-BE92-6F61-2BF4AE07B0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9D6C-7717-4C9F-A64D-8C7BAE582E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570273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718960-4483-A9D2-F02A-041ADD0907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EAD3E-7351-414B-8F91-17E3EABA38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766458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F02B9E7-DC39-1A5D-5407-E3E1DDEF5A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60CC-CC22-431F-93F5-6DB1007868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6390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3BE029-CF25-24C3-BA5D-9EDBEEC9DEE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544F-EFB9-4D84-AB3B-C056D2EC56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686242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2DA5F5-F533-5FBD-E220-A587DD62FE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A0A9-C980-4346-9F8A-F0B4EDCA24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973651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E4A465-76DF-601B-C9B3-EC9D360E61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9DBC-41D3-40A8-9BF5-6A179D93C1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09698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C06D57-440C-E550-6E6E-5DDBA142EC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A3C3-2871-41BA-A605-48557700E5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963817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C1F40E-0218-E40C-8688-447968B9B4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DD28-259A-49E9-B52C-850ABA6F76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039673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46934-D235-884D-E57C-8D0887C1AE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1618-9A8B-4F8E-BEAC-FC877AE210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081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4D16ACF-95A7-0997-3E5E-5852D8D8A4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94C70-C930-48CE-8129-4C79B90E3D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4184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A52B3F7-36D0-BAA2-F62C-E9268F29DC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80CB4-9004-473B-97D7-C5130BE54F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78949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52C7F7-3C99-3678-BC03-D74D5A430B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26DB-0684-43AD-9783-D5FE5B947E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410289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E035B2-45B5-3F0F-97D0-2319983B79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7D3A-71A9-4951-BCC0-3BEE462C4D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982005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CAE778E-8351-CE31-A22A-A229D7D075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2191-3FC4-4DC9-8A82-96F59FFB26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556033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9F2236-EC35-9F33-F30E-C6177E5D79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825C-5862-46FC-9391-3B81CCE519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488224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7824D1A-CAFC-425C-7770-DA4D8FA798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AA19B-A563-41F3-830D-7C054D6EE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12663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57C6D3-78D4-84DE-C293-B283011A76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6EC2-1AA5-41AA-AD73-8D9AA1F4BE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822687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A13A58-D262-83F2-1769-4957B56635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7535-A7C2-4306-ABD2-DD7C11E4B9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57718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36B3A4-2E28-4481-3FAB-5947683B40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660B-923D-4A4F-A753-285E7A6B14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006022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DE59F6-EE42-DF09-3031-6F1A84BB99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80EE-4B41-4B39-AFAF-314D46BCE6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001842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EDAF40-A8CE-BEB3-2827-B0E9739FA5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2BCA-C274-458C-B991-DFC547EB9D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57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FD3C519-EABE-279E-81D4-91A379BD99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8FEF1-1FDF-4772-B296-7976F57700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96438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8FC835-9F8E-874E-DE71-D4530F0F3B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D14B3-9224-47AF-8C58-8DA77C0EAF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034029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9B3CD5-0E7E-CD9D-2825-4BD751D9878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93DC-3C89-4F7E-9651-E45E2CDDC3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876425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AA32DA-115A-D5D7-4594-B8C232EB3C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8638-EB1B-4308-8F32-9DFFE2E418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108940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75ACB6C-19C4-3DB5-06D0-D8732AF32D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D392E-B4BE-4E4C-8C50-A5B944D097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04085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05E142-1EC1-32F8-DE1E-A3B6B3AC8B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4B94-A485-4C62-9A5C-70C26AECE2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507163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967E0BE-E82A-2D32-B08F-04FBC39B92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7216-20B5-411D-A46B-9B15599B64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408864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7BEF8A-23DB-2C20-D754-9CC6B52417D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6E20-0E73-4F45-8EBD-243FE8ADC3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750234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1E558-6144-C2B7-AF6D-0246F94192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4012-AD65-4050-9463-67BA033E4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043109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7706F6-3E07-A4F0-45D7-D01F84E42C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55D9-6CDC-4F0E-B90A-BF08562C40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209062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A7853C-5974-8DA4-7208-E497BF8C76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219E-AC3A-43A4-B4C6-D7E35E60A6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9753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676890E-F59A-90B5-2020-42877A293C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4008-8BDB-4669-9B78-A667A46966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859306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93D951-3227-E978-7FF7-FECB9AF3C4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F0E2-10C0-4536-B24F-E3A873DD11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748662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3F269E-2900-BEA8-83A5-671E6966B4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0E356-C3EF-4308-825C-73E86F1CD3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16686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907E58-FBF6-8552-B429-1826FAD227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3A76-A4F1-488F-9633-A6E27ED8E5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98934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1809D1-C79B-8B5E-1F4C-718B5A7F78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1A260-DD8B-4900-883E-4CE8DE2B6F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839917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ABB415-32A2-5D8B-F41A-1BAC2AD567F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8107-5DB3-4A60-BBBE-2292CD2E70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63896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3F09B1-F33C-C469-2B40-2A10EF1BBC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A5431-8383-4A9D-8889-EBFAEE95AD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937209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3D5D4BB-FFC7-6B82-B7EB-4293788DF8E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66D8-1A5A-4EC6-8050-8451FAD722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861459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4B676D-8A34-46CA-9BB4-3A0E81E6B7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73B3-7922-4D29-922F-08F6A84921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8024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E8B9E-EC87-D38F-ABA5-A0202DAD7B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233D-865E-4310-A114-44087169D2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775428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4D3771-C026-5673-7B28-09E46AB6BD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2363-291A-4EB8-AB87-CBBA68907A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3108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1D46F40-A0B9-550A-F22C-ACFE39B9A2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5968-D610-40E9-88BD-B63FADF1D8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366880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E5DC9C-9B73-FC15-10C7-B8FA7B5095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0E1D-567B-40E9-8CEB-0942B4C86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849066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040CC4-B047-9D40-1046-6A7BFFD7C3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185C-3EB1-4D06-AD4B-82127CEADC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264677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D6CEDC-C822-A697-5E1A-CA29CA861B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C7D4-FB85-47A8-B13F-F008C3CD01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862308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A92054-62A1-2F6C-3C19-618F6EFBA9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370C-0CFE-4281-B40E-8C519C9318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614332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FFB3CB-F5BD-F15B-2C34-8158225E104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EBE3-7888-481A-8B6D-4C81E68BDC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109593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4FA900-61C0-B431-6FB6-3DF065EDFA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4A00-4187-4A96-8E2D-8B6340496A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547089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D8D120-ED18-3545-7EA2-21355E2333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4D6E-51E3-4B02-9AD7-B4EFAB1178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93250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77B774F-8353-4139-4AD0-E0CC4E9C24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E434-0DB1-40EE-8285-F617BD7C79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43207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5B7856-CE2C-B2AE-070E-0C32ADB614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1FA8-43DA-4EAE-A63F-E7343C610F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949847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28320D-73DC-995B-8B68-CADFF5A225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9A209-A963-4E62-8293-734A4296DA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355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0719802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5A8165-C88C-DB5A-06D6-A49B7DE895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C27B2-B713-424D-A871-88E9FEBFAA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024728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A399F2-DD74-C039-FAEA-DFFD4661AB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A501-525A-468E-BCB5-5B94F0EE52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761994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751CB2-B2BE-2070-AEEA-2CC10DFF81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111C-006B-4EC0-BCDD-D6389916DE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832147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B11A0B-B1EF-BCDB-1023-998EADE5A71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7AEFD-2DDF-4ACA-ACB1-FB752D9627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76470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F1AA92-E10C-01D6-5BC8-5E1BC352D0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6DFF-C667-4C28-A39A-74349E7982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85345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64A561-961C-E71D-610E-DBD9D3CC16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47E65-AFB9-4650-A507-393997148A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866509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AB20F6-5ADF-314A-8CF9-05287E4CF0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83B8-C8C7-4FBE-9D13-61CF5ADC15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821255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A379A8-6814-BE71-E1E1-5CEB1E573A0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2B27-23B1-4F90-A539-D75520D1B3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515834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262B5E0-75AA-27D3-882C-AEFC4EF8E9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1D88-9139-4B08-AE4A-ED91537276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27707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5A54E1-0D78-C186-0561-0E7C47896F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243AE-88D3-4298-87EC-96307E8EC8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5740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9020205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479995-99C7-6B77-440B-F84F2634A8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88AF-AEC7-4443-BDEA-5BFCD79F7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508878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CE472A-7E14-5527-97E9-50EA4FA2F2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31365-4F8F-4417-9E49-E226ADEA2A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36972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583864-F658-45F9-5B62-95A192BB4F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B33D-3A4B-42D1-A9B8-D24A929413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2844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31BDCE-5228-EAD7-877B-F3C9E98A8C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EE953-609E-4DEE-A634-0595179D03E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2842137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C4E565-779B-7957-69D6-E270D6A3B5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4158-4EC3-448D-A36F-0B859E7B87C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9057604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142DA8-5C2F-DFE0-4DAB-F6D72E3237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1AFA-791E-4DD9-9291-10DD222EE13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1765473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D9F632-2EB8-CB02-A29F-06174B8DC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6F29-5479-4BCB-9FC2-D65B869C86F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4944196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986120-3874-AA53-52EE-49C48FECBD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1686-1DC4-48F0-90B1-1526C8AF5DD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9003938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BABEEC-3993-EC31-3A4D-9E8962C49A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CD9BF-DF37-424B-A8C5-0B75FEB7F18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9227438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CF22D92-3597-670F-EF14-16F161E330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C958D-F32F-42DE-A9C7-2452C79AC6B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08812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8627773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582242-8270-EB70-DAD7-C48E131244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B1BDB-FEDC-40A7-8709-2D72F69D149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8509748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6843FA-A674-47B4-7AF5-A742B3FEA6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2F04-506B-4A7E-910F-2D790E3FF05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8183371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ADD0B8-C920-D13F-5198-85C85F2546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9A7F-AE44-4F5C-A981-49E40683897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708807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F03A63-380D-BD38-A4C5-2C2CEC1814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C430-B2E8-4F6E-B2C7-5B031112A26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547670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BDF130-CEC3-3093-9BD7-63906AC55A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08E6-1664-4C1D-A9C9-FDB5CE2D840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7762415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4C9986-3ADA-CF64-A81E-33BB855053B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0D21-EE81-469C-A2B4-F60BDE8E608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5604527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FB914C-9F68-35FB-1801-C8158F39A8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5432-5C8C-4F28-B1C8-282CC0F9693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0925798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C00E58-EE9D-B27B-D6CC-0A04ABE320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D69D-D02C-4A06-BE1E-BBDE84B5195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8193412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ECBF6F-FA28-EB47-ED4A-A5BA564FA2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2C324-418D-49D7-BEB1-59B0719EEDB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466990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7F43FD-7002-F808-0E86-D06DF5F0E5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7F94-69B7-46A8-9116-1FCA724B645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07366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2209995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05074B4-1DEC-9778-A4B2-0F0D2E0468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1267F-F266-43DF-9B65-1F23FF74612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3953667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25CC20-CE6F-CF8F-8C27-1B2A69E949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19F4-3290-4CB8-8B4B-6F0C6569F85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8767105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E413AC-8B64-4FF0-3F2D-A490F705D80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DBFA8-A7A5-4E34-912A-33C2CA24D83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530367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5311A6-3518-7EFB-5E70-1E5549BB13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9B60-5BDC-437D-AE52-F7CF4861849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6127063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B3F7E9-71CA-6FA5-ACC5-414EECC8E9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6558-95B2-4DCB-AA47-2428A6B70CC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3480110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EE6104-1ACF-35D4-B415-EC4D421C68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215F4-D1E1-45B6-9EB0-C245F4B1572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078202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40F8B8-FB2F-3DC1-577F-B5493236F6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7797-FA76-431F-B95E-A1F47C5AA82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2834432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A4FB6A-8682-4F27-C8DA-FB85AA1495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63C4-8DB8-4DFF-8A5A-7A027518D95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5930878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F2D431-6ADC-369D-7062-7E497BC1B71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333BB-3FA2-4EC8-99D3-B358BD860E2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65649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8EAEE50-277C-837D-34DD-9A5D1089DB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3389E-ACF8-4901-BA1A-AB0A7874949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03258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2820001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FB3A53-30E4-C7F7-4108-0295519B8D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C913-D8ED-4197-875C-3A476415991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850538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73F0703-4F07-24E4-E11F-F9EB3CCB48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F86C-44FC-4382-8C0F-CA4EF5F057A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185996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5A07B4-D4DC-EA33-460E-F9A536B23F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B6180-7817-4260-BF10-745BC7BBC90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961862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1903F4-3199-B68A-504C-BCFBCDF6DB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14EE1-20A6-4FC0-8AC8-BBE48B890F3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1057084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3CFD87-4D8B-4E27-2C62-F34030C5D6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1E08-7706-475D-9EAE-C3CC3C7AAE4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5410659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636E82-0128-8EE3-AE9B-09F09F6C26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96DF-EE68-423F-97FF-B9E9E706C6D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235518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FB310B-24BD-D0DD-D271-0F594F50F2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3E8C3-5FBA-4A7D-BDD3-57A43013310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8719131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A5B569-781F-ADDF-CCF2-98BB03A849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E8DA-D226-42FF-88D7-3CCED2CF95F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1536489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CE4353-EAF3-E849-3ECA-76D81F20F9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D9F9-729F-4745-A0B1-D62DEE19C01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1260258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28CE2E-AD53-FD21-3E81-86780ECA71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1144-6259-462F-85A8-BA6F2A89D36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0191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4263797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B8AB69B-1C0D-9E5C-2FF6-16005FB321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792D-209F-4539-BD31-936742C6F26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1653562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C3FC69-45B0-18E6-A416-3F97E66304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EF2F-A5EA-4A41-AF0E-8A25BA918F9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920849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C03B99B-B877-1515-A1A8-115DF3371C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8144-74AC-485B-A6F0-96FD99217ED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064050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AE8C3A-6C60-9A41-204C-2B89D5B36B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9488D-4287-4B17-BD8B-16748028810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946893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7E9493-958B-C7F3-413A-677F6ACF5E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484A6-89DC-4F95-BD61-DBA747570F4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035344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E4377-5AC9-1630-3720-902D170E5C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082F9-9209-4B1D-8E7D-058DA64AA92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20055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7E07EF-D6A7-A8BB-6A93-C04D521227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A5A6-AC28-4322-9BAC-7B864C401CE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801870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CEA628-F51C-9F45-BBC6-801CB58C4F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A69AC-EDD9-49F0-B070-93F744C7B41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7420507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76BB7C-3377-0658-4017-A818C733A7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0AF2-2BF2-4DD9-91A1-9DCAF9814C6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5807331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CBEF3D-E2B9-63A3-4507-9808964A40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EE13-7518-468E-8790-474CCD1B706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577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2B8927F-DAA8-CE71-D018-112511D6D7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9F6F-0BF8-4741-AF8B-3D09D6271A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0538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2554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301C23-AADB-C53E-180D-AAFF33CA0C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A4D3-F277-4817-8C67-94F976A0723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0917603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80B008A-E75B-227F-A7B8-A653F2DB73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4246-4D31-4C47-ABB3-F91854608A2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981196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D232CF-CF80-DE0A-43DA-748FAAAE71A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8253-BEF2-4F83-A224-6B5E0D2E776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6057414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5697A63-A623-A561-F758-B7D5554C5B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126B2-1A47-4D91-AFEE-2DDD6257E49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4690552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B4FA1-6A97-34BA-4249-179DD5C677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408C3-9E8E-4324-911B-D6D373FABE9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6276200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3C8A1D-E778-E078-50C4-0762A8A18CD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D849-5292-4DBD-8103-EC8AFC69495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9873710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88621C-0294-7D52-E971-1BC7319247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F5C5-082B-4FE5-97EE-88BABBC7B77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2650749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76A934-84D6-569E-9E6E-97DD74CD92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810C-49A4-4890-B6EB-95225925573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000738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C997FA-C261-CA8E-DBDC-C67E920609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F5BA-415E-430E-AC88-16CB5F430DF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6263354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32EAB2-77C5-5240-0900-CF9F4DB979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3E45F-D355-4425-8F14-4AF49756E04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07941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4262952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61E2A6-F45B-64D4-F10E-A287C26C5F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C87A3-DA16-4C7D-A017-2D6F8BD520A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574472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D3F77-8635-8B1E-7869-3EDEFA6D2C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1F7F-9FAE-411D-B76D-DE2C014F2BB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160686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3F3EA7-B64F-4AC7-F1C1-D939202FA1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A21E-DD25-42E8-B721-DB4538BCF1A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2890111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853F27-BDC4-EF02-4A95-635EFA1843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5391-3958-4C3A-8D85-1278F9DAA62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346332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AB293FB-DEE4-AE0A-2E44-D0A25F2FFC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7998-2AC7-4F80-8D43-D06CCF4643C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35852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1C556F-48A7-737B-BB0B-1650CE8DA9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3BE7-9F19-4D67-90F9-0F7D4711B5A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3736819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792D0-9E43-B519-43D6-0D827B43D3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15EA-289A-4828-9E39-21EB1188321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652538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4E2401-1FD0-22C9-7364-67D56B3C3B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AF5E-38B1-4ACB-AF97-82158D1F000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4214005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8C95F9-836F-ADEA-28C0-A44ECE8A0E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93A8-A541-4EF5-8085-56AA05B2C31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7435204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4793AC-EFB2-020C-890D-D0EB47D702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A99C-7780-48F1-BC61-217E3C36C01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0750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30641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989BEA-E0A5-F38F-BC0D-34F6F433FC1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ACC9-D7CD-4370-8DE7-1BEB149A05D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311426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A3FE94-DE33-E77D-DADC-DD14B3A654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ABAD-61C2-4882-A1ED-F4933C32CFC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8483521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AB6A7B-E5C5-5C31-73C3-2152326530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BB78-5A0C-4342-AE83-AB4D679ECA7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6848089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BE867A-E2AA-200B-9A94-DBDED752FB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18B-F056-48D8-BC05-4515B488680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58101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125E82-8A50-CC37-6458-415228B9A7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540C-47B6-4E11-803D-C3D7E2F397F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705053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8FB0E43-A66E-36BD-2CFE-68F4A8D804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677C-C726-4EE2-9527-65DE20C56D4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468329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5BDAE1-FCCA-D563-9C91-70B70A5C00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E0981-740E-4F4B-A24D-63267B1223C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7233905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D09F22-44C8-795A-2178-EF22F0FC36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F20F4-6205-4707-A671-BEE02830833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637509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B685FD-82B8-A817-30F2-44496B2FC98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B462-D55D-452A-848D-9C6964FBA0B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7207575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BC229F-CFE7-1E23-7916-78BAF1C646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FED0-045B-4887-A8F6-AAAC48FE60E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94292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23565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4A9DA8-50BF-648F-B750-4C0B9C7287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E1D9-D96A-4930-973B-45FCF8D1D83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2723012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47161B-5B84-02BC-6BDA-32F6C9578D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989CE-586A-4CC0-91D2-C4616C76A1D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344896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085617-156C-A4EB-FF0E-63EE3773885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55E6-AAC6-43FE-B935-0E350AECA38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1993441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0A3FAF-7AB0-3120-31A0-E939E0F192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300B-34D5-48EB-969D-3E6DF14B760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5525436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4BB9B2-3A9D-527A-ED90-B1868ACE85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FEA4-7645-41AC-92C2-0ACA4502B46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62059459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4F0F59-F4EC-0086-739A-55C4D8541C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29AE-C462-4620-B098-408F80C69D9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4418427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461C905-5C42-2F1D-B7B4-67BC53D8CF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CEEC-EE0D-45A4-ADFB-625993ED203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396321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E66F2-711C-5008-7E52-90C9BE881A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2888B-48D4-4483-AD88-D55BD490F35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3350635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75500-B959-CB78-9A55-962EDE1498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1FBA-377D-4A98-8DBC-5B44F543671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781975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81C909-B67F-9585-7FBE-45E04EFF23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38C8-7A40-4632-ACC8-D49D33C1189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64358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7612832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E78051-5651-F7DE-E49C-37CFB1F7E1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337DF-635D-4AFE-AB2E-AB45CEEB024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722669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32C715-6B6E-6E92-B286-2848590CE7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C915-C67F-4455-B1E4-D4546CD76C7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8238309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6EDDB-8E20-F7A0-2678-3C4183EF4B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BCC4-6AA0-49BF-8908-EC623A8EF5A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332508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941574-F36A-5186-0330-D40B2B7D22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5CA5-9CF7-4FE7-9D51-AB798E27BE4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6263013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E9BA3-4C43-FF1D-307E-8383027367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CBAF-8B3A-416B-8195-0DEA94B2A31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31293367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F5B021-1628-6ABD-823B-FECC579B0D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A531-F89C-4A8E-A726-0266BD7D107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8674225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1B4907-9823-7B17-F587-B95959EB11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60D2-3BA8-4AE4-9F1F-153B0AEBD4F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883502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DCC24E0-1D93-AC52-ACA9-344D88F315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7D59-EBD2-4425-9671-2C6D98169F4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0939039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835FE-4006-5B9C-89A1-2699D09F05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38B5-72CD-432A-98C7-910B2E26A51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7051977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905797-2A77-0B90-7A5B-08841959F8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6E83-913B-4FA0-8012-90F629A795A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711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6B937A-977F-D08D-C3D4-78032FA6C5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6E92-257D-40B7-9A9B-BA2A100F80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541755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FA7FE4-D3B1-F800-378E-165252EF87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5382-4580-455D-8637-F99BCC7CC4A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5708301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6FE782-7701-FA61-2EE7-B806D1B60B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3D1C-8B28-4FF0-B1F2-067977B1EC7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0637408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5B4C1-B615-C0D4-0E24-5D9C0B9221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D2C9-3382-4707-BF01-08E0100C665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6539809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C30B09-4643-267F-582C-6C7A643AD4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8307-25DD-4A74-8007-5617DBA8029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0667247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0C3DC8-2948-A63D-445D-6A2FE999CF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9C2DA-C193-47D6-BC81-F90471F45CA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9787322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5567B3-039F-59EC-1957-3EB8A24A26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516B-2863-49B7-B1E5-EB0D2DE0C42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4309981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4A4B2E-BB77-E101-CEE0-AAB3FA5196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0722C-A529-4431-B0C6-6E229E41CA2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79853770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84EA9A-A605-BF21-7095-FF505DDAE3C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899E8-703E-44CB-B4CD-55514F45FCB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1480957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D06A203-7F7B-DDE7-8CF1-F271B20B98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90D6-8926-42BA-90E7-0E1E0F0007F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6145627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052119-9AC6-7DE6-5F9A-42965C5F66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B999-B7C9-4EC1-A439-920D2843D5B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81471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0C6AD-A62D-54CF-03C8-488A45C525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4A152-D29E-436D-ACB0-32B8306DF9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903269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6A40D-26CD-79EF-8886-8109687F50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37CA-3F47-4CA5-8333-5C83152A0E2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56418023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863BE4-A331-8BBA-3572-6CA9B4889B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5646-662E-426F-B4FB-4FB0694840C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537764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705619-25FB-A9BD-C7EA-DF5742ED74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4E83-F4DE-48D4-B19C-8A7D483DF05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9184709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46F06F-3E8A-887D-5848-69CCFD7582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71B88-B9CD-4ACD-9AB1-4E11E3CDF85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6579485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B8DDC8-BDC1-8E5B-99FB-1A5F64B3CE8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75F0-02DF-44B7-96FF-C3299DC9F1B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06587403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4D6E62-735D-41DF-816B-900F7CC39F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AE63-225D-4B29-A46D-E5EA0D718D5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4688100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6138" y="105251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E57A84-29B1-9983-CEC2-AB09E1397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F366-C18A-4621-930D-A3D915D5060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766269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B7C0CD2-D620-D86F-6D2F-7BFE29D860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4407-2ED4-4EDC-8F74-193ECC5A0B1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45113442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7217EB-6356-1C9E-20E2-2FACD9F879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40F0C-553B-4CD3-A415-BD31D0EA8AE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37329738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26661C4-BC06-C214-3227-9F9F44E3B3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AD56-5DE2-4D49-A989-3C19A60D6F7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7113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02F723-625F-1338-F5FD-D63123502B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74B1-26C2-4DBD-8985-AEFE5D47AC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08537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6BEF46-A7F9-B204-D998-667053C18E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E807-39F4-4C21-9903-B5E80CA30BD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8145222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1EE1C9-1578-EABC-FCF7-F4F8DE1E79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A5E8-603E-4AF9-9182-4807E8DD75A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1549584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46AB6A-6C22-7193-6980-0EFBBB9F97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1B8A-D729-4C50-907E-5343FB0D536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0978321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7688" y="115888"/>
            <a:ext cx="2143125" cy="5456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76975" cy="5456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B25A32-3325-1D1A-0812-9A33A338F26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A6AB9-EA38-4CAE-839F-EBA49932334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4008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9A24F-ED21-D041-4A33-A7FBB64FF4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C142-3160-4F0F-BC0E-332AEFC17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7344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B4C51DA-56D6-9F07-8C28-129A6F247C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D67C-733D-4A14-8A43-DB3CD14EBE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023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875A049-A031-5CBB-263F-02FA9A36B7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A783-DF28-49EF-A21F-B2AD55B2AE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3564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5F1864-D3DF-FD6A-9937-3F69ED15F5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6430-3D30-45BA-8DF8-58BCAC20AE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7659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6E215B-9D22-1FD8-B0A4-DE536EA1A7C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19D9-8031-47D9-BE31-58482622DB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7688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9AA5E3-4A30-7CD4-2BB0-7D5D5A93AE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449F2-ED78-44A6-8FC9-AF5E4E61C3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9131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B017C1-8131-6ADB-351A-FDCD0DEB73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2C1C6-96C8-4398-A813-3CA42B211D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9999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9C424C-0F10-05E5-D489-38B47709B57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2DD1-CA4F-41A8-B513-EB174297AD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5443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8023F1-543F-8DE3-ED38-10D05250B2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BCB4-6AE2-4710-9F05-0F849416C8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0890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12464B-8334-722A-C99A-F9D8807CB3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2682E-FB89-4E27-83C6-14D9494338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3913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98057A-18FC-6E2E-555E-5A2E67AB2F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C5D30-F62E-474B-89C4-55F38DF884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6448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A01D62-32D9-6B2E-0D41-2FCEEFFAD4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194-B249-4C45-8673-8FE4C75DB5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1007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447C0D-601B-44C4-6DF6-6B1C6519E0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030A-3415-4673-87F9-ACBBA70F45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201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CEBD18E-F960-33FC-C9C5-2A2CA20886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40E7-8262-41A7-A3E1-42ACC85FB6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12733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EFA6F5-11B4-D8F9-60E7-503C5F129F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8403-6666-4BAC-AA29-C4B809EFD1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1700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9666E7-9FC4-9277-ECFD-B6D2D0A818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AC8E-7A07-4BCD-8E74-53AB548781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1280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BBE393C-56A1-CDD7-145A-97FC9DD5E54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1179-31B5-4B47-9507-0E6701EBD7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924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E335C-E709-17AD-0ACD-D7CA71E430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749C0-AA7C-45B1-BE41-208BE7AA8D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6942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1B544-68DD-8079-299D-15987E012A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5FB2-41FA-410B-AB5D-1D683C2502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615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BE59-2D87-16C3-7F9B-22CD3FDCED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C04B9-857E-49C4-AE78-00007F6343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2640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783DF9-8133-7CD8-02BD-6748EDA239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DDB8-A148-45FE-AC42-D8973275AB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8768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2437FB-EE80-0E54-4254-2F1A7B28E2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E604D-AB41-40FD-8156-9BA2A0F1DB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179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7E103A-937F-8AA2-1BB7-E580072C4B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14EA-24FF-4DE3-891E-178BAD24AD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38554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5D9999-50F7-C8E4-1DA0-DE820E1FA7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BA1CB-01DE-4D22-A19B-8B9856F3DF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03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AA650BF-050C-408C-A944-57C5CAA6FB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CC54-6D44-4D8D-A7E4-27A38F828A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22818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1D237C-8446-D75E-3B97-FB11757197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CC2C-886B-4A29-A5D0-64C1BC3347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0244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1BAF208-778F-478A-D40A-3C18E9008E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0C027-961C-42A1-8548-D802EA7DB1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6147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80EEAD-33DD-4AA6-A041-CFE3F781B6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AD3C-8882-456B-97D8-1370E3FBA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6888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B0AE14-7D23-467C-CFF9-99DDA1A8D3A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5CA3-F96F-46EE-A97A-E5DA9444FF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2246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9BF4F4-2B06-056C-9596-A6E1B8E666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8C25B-C8DB-4013-917E-3064F38C69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3780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74F12E-7509-D69E-EB0A-BFED0F0B73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A29E-41BC-413C-9513-F46F968E22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70071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0C61CF-4FF9-DE1B-7863-0CF2CA0E7A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226A-4C44-4026-BE33-ABE6CDD102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6786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3CB2AF-22BD-AE67-DF59-BECD14D414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E036-61E3-48EB-B92D-AA907625F4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011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F56415-7884-C691-5846-0D3BCE2C6B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D412D-7050-4086-8D50-C057C56B12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8991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132E5A-9799-C578-3862-93C07E5DF1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23D3F-0DB6-474E-AA38-D8106B0917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214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BED6E31-819C-3584-E93C-31ED6ADB9C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718AA-ECAA-43D4-B8A4-F43396ADA7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3242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9473E2-759E-8434-BF62-A4C5D16985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DA88B-5125-4DC8-8FBD-A37EB71BCC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7183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D0FDF8-9D71-9242-55D9-AF4DF0874D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D5-E58E-4AD0-9850-C4D80CB465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98479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E4653C5-C2BE-6BDB-9E87-4C22C0E8AC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16388-8E51-468A-BA6F-4ABF8907D4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333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82B78-48E0-98FA-554F-7689F017F3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76AA-A81A-4240-8F77-0D408399E1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17085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9BC0192-654A-45A7-8123-9D26FFBC50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4E01-C204-4464-A181-1BEB3EC575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765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749DBB-142D-6C28-C1D9-60D710B861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3249-A1D7-4763-BEAE-8C51DD4AD0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5252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818867-7A41-2255-B6A6-7AD520A5A4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95566-9944-4E68-B908-E2F9DAD0D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806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D16AF9-B054-AAF2-5CC3-4AE3ED26FA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5570-6413-44DD-9B38-C6488CE00D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28781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A7235E-E80D-184F-A575-5889F0BE4D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F400-A08E-4562-9AFE-4BBC1B62AF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15589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C75A65-5E49-28E4-9191-7FD01FD797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6F83-DF61-4EA2-9055-9496BE1A25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23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85E0FA-E998-48B4-1700-587381C2BC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84BA-D224-49C5-A2D8-A8DB738460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23351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583A98-6536-C2CC-202D-1733F0638D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58E9-0253-4CBE-A142-97DEFDE97E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1283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D4EEC8-2F13-9620-668B-5F62298E2B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BB5B-F11B-4A01-9C7D-C4011BD8B2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82599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B84B66-EF3A-F140-BCF0-F2CEE251CE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DB92-8360-4B30-AF7D-F77D4968B6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3758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DC0975-0F07-270A-7651-2F9D36EA0D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4B0D-5805-4A1E-9848-20D9779F55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21535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666D55-FB71-8F5E-E864-22FEC092F2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B6DA-66F6-4218-B011-CD8B224606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295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809836B-8526-B29D-48F5-8CDAC41BC86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7ACDA-89E0-4891-A2CF-E0B1D17746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60008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2F11BC-7CEB-D7A2-BF4C-A1B7C9586EA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D423-88AD-447A-829E-4852568F3F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35437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BABB1A-C94A-F573-2A0E-EB20B8DB2E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A25F-DE6A-4760-B18E-497256D177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053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2D668C-4C94-DAAA-BA53-312D95BEF3C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47F2-71EC-4CFC-AEDE-BB872091F2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93590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41512" cy="5480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80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AD7711-5659-F978-8928-BC77C9B6BE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66EA-D9E9-45EF-A615-CE646FAF79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768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595992E8-171C-2B45-72DC-FC72FA210110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26538" cy="6838950"/>
            <a:chOff x="0" y="1"/>
            <a:chExt cx="5749" cy="4308"/>
          </a:xfrm>
        </p:grpSpPr>
        <p:sp>
          <p:nvSpPr>
            <p:cNvPr id="1032" name="Freeform 2">
              <a:extLst>
                <a:ext uri="{FF2B5EF4-FFF2-40B4-BE49-F238E27FC236}">
                  <a16:creationId xmlns:a16="http://schemas.microsoft.com/office/drawing/2014/main" id="{EFD94FC5-9F33-03D8-744C-9E2A2DF16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999"/>
              <a:ext cx="2355" cy="3310"/>
            </a:xfrm>
            <a:custGeom>
              <a:avLst/>
              <a:gdLst>
                <a:gd name="T0" fmla="*/ 1891 w 2359"/>
                <a:gd name="T1" fmla="*/ 3294 h 3314"/>
                <a:gd name="T2" fmla="*/ 2340 w 2359"/>
                <a:gd name="T3" fmla="*/ 3295 h 3314"/>
                <a:gd name="T4" fmla="*/ 2340 w 2359"/>
                <a:gd name="T5" fmla="*/ 1428 h 3314"/>
                <a:gd name="T6" fmla="*/ 0 w 2359"/>
                <a:gd name="T7" fmla="*/ 0 h 3314"/>
                <a:gd name="T8" fmla="*/ 201 w 2359"/>
                <a:gd name="T9" fmla="*/ 150 h 3314"/>
                <a:gd name="T10" fmla="*/ 362 w 2359"/>
                <a:gd name="T11" fmla="*/ 279 h 3314"/>
                <a:gd name="T12" fmla="*/ 548 w 2359"/>
                <a:gd name="T13" fmla="*/ 437 h 3314"/>
                <a:gd name="T14" fmla="*/ 727 w 2359"/>
                <a:gd name="T15" fmla="*/ 608 h 3314"/>
                <a:gd name="T16" fmla="*/ 987 w 2359"/>
                <a:gd name="T17" fmla="*/ 898 h 3314"/>
                <a:gd name="T18" fmla="*/ 1221 w 2359"/>
                <a:gd name="T19" fmla="*/ 1207 h 3314"/>
                <a:gd name="T20" fmla="*/ 1391 w 2359"/>
                <a:gd name="T21" fmla="*/ 1473 h 3314"/>
                <a:gd name="T22" fmla="*/ 1535 w 2359"/>
                <a:gd name="T23" fmla="*/ 1752 h 3314"/>
                <a:gd name="T24" fmla="*/ 1652 w 2359"/>
                <a:gd name="T25" fmla="*/ 2031 h 3314"/>
                <a:gd name="T26" fmla="*/ 1738 w 2359"/>
                <a:gd name="T27" fmla="*/ 2282 h 3314"/>
                <a:gd name="T28" fmla="*/ 1795 w 2359"/>
                <a:gd name="T29" fmla="*/ 2497 h 3314"/>
                <a:gd name="T30" fmla="*/ 1849 w 2359"/>
                <a:gd name="T31" fmla="*/ 2764 h 3314"/>
                <a:gd name="T32" fmla="*/ 1876 w 2359"/>
                <a:gd name="T33" fmla="*/ 2994 h 3314"/>
                <a:gd name="T34" fmla="*/ 1891 w 2359"/>
                <a:gd name="T35" fmla="*/ 3294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A239AEEA-4D0C-96AB-A6C0-15ACD6E4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"/>
              <a:ext cx="5294" cy="4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BD5FF8CA-445F-B7D1-66CC-717A05E71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AD7953C0-252B-CCEA-2D95-515C085D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8311750E-A5C2-9C54-FE01-393023A18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7DEE1D9-A892-7499-4940-7A5E2D197C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211138"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7CAE4765-166B-4565-A2CB-956968B36D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0402776-B915-EC87-F0DB-24B3A407D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EE1FBD02-881F-AAF6-4324-A583F1894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483D66F-A50C-2913-4D59-2640C5789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EFCE9F96-91E4-A0DF-56BA-F93B687A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B4B7B211-57EF-B478-48C8-C1929375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71A11ED-AA6E-C6D7-541F-E2265CD885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211138"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59559397-63F3-474B-A35B-0DA5B353D1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>
            <a:extLst>
              <a:ext uri="{FF2B5EF4-FFF2-40B4-BE49-F238E27FC236}">
                <a16:creationId xmlns:a16="http://schemas.microsoft.com/office/drawing/2014/main" id="{0B7C6A5B-C43E-6D2D-7C01-DA2F1E2852D2}"/>
              </a:ext>
            </a:extLst>
          </p:cNvPr>
          <p:cNvGrpSpPr>
            <a:grpSpLocks/>
          </p:cNvGrpSpPr>
          <p:nvPr/>
        </p:nvGrpSpPr>
        <p:grpSpPr bwMode="auto">
          <a:xfrm>
            <a:off x="-1035050" y="1552575"/>
            <a:ext cx="10172700" cy="5299075"/>
            <a:chOff x="-652" y="978"/>
            <a:chExt cx="6408" cy="3338"/>
          </a:xfrm>
        </p:grpSpPr>
        <p:sp>
          <p:nvSpPr>
            <p:cNvPr id="11272" name="Freeform 2">
              <a:extLst>
                <a:ext uri="{FF2B5EF4-FFF2-40B4-BE49-F238E27FC236}">
                  <a16:creationId xmlns:a16="http://schemas.microsoft.com/office/drawing/2014/main" id="{00E8A433-C464-762C-3C61-598F8B8C1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1707"/>
              <a:ext cx="3695" cy="2609"/>
            </a:xfrm>
            <a:custGeom>
              <a:avLst/>
              <a:gdLst>
                <a:gd name="T0" fmla="*/ 1514 w 3699"/>
                <a:gd name="T1" fmla="*/ 2593 h 2613"/>
                <a:gd name="T2" fmla="*/ 3680 w 3699"/>
                <a:gd name="T3" fmla="*/ 2594 h 2613"/>
                <a:gd name="T4" fmla="*/ 3680 w 3699"/>
                <a:gd name="T5" fmla="*/ 2214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3 h 2613"/>
                <a:gd name="T14" fmla="*/ 581 w 3699"/>
                <a:gd name="T15" fmla="*/ 478 h 2613"/>
                <a:gd name="T16" fmla="*/ 792 w 3699"/>
                <a:gd name="T17" fmla="*/ 706 h 2613"/>
                <a:gd name="T18" fmla="*/ 978 w 3699"/>
                <a:gd name="T19" fmla="*/ 950 h 2613"/>
                <a:gd name="T20" fmla="*/ 1114 w 3699"/>
                <a:gd name="T21" fmla="*/ 1159 h 2613"/>
                <a:gd name="T22" fmla="*/ 1233 w 3699"/>
                <a:gd name="T23" fmla="*/ 1379 h 2613"/>
                <a:gd name="T24" fmla="*/ 1326 w 3699"/>
                <a:gd name="T25" fmla="*/ 1599 h 2613"/>
                <a:gd name="T26" fmla="*/ 1391 w 3699"/>
                <a:gd name="T27" fmla="*/ 1796 h 2613"/>
                <a:gd name="T28" fmla="*/ 1438 w 3699"/>
                <a:gd name="T29" fmla="*/ 1965 h 2613"/>
                <a:gd name="T30" fmla="*/ 1481 w 3699"/>
                <a:gd name="T31" fmla="*/ 2176 h 2613"/>
                <a:gd name="T32" fmla="*/ 1502 w 3699"/>
                <a:gd name="T33" fmla="*/ 2356 h 2613"/>
                <a:gd name="T34" fmla="*/ 1514 w 3699"/>
                <a:gd name="T35" fmla="*/ 2593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3" name="Freeform 3">
              <a:extLst>
                <a:ext uri="{FF2B5EF4-FFF2-40B4-BE49-F238E27FC236}">
                  <a16:creationId xmlns:a16="http://schemas.microsoft.com/office/drawing/2014/main" id="{D9DE3C06-25DD-CC88-5729-B1DFE3822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2" y="978"/>
              <a:ext cx="4233" cy="3338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7" name="Rectangle 4">
            <a:extLst>
              <a:ext uri="{FF2B5EF4-FFF2-40B4-BE49-F238E27FC236}">
                <a16:creationId xmlns:a16="http://schemas.microsoft.com/office/drawing/2014/main" id="{8FED76D1-E338-C263-7CB7-F042704D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18C943C4-D1E6-4B52-A001-94BBBBE88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695B68CE-299B-E051-ED88-83741A75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5EB4E974-E6C5-64B7-2AE3-D1A3A5748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20DC881F-07BC-8C75-AD53-66E6C6C2FB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6C3A3BB1-A7C2-4667-A8BB-78299DC169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C74DB81-2678-976A-A030-055D4295D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83AADAB-3CCD-BDFA-4937-518F1FF8C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D08D3DD0-6005-E06F-A7C1-63F9A6854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CE284406-CBFC-3F1D-FB14-5FC586AD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89C8B94-22D2-90ED-8960-FDAC0FEC86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981768B-386E-40C7-B3FD-4EFC1306B6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E584F8DD-FE54-44BD-E021-B5D1C9658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6A54C4A-BFF3-E352-A4F9-A689704D8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A48A8DD6-960F-B66F-E237-4500DD57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C397A92D-4185-426C-D86B-9DC63B66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3BF61E8-AC8B-197E-CE52-6FD574DB8F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927EB2BB-EF3F-4C6F-9744-24AC7A0164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096242C5-DA87-734E-B38A-5242A2447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6DB9767-53F2-201C-E0C3-A84ED305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1B293656-EE05-18B4-6BFE-5C07F4A4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A2F72A54-8680-5EFB-EACB-AA4C1280B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0D127B1-9F62-5DFF-4F21-65171B97E0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CB5A683E-A294-44D5-93FA-81C068F9CE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E43B8716-439B-293B-1882-5BB4B5D19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2D8C173-10E7-E7ED-893E-6156DE922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783F1210-EE77-1F7F-BFC8-B03DFA6B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0BEB0529-ECCC-E501-905C-D6D98F9F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8326E3A-7881-2EED-7F6E-45F38F80E6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4219FC18-36C1-4D41-90EE-973BE760C9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CB03F9B9-9C07-8F4E-6010-B2795B184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F24F642-7BEF-170F-90CE-FEED87AA9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ED63FA6C-6490-ED8E-1645-4734D04A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BFDA5BB0-75AA-75C2-6DE2-54683F302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B4BB3F8-C44E-31B1-6766-158A76A119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8728159-2F9F-4F6F-99A3-E5D6EB91D5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1FBD961-A6C7-4E87-0455-AD0837E2C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9A69511-7E52-314B-B4D9-18D76D6DA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772444C0-2D24-AE51-0ADC-107CEDC7A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AEE0489B-945F-54FB-BC3B-7163A5391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DCECA11-EA2E-7541-456B-61E8AF7203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A1714697-CCAE-4A83-84DF-F99273A19A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AAFFA659-8C73-1CE3-3D56-276AABE16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F6F9D95-2729-BCE5-A527-0639ECBC2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4F8B35F1-C144-0252-5495-50F841B28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C8BB70D0-D098-5CD4-4169-657337A5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8FAB00B-DD1F-1A24-0284-F24993BBEA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BD15EC4C-0F15-4C67-B6F9-96EDFADEC8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F8CF4B26-7645-0190-20B7-9434D6840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F293320-97A2-68E4-FC81-F0BD3DFC0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C687A2A4-7A33-5D6E-2854-A2A169EF3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DBA45EC8-AEF4-7BE1-00C1-0CD97A5B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5857269-CB05-2880-0C77-453164048F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4F0C1FD3-7774-42A5-B76C-BA18DC41BB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3D765886-95E0-4BDB-909D-0D0342BED0A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26538" cy="6838950"/>
            <a:chOff x="0" y="1"/>
            <a:chExt cx="5749" cy="4308"/>
          </a:xfrm>
        </p:grpSpPr>
        <p:sp>
          <p:nvSpPr>
            <p:cNvPr id="2056" name="Freeform 2">
              <a:extLst>
                <a:ext uri="{FF2B5EF4-FFF2-40B4-BE49-F238E27FC236}">
                  <a16:creationId xmlns:a16="http://schemas.microsoft.com/office/drawing/2014/main" id="{C4801EB2-1F02-31E6-B02D-E1ACE4A63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999"/>
              <a:ext cx="2355" cy="3310"/>
            </a:xfrm>
            <a:custGeom>
              <a:avLst/>
              <a:gdLst>
                <a:gd name="T0" fmla="*/ 1891 w 2359"/>
                <a:gd name="T1" fmla="*/ 3294 h 3314"/>
                <a:gd name="T2" fmla="*/ 2340 w 2359"/>
                <a:gd name="T3" fmla="*/ 3295 h 3314"/>
                <a:gd name="T4" fmla="*/ 2340 w 2359"/>
                <a:gd name="T5" fmla="*/ 1428 h 3314"/>
                <a:gd name="T6" fmla="*/ 0 w 2359"/>
                <a:gd name="T7" fmla="*/ 0 h 3314"/>
                <a:gd name="T8" fmla="*/ 201 w 2359"/>
                <a:gd name="T9" fmla="*/ 150 h 3314"/>
                <a:gd name="T10" fmla="*/ 362 w 2359"/>
                <a:gd name="T11" fmla="*/ 279 h 3314"/>
                <a:gd name="T12" fmla="*/ 548 w 2359"/>
                <a:gd name="T13" fmla="*/ 437 h 3314"/>
                <a:gd name="T14" fmla="*/ 727 w 2359"/>
                <a:gd name="T15" fmla="*/ 608 h 3314"/>
                <a:gd name="T16" fmla="*/ 987 w 2359"/>
                <a:gd name="T17" fmla="*/ 898 h 3314"/>
                <a:gd name="T18" fmla="*/ 1221 w 2359"/>
                <a:gd name="T19" fmla="*/ 1207 h 3314"/>
                <a:gd name="T20" fmla="*/ 1391 w 2359"/>
                <a:gd name="T21" fmla="*/ 1473 h 3314"/>
                <a:gd name="T22" fmla="*/ 1535 w 2359"/>
                <a:gd name="T23" fmla="*/ 1752 h 3314"/>
                <a:gd name="T24" fmla="*/ 1652 w 2359"/>
                <a:gd name="T25" fmla="*/ 2031 h 3314"/>
                <a:gd name="T26" fmla="*/ 1738 w 2359"/>
                <a:gd name="T27" fmla="*/ 2282 h 3314"/>
                <a:gd name="T28" fmla="*/ 1795 w 2359"/>
                <a:gd name="T29" fmla="*/ 2497 h 3314"/>
                <a:gd name="T30" fmla="*/ 1849 w 2359"/>
                <a:gd name="T31" fmla="*/ 2764 h 3314"/>
                <a:gd name="T32" fmla="*/ 1876 w 2359"/>
                <a:gd name="T33" fmla="*/ 2994 h 3314"/>
                <a:gd name="T34" fmla="*/ 1891 w 2359"/>
                <a:gd name="T35" fmla="*/ 3294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7" name="Freeform 3">
              <a:extLst>
                <a:ext uri="{FF2B5EF4-FFF2-40B4-BE49-F238E27FC236}">
                  <a16:creationId xmlns:a16="http://schemas.microsoft.com/office/drawing/2014/main" id="{5BD56E52-99DF-DF99-6228-6E11B9B7C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"/>
              <a:ext cx="5294" cy="4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51" name="Rectangle 4">
            <a:extLst>
              <a:ext uri="{FF2B5EF4-FFF2-40B4-BE49-F238E27FC236}">
                <a16:creationId xmlns:a16="http://schemas.microsoft.com/office/drawing/2014/main" id="{7EDEF10B-E1B5-07A5-5728-2FB697149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id="{A877FABA-C01A-CF84-D22C-50CC98DE8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053" name="Text Box 6">
            <a:extLst>
              <a:ext uri="{FF2B5EF4-FFF2-40B4-BE49-F238E27FC236}">
                <a16:creationId xmlns:a16="http://schemas.microsoft.com/office/drawing/2014/main" id="{BC42160E-67AD-EF13-862F-6A1394E4B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E41318A-1862-6557-B541-7BDF2996CB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5FD72BEC-A880-4E73-A3C3-296A1A5D65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C7BF9D7-734E-95B4-B160-D0DC2CF42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4910813C-D2CF-1ABF-55F3-F6C3C623A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89BFFF2-7C8A-1196-5E10-4F726D82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197DC4FF-B0E0-953D-7862-7A5E4534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0857E76-8786-21CD-CC5C-11DF82E3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2898CD1-EFD5-B8A7-1510-228F305D69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414B6CEA-DD2E-47AF-8C7E-AFBF1A6748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BA45D81-803D-A53B-227D-DA537F003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8C959DC-6E4A-51FF-957C-B0D9F5B4B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9BFC15F5-47F8-607B-2EE9-769F8823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C98BFAE6-A474-BEF8-409D-7B88C4AA3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E98EE62-5ADF-85E3-64B9-CE5FB06192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9745A8C-B814-4D99-9DE6-2CC637A556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>
            <a:extLst>
              <a:ext uri="{FF2B5EF4-FFF2-40B4-BE49-F238E27FC236}">
                <a16:creationId xmlns:a16="http://schemas.microsoft.com/office/drawing/2014/main" id="{FE9CE3AA-D475-AE7B-D011-D67719176163}"/>
              </a:ext>
            </a:extLst>
          </p:cNvPr>
          <p:cNvGrpSpPr>
            <a:grpSpLocks/>
          </p:cNvGrpSpPr>
          <p:nvPr/>
        </p:nvGrpSpPr>
        <p:grpSpPr bwMode="auto">
          <a:xfrm>
            <a:off x="-1035050" y="1552575"/>
            <a:ext cx="10172700" cy="5299075"/>
            <a:chOff x="-652" y="978"/>
            <a:chExt cx="6408" cy="3338"/>
          </a:xfrm>
        </p:grpSpPr>
        <p:sp>
          <p:nvSpPr>
            <p:cNvPr id="22536" name="Freeform 2">
              <a:extLst>
                <a:ext uri="{FF2B5EF4-FFF2-40B4-BE49-F238E27FC236}">
                  <a16:creationId xmlns:a16="http://schemas.microsoft.com/office/drawing/2014/main" id="{75DE454C-D01F-99A6-A5E7-1D6258BA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1707"/>
              <a:ext cx="3695" cy="2609"/>
            </a:xfrm>
            <a:custGeom>
              <a:avLst/>
              <a:gdLst>
                <a:gd name="T0" fmla="*/ 1514 w 3699"/>
                <a:gd name="T1" fmla="*/ 2593 h 2613"/>
                <a:gd name="T2" fmla="*/ 3680 w 3699"/>
                <a:gd name="T3" fmla="*/ 2594 h 2613"/>
                <a:gd name="T4" fmla="*/ 3680 w 3699"/>
                <a:gd name="T5" fmla="*/ 2214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3 h 2613"/>
                <a:gd name="T14" fmla="*/ 581 w 3699"/>
                <a:gd name="T15" fmla="*/ 478 h 2613"/>
                <a:gd name="T16" fmla="*/ 792 w 3699"/>
                <a:gd name="T17" fmla="*/ 706 h 2613"/>
                <a:gd name="T18" fmla="*/ 978 w 3699"/>
                <a:gd name="T19" fmla="*/ 950 h 2613"/>
                <a:gd name="T20" fmla="*/ 1114 w 3699"/>
                <a:gd name="T21" fmla="*/ 1159 h 2613"/>
                <a:gd name="T22" fmla="*/ 1233 w 3699"/>
                <a:gd name="T23" fmla="*/ 1379 h 2613"/>
                <a:gd name="T24" fmla="*/ 1326 w 3699"/>
                <a:gd name="T25" fmla="*/ 1599 h 2613"/>
                <a:gd name="T26" fmla="*/ 1391 w 3699"/>
                <a:gd name="T27" fmla="*/ 1796 h 2613"/>
                <a:gd name="T28" fmla="*/ 1438 w 3699"/>
                <a:gd name="T29" fmla="*/ 1965 h 2613"/>
                <a:gd name="T30" fmla="*/ 1481 w 3699"/>
                <a:gd name="T31" fmla="*/ 2176 h 2613"/>
                <a:gd name="T32" fmla="*/ 1502 w 3699"/>
                <a:gd name="T33" fmla="*/ 2356 h 2613"/>
                <a:gd name="T34" fmla="*/ 1514 w 3699"/>
                <a:gd name="T35" fmla="*/ 2593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37" name="Freeform 3">
              <a:extLst>
                <a:ext uri="{FF2B5EF4-FFF2-40B4-BE49-F238E27FC236}">
                  <a16:creationId xmlns:a16="http://schemas.microsoft.com/office/drawing/2014/main" id="{CD361565-50EB-3BCC-210E-48E1CB35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2" y="978"/>
              <a:ext cx="4233" cy="3338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2531" name="Rectangle 4">
            <a:extLst>
              <a:ext uri="{FF2B5EF4-FFF2-40B4-BE49-F238E27FC236}">
                <a16:creationId xmlns:a16="http://schemas.microsoft.com/office/drawing/2014/main" id="{BF13C046-D94C-AC39-07E8-3913D7043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93945377-D039-551F-A8AB-073A66763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CBD95E7D-48C9-771D-97FA-950A544C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999F7042-7F0D-DC6B-8513-2DC0AB49A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7B036472-BD44-30BA-D275-75493E2613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D461D471-47E6-4713-BA50-3429286A28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FB9C6033-FBF8-AD53-0897-70D9B2B08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92BF934-1E91-621A-1BFA-29ED90533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24DDA7E1-8D72-4453-88B6-5E7FD3647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9791ED76-FFD1-3BBC-0F2A-0724EAD0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33AB315-C39A-DAC8-3DDE-37FADD2336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3FB0DDE4-07FB-4B8D-BDF4-9D54DBFB5E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1B7A7880-0EB8-1D84-55CE-B135CA7BD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E61D461-C672-CCAC-B981-77BDF0B08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4CBA7D0C-0B2B-2566-F080-F71D4AA7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AE00F60A-3277-7550-2B4E-3EC0BAA57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A905972-085B-DC70-AB0C-5942AC43D4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B19F503-0452-481E-8EBC-C264ADA49E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ABF5FA0-A7EE-DDAD-C178-D9976EF72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A583492-303B-C846-CC29-FF3476CC3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B752F49E-4FF6-E167-281E-398F1FAD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B66DF63E-0CC9-7658-9722-2764ACFF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E2916FE-EFFD-20E5-92F2-DA2FE77C20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C634CD56-7FE6-4039-8FA3-AFF2814448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B487F9AA-6288-293E-4DED-5091A6807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B1B6707-1B33-B27B-7848-9EE49CED0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BC8D2484-327E-5AA4-D515-815097716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D82212D8-D5C9-DA9B-2E42-573ED34F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A7E8F48-C5AE-CDC7-B408-65BE124DCC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E64029BB-BEC5-4C37-9FFA-063A7B65E7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EC6FD201-131F-AC83-5917-261F5279D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E686B4D-0E78-153B-7111-6238D694A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46EF18EF-4C24-A292-6186-A32C7737E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3888F0FA-597E-D47A-4B06-C9E93F297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293F7B4-7392-5178-378C-1895816ABB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D0A1B491-0CAA-4BE8-87F1-E628D687AF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37B6D4D4-2665-3014-D7AC-61CB86586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D44F233-8ECE-D81B-D8C9-42AD995E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A7A3F7CA-3DCD-E6C8-09B3-E294391B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03691F5A-18B2-547E-73B6-74B986B5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01EBBD6-69EE-6CEA-DF46-FD38F616BF9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D9F6724-4C45-479C-965B-B1449D9D59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2E9F49C4-4B26-530D-41F1-84541FB0C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31F4780-D13E-C4C3-CC84-C86D93160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838E2C37-2362-6F0B-C5E7-30B635E0D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85621A76-3396-3F0D-DC72-78735D40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A1EC9C6-5033-06DC-9DFD-CA60C61AE9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F7300AC-3A81-40CD-B53E-22CE3AA958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827E3765-EAE8-C4CF-B941-2C799D9F94EA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26538" cy="6838950"/>
            <a:chOff x="0" y="1"/>
            <a:chExt cx="5749" cy="4308"/>
          </a:xfrm>
        </p:grpSpPr>
        <p:sp>
          <p:nvSpPr>
            <p:cNvPr id="3080" name="Freeform 2">
              <a:extLst>
                <a:ext uri="{FF2B5EF4-FFF2-40B4-BE49-F238E27FC236}">
                  <a16:creationId xmlns:a16="http://schemas.microsoft.com/office/drawing/2014/main" id="{88158CFD-D28D-4D49-3D64-98AFF86CF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999"/>
              <a:ext cx="2355" cy="3310"/>
            </a:xfrm>
            <a:custGeom>
              <a:avLst/>
              <a:gdLst>
                <a:gd name="T0" fmla="*/ 1891 w 2359"/>
                <a:gd name="T1" fmla="*/ 3294 h 3314"/>
                <a:gd name="T2" fmla="*/ 2340 w 2359"/>
                <a:gd name="T3" fmla="*/ 3295 h 3314"/>
                <a:gd name="T4" fmla="*/ 2340 w 2359"/>
                <a:gd name="T5" fmla="*/ 1428 h 3314"/>
                <a:gd name="T6" fmla="*/ 0 w 2359"/>
                <a:gd name="T7" fmla="*/ 0 h 3314"/>
                <a:gd name="T8" fmla="*/ 201 w 2359"/>
                <a:gd name="T9" fmla="*/ 150 h 3314"/>
                <a:gd name="T10" fmla="*/ 362 w 2359"/>
                <a:gd name="T11" fmla="*/ 279 h 3314"/>
                <a:gd name="T12" fmla="*/ 548 w 2359"/>
                <a:gd name="T13" fmla="*/ 437 h 3314"/>
                <a:gd name="T14" fmla="*/ 727 w 2359"/>
                <a:gd name="T15" fmla="*/ 608 h 3314"/>
                <a:gd name="T16" fmla="*/ 987 w 2359"/>
                <a:gd name="T17" fmla="*/ 898 h 3314"/>
                <a:gd name="T18" fmla="*/ 1221 w 2359"/>
                <a:gd name="T19" fmla="*/ 1207 h 3314"/>
                <a:gd name="T20" fmla="*/ 1391 w 2359"/>
                <a:gd name="T21" fmla="*/ 1473 h 3314"/>
                <a:gd name="T22" fmla="*/ 1535 w 2359"/>
                <a:gd name="T23" fmla="*/ 1752 h 3314"/>
                <a:gd name="T24" fmla="*/ 1652 w 2359"/>
                <a:gd name="T25" fmla="*/ 2031 h 3314"/>
                <a:gd name="T26" fmla="*/ 1738 w 2359"/>
                <a:gd name="T27" fmla="*/ 2282 h 3314"/>
                <a:gd name="T28" fmla="*/ 1795 w 2359"/>
                <a:gd name="T29" fmla="*/ 2497 h 3314"/>
                <a:gd name="T30" fmla="*/ 1849 w 2359"/>
                <a:gd name="T31" fmla="*/ 2764 h 3314"/>
                <a:gd name="T32" fmla="*/ 1876 w 2359"/>
                <a:gd name="T33" fmla="*/ 2994 h 3314"/>
                <a:gd name="T34" fmla="*/ 1891 w 2359"/>
                <a:gd name="T35" fmla="*/ 3294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1" name="Freeform 3">
              <a:extLst>
                <a:ext uri="{FF2B5EF4-FFF2-40B4-BE49-F238E27FC236}">
                  <a16:creationId xmlns:a16="http://schemas.microsoft.com/office/drawing/2014/main" id="{5080E1FD-B146-324D-446C-E4F0CABEF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"/>
              <a:ext cx="5294" cy="4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75" name="Rectangle 4">
            <a:extLst>
              <a:ext uri="{FF2B5EF4-FFF2-40B4-BE49-F238E27FC236}">
                <a16:creationId xmlns:a16="http://schemas.microsoft.com/office/drawing/2014/main" id="{3D2B9B02-F162-E588-4491-BE336F640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89E2503D-A44C-5B50-62B5-7F21FD925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7" name="Text Box 6">
            <a:extLst>
              <a:ext uri="{FF2B5EF4-FFF2-40B4-BE49-F238E27FC236}">
                <a16:creationId xmlns:a16="http://schemas.microsoft.com/office/drawing/2014/main" id="{63BA1C1D-A580-0909-1F71-943DABB52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670B1EA-AC25-8153-5AE4-8B23308574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2988CEE1-8AE4-4711-B5B6-E61A580314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17FFCC82-0ED6-1FD7-1A2E-38AD45A37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9F13FC32-BA72-00A4-19CE-1FF094A6F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DF49BE4-8964-D7FE-CB75-94BBF7774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3E308355-328A-7C3F-4BF0-9734D33F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25C1B84D-B930-15B2-7075-772DF3296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35F654C-4F78-EAB8-8299-7E7895138C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7560FE4B-C34C-49EE-A11D-C9CE014AED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978CA7C-7E93-6D88-C290-91316EFD6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3CBEF3D-ED3C-294B-8E16-C470C17E0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B92FABF1-597D-B7BE-108F-D75213B1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DB6E72F9-BE94-31A3-FBA9-368A21BD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270CB91-2720-11D5-3B85-121DEEBAE5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9B242CB1-49DA-4DBD-912E-CEB03450D3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07F35068-3E11-3B44-5CBD-797244471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2856541-E25F-EE88-A5EA-A14A45655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2772" name="Text Box 3">
            <a:extLst>
              <a:ext uri="{FF2B5EF4-FFF2-40B4-BE49-F238E27FC236}">
                <a16:creationId xmlns:a16="http://schemas.microsoft.com/office/drawing/2014/main" id="{09F18DBC-2626-2844-45C6-D929C737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2FE9953C-DD16-CB2B-5724-3261EF96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5BC37DF-AEB3-E2E6-9B5E-814C8174B6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10C84244-3DBE-4A9C-997D-5A9A59604C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4AB065A4-AF20-07B9-532A-77FF77766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99C15B2-323C-0127-FAA6-527077255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C9277E87-6568-B64D-6553-2927F3C7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7D13576F-51AB-9CC2-937E-03F6672E2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A4A5B3D-2DBE-3E95-4910-21A5549054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B8BB26D6-1F3F-40D9-A037-7A8643EDE5E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A6BB1BCF-27C5-5840-EBAF-DF87F4CDA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BD14750-8611-FD3A-54B9-A4025EC64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FDE963C9-F3FA-C7D3-6944-A02FB984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03F3CD1B-D78A-0457-C6CA-150B407C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6616F4F-80A1-A234-00E1-D724A6380F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1DA13D2-CC80-49D4-A7A4-F097DF38868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966249A7-C96A-B049-604D-A716E3109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6E4BBE3-2749-42DD-BDF6-DD181B35E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12F03E1D-B1E6-450B-7053-617C5468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F71210FC-CDB2-8A84-7BFC-E0544C0A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1889A56-0FB4-AAA1-14EE-D5A7580BEA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B1A0D625-5EBB-4400-9FA7-6735832F4CB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7A528322-4AF6-D965-C744-52C1BA967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7FF94F9-4FDE-DAA3-68CE-C43A215C8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5E083E2C-F4D7-8602-5946-892D67074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31A8343F-8D7E-0D1A-1DA7-28E8F075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5426BC0-C2A6-29EE-173E-28BE797D84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77CD4F04-7505-4F80-A7E0-D45F0F243CC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367F7584-C6B6-9A48-5015-35DDF7FF0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3EF1561-C10C-6C59-71B6-927DB7072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DF6FC7C2-AC10-99A7-60A8-C2D70189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745640D9-9616-76A8-E2E1-C76E8C0B4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0D87C24-4541-B653-DA07-28C0B2F788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20C841DD-1177-4779-941D-DE7F49AE8FD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99160758-2712-A2D5-FACF-C91E55A7E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802E45F-1FBC-516E-A933-363B5DDA6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24E62EEF-52E4-0D17-DA2E-C5054D424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E2093005-79A9-2E93-8DA0-3AC3190D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C5C5BA6-9A86-6BAB-73D4-C8AFC7B5C5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4E9226E5-B1E9-451F-AAB5-644B64670E6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26112C9-66FC-C3E3-D24E-8BBB55AD9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01F08B5-A423-DD22-F0E4-D3467FD89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63A82112-C0F0-B38A-E74D-64E78639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C1415411-3F96-FDDE-07D0-293FDD8F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673642F-5304-E374-B756-EF07D87AAB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B9C66D6F-3134-41F1-B45A-53140849B9E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CCB98B46-D5BB-6621-15E7-58939A47A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123978A-456D-158D-482D-F2226B178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3BC2099C-95D4-402B-18E4-EE5880406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6DF6D3-6ABB-F7FF-6928-87D9AF759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54D7CDA7-4AAC-DE10-D3F6-D53FFB628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55ED560E-E7CE-4CA9-11A2-6A01E964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C515C76-61C1-1D82-B2C6-155EF77807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D937692E-96EB-4A35-820E-2E532568886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CBF21152-78B7-C1F6-B62C-2F1443BD6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9AB54A4-40BD-E5B1-2042-DCD7386B5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9D34FDC4-3242-4167-4BFE-95277D88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96A0D329-BA91-C212-2113-BADCC3EB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808EDBF-1A2F-36C5-82F5-2C50E27E96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B02C2360-D64E-44D9-9B6F-53E0EC8DCFC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C604AE7-2B49-7A95-9AB0-6DEF819FA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8991B97-A34E-25A6-8516-52992EAFE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875CBBAA-D996-D1BC-A0E0-787401C0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E01A2255-1C03-EEB4-470B-B62CE1F3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2D69360-789C-95EF-B6D0-420CA9EA95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EF68DAE2-BDAD-44E5-8F05-8153AE1B689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AF647021-C393-AC73-39C7-2F225C65F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8471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A59FE5E-BC98-8507-F6B3-3B4078225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4B115565-DD3A-B2B6-40EA-AC6AEFB3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39A25F79-C25D-34FB-DA84-45EB47BF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584F1C9-12F7-C3AC-7C81-569E502EDA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Calibri" panose="020F0502020204030204" pitchFamily="34" charset="0"/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8631A757-1CFC-4CE6-AE5A-FE25C3F3356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00"/>
          </a:solidFill>
          <a:latin typeface="Calibri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21C0F81-F62B-35EE-FAB7-7B6D397FC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EE0129C-150F-693C-CBD1-35A7B34CE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EF60E94E-CD95-3EE0-3438-1AEE14E9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36BB90F2-8F61-E476-5919-3F2EF342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A0403CB-9535-4B8D-0B1F-4BE1AE8EEC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211138"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A6EE04FC-6AF3-426E-A4A5-3FB0B2F39F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75BDEDE8-316E-5FBC-2557-7E9D7E122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BC8A14F-E3AF-7ED4-5B28-63D2B67D0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02119442-71D4-FEAE-7233-A842603B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62ED535B-B313-CF14-237F-FFF3F922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8A8190B-CE6B-DBDF-60CF-98FFCD3C48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211138"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70AB662-85BF-48A4-A1C6-152BEC81A2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5B16EE2D-E78E-C59D-CF75-0D87AA34E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8EF4071-6431-90F9-BBDD-D66B309D0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21660DB4-5ABC-1091-B5B8-F453AE23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7CDE87A6-81AB-B2E5-95DB-421C29CB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D23722F-7567-0138-8325-B4395BE251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211138"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FBC72F13-4E2C-4435-8806-93EFEE5A2F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AE897071-8AD1-F103-2D69-BBFC289A7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DAB0F84-9F22-3AC5-EC42-D3E34DD1F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6DC7C011-19A7-1258-E096-700992FCB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4DD229E7-1C9D-2C3A-B267-0D2C81A33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68F8BE6-6825-214F-0203-E1F239CB16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211138"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EA4AA8B1-2834-4199-9222-A3C430682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C7A6F14-991E-A1E4-C5F1-4EAC4A4D9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60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27215F9-C4F4-C066-1F2E-79641243B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EB579507-1B19-2759-0B2D-B5AD3A777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18F4EC04-468B-CD51-5F77-E7FB151A0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E620D46-9790-16AD-A55E-EDB0F6DE8D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marL="215900" indent="-211138"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53FDAABD-5205-4E42-B42F-ACA2ECB083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CC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7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7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7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7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7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7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7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7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7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7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7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7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7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7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7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7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3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7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7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7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7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73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73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73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7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73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7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73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73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73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73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73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73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73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73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73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73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7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73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73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73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73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73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73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7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73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7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73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73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73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7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73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73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73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73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7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73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73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73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73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73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7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7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73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73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73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73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73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73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73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73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73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73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73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73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73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73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73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73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73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73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73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73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73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73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73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73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73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73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73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73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73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73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73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73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73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73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73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73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73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73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73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73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73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73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73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3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73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73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73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249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28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28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28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28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73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3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73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73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73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73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73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73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73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73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73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3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40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40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40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73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73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73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73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73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73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37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3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370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370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370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370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370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73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73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73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73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3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5B0727CD-E764-8297-FE0C-0ACFADB3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5900"/>
            <a:ext cx="5181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聖３００　主よわがいのち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ja-JP" altLang="ja-JP" sz="2800">
              <a:solidFill>
                <a:srgbClr val="FFFF00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BD815B65-7CDA-1082-DF1B-88D0AB10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7338" y="0"/>
            <a:ext cx="9431338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①</a:t>
            </a:r>
            <a:r>
              <a:rPr lang="ja-JP" altLang="ja-JP" sz="4400"/>
              <a:t> 主よ我がいのち　ささげまつれば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我が手と足を　御旨のままに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動かし給え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23337243-9257-6645-A83F-695AE88C5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聖３０２　キリストにありて</a:t>
            </a:r>
          </a:p>
        </p:txBody>
      </p:sp>
      <p:sp>
        <p:nvSpPr>
          <p:cNvPr id="64515" name="Text Box 2">
            <a:extLst>
              <a:ext uri="{FF2B5EF4-FFF2-40B4-BE49-F238E27FC236}">
                <a16:creationId xmlns:a16="http://schemas.microsoft.com/office/drawing/2014/main" id="{159BC5D1-AE02-95BF-A259-59A1848BB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0"/>
            <a:ext cx="9396413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③</a:t>
            </a:r>
            <a:r>
              <a:rPr lang="ja-JP" altLang="ja-JP" sz="4400"/>
              <a:t>キリストにあらば　われら愛の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交わりを常に　続くるを得ん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④繋げや汝なが手を！　ただ一人の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父なる御神の　子供達よ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1">
            <a:extLst>
              <a:ext uri="{FF2B5EF4-FFF2-40B4-BE49-F238E27FC236}">
                <a16:creationId xmlns:a16="http://schemas.microsoft.com/office/drawing/2014/main" id="{6316346C-F68D-CDE1-C06B-D1394B87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むらのちいさききょうかい</a:t>
            </a:r>
          </a:p>
        </p:txBody>
      </p:sp>
      <p:sp>
        <p:nvSpPr>
          <p:cNvPr id="248835" name="Text Box 2">
            <a:extLst>
              <a:ext uri="{FF2B5EF4-FFF2-40B4-BE49-F238E27FC236}">
                <a16:creationId xmlns:a16="http://schemas.microsoft.com/office/drawing/2014/main" id="{15986DD7-A7DB-FE4F-8C44-5B9C9319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　御神の御殿</a:t>
            </a:r>
            <a:r>
              <a:rPr lang="ja-JP" altLang="ja-JP" sz="2400">
                <a:latin typeface="ＭＳ Ｐゴシック" panose="020B0600070205080204" pitchFamily="50" charset="-128"/>
              </a:rPr>
              <a:t>(みとの)</a:t>
            </a:r>
            <a:r>
              <a:rPr lang="ja-JP" altLang="ja-JP" sz="4400">
                <a:latin typeface="ＭＳ Ｐゴシック" panose="020B0600070205080204" pitchFamily="50" charset="-128"/>
              </a:rPr>
              <a:t>よ　我深く愛す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いざ行きて主を拝せん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在りし日の心もて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1">
            <a:extLst>
              <a:ext uri="{FF2B5EF4-FFF2-40B4-BE49-F238E27FC236}">
                <a16:creationId xmlns:a16="http://schemas.microsoft.com/office/drawing/2014/main" id="{33F09437-727A-86FC-A817-91574C059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むらのちいさききょうかい</a:t>
            </a:r>
          </a:p>
        </p:txBody>
      </p:sp>
      <p:sp>
        <p:nvSpPr>
          <p:cNvPr id="250883" name="Text Box 2">
            <a:extLst>
              <a:ext uri="{FF2B5EF4-FFF2-40B4-BE49-F238E27FC236}">
                <a16:creationId xmlns:a16="http://schemas.microsoft.com/office/drawing/2014/main" id="{D82BB1C5-1A3A-E971-CDCE-80D8D794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②</a:t>
            </a:r>
            <a:r>
              <a:rPr lang="ja-JP" altLang="ja-JP" sz="4400">
                <a:latin typeface="ＭＳ Ｐゴシック" panose="020B0600070205080204" pitchFamily="50" charset="-128"/>
              </a:rPr>
              <a:t>そこにわれらは集まり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師をば中心として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聖書学び聖歌を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声合わせて歌えり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1">
            <a:extLst>
              <a:ext uri="{FF2B5EF4-FFF2-40B4-BE49-F238E27FC236}">
                <a16:creationId xmlns:a16="http://schemas.microsoft.com/office/drawing/2014/main" id="{93E799AB-7109-7570-F8D3-0278F9047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むらのちいさききょうかい</a:t>
            </a:r>
          </a:p>
        </p:txBody>
      </p:sp>
      <p:sp>
        <p:nvSpPr>
          <p:cNvPr id="252931" name="Text Box 2">
            <a:extLst>
              <a:ext uri="{FF2B5EF4-FFF2-40B4-BE49-F238E27FC236}">
                <a16:creationId xmlns:a16="http://schemas.microsoft.com/office/drawing/2014/main" id="{108AA451-0FF9-2497-C80B-7B4BC889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　御神の御殿</a:t>
            </a:r>
            <a:r>
              <a:rPr lang="ja-JP" altLang="ja-JP" sz="2400">
                <a:latin typeface="ＭＳ Ｐゴシック" panose="020B0600070205080204" pitchFamily="50" charset="-128"/>
              </a:rPr>
              <a:t>(みとの)</a:t>
            </a:r>
            <a:r>
              <a:rPr lang="ja-JP" altLang="ja-JP" sz="4400">
                <a:latin typeface="ＭＳ Ｐゴシック" panose="020B0600070205080204" pitchFamily="50" charset="-128"/>
              </a:rPr>
              <a:t>よ　我深く愛す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いざ行きて主を拝せん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在りし日の心もて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1">
            <a:extLst>
              <a:ext uri="{FF2B5EF4-FFF2-40B4-BE49-F238E27FC236}">
                <a16:creationId xmlns:a16="http://schemas.microsoft.com/office/drawing/2014/main" id="{5FA166DF-50A6-781F-A9C0-808F65371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むらのちいさききょうかい</a:t>
            </a:r>
          </a:p>
        </p:txBody>
      </p:sp>
      <p:sp>
        <p:nvSpPr>
          <p:cNvPr id="254979" name="Text Box 2">
            <a:extLst>
              <a:ext uri="{FF2B5EF4-FFF2-40B4-BE49-F238E27FC236}">
                <a16:creationId xmlns:a16="http://schemas.microsoft.com/office/drawing/2014/main" id="{BC667848-6F11-C1F4-E34F-B1502C4B3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③</a:t>
            </a:r>
            <a:r>
              <a:rPr lang="ja-JP" altLang="ja-JP" sz="4400">
                <a:latin typeface="ＭＳ Ｐゴシック" panose="020B0600070205080204" pitchFamily="50" charset="-128"/>
              </a:rPr>
              <a:t>ある日われらは心に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強き光受けて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神に帰する決意に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熱き祈りささげぬ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1">
            <a:extLst>
              <a:ext uri="{FF2B5EF4-FFF2-40B4-BE49-F238E27FC236}">
                <a16:creationId xmlns:a16="http://schemas.microsoft.com/office/drawing/2014/main" id="{E54AF1BA-57F5-097B-1BD7-9AEBBF9D7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むらのちいさききょうかい</a:t>
            </a:r>
          </a:p>
        </p:txBody>
      </p:sp>
      <p:sp>
        <p:nvSpPr>
          <p:cNvPr id="257027" name="Text Box 2">
            <a:extLst>
              <a:ext uri="{FF2B5EF4-FFF2-40B4-BE49-F238E27FC236}">
                <a16:creationId xmlns:a16="http://schemas.microsoft.com/office/drawing/2014/main" id="{74BE1C94-DEC9-546A-8EF5-9C0D9B1B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　御神の御殿</a:t>
            </a:r>
            <a:r>
              <a:rPr lang="ja-JP" altLang="ja-JP" sz="2400">
                <a:latin typeface="ＭＳ Ｐゴシック" panose="020B0600070205080204" pitchFamily="50" charset="-128"/>
              </a:rPr>
              <a:t>(みとの)</a:t>
            </a:r>
            <a:r>
              <a:rPr lang="ja-JP" altLang="ja-JP" sz="4400">
                <a:latin typeface="ＭＳ Ｐゴシック" panose="020B0600070205080204" pitchFamily="50" charset="-128"/>
              </a:rPr>
              <a:t>よ　我深く愛す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いざ行きて主を拝せん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在りし日の心もて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1">
            <a:extLst>
              <a:ext uri="{FF2B5EF4-FFF2-40B4-BE49-F238E27FC236}">
                <a16:creationId xmlns:a16="http://schemas.microsoft.com/office/drawing/2014/main" id="{BE95DBF1-FFF7-6D71-809E-732668DC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むらのちいさききょうかい</a:t>
            </a:r>
          </a:p>
        </p:txBody>
      </p:sp>
      <p:sp>
        <p:nvSpPr>
          <p:cNvPr id="259075" name="Text Box 2">
            <a:extLst>
              <a:ext uri="{FF2B5EF4-FFF2-40B4-BE49-F238E27FC236}">
                <a16:creationId xmlns:a16="http://schemas.microsoft.com/office/drawing/2014/main" id="{C2EC0BFA-B2BF-434F-A2E6-49EF14A0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④</a:t>
            </a:r>
            <a:r>
              <a:rPr lang="ja-JP" altLang="ja-JP" sz="4400">
                <a:latin typeface="ＭＳ Ｐゴシック" panose="020B0600070205080204" pitchFamily="50" charset="-128"/>
              </a:rPr>
              <a:t>村の小さき教会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今もそこに在りや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はるか離れ住みても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汝</a:t>
            </a:r>
            <a:r>
              <a:rPr lang="ja-JP" altLang="ja-JP" sz="2400"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latin typeface="ＭＳ Ｐゴシック" panose="020B0600070205080204" pitchFamily="50" charset="-128"/>
              </a:rPr>
              <a:t>を忘るる日なし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1">
            <a:extLst>
              <a:ext uri="{FF2B5EF4-FFF2-40B4-BE49-F238E27FC236}">
                <a16:creationId xmlns:a16="http://schemas.microsoft.com/office/drawing/2014/main" id="{5CFFFE7E-53BB-F41F-883D-D6BD5609E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むらのちいさききょうかい</a:t>
            </a:r>
          </a:p>
        </p:txBody>
      </p:sp>
      <p:sp>
        <p:nvSpPr>
          <p:cNvPr id="261123" name="Text Box 2">
            <a:extLst>
              <a:ext uri="{FF2B5EF4-FFF2-40B4-BE49-F238E27FC236}">
                <a16:creationId xmlns:a16="http://schemas.microsoft.com/office/drawing/2014/main" id="{862E6869-2E06-2E5A-081F-545C065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　御神の御殿</a:t>
            </a:r>
            <a:r>
              <a:rPr lang="ja-JP" altLang="ja-JP" sz="2400">
                <a:latin typeface="ＭＳ Ｐゴシック" panose="020B0600070205080204" pitchFamily="50" charset="-128"/>
              </a:rPr>
              <a:t>(みとの)</a:t>
            </a:r>
            <a:r>
              <a:rPr lang="ja-JP" altLang="ja-JP" sz="4400">
                <a:latin typeface="ＭＳ Ｐゴシック" panose="020B0600070205080204" pitchFamily="50" charset="-128"/>
              </a:rPr>
              <a:t>よ　我深く愛す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いざ行きて主を拝せん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在りし日の心もて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1">
            <a:extLst>
              <a:ext uri="{FF2B5EF4-FFF2-40B4-BE49-F238E27FC236}">
                <a16:creationId xmlns:a16="http://schemas.microsoft.com/office/drawing/2014/main" id="{75BF4DEB-7FCA-ACD7-8BD7-846B9448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うれしきこえに</a:t>
            </a:r>
          </a:p>
        </p:txBody>
      </p:sp>
      <p:sp>
        <p:nvSpPr>
          <p:cNvPr id="263171" name="Text Box 2">
            <a:extLst>
              <a:ext uri="{FF2B5EF4-FFF2-40B4-BE49-F238E27FC236}">
                <a16:creationId xmlns:a16="http://schemas.microsoft.com/office/drawing/2014/main" id="{99EFD4DD-D626-BBE8-FD06-8BE77B35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①</a:t>
            </a:r>
            <a:r>
              <a:rPr lang="ja-JP" altLang="ja-JP" sz="4400">
                <a:latin typeface="ＭＳ Ｐゴシック" panose="020B0600070205080204" pitchFamily="50" charset="-128"/>
              </a:rPr>
              <a:t>嬉しき声に　歌歌いて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恵みの神を　誉めまつれば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輝く空も　うねる海も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一つとなりて　御神をほむ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1">
            <a:extLst>
              <a:ext uri="{FF2B5EF4-FFF2-40B4-BE49-F238E27FC236}">
                <a16:creationId xmlns:a16="http://schemas.microsoft.com/office/drawing/2014/main" id="{13FB6553-3E9D-5189-DCEC-75E30E4A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うれしきこえに</a:t>
            </a:r>
          </a:p>
        </p:txBody>
      </p:sp>
      <p:sp>
        <p:nvSpPr>
          <p:cNvPr id="265219" name="Text Box 2">
            <a:extLst>
              <a:ext uri="{FF2B5EF4-FFF2-40B4-BE49-F238E27FC236}">
                <a16:creationId xmlns:a16="http://schemas.microsoft.com/office/drawing/2014/main" id="{42E3A5AD-CC79-C8B0-2982-F48CAE44E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②</a:t>
            </a:r>
            <a:r>
              <a:rPr lang="ja-JP" altLang="ja-JP" sz="4400">
                <a:latin typeface="ＭＳ Ｐゴシック" panose="020B0600070205080204" pitchFamily="50" charset="-128"/>
              </a:rPr>
              <a:t>この目に見えず　触り得ねど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御神は宇宙の　支配者なり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見よ造られし　ものの姿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一つびとつが　御神をほむ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1">
            <a:extLst>
              <a:ext uri="{FF2B5EF4-FFF2-40B4-BE49-F238E27FC236}">
                <a16:creationId xmlns:a16="http://schemas.microsoft.com/office/drawing/2014/main" id="{44C3555A-FB61-2893-86DC-F774BDE4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うれしきこえに</a:t>
            </a:r>
          </a:p>
        </p:txBody>
      </p:sp>
      <p:sp>
        <p:nvSpPr>
          <p:cNvPr id="267267" name="Text Box 2">
            <a:extLst>
              <a:ext uri="{FF2B5EF4-FFF2-40B4-BE49-F238E27FC236}">
                <a16:creationId xmlns:a16="http://schemas.microsoft.com/office/drawing/2014/main" id="{0A18850A-3303-85D3-F6F9-D408B0A4A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③</a:t>
            </a:r>
            <a:r>
              <a:rPr lang="ja-JP" altLang="ja-JP" sz="4400">
                <a:latin typeface="ＭＳ Ｐゴシック" panose="020B0600070205080204" pitchFamily="50" charset="-128"/>
              </a:rPr>
              <a:t>嬉しき声に　歌歌いて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恵みの神を　讃えまつらん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御神よわれら　僕たちを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恵み導き　守り給え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>
            <a:extLst>
              <a:ext uri="{FF2B5EF4-FFF2-40B4-BE49-F238E27FC236}">
                <a16:creationId xmlns:a16="http://schemas.microsoft.com/office/drawing/2014/main" id="{490446BB-FFB9-7F68-FEC2-C4B543083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0"/>
            <a:ext cx="4391025" cy="587375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聖３０３　祝福あれ</a:t>
            </a: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032A4416-07C4-3322-0986-2FEBB686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①祝福あれ　この繋ぎに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われらは主にある　兄弟なり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②同じ神の　前にありて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交わり得るとは　何たる幸ぞ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1">
            <a:extLst>
              <a:ext uri="{FF2B5EF4-FFF2-40B4-BE49-F238E27FC236}">
                <a16:creationId xmlns:a16="http://schemas.microsoft.com/office/drawing/2014/main" id="{21DDE708-FC48-1E22-C99B-7617734D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ささげよかみに</a:t>
            </a:r>
          </a:p>
        </p:txBody>
      </p:sp>
      <p:sp>
        <p:nvSpPr>
          <p:cNvPr id="269315" name="Text Box 2">
            <a:extLst>
              <a:ext uri="{FF2B5EF4-FFF2-40B4-BE49-F238E27FC236}">
                <a16:creationId xmlns:a16="http://schemas.microsoft.com/office/drawing/2014/main" id="{796E8D55-378F-8F73-BCFF-E400191F5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①</a:t>
            </a:r>
            <a:r>
              <a:rPr lang="ja-JP" altLang="ja-JP" sz="4400">
                <a:latin typeface="ＭＳ Ｐゴシック" panose="020B0600070205080204" pitchFamily="50" charset="-128"/>
              </a:rPr>
              <a:t>ささげよ神に　楽しき歌を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その憐れみは　絶ゆることなし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②全てのものを　豊かに与え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願いに耳を　傾ぶけたもう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1">
            <a:extLst>
              <a:ext uri="{FF2B5EF4-FFF2-40B4-BE49-F238E27FC236}">
                <a16:creationId xmlns:a16="http://schemas.microsoft.com/office/drawing/2014/main" id="{74EE2D99-659E-A7A1-214F-64C52CC9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ささげよかみに</a:t>
            </a:r>
          </a:p>
        </p:txBody>
      </p:sp>
      <p:sp>
        <p:nvSpPr>
          <p:cNvPr id="271363" name="Text Box 2">
            <a:extLst>
              <a:ext uri="{FF2B5EF4-FFF2-40B4-BE49-F238E27FC236}">
                <a16:creationId xmlns:a16="http://schemas.microsoft.com/office/drawing/2014/main" id="{A9A7952D-E47C-CCC9-3CA5-BD0DD1EF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③</a:t>
            </a:r>
            <a:r>
              <a:rPr lang="ja-JP" altLang="ja-JP" sz="4400">
                <a:latin typeface="ＭＳ Ｐゴシック" panose="020B0600070205080204" pitchFamily="50" charset="-128"/>
              </a:rPr>
              <a:t>生きとし生ける　者みな歌う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「その憐れみは　絶ゆることなし」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1">
            <a:extLst>
              <a:ext uri="{FF2B5EF4-FFF2-40B4-BE49-F238E27FC236}">
                <a16:creationId xmlns:a16="http://schemas.microsoft.com/office/drawing/2014/main" id="{6C39DA3F-F25E-A3BE-5067-D0455C6C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聖３３０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きたれ心きよきものよ</a:t>
            </a:r>
          </a:p>
        </p:txBody>
      </p:sp>
      <p:sp>
        <p:nvSpPr>
          <p:cNvPr id="273411" name="Text Box 2">
            <a:extLst>
              <a:ext uri="{FF2B5EF4-FFF2-40B4-BE49-F238E27FC236}">
                <a16:creationId xmlns:a16="http://schemas.microsoft.com/office/drawing/2014/main" id="{E0C29495-9E4E-31D6-2997-C5972152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来たれ心　聖きよき者よ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十字架の御旗を　打ちかざして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②時代担う　若人わこうどたち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年寄り子供も　一つ声に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1">
            <a:extLst>
              <a:ext uri="{FF2B5EF4-FFF2-40B4-BE49-F238E27FC236}">
                <a16:creationId xmlns:a16="http://schemas.microsoft.com/office/drawing/2014/main" id="{441D1614-5C44-4277-645A-E7CEE42A4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聖３３０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きたれ心きよきものよ</a:t>
            </a:r>
          </a:p>
        </p:txBody>
      </p:sp>
      <p:sp>
        <p:nvSpPr>
          <p:cNvPr id="275459" name="Text Box 2">
            <a:extLst>
              <a:ext uri="{FF2B5EF4-FFF2-40B4-BE49-F238E27FC236}">
                <a16:creationId xmlns:a16="http://schemas.microsoft.com/office/drawing/2014/main" id="{231760FC-EA8F-43D0-3EF3-24B7AF35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御使いたち　聖徒の群れ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救いを受けたる　者と共に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④喜びにも　悲しみにも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世に生くる限り　世を去りても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1">
            <a:extLst>
              <a:ext uri="{FF2B5EF4-FFF2-40B4-BE49-F238E27FC236}">
                <a16:creationId xmlns:a16="http://schemas.microsoft.com/office/drawing/2014/main" id="{582991B6-0FCC-8C79-45B9-0378C001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うたのこえも</a:t>
            </a:r>
          </a:p>
        </p:txBody>
      </p:sp>
      <p:sp>
        <p:nvSpPr>
          <p:cNvPr id="277507" name="Text Box 2">
            <a:extLst>
              <a:ext uri="{FF2B5EF4-FFF2-40B4-BE49-F238E27FC236}">
                <a16:creationId xmlns:a16="http://schemas.microsoft.com/office/drawing/2014/main" id="{06EDB76F-DAC9-2C1F-2BE8-2FA3704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歌の声も　いまは止みて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火は小暗</a:t>
            </a:r>
            <a:r>
              <a:rPr lang="ja-JP" altLang="ja-JP" sz="2400">
                <a:latin typeface="ＭＳ Ｐゴシック" panose="020B0600070205080204" pitchFamily="50" charset="-128"/>
              </a:rPr>
              <a:t>(おぐら)</a:t>
            </a:r>
            <a:r>
              <a:rPr lang="ja-JP" altLang="ja-JP" sz="4400">
                <a:latin typeface="ＭＳ Ｐゴシック" panose="020B0600070205080204" pitchFamily="50" charset="-128"/>
              </a:rPr>
              <a:t>し　宮の中に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この時かすかに　響く声ぞある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1">
            <a:extLst>
              <a:ext uri="{FF2B5EF4-FFF2-40B4-BE49-F238E27FC236}">
                <a16:creationId xmlns:a16="http://schemas.microsoft.com/office/drawing/2014/main" id="{1DE0B353-993C-CFDC-753F-46366091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うたのこえも</a:t>
            </a:r>
          </a:p>
        </p:txBody>
      </p:sp>
      <p:sp>
        <p:nvSpPr>
          <p:cNvPr id="279555" name="Text Box 2">
            <a:extLst>
              <a:ext uri="{FF2B5EF4-FFF2-40B4-BE49-F238E27FC236}">
                <a16:creationId xmlns:a16="http://schemas.microsoft.com/office/drawing/2014/main" id="{0934EDA8-B1CB-609D-71D8-FBEBAD05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祭司のエリも　いまだ聞かぬ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声を聞きし　幼子あり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汚れなき耳ぞ　御声を聞き得る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1">
            <a:extLst>
              <a:ext uri="{FF2B5EF4-FFF2-40B4-BE49-F238E27FC236}">
                <a16:creationId xmlns:a16="http://schemas.microsoft.com/office/drawing/2014/main" id="{F1A17FF5-17D1-4087-8B6C-19F97BFE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うたのこえも</a:t>
            </a:r>
          </a:p>
        </p:txBody>
      </p:sp>
      <p:sp>
        <p:nvSpPr>
          <p:cNvPr id="281603" name="Text Box 2">
            <a:extLst>
              <a:ext uri="{FF2B5EF4-FFF2-40B4-BE49-F238E27FC236}">
                <a16:creationId xmlns:a16="http://schemas.microsoft.com/office/drawing/2014/main" id="{3D3276E8-94F6-88C4-DEF0-78F0E12A3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サムエルの耳　我に給え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神の御声　聞く時言わん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「僕は今聞く　語り給え主よ」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1">
            <a:extLst>
              <a:ext uri="{FF2B5EF4-FFF2-40B4-BE49-F238E27FC236}">
                <a16:creationId xmlns:a16="http://schemas.microsoft.com/office/drawing/2014/main" id="{FBD90A77-2BA8-75BE-D238-D454FE8F3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うたのこえも</a:t>
            </a:r>
          </a:p>
        </p:txBody>
      </p:sp>
      <p:sp>
        <p:nvSpPr>
          <p:cNvPr id="283651" name="Text Box 2">
            <a:extLst>
              <a:ext uri="{FF2B5EF4-FFF2-40B4-BE49-F238E27FC236}">
                <a16:creationId xmlns:a16="http://schemas.microsoft.com/office/drawing/2014/main" id="{4C351D85-E2DE-C128-D059-9CAE1A13A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サムエルの性さが　我に給え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さらばこの身　へりくだりて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昼も夜も仕えん　大御前にありて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1">
            <a:extLst>
              <a:ext uri="{FF2B5EF4-FFF2-40B4-BE49-F238E27FC236}">
                <a16:creationId xmlns:a16="http://schemas.microsoft.com/office/drawing/2014/main" id="{39C484FD-4A1E-B288-2591-77C0E247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うたのこえも</a:t>
            </a:r>
          </a:p>
        </p:txBody>
      </p:sp>
      <p:sp>
        <p:nvSpPr>
          <p:cNvPr id="285699" name="Text Box 2">
            <a:extLst>
              <a:ext uri="{FF2B5EF4-FFF2-40B4-BE49-F238E27FC236}">
                <a16:creationId xmlns:a16="http://schemas.microsoft.com/office/drawing/2014/main" id="{E9EDFD75-5DD6-1D4C-BC2B-DE1F8602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latin typeface="ＭＳ Ｐゴシック" panose="020B0600070205080204" pitchFamily="50" charset="-128"/>
              </a:rPr>
              <a:t>サムエルの知恵　我に給え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知者も知らぬ　真に立ち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世に生くる限り　大御心を成さん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1">
            <a:extLst>
              <a:ext uri="{FF2B5EF4-FFF2-40B4-BE49-F238E27FC236}">
                <a16:creationId xmlns:a16="http://schemas.microsoft.com/office/drawing/2014/main" id="{11A1C6D0-8534-D2DD-54AE-BD7C23C29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聖３３２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罪の闇路を</a:t>
            </a:r>
          </a:p>
        </p:txBody>
      </p:sp>
      <p:sp>
        <p:nvSpPr>
          <p:cNvPr id="287747" name="Text Box 2">
            <a:extLst>
              <a:ext uri="{FF2B5EF4-FFF2-40B4-BE49-F238E27FC236}">
                <a16:creationId xmlns:a16="http://schemas.microsoft.com/office/drawing/2014/main" id="{065C0D40-4D46-B861-AE38-A9F0FAAF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 罪の闇路を　さまよいながら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空しい日々を　繰り返して来た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古い私は　十字架に死んで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主イェスと共に　いま生かされた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>
            <a:extLst>
              <a:ext uri="{FF2B5EF4-FFF2-40B4-BE49-F238E27FC236}">
                <a16:creationId xmlns:a16="http://schemas.microsoft.com/office/drawing/2014/main" id="{FA2FAA42-A0F7-A6BB-34B9-DD64DFF2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0"/>
            <a:ext cx="4391025" cy="587375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聖３０３　祝福あれ</a:t>
            </a:r>
          </a:p>
        </p:txBody>
      </p:sp>
      <p:sp>
        <p:nvSpPr>
          <p:cNvPr id="68611" name="Text Box 2">
            <a:extLst>
              <a:ext uri="{FF2B5EF4-FFF2-40B4-BE49-F238E27FC236}">
                <a16:creationId xmlns:a16="http://schemas.microsoft.com/office/drawing/2014/main" id="{1A95F22A-2932-BE0A-855E-275824980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③喜びをも　悲しみをも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共に分かちつつ　神に祈らん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④神にありて　一つなれば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身は離るるとも　涙はなし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1">
            <a:extLst>
              <a:ext uri="{FF2B5EF4-FFF2-40B4-BE49-F238E27FC236}">
                <a16:creationId xmlns:a16="http://schemas.microsoft.com/office/drawing/2014/main" id="{B2C528CB-FFF2-F3D7-8BF7-375FD0245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聖３３２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罪の闇路を</a:t>
            </a:r>
          </a:p>
        </p:txBody>
      </p:sp>
      <p:sp>
        <p:nvSpPr>
          <p:cNvPr id="289795" name="Text Box 2">
            <a:extLst>
              <a:ext uri="{FF2B5EF4-FFF2-40B4-BE49-F238E27FC236}">
                <a16:creationId xmlns:a16="http://schemas.microsoft.com/office/drawing/2014/main" id="{F09531CC-0A20-3C05-78C2-36FF8372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望みも持たず　道踏みはずし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悩み苦しむ　世の人の為に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救いの光　高く掲げて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励むはわれら　主の僕たち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1">
            <a:extLst>
              <a:ext uri="{FF2B5EF4-FFF2-40B4-BE49-F238E27FC236}">
                <a16:creationId xmlns:a16="http://schemas.microsoft.com/office/drawing/2014/main" id="{E05DE11E-DD50-DDA4-43A3-971211A12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聖３３２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罪の闇路を</a:t>
            </a:r>
          </a:p>
        </p:txBody>
      </p:sp>
      <p:sp>
        <p:nvSpPr>
          <p:cNvPr id="291843" name="Text Box 2">
            <a:extLst>
              <a:ext uri="{FF2B5EF4-FFF2-40B4-BE49-F238E27FC236}">
                <a16:creationId xmlns:a16="http://schemas.microsoft.com/office/drawing/2014/main" id="{FBB257CD-8912-3B4A-ABCA-C916340EB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 罪の力は　どんなに強く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私に迫り　押し寄せて来ても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御霊の剣　振りかざしつつ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御国の為に　さあ立ち上がろう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1">
            <a:extLst>
              <a:ext uri="{FF2B5EF4-FFF2-40B4-BE49-F238E27FC236}">
                <a16:creationId xmlns:a16="http://schemas.microsoft.com/office/drawing/2014/main" id="{8DD43D56-6FBC-5B8C-ADD1-35772AC95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聖３３２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罪の闇路を</a:t>
            </a:r>
          </a:p>
        </p:txBody>
      </p:sp>
      <p:sp>
        <p:nvSpPr>
          <p:cNvPr id="293891" name="Text Box 2">
            <a:extLst>
              <a:ext uri="{FF2B5EF4-FFF2-40B4-BE49-F238E27FC236}">
                <a16:creationId xmlns:a16="http://schemas.microsoft.com/office/drawing/2014/main" id="{EA1F2BD4-FA54-C313-0D42-E3113FDD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われらは励もう　主イェスに頼り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われらは進もう　御旨に従い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十字架の御旗　高くかざして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主のご期待に　こたえるまでは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1">
            <a:extLst>
              <a:ext uri="{FF2B5EF4-FFF2-40B4-BE49-F238E27FC236}">
                <a16:creationId xmlns:a16="http://schemas.microsoft.com/office/drawing/2014/main" id="{3B1354F7-0C6E-F832-F4ED-4D5C7200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聖３３３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若いいのち</a:t>
            </a:r>
          </a:p>
        </p:txBody>
      </p:sp>
      <p:sp>
        <p:nvSpPr>
          <p:cNvPr id="295939" name="Text Box 2">
            <a:extLst>
              <a:ext uri="{FF2B5EF4-FFF2-40B4-BE49-F238E27FC236}">
                <a16:creationId xmlns:a16="http://schemas.microsoft.com/office/drawing/2014/main" id="{39E1C068-01F3-A879-43E5-277A73A8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若いいのち　御名のため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才も時も　御名のため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全てここに　ささげます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ああ神の御子　キリストよ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1">
            <a:extLst>
              <a:ext uri="{FF2B5EF4-FFF2-40B4-BE49-F238E27FC236}">
                <a16:creationId xmlns:a16="http://schemas.microsoft.com/office/drawing/2014/main" id="{753A86DF-3FA8-E5BF-4CFF-2B7919332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聖３３３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若いいのち</a:t>
            </a:r>
          </a:p>
        </p:txBody>
      </p:sp>
      <p:sp>
        <p:nvSpPr>
          <p:cNvPr id="297987" name="Text Box 2">
            <a:extLst>
              <a:ext uri="{FF2B5EF4-FFF2-40B4-BE49-F238E27FC236}">
                <a16:creationId xmlns:a16="http://schemas.microsoft.com/office/drawing/2014/main" id="{238D820E-8187-1A0D-7D49-39628CBBF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思い惑う　愚かさを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心閉じる　かたくなを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なおも待って　忍ばれる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ああ神の御子　キリストよ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1">
            <a:extLst>
              <a:ext uri="{FF2B5EF4-FFF2-40B4-BE49-F238E27FC236}">
                <a16:creationId xmlns:a16="http://schemas.microsoft.com/office/drawing/2014/main" id="{F33FA05F-EBF5-CF96-D85F-8B75D14C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聖３３３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若いいのち</a:t>
            </a:r>
          </a:p>
        </p:txBody>
      </p:sp>
      <p:sp>
        <p:nvSpPr>
          <p:cNvPr id="300035" name="Text Box 2">
            <a:extLst>
              <a:ext uri="{FF2B5EF4-FFF2-40B4-BE49-F238E27FC236}">
                <a16:creationId xmlns:a16="http://schemas.microsoft.com/office/drawing/2014/main" id="{BCF786A7-1439-8C24-0BB5-D62BA465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十字架背負う　主の愛よ！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燃えて迫る　主の愛よ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今は心　砕けます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ああ神の御子　キリストよ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1">
            <a:extLst>
              <a:ext uri="{FF2B5EF4-FFF2-40B4-BE49-F238E27FC236}">
                <a16:creationId xmlns:a16="http://schemas.microsoft.com/office/drawing/2014/main" id="{F19FAFB7-5001-8EE4-2481-86569208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聖３３３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若いいのち</a:t>
            </a:r>
          </a:p>
        </p:txBody>
      </p:sp>
      <p:sp>
        <p:nvSpPr>
          <p:cNvPr id="302083" name="Text Box 2">
            <a:extLst>
              <a:ext uri="{FF2B5EF4-FFF2-40B4-BE49-F238E27FC236}">
                <a16:creationId xmlns:a16="http://schemas.microsoft.com/office/drawing/2014/main" id="{80931B06-F8FE-0881-E81E-33B9BD0B7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勇み進もう　御跡をば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背負い進もう　十字架をも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召しのままに　ためらわず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ああ神の御子　キリストよ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1">
            <a:extLst>
              <a:ext uri="{FF2B5EF4-FFF2-40B4-BE49-F238E27FC236}">
                <a16:creationId xmlns:a16="http://schemas.microsoft.com/office/drawing/2014/main" id="{3B95E2FD-4062-523F-A028-353C2C5D1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聖３３４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楽しい学び舎を去る日</a:t>
            </a:r>
          </a:p>
        </p:txBody>
      </p:sp>
      <p:sp>
        <p:nvSpPr>
          <p:cNvPr id="304131" name="Text Box 2">
            <a:extLst>
              <a:ext uri="{FF2B5EF4-FFF2-40B4-BE49-F238E27FC236}">
                <a16:creationId xmlns:a16="http://schemas.microsoft.com/office/drawing/2014/main" id="{69F4593A-FCBB-D1AF-D206-61AF1CDFC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楽しい学び舎を去る日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いよいよわれら巣立つ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なつかしい親しい友達や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教室の師の教え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1">
            <a:extLst>
              <a:ext uri="{FF2B5EF4-FFF2-40B4-BE49-F238E27FC236}">
                <a16:creationId xmlns:a16="http://schemas.microsoft.com/office/drawing/2014/main" id="{66F011B8-F864-2A94-82E5-8677B259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聖３３４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楽しい学び舎を去る日</a:t>
            </a:r>
          </a:p>
        </p:txBody>
      </p:sp>
      <p:sp>
        <p:nvSpPr>
          <p:cNvPr id="306179" name="Text Box 2">
            <a:extLst>
              <a:ext uri="{FF2B5EF4-FFF2-40B4-BE49-F238E27FC236}">
                <a16:creationId xmlns:a16="http://schemas.microsoft.com/office/drawing/2014/main" id="{0DF2B37D-9ABB-CBB3-6B5E-28122D218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幸あれ職員皆様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思い出湧き溢れる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さよならまた相見るまで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主よ守り支えて下さい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1">
            <a:extLst>
              <a:ext uri="{FF2B5EF4-FFF2-40B4-BE49-F238E27FC236}">
                <a16:creationId xmlns:a16="http://schemas.microsoft.com/office/drawing/2014/main" id="{03E3A8DA-C30E-AD5E-753C-666FE51B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聖３３４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楽しい学び舎を去る日</a:t>
            </a:r>
          </a:p>
        </p:txBody>
      </p:sp>
      <p:sp>
        <p:nvSpPr>
          <p:cNvPr id="308227" name="Text Box 2">
            <a:extLst>
              <a:ext uri="{FF2B5EF4-FFF2-40B4-BE49-F238E27FC236}">
                <a16:creationId xmlns:a16="http://schemas.microsoft.com/office/drawing/2014/main" id="{8333E9D3-868B-3652-003B-E416886D7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尊い祝福豊かに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いよいよわれら巣立つ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行く先阻む嵐・雨にも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負けない勇気を得て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AE507167-2564-9B96-3AF4-9C3BF918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0"/>
            <a:ext cx="4391025" cy="587375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聖３０４　神をあがめ</a:t>
            </a: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2E56364A-9114-AA9F-A5EC-BC0A27366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①神を崇め　人を救い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我が務め果たし　御旨に添わん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②いざ召されし　召しに叶う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良き僕となり　御旨を成さん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1">
            <a:extLst>
              <a:ext uri="{FF2B5EF4-FFF2-40B4-BE49-F238E27FC236}">
                <a16:creationId xmlns:a16="http://schemas.microsoft.com/office/drawing/2014/main" id="{379872AD-F1C4-2494-9D6D-F8F63BB1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聖３３４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楽しい学び舎を去る日</a:t>
            </a:r>
          </a:p>
        </p:txBody>
      </p:sp>
      <p:sp>
        <p:nvSpPr>
          <p:cNvPr id="310275" name="Text Box 2">
            <a:extLst>
              <a:ext uri="{FF2B5EF4-FFF2-40B4-BE49-F238E27FC236}">
                <a16:creationId xmlns:a16="http://schemas.microsoft.com/office/drawing/2014/main" id="{B41FBF9E-CC15-3E49-77C3-F8E5A0BC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幸あれ共々励んだ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思い出胸に秘めて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さよならまた相見るまで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主よ守り支えて下さい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1">
            <a:extLst>
              <a:ext uri="{FF2B5EF4-FFF2-40B4-BE49-F238E27FC236}">
                <a16:creationId xmlns:a16="http://schemas.microsoft.com/office/drawing/2014/main" id="{8257AFC1-C81B-1A49-5EC7-FF8469C4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聖３３５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いま学びや</a:t>
            </a:r>
          </a:p>
        </p:txBody>
      </p:sp>
      <p:sp>
        <p:nvSpPr>
          <p:cNvPr id="312323" name="Text Box 2">
            <a:extLst>
              <a:ext uri="{FF2B5EF4-FFF2-40B4-BE49-F238E27FC236}">
                <a16:creationId xmlns:a16="http://schemas.microsoft.com/office/drawing/2014/main" id="{290A0FE0-32CC-BF33-17B4-FE35167D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①今学び舎　去るこの時に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思うは主の　変わりなき愛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風に雨に　禍</a:t>
            </a:r>
            <a:r>
              <a:rPr lang="ja-JP" altLang="ja-JP" sz="2400">
                <a:latin typeface="ＭＳ Ｐゴシック" panose="020B0600070205080204" pitchFamily="50" charset="-128"/>
              </a:rPr>
              <a:t>(まが)</a:t>
            </a:r>
            <a:r>
              <a:rPr lang="ja-JP" altLang="ja-JP" sz="4400">
                <a:latin typeface="ＭＳ Ｐゴシック" panose="020B0600070205080204" pitchFamily="50" charset="-128"/>
              </a:rPr>
              <a:t>に幸に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守られつつ　来たりしかな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1">
            <a:extLst>
              <a:ext uri="{FF2B5EF4-FFF2-40B4-BE49-F238E27FC236}">
                <a16:creationId xmlns:a16="http://schemas.microsoft.com/office/drawing/2014/main" id="{193E3D6F-F686-E75A-66DC-60DE3AA7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聖３３５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いま学びや</a:t>
            </a:r>
          </a:p>
        </p:txBody>
      </p:sp>
      <p:sp>
        <p:nvSpPr>
          <p:cNvPr id="314371" name="Text Box 2">
            <a:extLst>
              <a:ext uri="{FF2B5EF4-FFF2-40B4-BE49-F238E27FC236}">
                <a16:creationId xmlns:a16="http://schemas.microsoft.com/office/drawing/2014/main" id="{A9350E4F-0785-7E66-9497-C658F48B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②主の御心　受けし師たちは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幼子にも　等しきものを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教えませり　手を取りつつ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冬の朝あした　七つの真昼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1">
            <a:extLst>
              <a:ext uri="{FF2B5EF4-FFF2-40B4-BE49-F238E27FC236}">
                <a16:creationId xmlns:a16="http://schemas.microsoft.com/office/drawing/2014/main" id="{E4E7F5F9-78DB-E66A-5A72-4E03C76B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聖３３５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いま学びや</a:t>
            </a:r>
          </a:p>
        </p:txBody>
      </p:sp>
      <p:sp>
        <p:nvSpPr>
          <p:cNvPr id="316419" name="Text Box 2">
            <a:extLst>
              <a:ext uri="{FF2B5EF4-FFF2-40B4-BE49-F238E27FC236}">
                <a16:creationId xmlns:a16="http://schemas.microsoft.com/office/drawing/2014/main" id="{27723420-71CF-8D5D-C508-CC077E3D4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③いつしか主の　手に囚われし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この心に　恐れはあらじ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教えられし　道一筋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踏み行くを得ん　主在</a:t>
            </a:r>
            <a:r>
              <a:rPr lang="ja-JP" altLang="ja-JP" sz="2400">
                <a:latin typeface="ＭＳ Ｐゴシック" panose="020B0600070205080204" pitchFamily="50" charset="-128"/>
              </a:rPr>
              <a:t>(ましま)</a:t>
            </a:r>
            <a:r>
              <a:rPr lang="ja-JP" altLang="ja-JP" sz="4400">
                <a:latin typeface="ＭＳ Ｐゴシック" panose="020B0600070205080204" pitchFamily="50" charset="-128"/>
              </a:rPr>
              <a:t>せば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1">
            <a:extLst>
              <a:ext uri="{FF2B5EF4-FFF2-40B4-BE49-F238E27FC236}">
                <a16:creationId xmlns:a16="http://schemas.microsoft.com/office/drawing/2014/main" id="{56901476-EB6A-B7D2-6AA2-4A64ABF1D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いかにおそるべき</a:t>
            </a:r>
          </a:p>
        </p:txBody>
      </p:sp>
      <p:sp>
        <p:nvSpPr>
          <p:cNvPr id="318467" name="Text Box 2">
            <a:extLst>
              <a:ext uri="{FF2B5EF4-FFF2-40B4-BE49-F238E27FC236}">
                <a16:creationId xmlns:a16="http://schemas.microsoft.com/office/drawing/2014/main" id="{91D3AADA-9013-5288-A9BA-59A56407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①いかに恐るべき　ことありとも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御翼みつばさの陰は　安らかなり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愛の神は　いかなる時にも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頼るなが身　保護したまわん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1">
            <a:extLst>
              <a:ext uri="{FF2B5EF4-FFF2-40B4-BE49-F238E27FC236}">
                <a16:creationId xmlns:a16="http://schemas.microsoft.com/office/drawing/2014/main" id="{FEAB81D9-E6C8-FE48-D187-4B766045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いかにおそるべき</a:t>
            </a:r>
          </a:p>
        </p:txBody>
      </p:sp>
      <p:sp>
        <p:nvSpPr>
          <p:cNvPr id="320515" name="Text Box 2">
            <a:extLst>
              <a:ext uri="{FF2B5EF4-FFF2-40B4-BE49-F238E27FC236}">
                <a16:creationId xmlns:a16="http://schemas.microsoft.com/office/drawing/2014/main" id="{BAD51AB8-01C7-76B3-AAB0-3D39889A2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② 骨折り疲れて　沈む時も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道に危うきの　潜む時も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愛の神は　いかなる時にも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頼るなが身　保護したまわん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1">
            <a:extLst>
              <a:ext uri="{FF2B5EF4-FFF2-40B4-BE49-F238E27FC236}">
                <a16:creationId xmlns:a16="http://schemas.microsoft.com/office/drawing/2014/main" id="{212FE620-4E90-6BF5-A8E6-1934C3B43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いかにおそるべき</a:t>
            </a:r>
          </a:p>
        </p:txBody>
      </p:sp>
      <p:sp>
        <p:nvSpPr>
          <p:cNvPr id="322563" name="Text Box 2">
            <a:extLst>
              <a:ext uri="{FF2B5EF4-FFF2-40B4-BE49-F238E27FC236}">
                <a16:creationId xmlns:a16="http://schemas.microsoft.com/office/drawing/2014/main" id="{7A4A3547-F6AB-4959-9185-9E9C25B2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③必要ことごと　備えられて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願い事すべて　受け入れられん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愛の神は　いかなる時にも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頼るなが身　保護したまわん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1">
            <a:extLst>
              <a:ext uri="{FF2B5EF4-FFF2-40B4-BE49-F238E27FC236}">
                <a16:creationId xmlns:a16="http://schemas.microsoft.com/office/drawing/2014/main" id="{48082607-251D-74CF-2EA5-17619D91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いまさりゆくなれを</a:t>
            </a:r>
          </a:p>
        </p:txBody>
      </p:sp>
      <p:sp>
        <p:nvSpPr>
          <p:cNvPr id="324611" name="Text Box 2">
            <a:extLst>
              <a:ext uri="{FF2B5EF4-FFF2-40B4-BE49-F238E27FC236}">
                <a16:creationId xmlns:a16="http://schemas.microsoft.com/office/drawing/2014/main" id="{C8633A4A-5714-0F5A-3771-833BB97BF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①今去り行く汝</a:t>
            </a:r>
            <a:r>
              <a:rPr lang="ja-JP" altLang="ja-JP" sz="2400"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latin typeface="ＭＳ Ｐゴシック" panose="020B0600070205080204" pitchFamily="50" charset="-128"/>
              </a:rPr>
              <a:t>を　われら主に委ね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安けくあれかし　また会う日望みて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また会う日まで　また会う日まで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御神常に　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が身と共にあれ！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1">
            <a:extLst>
              <a:ext uri="{FF2B5EF4-FFF2-40B4-BE49-F238E27FC236}">
                <a16:creationId xmlns:a16="http://schemas.microsoft.com/office/drawing/2014/main" id="{1E7D261B-AF8B-C32A-E34F-731B4AD3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いまさりゆくなれを</a:t>
            </a:r>
          </a:p>
        </p:txBody>
      </p:sp>
      <p:sp>
        <p:nvSpPr>
          <p:cNvPr id="326659" name="Text Box 2">
            <a:extLst>
              <a:ext uri="{FF2B5EF4-FFF2-40B4-BE49-F238E27FC236}">
                <a16:creationId xmlns:a16="http://schemas.microsoft.com/office/drawing/2014/main" id="{A76E2A7E-D862-E8E5-039E-7E7E6364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②守りの御翼に　汝なが身は覆われ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豊かなる糧に　養われよ常に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また会う日まで　また会う日まで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御神常に　汝なが身と共にあれ！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1">
            <a:extLst>
              <a:ext uri="{FF2B5EF4-FFF2-40B4-BE49-F238E27FC236}">
                <a16:creationId xmlns:a16="http://schemas.microsoft.com/office/drawing/2014/main" id="{757572CB-9CE4-D47C-A0DE-C6711B97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いまさりゆくなれを</a:t>
            </a:r>
          </a:p>
        </p:txBody>
      </p:sp>
      <p:sp>
        <p:nvSpPr>
          <p:cNvPr id="328707" name="Text Box 2">
            <a:extLst>
              <a:ext uri="{FF2B5EF4-FFF2-40B4-BE49-F238E27FC236}">
                <a16:creationId xmlns:a16="http://schemas.microsoft.com/office/drawing/2014/main" id="{2D043194-CFA2-71A2-898C-C83864E85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③思わぬできごとに　見舞わるる時も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力の御腕は　いち早く伸ばされん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また会う日まで　また会う日まで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御神常に　汝なが身と共にあれ！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>
            <a:extLst>
              <a:ext uri="{FF2B5EF4-FFF2-40B4-BE49-F238E27FC236}">
                <a16:creationId xmlns:a16="http://schemas.microsoft.com/office/drawing/2014/main" id="{01E83381-2B67-0F05-B6A3-BD5D0624C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0"/>
            <a:ext cx="4391025" cy="587375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聖３０４　神をあがめ</a:t>
            </a:r>
          </a:p>
        </p:txBody>
      </p:sp>
      <p:sp>
        <p:nvSpPr>
          <p:cNvPr id="72707" name="Text Box 2">
            <a:extLst>
              <a:ext uri="{FF2B5EF4-FFF2-40B4-BE49-F238E27FC236}">
                <a16:creationId xmlns:a16="http://schemas.microsoft.com/office/drawing/2014/main" id="{2362E976-6000-0138-3A3C-B93D9547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③我が心を　備え給え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さらば武器取りて　いで発つを得ん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 神に頼り　覚めて祈らん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神を裏切るは　滅びなれば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1">
            <a:extLst>
              <a:ext uri="{FF2B5EF4-FFF2-40B4-BE49-F238E27FC236}">
                <a16:creationId xmlns:a16="http://schemas.microsoft.com/office/drawing/2014/main" id="{43CACCD4-C744-355A-57CF-87D1FEDA6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いまさりゆくなれを</a:t>
            </a:r>
          </a:p>
        </p:txBody>
      </p:sp>
      <p:sp>
        <p:nvSpPr>
          <p:cNvPr id="330755" name="Text Box 2">
            <a:extLst>
              <a:ext uri="{FF2B5EF4-FFF2-40B4-BE49-F238E27FC236}">
                <a16:creationId xmlns:a16="http://schemas.microsoft.com/office/drawing/2014/main" id="{16DCC52C-6301-4624-3F68-29685ADE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④主の愛の御旗は　汝なれに翻り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死の波を打ちて　安らかに渡らしめん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また会う日まで　また会う日まで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御神常に　汝なが身と共にあれ！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1">
            <a:extLst>
              <a:ext uri="{FF2B5EF4-FFF2-40B4-BE49-F238E27FC236}">
                <a16:creationId xmlns:a16="http://schemas.microsoft.com/office/drawing/2014/main" id="{03DC083F-1C93-842A-5340-63048007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はらから、友どち</a:t>
            </a:r>
          </a:p>
        </p:txBody>
      </p:sp>
      <p:sp>
        <p:nvSpPr>
          <p:cNvPr id="332803" name="Text Box 2">
            <a:extLst>
              <a:ext uri="{FF2B5EF4-FFF2-40B4-BE49-F238E27FC236}">
                <a16:creationId xmlns:a16="http://schemas.microsoft.com/office/drawing/2014/main" id="{AAB7CC6B-3870-A5D9-B985-99BD2193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①同胞はらから　友達ともどち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御前に今し集い　一つに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せらるる　妹背の幸を祈る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愛の主もいまして　御神の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御恵み　妹いもと背の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上にあれ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1">
            <a:extLst>
              <a:ext uri="{FF2B5EF4-FFF2-40B4-BE49-F238E27FC236}">
                <a16:creationId xmlns:a16="http://schemas.microsoft.com/office/drawing/2014/main" id="{2F62A61B-BE2C-CF58-C7BA-1EFA3CCD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はらから、友どち</a:t>
            </a:r>
          </a:p>
        </p:txBody>
      </p:sp>
      <p:sp>
        <p:nvSpPr>
          <p:cNvPr id="334851" name="Text Box 2">
            <a:extLst>
              <a:ext uri="{FF2B5EF4-FFF2-40B4-BE49-F238E27FC236}">
                <a16:creationId xmlns:a16="http://schemas.microsoft.com/office/drawing/2014/main" id="{8C3A4208-65FE-9B93-5D04-4D48B5DBB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②一人の　御神を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共々拝し崇め　一つの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道をば　曲がらず常にたどれ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彼等をば幸</a:t>
            </a:r>
            <a:r>
              <a:rPr lang="ja-JP" altLang="ja-JP" sz="2400">
                <a:latin typeface="ＭＳ Ｐゴシック" panose="020B0600070205080204" pitchFamily="50" charset="-128"/>
              </a:rPr>
              <a:t>(さきお)</a:t>
            </a:r>
            <a:r>
              <a:rPr lang="ja-JP" altLang="ja-JP" sz="4400">
                <a:latin typeface="ＭＳ Ｐゴシック" panose="020B0600070205080204" pitchFamily="50" charset="-128"/>
              </a:rPr>
              <a:t>う　御神の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御恵み　妹いもと背の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上にあれ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1">
            <a:extLst>
              <a:ext uri="{FF2B5EF4-FFF2-40B4-BE49-F238E27FC236}">
                <a16:creationId xmlns:a16="http://schemas.microsoft.com/office/drawing/2014/main" id="{90A3F981-DCB2-39B5-B964-4BA45123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はらから、友どち</a:t>
            </a:r>
          </a:p>
        </p:txBody>
      </p:sp>
      <p:sp>
        <p:nvSpPr>
          <p:cNvPr id="336899" name="Text Box 2">
            <a:extLst>
              <a:ext uri="{FF2B5EF4-FFF2-40B4-BE49-F238E27FC236}">
                <a16:creationId xmlns:a16="http://schemas.microsoft.com/office/drawing/2014/main" id="{39353DD5-9CB4-6355-0816-1980086A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③ 喜び　幸い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諸共謝して歌い　悲しみ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苦しみ　互いに分けて忍べ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愛の主もいまして　御神の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御恵み　妹いもと背の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上にあれ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1">
            <a:extLst>
              <a:ext uri="{FF2B5EF4-FFF2-40B4-BE49-F238E27FC236}">
                <a16:creationId xmlns:a16="http://schemas.microsoft.com/office/drawing/2014/main" id="{6A761488-FEAF-E840-0CBF-0D2270D48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はらから、友どち</a:t>
            </a:r>
          </a:p>
        </p:txBody>
      </p:sp>
      <p:sp>
        <p:nvSpPr>
          <p:cNvPr id="338947" name="Text Box 2">
            <a:extLst>
              <a:ext uri="{FF2B5EF4-FFF2-40B4-BE49-F238E27FC236}">
                <a16:creationId xmlns:a16="http://schemas.microsoft.com/office/drawing/2014/main" id="{8B94AC6B-BC21-9DE2-F35C-3A485D86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④ 喜び　与えよ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ほどけぬ愛の繋ぎ　その家に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留まれ　揺るがぬ天あまつ平和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彼等をばさきおう　御神の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御恵み　妹いもと背の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上にあれ　すえながく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1">
            <a:extLst>
              <a:ext uri="{FF2B5EF4-FFF2-40B4-BE49-F238E27FC236}">
                <a16:creationId xmlns:a16="http://schemas.microsoft.com/office/drawing/2014/main" id="{9A05D815-6ABD-D6F6-3E24-6768F13C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み神のみ旨は</a:t>
            </a:r>
          </a:p>
        </p:txBody>
      </p:sp>
      <p:sp>
        <p:nvSpPr>
          <p:cNvPr id="340995" name="Text Box 2">
            <a:extLst>
              <a:ext uri="{FF2B5EF4-FFF2-40B4-BE49-F238E27FC236}">
                <a16:creationId xmlns:a16="http://schemas.microsoft.com/office/drawing/2014/main" id="{5C8FA85B-F92E-820C-7B64-BB7D6792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① 御神の御旨は　奇くしく妙たえなり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天地あめつち成りたる　初めの日より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はからせ給いぬ　今日の良き日を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1">
            <a:extLst>
              <a:ext uri="{FF2B5EF4-FFF2-40B4-BE49-F238E27FC236}">
                <a16:creationId xmlns:a16="http://schemas.microsoft.com/office/drawing/2014/main" id="{EA68E289-5942-60E6-92DB-145B047A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み神のみ旨は</a:t>
            </a:r>
          </a:p>
        </p:txBody>
      </p:sp>
      <p:sp>
        <p:nvSpPr>
          <p:cNvPr id="343043" name="Text Box 2">
            <a:extLst>
              <a:ext uri="{FF2B5EF4-FFF2-40B4-BE49-F238E27FC236}">
                <a16:creationId xmlns:a16="http://schemas.microsoft.com/office/drawing/2014/main" id="{6969227B-4F33-5514-1CCC-E3BEE884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② 御神の園にて　アダムとエバに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愛の祝福を　与えし神よ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臨ませ給えや　今日もこの場に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1">
            <a:extLst>
              <a:ext uri="{FF2B5EF4-FFF2-40B4-BE49-F238E27FC236}">
                <a16:creationId xmlns:a16="http://schemas.microsoft.com/office/drawing/2014/main" id="{183036A9-8A74-3D00-7EF2-A56F110A5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み神のみ旨は</a:t>
            </a:r>
          </a:p>
        </p:txBody>
      </p:sp>
      <p:sp>
        <p:nvSpPr>
          <p:cNvPr id="345091" name="Text Box 2">
            <a:extLst>
              <a:ext uri="{FF2B5EF4-FFF2-40B4-BE49-F238E27FC236}">
                <a16:creationId xmlns:a16="http://schemas.microsoft.com/office/drawing/2014/main" id="{44A9DA13-DDC4-F5F1-65CC-5CABDE7D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③ 初めて奇跡を　カナにて成しし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主なるキリストよ　尽きぬ恵みを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注がせ給えや　汝なが子ふたりに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1">
            <a:extLst>
              <a:ext uri="{FF2B5EF4-FFF2-40B4-BE49-F238E27FC236}">
                <a16:creationId xmlns:a16="http://schemas.microsoft.com/office/drawing/2014/main" id="{E7FDCE1B-11BA-3F69-9770-FAE530571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み神のみ旨は</a:t>
            </a:r>
          </a:p>
        </p:txBody>
      </p:sp>
      <p:sp>
        <p:nvSpPr>
          <p:cNvPr id="347139" name="Text Box 2">
            <a:extLst>
              <a:ext uri="{FF2B5EF4-FFF2-40B4-BE49-F238E27FC236}">
                <a16:creationId xmlns:a16="http://schemas.microsoft.com/office/drawing/2014/main" id="{5E49B126-E992-EB32-DAAC-9F11E112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④御民の花婿　主に会う日まで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幸も悲しみも　互いに分かつ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ものとし給えや　いのちの限り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1">
            <a:extLst>
              <a:ext uri="{FF2B5EF4-FFF2-40B4-BE49-F238E27FC236}">
                <a16:creationId xmlns:a16="http://schemas.microsoft.com/office/drawing/2014/main" id="{12A8B43F-0DCC-D299-3249-A3D92838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聖３４０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ふたりが合いて</a:t>
            </a:r>
          </a:p>
        </p:txBody>
      </p:sp>
      <p:sp>
        <p:nvSpPr>
          <p:cNvPr id="349187" name="Text Box 2">
            <a:extLst>
              <a:ext uri="{FF2B5EF4-FFF2-40B4-BE49-F238E27FC236}">
                <a16:creationId xmlns:a16="http://schemas.microsoft.com/office/drawing/2014/main" id="{C0A51A23-86BF-AFAB-82BD-674299EA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①二人が合いて　一つ身と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せらるる良き日　ここに来ぬ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連なりたもう　救いの君よ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祝させ給え　二人をば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E90523F6-56AB-CBBC-5C04-2BDDA95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0"/>
            <a:ext cx="47148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聖３０５　おのれの利益を</a:t>
            </a:r>
          </a:p>
        </p:txBody>
      </p:sp>
      <p:sp>
        <p:nvSpPr>
          <p:cNvPr id="74755" name="Text Box 2">
            <a:extLst>
              <a:ext uri="{FF2B5EF4-FFF2-40B4-BE49-F238E27FC236}">
                <a16:creationId xmlns:a16="http://schemas.microsoft.com/office/drawing/2014/main" id="{FFEE37DE-051F-E7CD-B21E-239D402C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①己</a:t>
            </a:r>
            <a:r>
              <a:rPr lang="ja-JP" altLang="ja-JP" sz="2600"/>
              <a:t>(おのれ)</a:t>
            </a:r>
            <a:r>
              <a:rPr lang="ja-JP" altLang="ja-JP" sz="4400"/>
              <a:t>の利益を　世人が求めて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ざわめく中にも　主の声は聞こゆ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 日の射さぬ家に　病む者の窓に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邪よこしまの道に　主の涙は見ゆ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1">
            <a:extLst>
              <a:ext uri="{FF2B5EF4-FFF2-40B4-BE49-F238E27FC236}">
                <a16:creationId xmlns:a16="http://schemas.microsoft.com/office/drawing/2014/main" id="{B1F97CAD-C9BC-5483-5BA7-D1FDD8D1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聖３４０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ふたりが合いて</a:t>
            </a:r>
          </a:p>
        </p:txBody>
      </p:sp>
      <p:sp>
        <p:nvSpPr>
          <p:cNvPr id="351235" name="Text Box 2">
            <a:extLst>
              <a:ext uri="{FF2B5EF4-FFF2-40B4-BE49-F238E27FC236}">
                <a16:creationId xmlns:a16="http://schemas.microsoft.com/office/drawing/2014/main" id="{C23247C8-5C7A-4D92-B50E-31408B775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②そのかみカナの　宴うたげにて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奇跡を成しし　同じ主よ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筵むしろに集う　一人ひとりを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振舞い給え　恵みもて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2400">
                <a:latin typeface="ＭＳ Ｐゴシック" panose="020B0600070205080204" pitchFamily="50" charset="-128"/>
              </a:rPr>
              <a:t>　　　　　　　　　　　　　　　　　　　　　　　　　※そのかみ＝その昔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2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1">
            <a:extLst>
              <a:ext uri="{FF2B5EF4-FFF2-40B4-BE49-F238E27FC236}">
                <a16:creationId xmlns:a16="http://schemas.microsoft.com/office/drawing/2014/main" id="{196B30CC-C6BD-7A2A-B7FC-826AFC587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聖３４０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ふたりが合いて</a:t>
            </a:r>
          </a:p>
        </p:txBody>
      </p:sp>
      <p:sp>
        <p:nvSpPr>
          <p:cNvPr id="353283" name="Text Box 2">
            <a:extLst>
              <a:ext uri="{FF2B5EF4-FFF2-40B4-BE49-F238E27FC236}">
                <a16:creationId xmlns:a16="http://schemas.microsoft.com/office/drawing/2014/main" id="{677724E6-D44E-5FF8-C7B6-0FE1F35F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③御前に立ちて　誓い合う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誓いを神よ　聞こしめせ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御守りあらば　生ける限りは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安らに幸に　送るを得ん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2400">
                <a:latin typeface="ＭＳ Ｐゴシック" panose="020B0600070205080204" pitchFamily="50" charset="-128"/>
              </a:rPr>
              <a:t>　　　　　　　　　　　　　　　　　　　　　　　　　※そのかみ＝その昔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2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1">
            <a:extLst>
              <a:ext uri="{FF2B5EF4-FFF2-40B4-BE49-F238E27FC236}">
                <a16:creationId xmlns:a16="http://schemas.microsoft.com/office/drawing/2014/main" id="{E1ECAE6A-A1B6-98B3-060F-40AC78AB0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聖３４０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ふたりが合いて</a:t>
            </a:r>
          </a:p>
        </p:txBody>
      </p:sp>
      <p:sp>
        <p:nvSpPr>
          <p:cNvPr id="355331" name="Text Box 2">
            <a:extLst>
              <a:ext uri="{FF2B5EF4-FFF2-40B4-BE49-F238E27FC236}">
                <a16:creationId xmlns:a16="http://schemas.microsoft.com/office/drawing/2014/main" id="{F5C22C75-DBC6-1C8C-ED14-B439144F2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④恵みの神よ　この日より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妹背と常に　在ましまして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御神を崇め　人を愛する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全き家族と　成し給え</a:t>
            </a:r>
          </a:p>
          <a:p>
            <a:pPr eaLnBrk="1" hangingPunct="1">
              <a:spcBef>
                <a:spcPts val="1100"/>
              </a:spcBef>
            </a:pPr>
            <a:endParaRPr lang="ja-JP" altLang="ja-JP" sz="2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1">
            <a:extLst>
              <a:ext uri="{FF2B5EF4-FFF2-40B4-BE49-F238E27FC236}">
                <a16:creationId xmlns:a16="http://schemas.microsoft.com/office/drawing/2014/main" id="{8C47D920-8F44-6478-4F36-A25D9582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この日をむかえて</a:t>
            </a:r>
          </a:p>
        </p:txBody>
      </p:sp>
      <p:sp>
        <p:nvSpPr>
          <p:cNvPr id="357379" name="Text Box 2">
            <a:extLst>
              <a:ext uri="{FF2B5EF4-FFF2-40B4-BE49-F238E27FC236}">
                <a16:creationId xmlns:a16="http://schemas.microsoft.com/office/drawing/2014/main" id="{74639C85-EEDE-3DB8-1260-38D85CDB1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725" y="74613"/>
            <a:ext cx="986472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①この日を迎えて　感謝は尽きず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この日を迎えて　感謝は尽きず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今日ある我が身は　主イェスの恵み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今日ある○○○○さんは　主イェスの恵み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1">
            <a:extLst>
              <a:ext uri="{FF2B5EF4-FFF2-40B4-BE49-F238E27FC236}">
                <a16:creationId xmlns:a16="http://schemas.microsoft.com/office/drawing/2014/main" id="{D24AF112-B9DE-6375-DE94-68577582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この日をむかえて</a:t>
            </a:r>
          </a:p>
        </p:txBody>
      </p:sp>
      <p:sp>
        <p:nvSpPr>
          <p:cNvPr id="359427" name="Text Box 2">
            <a:extLst>
              <a:ext uri="{FF2B5EF4-FFF2-40B4-BE49-F238E27FC236}">
                <a16:creationId xmlns:a16="http://schemas.microsoft.com/office/drawing/2014/main" id="{F9A28D37-A968-2FC6-098E-1B6D14B15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725" y="74613"/>
            <a:ext cx="986472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②従う道々　光と恵み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従う道々　光と恵み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年ごと日ごとに　加わり行くよ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年ごと日ごとに　加わり行くよ</a:t>
            </a:r>
          </a:p>
          <a:p>
            <a:pPr eaLnBrk="1" hangingPunct="1">
              <a:spcBef>
                <a:spcPts val="1100"/>
              </a:spcBef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1">
            <a:extLst>
              <a:ext uri="{FF2B5EF4-FFF2-40B4-BE49-F238E27FC236}">
                <a16:creationId xmlns:a16="http://schemas.microsoft.com/office/drawing/2014/main" id="{A19790A3-250B-4EE4-F2F8-977AE71F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この日をむかえて</a:t>
            </a:r>
          </a:p>
        </p:txBody>
      </p:sp>
      <p:sp>
        <p:nvSpPr>
          <p:cNvPr id="361475" name="Text Box 2">
            <a:extLst>
              <a:ext uri="{FF2B5EF4-FFF2-40B4-BE49-F238E27FC236}">
                <a16:creationId xmlns:a16="http://schemas.microsoft.com/office/drawing/2014/main" id="{2C2B415F-4236-E583-0D08-3F966AA9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725" y="74613"/>
            <a:ext cx="986472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③坂をも谷をも　超え行くままに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谷をも坂をも　超え行くままに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いよいよ輝く　栄えの望み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いよいよ輝く　栄の望み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1">
            <a:extLst>
              <a:ext uri="{FF2B5EF4-FFF2-40B4-BE49-F238E27FC236}">
                <a16:creationId xmlns:a16="http://schemas.microsoft.com/office/drawing/2014/main" id="{26F46C4B-96E8-D4DB-2A02-4AC77B9DD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聖３４１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この日をむかえて</a:t>
            </a:r>
          </a:p>
        </p:txBody>
      </p:sp>
      <p:sp>
        <p:nvSpPr>
          <p:cNvPr id="363523" name="Text Box 2">
            <a:extLst>
              <a:ext uri="{FF2B5EF4-FFF2-40B4-BE49-F238E27FC236}">
                <a16:creationId xmlns:a16="http://schemas.microsoft.com/office/drawing/2014/main" id="{5342C694-9C38-460C-650A-868CE695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725" y="74613"/>
            <a:ext cx="986472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④この日に新たに　我が身をささげ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この日は新たに　我が身をささげ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主の御名讃えて　ひたむき進もう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主の御名讃えて　ひたむき進もう</a:t>
            </a:r>
          </a:p>
          <a:p>
            <a:pPr eaLnBrk="1" hangingPunct="1">
              <a:spcBef>
                <a:spcPts val="1100"/>
              </a:spcBef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1">
            <a:extLst>
              <a:ext uri="{FF2B5EF4-FFF2-40B4-BE49-F238E27FC236}">
                <a16:creationId xmlns:a16="http://schemas.microsoft.com/office/drawing/2014/main" id="{C37D3775-C6EC-C5AE-EE41-88F28022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聖３４２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家庭こそは</a:t>
            </a:r>
          </a:p>
        </p:txBody>
      </p:sp>
      <p:sp>
        <p:nvSpPr>
          <p:cNvPr id="365571" name="Text Box 2">
            <a:extLst>
              <a:ext uri="{FF2B5EF4-FFF2-40B4-BE49-F238E27FC236}">
                <a16:creationId xmlns:a16="http://schemas.microsoft.com/office/drawing/2014/main" id="{52729F3F-98E6-33AB-B81B-C4E281CE2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 ③</a:t>
            </a:r>
            <a:r>
              <a:rPr lang="ja-JP" altLang="ja-JP" sz="4400">
                <a:latin typeface="ＭＳ Ｐゴシック" panose="020B0600070205080204" pitchFamily="50" charset="-128"/>
              </a:rPr>
              <a:t>家庭こそは　御神の賜物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世に処しながらも　選びにこたえ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光と塩との　役目を果たし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主イェスの栄を　表すところ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1">
            <a:extLst>
              <a:ext uri="{FF2B5EF4-FFF2-40B4-BE49-F238E27FC236}">
                <a16:creationId xmlns:a16="http://schemas.microsoft.com/office/drawing/2014/main" id="{3531FD21-31D7-9EB9-5FF1-2DD3980B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聖３４２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家庭こそは</a:t>
            </a:r>
          </a:p>
        </p:txBody>
      </p:sp>
      <p:sp>
        <p:nvSpPr>
          <p:cNvPr id="367619" name="Text Box 2">
            <a:extLst>
              <a:ext uri="{FF2B5EF4-FFF2-40B4-BE49-F238E27FC236}">
                <a16:creationId xmlns:a16="http://schemas.microsoft.com/office/drawing/2014/main" id="{90FC6AFA-5D9D-808F-CC54-9838A9FD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 ②</a:t>
            </a:r>
            <a:r>
              <a:rPr lang="ja-JP" altLang="ja-JP" sz="4400">
                <a:latin typeface="ＭＳ Ｐゴシック" panose="020B0600070205080204" pitchFamily="50" charset="-128"/>
              </a:rPr>
              <a:t>家庭こそは　御神の賜物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互いに労り　戒めながら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御言葉受け入れ　祈りをささげ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慈愛と知恵とに　伸び増すところ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1">
            <a:extLst>
              <a:ext uri="{FF2B5EF4-FFF2-40B4-BE49-F238E27FC236}">
                <a16:creationId xmlns:a16="http://schemas.microsoft.com/office/drawing/2014/main" id="{96D6DF1E-4977-CE2A-5F46-194DDAC37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聖３４２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家庭こそは</a:t>
            </a:r>
          </a:p>
        </p:txBody>
      </p:sp>
      <p:sp>
        <p:nvSpPr>
          <p:cNvPr id="369667" name="Text Box 2">
            <a:extLst>
              <a:ext uri="{FF2B5EF4-FFF2-40B4-BE49-F238E27FC236}">
                <a16:creationId xmlns:a16="http://schemas.microsoft.com/office/drawing/2014/main" id="{24F270B6-CDA4-05A0-FB33-A9543EC6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 ①</a:t>
            </a:r>
            <a:r>
              <a:rPr lang="ja-JP" altLang="ja-JP" sz="4400">
                <a:latin typeface="ＭＳ Ｐゴシック" panose="020B0600070205080204" pitchFamily="50" charset="-128"/>
              </a:rPr>
              <a:t>家庭こそは　御神の賜物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喜び苦しみ　分け合いながら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御顔を仰いで　従うままに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恵みと平和が　漲みなぎるところ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19B02621-8C08-59C8-F1AE-9865F542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0"/>
            <a:ext cx="47148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聖３０５　おのれの利益を</a:t>
            </a:r>
          </a:p>
        </p:txBody>
      </p:sp>
      <p:sp>
        <p:nvSpPr>
          <p:cNvPr id="76803" name="Text Box 2">
            <a:extLst>
              <a:ext uri="{FF2B5EF4-FFF2-40B4-BE49-F238E27FC236}">
                <a16:creationId xmlns:a16="http://schemas.microsoft.com/office/drawing/2014/main" id="{0E07A64A-B43E-B1EA-DC0C-4B9F43BF2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36613"/>
            <a:ext cx="87487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③一口の水も　愛をば映せど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諸人の渇き　いかにして満たさん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④傷つける人は　主よ麓</a:t>
            </a:r>
            <a:r>
              <a:rPr lang="ja-JP" altLang="ja-JP" sz="2600"/>
              <a:t>(ふもと)</a:t>
            </a:r>
            <a:r>
              <a:rPr lang="ja-JP" altLang="ja-JP" sz="4400"/>
              <a:t>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癒し給え主よ　彼等を直ちに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1">
            <a:extLst>
              <a:ext uri="{FF2B5EF4-FFF2-40B4-BE49-F238E27FC236}">
                <a16:creationId xmlns:a16="http://schemas.microsoft.com/office/drawing/2014/main" id="{84A0EA82-8279-BB4F-1239-6B8653F6F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聖３４３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主イエスなるまれびとむかえ</a:t>
            </a:r>
          </a:p>
        </p:txBody>
      </p:sp>
      <p:sp>
        <p:nvSpPr>
          <p:cNvPr id="371715" name="Text Box 2">
            <a:extLst>
              <a:ext uri="{FF2B5EF4-FFF2-40B4-BE49-F238E27FC236}">
                <a16:creationId xmlns:a16="http://schemas.microsoft.com/office/drawing/2014/main" id="{C7F98391-B0B6-9736-80F2-B703D0314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①</a:t>
            </a:r>
            <a:r>
              <a:rPr lang="ja-JP" altLang="ja-JP" sz="4400">
                <a:latin typeface="ＭＳ Ｐゴシック" panose="020B0600070205080204" pitchFamily="50" charset="-128"/>
              </a:rPr>
              <a:t> 主イェスなるまれびと迎え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年寄りも　若きも全て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心より　愛し奉るは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いとも良き　家庭にぞある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2400">
                <a:latin typeface="ＭＳ Ｐゴシック" panose="020B0600070205080204" pitchFamily="50" charset="-128"/>
              </a:rPr>
              <a:t>　　　　　　　　　　　　　　　　　　　　　　　　　　※まれびと＝賓客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Text Box 1">
            <a:extLst>
              <a:ext uri="{FF2B5EF4-FFF2-40B4-BE49-F238E27FC236}">
                <a16:creationId xmlns:a16="http://schemas.microsoft.com/office/drawing/2014/main" id="{18B5C0AE-A9C2-9F77-C2E4-6FDE2EDD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聖３４３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主イエスなるまれびとむかえ</a:t>
            </a:r>
          </a:p>
        </p:txBody>
      </p:sp>
      <p:sp>
        <p:nvSpPr>
          <p:cNvPr id="373763" name="Text Box 2">
            <a:extLst>
              <a:ext uri="{FF2B5EF4-FFF2-40B4-BE49-F238E27FC236}">
                <a16:creationId xmlns:a16="http://schemas.microsoft.com/office/drawing/2014/main" id="{2091FB02-10DF-595A-1770-C234542D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②</a:t>
            </a:r>
            <a:r>
              <a:rPr lang="ja-JP" altLang="ja-JP" sz="4400">
                <a:latin typeface="ＭＳ Ｐゴシック" panose="020B0600070205080204" pitchFamily="50" charset="-128"/>
              </a:rPr>
              <a:t> 主イェスをば頭(かしら)と仰ぎ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へりくだり　主に従わば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耐え難き　重荷はあらじ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成すことは　祝福を受く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1">
            <a:extLst>
              <a:ext uri="{FF2B5EF4-FFF2-40B4-BE49-F238E27FC236}">
                <a16:creationId xmlns:a16="http://schemas.microsoft.com/office/drawing/2014/main" id="{69EC10B3-3808-0409-F8FC-D9BF07001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聖３４３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主イエスなるまれびとむかえ</a:t>
            </a:r>
          </a:p>
        </p:txBody>
      </p:sp>
      <p:sp>
        <p:nvSpPr>
          <p:cNvPr id="375811" name="Text Box 2">
            <a:extLst>
              <a:ext uri="{FF2B5EF4-FFF2-40B4-BE49-F238E27FC236}">
                <a16:creationId xmlns:a16="http://schemas.microsoft.com/office/drawing/2014/main" id="{64BCA27C-9775-FA8F-EB8F-27A18764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③</a:t>
            </a:r>
            <a:r>
              <a:rPr lang="ja-JP" altLang="ja-JP" sz="4400">
                <a:latin typeface="ＭＳ Ｐゴシック" panose="020B0600070205080204" pitchFamily="50" charset="-128"/>
              </a:rPr>
              <a:t>喜びのおとずれあらば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いち早く　主に謝し奉れ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傷つける　魂ありや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彼は良き　医者にてませり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1">
            <a:extLst>
              <a:ext uri="{FF2B5EF4-FFF2-40B4-BE49-F238E27FC236}">
                <a16:creationId xmlns:a16="http://schemas.microsoft.com/office/drawing/2014/main" id="{31609FCC-44E0-28C0-4CDB-685E157D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聖３４３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主イエスなるまれびとむかえ</a:t>
            </a:r>
          </a:p>
        </p:txBody>
      </p:sp>
      <p:sp>
        <p:nvSpPr>
          <p:cNvPr id="377859" name="Text Box 2">
            <a:extLst>
              <a:ext uri="{FF2B5EF4-FFF2-40B4-BE49-F238E27FC236}">
                <a16:creationId xmlns:a16="http://schemas.microsoft.com/office/drawing/2014/main" id="{C052E827-F1D8-15FD-12E7-63045DA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④</a:t>
            </a:r>
            <a:r>
              <a:rPr lang="ja-JP" altLang="ja-JP" sz="4400">
                <a:latin typeface="ＭＳ Ｐゴシック" panose="020B0600070205080204" pitchFamily="50" charset="-128"/>
              </a:rPr>
              <a:t> 主イェスなるこのまれびとは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とこしえの　天あまつ住まいに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時来なば　この家やのものを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すべて召し　住まわせたまわん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1">
            <a:extLst>
              <a:ext uri="{FF2B5EF4-FFF2-40B4-BE49-F238E27FC236}">
                <a16:creationId xmlns:a16="http://schemas.microsoft.com/office/drawing/2014/main" id="{52143A96-70FF-52E2-868D-8365115D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73009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　　　　　　聖３４４　世にもとうとく清きふみあり</a:t>
            </a:r>
          </a:p>
        </p:txBody>
      </p:sp>
      <p:sp>
        <p:nvSpPr>
          <p:cNvPr id="379907" name="Text Box 2">
            <a:extLst>
              <a:ext uri="{FF2B5EF4-FFF2-40B4-BE49-F238E27FC236}">
                <a16:creationId xmlns:a16="http://schemas.microsoft.com/office/drawing/2014/main" id="{B80BFA86-BE63-C2DA-01BD-7CD39816F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ja-JP" sz="4400"/>
              <a:t>① </a:t>
            </a:r>
            <a:r>
              <a:rPr lang="ja-JP" altLang="ja-JP" sz="4400"/>
              <a:t>世にも尊く聖き文</a:t>
            </a:r>
            <a:r>
              <a:rPr lang="ja-JP" altLang="ja-JP" sz="2400"/>
              <a:t>(ふみ)</a:t>
            </a:r>
            <a:r>
              <a:rPr lang="ja-JP" altLang="ja-JP" sz="4400"/>
              <a:t>あり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    古く汚れてはあれど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　こは亡き母の愛し給いし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    神の言葉聖書なり</a:t>
            </a:r>
          </a:p>
          <a:p>
            <a:pPr eaLnBrk="1" hangingPunct="1">
              <a:buClrTx/>
              <a:buFontTx/>
              <a:buNone/>
            </a:pPr>
            <a:r>
              <a:rPr lang="ja-JP" altLang="ja-JP"/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1">
            <a:extLst>
              <a:ext uri="{FF2B5EF4-FFF2-40B4-BE49-F238E27FC236}">
                <a16:creationId xmlns:a16="http://schemas.microsoft.com/office/drawing/2014/main" id="{9953C075-8E73-B6E7-FD53-1E4DB150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ＭＳ Ｐゴシック" panose="020B0600070205080204" pitchFamily="50" charset="-128"/>
              </a:rPr>
              <a:t>聖３４４　世にもとうとく清きふみあり</a:t>
            </a:r>
          </a:p>
        </p:txBody>
      </p:sp>
      <p:sp>
        <p:nvSpPr>
          <p:cNvPr id="381955" name="Text Box 2">
            <a:extLst>
              <a:ext uri="{FF2B5EF4-FFF2-40B4-BE49-F238E27FC236}">
                <a16:creationId xmlns:a16="http://schemas.microsoft.com/office/drawing/2014/main" id="{75BE38D9-381E-8B71-8BFF-F2A397E2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/>
              <a:t>　 </a:t>
            </a:r>
            <a:r>
              <a:rPr lang="ja-JP" altLang="ja-JP" sz="4400"/>
              <a:t>み文み文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我が母の読みしみ文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ひもとくごとに我思いいず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主の僕なりし母を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 Box 1">
            <a:extLst>
              <a:ext uri="{FF2B5EF4-FFF2-40B4-BE49-F238E27FC236}">
                <a16:creationId xmlns:a16="http://schemas.microsoft.com/office/drawing/2014/main" id="{00B292EE-ABED-FDAC-2388-549322A09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ＭＳ Ｐゴシック" panose="020B0600070205080204" pitchFamily="50" charset="-128"/>
              </a:rPr>
              <a:t>聖３４４　世にもとうとく清きふみあり</a:t>
            </a:r>
          </a:p>
        </p:txBody>
      </p:sp>
      <p:sp>
        <p:nvSpPr>
          <p:cNvPr id="384003" name="Text Box 2">
            <a:extLst>
              <a:ext uri="{FF2B5EF4-FFF2-40B4-BE49-F238E27FC236}">
                <a16:creationId xmlns:a16="http://schemas.microsoft.com/office/drawing/2014/main" id="{F81732D7-FBC5-386D-3BC9-919B512A8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ja-JP" sz="4400"/>
              <a:t>②</a:t>
            </a:r>
            <a:r>
              <a:rPr lang="ja-JP" altLang="ja-JP" sz="4400"/>
              <a:t>よく母上は教え給いき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「罪ある世人ために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　尊き神の独り子イェスは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　いのちを捨て給いぬ」と</a:t>
            </a:r>
          </a:p>
          <a:p>
            <a:pPr eaLnBrk="1" hangingPunct="1"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1">
            <a:extLst>
              <a:ext uri="{FF2B5EF4-FFF2-40B4-BE49-F238E27FC236}">
                <a16:creationId xmlns:a16="http://schemas.microsoft.com/office/drawing/2014/main" id="{9C192BD0-3EAD-BFD4-1B44-759C1B17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ＭＳ Ｐゴシック" panose="020B0600070205080204" pitchFamily="50" charset="-128"/>
              </a:rPr>
              <a:t>聖３４４　世にもとうとく清きふみあり</a:t>
            </a:r>
          </a:p>
        </p:txBody>
      </p:sp>
      <p:sp>
        <p:nvSpPr>
          <p:cNvPr id="386051" name="Text Box 2">
            <a:extLst>
              <a:ext uri="{FF2B5EF4-FFF2-40B4-BE49-F238E27FC236}">
                <a16:creationId xmlns:a16="http://schemas.microsoft.com/office/drawing/2014/main" id="{E47FF0F8-4003-926D-E107-49DEF297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/>
              <a:t>　 </a:t>
            </a:r>
            <a:r>
              <a:rPr lang="ja-JP" altLang="ja-JP" sz="4400"/>
              <a:t>み文み文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我が母の読みしみ文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ひもとくごとに我思いいず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主の僕なりし母を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1">
            <a:extLst>
              <a:ext uri="{FF2B5EF4-FFF2-40B4-BE49-F238E27FC236}">
                <a16:creationId xmlns:a16="http://schemas.microsoft.com/office/drawing/2014/main" id="{F6042645-D4F6-27B8-EB3D-544D996C9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0"/>
            <a:ext cx="8061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　　　　　　　　　聖３４４　世にもとうとく清きふみあり</a:t>
            </a:r>
          </a:p>
        </p:txBody>
      </p:sp>
      <p:sp>
        <p:nvSpPr>
          <p:cNvPr id="388099" name="Text Box 2">
            <a:extLst>
              <a:ext uri="{FF2B5EF4-FFF2-40B4-BE49-F238E27FC236}">
                <a16:creationId xmlns:a16="http://schemas.microsoft.com/office/drawing/2014/main" id="{19B6FC73-A631-0C7A-28A6-2678472E1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ja-JP" sz="4400"/>
              <a:t>③</a:t>
            </a:r>
            <a:r>
              <a:rPr lang="ja-JP" altLang="ja-JP" sz="4400"/>
              <a:t>母の面影残すのみかは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   聖書は険しき旅の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 導きとなり光となりて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   我を御国に行かしめん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1">
            <a:extLst>
              <a:ext uri="{FF2B5EF4-FFF2-40B4-BE49-F238E27FC236}">
                <a16:creationId xmlns:a16="http://schemas.microsoft.com/office/drawing/2014/main" id="{3CF09072-320A-E1DE-2C2B-6FC01D3B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ＭＳ Ｐゴシック" panose="020B0600070205080204" pitchFamily="50" charset="-128"/>
              </a:rPr>
              <a:t>聖３４４　世にもとうとく清きふみあり</a:t>
            </a:r>
          </a:p>
        </p:txBody>
      </p:sp>
      <p:sp>
        <p:nvSpPr>
          <p:cNvPr id="390147" name="Text Box 2">
            <a:extLst>
              <a:ext uri="{FF2B5EF4-FFF2-40B4-BE49-F238E27FC236}">
                <a16:creationId xmlns:a16="http://schemas.microsoft.com/office/drawing/2014/main" id="{68DB2195-BA86-7D3B-B52E-3CFB38DD4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altLang="ja-JP"/>
              <a:t>　 </a:t>
            </a:r>
            <a:r>
              <a:rPr lang="ja-JP" altLang="ja-JP" sz="4400"/>
              <a:t>み文み文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我が母の読みしみ文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ひもとくごとに我思いいず　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/>
              <a:t>　主の僕なりし母を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>
            <a:extLst>
              <a:ext uri="{FF2B5EF4-FFF2-40B4-BE49-F238E27FC236}">
                <a16:creationId xmlns:a16="http://schemas.microsoft.com/office/drawing/2014/main" id="{E8EBDE18-14D1-ED9B-90E5-B0BE556BF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0"/>
            <a:ext cx="47148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聖３０５　おのれの利益を</a:t>
            </a:r>
          </a:p>
        </p:txBody>
      </p:sp>
      <p:sp>
        <p:nvSpPr>
          <p:cNvPr id="78851" name="Text Box 2">
            <a:extLst>
              <a:ext uri="{FF2B5EF4-FFF2-40B4-BE49-F238E27FC236}">
                <a16:creationId xmlns:a16="http://schemas.microsoft.com/office/drawing/2014/main" id="{6B77F470-09C8-146E-F3D8-E9FBEB9D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36613"/>
            <a:ext cx="87487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⑤御神の愛をば　主の踏む道をば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つぶさに学びて　主の国待たばや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1">
            <a:extLst>
              <a:ext uri="{FF2B5EF4-FFF2-40B4-BE49-F238E27FC236}">
                <a16:creationId xmlns:a16="http://schemas.microsoft.com/office/drawing/2014/main" id="{0726DED1-009A-E258-3283-165B8007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聖３４５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あいするははうえ</a:t>
            </a:r>
          </a:p>
        </p:txBody>
      </p:sp>
      <p:sp>
        <p:nvSpPr>
          <p:cNvPr id="392195" name="Text Box 2">
            <a:extLst>
              <a:ext uri="{FF2B5EF4-FFF2-40B4-BE49-F238E27FC236}">
                <a16:creationId xmlns:a16="http://schemas.microsoft.com/office/drawing/2014/main" id="{E76C6DD7-A48E-2451-BE97-DE3C043C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①愛する母上　若葉香る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五月の良き日に　われらは歌う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母上の愛と　思いやりと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労苦を重ねし　耐え忍びを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1">
            <a:extLst>
              <a:ext uri="{FF2B5EF4-FFF2-40B4-BE49-F238E27FC236}">
                <a16:creationId xmlns:a16="http://schemas.microsoft.com/office/drawing/2014/main" id="{AB98667D-8F35-48FD-CA48-B4ACBF47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聖３４５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あいするははうえ</a:t>
            </a:r>
          </a:p>
        </p:txBody>
      </p:sp>
      <p:sp>
        <p:nvSpPr>
          <p:cNvPr id="394243" name="Text Box 2">
            <a:extLst>
              <a:ext uri="{FF2B5EF4-FFF2-40B4-BE49-F238E27FC236}">
                <a16:creationId xmlns:a16="http://schemas.microsoft.com/office/drawing/2014/main" id="{C0A66BE2-F4E6-267B-BB5E-C9791AED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②母上忘れて　幼き日の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楽しき思い出　そも何処いずこに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母上は悪を　嫌い給い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誘いざないの手より　守りませり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1">
            <a:extLst>
              <a:ext uri="{FF2B5EF4-FFF2-40B4-BE49-F238E27FC236}">
                <a16:creationId xmlns:a16="http://schemas.microsoft.com/office/drawing/2014/main" id="{CD81E629-83CB-B59E-D520-6A2983E8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聖３４５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あいするははうえ</a:t>
            </a:r>
          </a:p>
        </p:txBody>
      </p:sp>
      <p:sp>
        <p:nvSpPr>
          <p:cNvPr id="396291" name="Text Box 2">
            <a:extLst>
              <a:ext uri="{FF2B5EF4-FFF2-40B4-BE49-F238E27FC236}">
                <a16:creationId xmlns:a16="http://schemas.microsoft.com/office/drawing/2014/main" id="{3D02AFE7-5435-658C-44DA-100E6F07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③母上は神の　僕なりき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日ごとに聖書を　読み給いき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母上は手をば　頭こうべに置き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御神の祝福　祈りませり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1">
            <a:extLst>
              <a:ext uri="{FF2B5EF4-FFF2-40B4-BE49-F238E27FC236}">
                <a16:creationId xmlns:a16="http://schemas.microsoft.com/office/drawing/2014/main" id="{25A735D5-8600-79F3-9CBA-BE37C31D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聖３４５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あいするははうえ</a:t>
            </a:r>
          </a:p>
        </p:txBody>
      </p:sp>
      <p:sp>
        <p:nvSpPr>
          <p:cNvPr id="398339" name="Text Box 2">
            <a:extLst>
              <a:ext uri="{FF2B5EF4-FFF2-40B4-BE49-F238E27FC236}">
                <a16:creationId xmlns:a16="http://schemas.microsoft.com/office/drawing/2014/main" id="{6FE5F7F5-525C-CBA4-4FFE-C88CB45FF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④愛する母上　選ばれたる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きよらのこの日に　われらは誓う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母上の神に　頼りまつり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正しく雄々しく　日をば過ごさん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1">
            <a:extLst>
              <a:ext uri="{FF2B5EF4-FFF2-40B4-BE49-F238E27FC236}">
                <a16:creationId xmlns:a16="http://schemas.microsoft.com/office/drawing/2014/main" id="{2608562C-8820-A7BB-F6F3-3422DDF0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たぐいなき主の</a:t>
            </a:r>
          </a:p>
        </p:txBody>
      </p:sp>
      <p:sp>
        <p:nvSpPr>
          <p:cNvPr id="400387" name="Text Box 2">
            <a:extLst>
              <a:ext uri="{FF2B5EF4-FFF2-40B4-BE49-F238E27FC236}">
                <a16:creationId xmlns:a16="http://schemas.microsoft.com/office/drawing/2014/main" id="{80D10644-9F4A-A0EA-5441-DD313FEA5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①類たぐいなき主の　大み救いを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力の限り　我歌いて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御前に進み　祈りまつる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救い給えや　我が国民くにたみ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1">
            <a:extLst>
              <a:ext uri="{FF2B5EF4-FFF2-40B4-BE49-F238E27FC236}">
                <a16:creationId xmlns:a16="http://schemas.microsoft.com/office/drawing/2014/main" id="{5F782BF7-CD20-8498-B54F-DE6B0DC8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たぐいなき主の</a:t>
            </a:r>
          </a:p>
        </p:txBody>
      </p:sp>
      <p:sp>
        <p:nvSpPr>
          <p:cNvPr id="402435" name="Text Box 2">
            <a:extLst>
              <a:ext uri="{FF2B5EF4-FFF2-40B4-BE49-F238E27FC236}">
                <a16:creationId xmlns:a16="http://schemas.microsoft.com/office/drawing/2014/main" id="{367B4E45-15D1-CCC9-E92B-62C8DB30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②救いを知らで　闇にさ迷う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同胞はらから多し　神知りたもう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この同胞に　憐れみもて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与え給えや　神見る目を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1">
            <a:extLst>
              <a:ext uri="{FF2B5EF4-FFF2-40B4-BE49-F238E27FC236}">
                <a16:creationId xmlns:a16="http://schemas.microsoft.com/office/drawing/2014/main" id="{09BF078F-65F4-C276-47F0-372E6B9D7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たぐいなき主の</a:t>
            </a:r>
          </a:p>
        </p:txBody>
      </p:sp>
      <p:sp>
        <p:nvSpPr>
          <p:cNvPr id="404483" name="Text Box 2">
            <a:extLst>
              <a:ext uri="{FF2B5EF4-FFF2-40B4-BE49-F238E27FC236}">
                <a16:creationId xmlns:a16="http://schemas.microsoft.com/office/drawing/2014/main" id="{28380512-6FB0-4778-B91A-0ABD588A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③御神よ民の　砦とりでとなり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救い給えや　悪の手より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畏かしこめ神を　頼れ民よ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この世はやがて　主に服まつろわん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1">
            <a:extLst>
              <a:ext uri="{FF2B5EF4-FFF2-40B4-BE49-F238E27FC236}">
                <a16:creationId xmlns:a16="http://schemas.microsoft.com/office/drawing/2014/main" id="{6B1952CA-9C89-46E3-1AEC-C7CBB9E0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はるはくれないの</a:t>
            </a:r>
          </a:p>
        </p:txBody>
      </p:sp>
      <p:sp>
        <p:nvSpPr>
          <p:cNvPr id="406531" name="Text Box 2">
            <a:extLst>
              <a:ext uri="{FF2B5EF4-FFF2-40B4-BE49-F238E27FC236}">
                <a16:creationId xmlns:a16="http://schemas.microsoft.com/office/drawing/2014/main" id="{580C87BE-4D93-E71C-3AC4-F7A44D08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①春は紅</a:t>
            </a:r>
            <a:r>
              <a:rPr lang="ja-JP" altLang="ja-JP" sz="2400">
                <a:latin typeface="ＭＳ Ｐゴシック" panose="020B0600070205080204" pitchFamily="50" charset="-128"/>
              </a:rPr>
              <a:t>(くれない)</a:t>
            </a:r>
            <a:r>
              <a:rPr lang="ja-JP" altLang="ja-JP" sz="4400">
                <a:latin typeface="ＭＳ Ｐゴシック" panose="020B0600070205080204" pitchFamily="50" charset="-128"/>
              </a:rPr>
              <a:t>の　花咲きいで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夏は深緑　野を彩</a:t>
            </a:r>
            <a:r>
              <a:rPr lang="ja-JP" altLang="ja-JP" sz="2400">
                <a:latin typeface="ＭＳ Ｐゴシック" panose="020B0600070205080204" pitchFamily="50" charset="-128"/>
              </a:rPr>
              <a:t>(いろど)</a:t>
            </a:r>
            <a:r>
              <a:rPr lang="ja-JP" altLang="ja-JP" sz="4400">
                <a:latin typeface="ＭＳ Ｐゴシック" panose="020B0600070205080204" pitchFamily="50" charset="-128"/>
              </a:rPr>
              <a:t>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麗しき祖国！　そこにわれら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生まれて育ちて　楽しく住む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1">
            <a:extLst>
              <a:ext uri="{FF2B5EF4-FFF2-40B4-BE49-F238E27FC236}">
                <a16:creationId xmlns:a16="http://schemas.microsoft.com/office/drawing/2014/main" id="{7BF3A475-4E2E-AC7D-F152-A61060320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はるはくれないの</a:t>
            </a:r>
          </a:p>
        </p:txBody>
      </p:sp>
      <p:sp>
        <p:nvSpPr>
          <p:cNvPr id="408579" name="Text Box 2">
            <a:extLst>
              <a:ext uri="{FF2B5EF4-FFF2-40B4-BE49-F238E27FC236}">
                <a16:creationId xmlns:a16="http://schemas.microsoft.com/office/drawing/2014/main" id="{5AC0B4F2-554F-D273-4A61-410CCA8C7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 秋は黄金</a:t>
            </a:r>
            <a:r>
              <a:rPr lang="ja-JP" altLang="ja-JP" sz="2400">
                <a:latin typeface="ＭＳ Ｐゴシック" panose="020B0600070205080204" pitchFamily="50" charset="-128"/>
              </a:rPr>
              <a:t>(こがね)</a:t>
            </a:r>
            <a:r>
              <a:rPr lang="ja-JP" altLang="ja-JP" sz="4400">
                <a:latin typeface="ＭＳ Ｐゴシック" panose="020B0600070205080204" pitchFamily="50" charset="-128"/>
              </a:rPr>
              <a:t>成す　稲穂</a:t>
            </a:r>
            <a:r>
              <a:rPr lang="ja-JP" altLang="ja-JP" sz="2400">
                <a:latin typeface="ＭＳ Ｐゴシック" panose="020B0600070205080204" pitchFamily="50" charset="-128"/>
              </a:rPr>
              <a:t>(いなぼ)</a:t>
            </a:r>
            <a:r>
              <a:rPr lang="ja-JP" altLang="ja-JP" sz="4400">
                <a:latin typeface="ＭＳ Ｐゴシック" panose="020B0600070205080204" pitchFamily="50" charset="-128"/>
              </a:rPr>
              <a:t>の海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冬は白銀</a:t>
            </a:r>
            <a:r>
              <a:rPr lang="ja-JP" altLang="ja-JP" sz="2400">
                <a:latin typeface="ＭＳ Ｐゴシック" panose="020B0600070205080204" pitchFamily="50" charset="-128"/>
              </a:rPr>
              <a:t>(しろがね)</a:t>
            </a:r>
            <a:r>
              <a:rPr lang="ja-JP" altLang="ja-JP" sz="4400">
                <a:latin typeface="ＭＳ Ｐゴシック" panose="020B0600070205080204" pitchFamily="50" charset="-128"/>
              </a:rPr>
              <a:t>の　静けき野辺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麗しき祖国！　季節ごとに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目もまた心も　喜び浮く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1">
            <a:extLst>
              <a:ext uri="{FF2B5EF4-FFF2-40B4-BE49-F238E27FC236}">
                <a16:creationId xmlns:a16="http://schemas.microsoft.com/office/drawing/2014/main" id="{F181F609-0EC5-366B-A6E6-F002C33B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はるはくれないの</a:t>
            </a:r>
          </a:p>
        </p:txBody>
      </p:sp>
      <p:sp>
        <p:nvSpPr>
          <p:cNvPr id="410627" name="Text Box 2">
            <a:extLst>
              <a:ext uri="{FF2B5EF4-FFF2-40B4-BE49-F238E27FC236}">
                <a16:creationId xmlns:a16="http://schemas.microsoft.com/office/drawing/2014/main" id="{6D3DF0B0-CB71-C49F-BA1F-1BBFE6A0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  されど国人の　心の奥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揺るがぬまことの　安きありや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麗しき祖国！　その陰には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罪と邪</a:t>
            </a:r>
            <a:r>
              <a:rPr lang="ja-JP" altLang="ja-JP" sz="2400">
                <a:latin typeface="ＭＳ Ｐゴシック" panose="020B0600070205080204" pitchFamily="50" charset="-128"/>
              </a:rPr>
              <a:t>(よこしま)</a:t>
            </a:r>
            <a:r>
              <a:rPr lang="ja-JP" altLang="ja-JP" sz="4400">
                <a:latin typeface="ＭＳ Ｐゴシック" panose="020B0600070205080204" pitchFamily="50" charset="-128"/>
              </a:rPr>
              <a:t>の　蠢</a:t>
            </a:r>
            <a:r>
              <a:rPr lang="ja-JP" altLang="ja-JP" sz="2400">
                <a:latin typeface="ＭＳ Ｐゴシック" panose="020B0600070205080204" pitchFamily="50" charset="-128"/>
              </a:rPr>
              <a:t>(うごめ)</a:t>
            </a:r>
            <a:r>
              <a:rPr lang="ja-JP" altLang="ja-JP" sz="4400">
                <a:latin typeface="ＭＳ Ｐゴシック" panose="020B0600070205080204" pitchFamily="50" charset="-128"/>
              </a:rPr>
              <a:t>くあり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>
            <a:extLst>
              <a:ext uri="{FF2B5EF4-FFF2-40B4-BE49-F238E27FC236}">
                <a16:creationId xmlns:a16="http://schemas.microsoft.com/office/drawing/2014/main" id="{226D8FB9-D38F-2A0E-856D-02FB47351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44463"/>
            <a:ext cx="53276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聖３０６　主よ、主のみわざの</a:t>
            </a:r>
          </a:p>
        </p:txBody>
      </p:sp>
      <p:sp>
        <p:nvSpPr>
          <p:cNvPr id="80899" name="Text Box 2">
            <a:extLst>
              <a:ext uri="{FF2B5EF4-FFF2-40B4-BE49-F238E27FC236}">
                <a16:creationId xmlns:a16="http://schemas.microsoft.com/office/drawing/2014/main" id="{29EF0259-E919-8347-FC23-208AF73A0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36613"/>
            <a:ext cx="90725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①主よ主の御業の　み器と成りて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用いらるる身の　幸い如何にぞ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</a:t>
            </a:r>
            <a:r>
              <a:rPr lang="ja-JP" altLang="ja-JP" sz="4200"/>
              <a:t>ありて甲斐も無き　この身にしあれど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主よ用い給え　御栄のために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1">
            <a:extLst>
              <a:ext uri="{FF2B5EF4-FFF2-40B4-BE49-F238E27FC236}">
                <a16:creationId xmlns:a16="http://schemas.microsoft.com/office/drawing/2014/main" id="{26695ECB-9B6A-3AE1-04AC-B6F8F5EF7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はるはくれないの</a:t>
            </a:r>
          </a:p>
        </p:txBody>
      </p:sp>
      <p:sp>
        <p:nvSpPr>
          <p:cNvPr id="412675" name="Text Box 2">
            <a:extLst>
              <a:ext uri="{FF2B5EF4-FFF2-40B4-BE49-F238E27FC236}">
                <a16:creationId xmlns:a16="http://schemas.microsoft.com/office/drawing/2014/main" id="{FACD2F2B-F0E3-452C-7975-700BEE1BC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④この国を愛し　恵む父よ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罪と邪</a:t>
            </a:r>
            <a:r>
              <a:rPr lang="ja-JP" altLang="ja-JP" sz="2400">
                <a:latin typeface="ＭＳ Ｐゴシック" panose="020B0600070205080204" pitchFamily="50" charset="-128"/>
              </a:rPr>
              <a:t>(よこしま)</a:t>
            </a:r>
            <a:r>
              <a:rPr lang="ja-JP" altLang="ja-JP" sz="4400">
                <a:latin typeface="ＭＳ Ｐゴシック" panose="020B0600070205080204" pitchFamily="50" charset="-128"/>
              </a:rPr>
              <a:t>の　根を絶やして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「麗しき地よ」と　内も外も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誉めらるる民と　成らせ給え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1">
            <a:extLst>
              <a:ext uri="{FF2B5EF4-FFF2-40B4-BE49-F238E27FC236}">
                <a16:creationId xmlns:a16="http://schemas.microsoft.com/office/drawing/2014/main" id="{782A5EE3-D1E1-DA1A-8E32-8F7A599A7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平和をば愛したもう</a:t>
            </a:r>
          </a:p>
        </p:txBody>
      </p:sp>
      <p:sp>
        <p:nvSpPr>
          <p:cNvPr id="414723" name="Text Box 2">
            <a:extLst>
              <a:ext uri="{FF2B5EF4-FFF2-40B4-BE49-F238E27FC236}">
                <a16:creationId xmlns:a16="http://schemas.microsoft.com/office/drawing/2014/main" id="{3C247F1B-4C19-EF3F-D5AC-3902A0CA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①平和をば愛したもう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天と地の造り主よ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え堪えぬ試みより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祖国を守り給え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1">
            <a:extLst>
              <a:ext uri="{FF2B5EF4-FFF2-40B4-BE49-F238E27FC236}">
                <a16:creationId xmlns:a16="http://schemas.microsoft.com/office/drawing/2014/main" id="{FF33D06E-6755-0F3F-D6CF-F9D77DDAE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平和をば愛したもう</a:t>
            </a:r>
          </a:p>
        </p:txBody>
      </p:sp>
      <p:sp>
        <p:nvSpPr>
          <p:cNvPr id="416771" name="Text Box 2">
            <a:extLst>
              <a:ext uri="{FF2B5EF4-FFF2-40B4-BE49-F238E27FC236}">
                <a16:creationId xmlns:a16="http://schemas.microsoft.com/office/drawing/2014/main" id="{7356A452-9B2E-CEEA-DA18-D1A54134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②ここにて生をば受け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ここをば墓とも成さん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われらが愛する国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祖国は汝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が手にあり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1">
            <a:extLst>
              <a:ext uri="{FF2B5EF4-FFF2-40B4-BE49-F238E27FC236}">
                <a16:creationId xmlns:a16="http://schemas.microsoft.com/office/drawing/2014/main" id="{C4F0A527-D0AD-174E-D4EA-7FB910182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平和をば愛したもう</a:t>
            </a:r>
          </a:p>
        </p:txBody>
      </p:sp>
      <p:sp>
        <p:nvSpPr>
          <p:cNvPr id="418819" name="Text Box 2">
            <a:extLst>
              <a:ext uri="{FF2B5EF4-FFF2-40B4-BE49-F238E27FC236}">
                <a16:creationId xmlns:a16="http://schemas.microsoft.com/office/drawing/2014/main" id="{5F877F14-82F7-7F01-378F-631AA3EE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③われらを汝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が民とし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外国の奴隷とせず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原爆と疫病</a:t>
            </a:r>
            <a:r>
              <a:rPr lang="ja-JP" altLang="ja-JP" sz="2400">
                <a:latin typeface="ＭＳ Ｐゴシック" panose="020B0600070205080204" pitchFamily="50" charset="-128"/>
              </a:rPr>
              <a:t>(えやみ)</a:t>
            </a:r>
            <a:r>
              <a:rPr lang="ja-JP" altLang="ja-JP" sz="4400">
                <a:latin typeface="ＭＳ Ｐゴシック" panose="020B0600070205080204" pitchFamily="50" charset="-128"/>
              </a:rPr>
              <a:t>とより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祖国を救い給え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1">
            <a:extLst>
              <a:ext uri="{FF2B5EF4-FFF2-40B4-BE49-F238E27FC236}">
                <a16:creationId xmlns:a16="http://schemas.microsoft.com/office/drawing/2014/main" id="{BB71BF4E-F7DB-08AC-97F0-BAD772E5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聖３４８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平和をば愛したもう</a:t>
            </a:r>
          </a:p>
        </p:txBody>
      </p:sp>
      <p:sp>
        <p:nvSpPr>
          <p:cNvPr id="420867" name="Text Box 2">
            <a:extLst>
              <a:ext uri="{FF2B5EF4-FFF2-40B4-BE49-F238E27FC236}">
                <a16:creationId xmlns:a16="http://schemas.microsoft.com/office/drawing/2014/main" id="{35DC416D-53A4-0797-4643-0FCC2C681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④「御旨みむねを成し給え」と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誰たれもが祈るまでに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正しくうやうやしき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祖国となさせ給え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1">
            <a:extLst>
              <a:ext uri="{FF2B5EF4-FFF2-40B4-BE49-F238E27FC236}">
                <a16:creationId xmlns:a16="http://schemas.microsoft.com/office/drawing/2014/main" id="{FEF7C95F-F1FE-4E5D-9865-D9F701E4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主の前にて</a:t>
            </a:r>
          </a:p>
        </p:txBody>
      </p:sp>
      <p:sp>
        <p:nvSpPr>
          <p:cNvPr id="422915" name="Text Box 2">
            <a:extLst>
              <a:ext uri="{FF2B5EF4-FFF2-40B4-BE49-F238E27FC236}">
                <a16:creationId xmlns:a16="http://schemas.microsoft.com/office/drawing/2014/main" id="{207E29C3-784E-71C5-E8CA-5CCD9B26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①主の前にて　いまわれらは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謝しまつる　神の御業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主はこの民　捨てたまわず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仇人</a:t>
            </a:r>
            <a:r>
              <a:rPr lang="ja-JP" altLang="ja-JP" sz="2400">
                <a:latin typeface="ＭＳ Ｐゴシック" panose="020B0600070205080204" pitchFamily="50" charset="-128"/>
              </a:rPr>
              <a:t>(あたびと)</a:t>
            </a:r>
            <a:r>
              <a:rPr lang="ja-JP" altLang="ja-JP" sz="4400">
                <a:latin typeface="ＭＳ Ｐゴシック" panose="020B0600070205080204" pitchFamily="50" charset="-128"/>
              </a:rPr>
              <a:t>より　救いませり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1">
            <a:extLst>
              <a:ext uri="{FF2B5EF4-FFF2-40B4-BE49-F238E27FC236}">
                <a16:creationId xmlns:a16="http://schemas.microsoft.com/office/drawing/2014/main" id="{6AA24762-3331-2B12-4A57-688AABEB4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主の前にて</a:t>
            </a:r>
          </a:p>
        </p:txBody>
      </p:sp>
      <p:sp>
        <p:nvSpPr>
          <p:cNvPr id="424963" name="Text Box 2">
            <a:extLst>
              <a:ext uri="{FF2B5EF4-FFF2-40B4-BE49-F238E27FC236}">
                <a16:creationId xmlns:a16="http://schemas.microsoft.com/office/drawing/2014/main" id="{D2602648-81EB-2621-3A27-01F3826FD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②主はわれらの　側近くに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日々いまし　夜も寝</a:t>
            </a:r>
            <a:r>
              <a:rPr lang="ja-JP" altLang="ja-JP" sz="2400">
                <a:latin typeface="ＭＳ Ｐゴシック" panose="020B0600070205080204" pitchFamily="50" charset="-128"/>
              </a:rPr>
              <a:t>(いね)</a:t>
            </a:r>
            <a:r>
              <a:rPr lang="ja-JP" altLang="ja-JP" sz="4400">
                <a:latin typeface="ＭＳ Ｐゴシック" panose="020B0600070205080204" pitchFamily="50" charset="-128"/>
              </a:rPr>
              <a:t>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攻め来たれる　敵退け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立ち上がる　止めませり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1">
            <a:extLst>
              <a:ext uri="{FF2B5EF4-FFF2-40B4-BE49-F238E27FC236}">
                <a16:creationId xmlns:a16="http://schemas.microsoft.com/office/drawing/2014/main" id="{F6A7B897-2BB0-0CE5-9F29-54A61027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主の前にて</a:t>
            </a:r>
          </a:p>
        </p:txBody>
      </p:sp>
      <p:sp>
        <p:nvSpPr>
          <p:cNvPr id="427011" name="Text Box 2">
            <a:extLst>
              <a:ext uri="{FF2B5EF4-FFF2-40B4-BE49-F238E27FC236}">
                <a16:creationId xmlns:a16="http://schemas.microsoft.com/office/drawing/2014/main" id="{0C5091D1-7495-1581-DAB8-DE3834F32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③栄光主にあれ　主よ祖国の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行く道を　明</a:t>
            </a:r>
            <a:r>
              <a:rPr lang="ja-JP" altLang="ja-JP" sz="2400">
                <a:latin typeface="ＭＳ Ｐゴシック" panose="020B0600070205080204" pitchFamily="50" charset="-128"/>
              </a:rPr>
              <a:t>(さや)</a:t>
            </a:r>
            <a:r>
              <a:rPr lang="ja-JP" altLang="ja-JP" sz="4400">
                <a:latin typeface="ＭＳ Ｐゴシック" panose="020B0600070205080204" pitchFamily="50" charset="-128"/>
              </a:rPr>
              <a:t>に示し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がまことと　自由与えて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国民</a:t>
            </a:r>
            <a:r>
              <a:rPr lang="ja-JP" altLang="ja-JP" sz="2400">
                <a:latin typeface="ＭＳ Ｐゴシック" panose="020B0600070205080204" pitchFamily="50" charset="-128"/>
              </a:rPr>
              <a:t>(くにたみ)</a:t>
            </a:r>
            <a:r>
              <a:rPr lang="ja-JP" altLang="ja-JP" sz="4400">
                <a:latin typeface="ＭＳ Ｐゴシック" panose="020B0600070205080204" pitchFamily="50" charset="-128"/>
              </a:rPr>
              <a:t>をば　守り給え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">
            <a:extLst>
              <a:ext uri="{FF2B5EF4-FFF2-40B4-BE49-F238E27FC236}">
                <a16:creationId xmlns:a16="http://schemas.microsoft.com/office/drawing/2014/main" id="{DD73DB9D-3D40-6204-5349-DD511D3F8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38100"/>
            <a:ext cx="5156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聖３５０　たたえよ、み神を</a:t>
            </a:r>
          </a:p>
        </p:txBody>
      </p:sp>
      <p:sp>
        <p:nvSpPr>
          <p:cNvPr id="429059" name="Text Box 2">
            <a:extLst>
              <a:ext uri="{FF2B5EF4-FFF2-40B4-BE49-F238E27FC236}">
                <a16:creationId xmlns:a16="http://schemas.microsoft.com/office/drawing/2014/main" id="{533D2421-AC80-7BAB-C9B3-5815C8197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008063"/>
            <a:ext cx="84169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lang="ja-JP" altLang="ja-JP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讃えよ御神を　摂理により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伸ばさせ給え　我が齢</a:t>
            </a:r>
            <a:r>
              <a:rPr lang="ja-JP" altLang="ja-JP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(よわい)</a:t>
            </a:r>
            <a:r>
              <a:rPr lang="ja-JP" altLang="ja-JP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②新年</a:t>
            </a:r>
            <a:r>
              <a:rPr lang="ja-JP" altLang="ja-JP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(にいどし)</a:t>
            </a:r>
            <a:r>
              <a:rPr lang="ja-JP" altLang="ja-JP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迎えて　新たになり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新しき歌を　神にささげん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1">
            <a:extLst>
              <a:ext uri="{FF2B5EF4-FFF2-40B4-BE49-F238E27FC236}">
                <a16:creationId xmlns:a16="http://schemas.microsoft.com/office/drawing/2014/main" id="{80041248-2655-F93C-991A-16C22D40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1750"/>
            <a:ext cx="50784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聖３５０　たたえよ、御神を</a:t>
            </a:r>
          </a:p>
        </p:txBody>
      </p:sp>
      <p:sp>
        <p:nvSpPr>
          <p:cNvPr id="431107" name="Text Box 2">
            <a:extLst>
              <a:ext uri="{FF2B5EF4-FFF2-40B4-BE49-F238E27FC236}">
                <a16:creationId xmlns:a16="http://schemas.microsoft.com/office/drawing/2014/main" id="{ED109741-05F5-6972-BF14-296175237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936625"/>
            <a:ext cx="9144000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持ち越しし去年</a:t>
            </a:r>
            <a:r>
              <a:rPr lang="ja-JP" altLang="ja-JP" sz="2400">
                <a:latin typeface="ＭＳ Ｐゴシック" panose="020B0600070205080204" pitchFamily="50" charset="-128"/>
              </a:rPr>
              <a:t>(こぞ)</a:t>
            </a:r>
            <a:r>
              <a:rPr lang="ja-JP" altLang="ja-JP" sz="4400">
                <a:latin typeface="ＭＳ Ｐゴシック" panose="020B0600070205080204" pitchFamily="50" charset="-128"/>
              </a:rPr>
              <a:t>の　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が恵みを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持ち続けて行かん　神よ我は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④歩みと口にて　汝が愛をば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この年も人に　我証しせん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FA151898-4219-44A5-EE79-CF04C770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44463"/>
            <a:ext cx="53276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聖３０６　主よ、主のみわざの</a:t>
            </a: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87C841F0-88F7-04F4-B4D9-E827BF73D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440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③昔サムエルに　告げ給いしごと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　告げ給</a:t>
            </a:r>
            <a:r>
              <a:rPr lang="ja-JP" altLang="ja-JP" sz="4400" dirty="0" err="1"/>
              <a:t>え</a:t>
            </a:r>
            <a:r>
              <a:rPr lang="ja-JP" altLang="ja-JP" sz="4400" dirty="0"/>
              <a:t>我に　宣ぶべき言葉を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/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④</a:t>
            </a:r>
            <a:r>
              <a:rPr lang="ja-JP" altLang="ja-JP" sz="4400" spc="-300" dirty="0"/>
              <a:t>ルツを則</a:t>
            </a:r>
            <a:r>
              <a:rPr lang="ja-JP" altLang="ja-JP" sz="2600" spc="-300" dirty="0"/>
              <a:t>(のり)</a:t>
            </a:r>
            <a:r>
              <a:rPr lang="ja-JP" altLang="ja-JP" sz="4400" spc="-300" dirty="0"/>
              <a:t>として　落ち穂を拾うごと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　賤しき業をも　励まし</a:t>
            </a:r>
            <a:r>
              <a:rPr lang="ja-JP" altLang="ja-JP" sz="4400" dirty="0" err="1"/>
              <a:t>め</a:t>
            </a:r>
            <a:r>
              <a:rPr lang="ja-JP" altLang="ja-JP" sz="4400" dirty="0"/>
              <a:t>給え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/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1">
            <a:extLst>
              <a:ext uri="{FF2B5EF4-FFF2-40B4-BE49-F238E27FC236}">
                <a16:creationId xmlns:a16="http://schemas.microsoft.com/office/drawing/2014/main" id="{FFF63C9D-D8AC-C69E-802E-6E23865D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1750"/>
            <a:ext cx="50784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聖３５１　鐘よ雲かける</a:t>
            </a:r>
          </a:p>
        </p:txBody>
      </p:sp>
      <p:sp>
        <p:nvSpPr>
          <p:cNvPr id="433155" name="Text Box 2">
            <a:extLst>
              <a:ext uri="{FF2B5EF4-FFF2-40B4-BE49-F238E27FC236}">
                <a16:creationId xmlns:a16="http://schemas.microsoft.com/office/drawing/2014/main" id="{2A83309F-FB31-A5E4-DE83-2CD68C2F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6463"/>
            <a:ext cx="8875713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①鐘</a:t>
            </a:r>
            <a:r>
              <a:rPr lang="ja-JP" altLang="ja-JP" sz="4400">
                <a:latin typeface="ＭＳ Ｐゴシック" panose="020B0600070205080204" pitchFamily="50" charset="-128"/>
              </a:rPr>
              <a:t>よ雲かける　寒き霜空に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旧くなりし年　鳴り飛ばせ今宵</a:t>
            </a:r>
            <a:r>
              <a:rPr lang="ja-JP" altLang="ja-JP" sz="2400">
                <a:latin typeface="ＭＳ Ｐゴシック" panose="020B0600070205080204" pitchFamily="50" charset="-128"/>
              </a:rPr>
              <a:t>(こよい)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  <a:r>
              <a:rPr lang="ja-JP" altLang="ja-JP" sz="4200">
                <a:latin typeface="ＭＳ Ｐゴシック" panose="020B0600070205080204" pitchFamily="50" charset="-128"/>
              </a:rPr>
              <a:t>鳴り飛ばせ過去を　迎えよ新年</a:t>
            </a:r>
            <a:r>
              <a:rPr lang="ja-JP" altLang="ja-JP" sz="2400">
                <a:latin typeface="ＭＳ Ｐゴシック" panose="020B0600070205080204" pitchFamily="50" charset="-128"/>
              </a:rPr>
              <a:t>(にいどし)</a:t>
            </a:r>
            <a:r>
              <a:rPr lang="ja-JP" altLang="ja-JP" sz="4200">
                <a:latin typeface="ＭＳ Ｐゴシック" panose="020B0600070205080204" pitchFamily="50" charset="-128"/>
              </a:rPr>
              <a:t>を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鳴り飛ばせ虚偽を　迎えよまことを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Text Box 1">
            <a:extLst>
              <a:ext uri="{FF2B5EF4-FFF2-40B4-BE49-F238E27FC236}">
                <a16:creationId xmlns:a16="http://schemas.microsoft.com/office/drawing/2014/main" id="{C096743B-C3A9-3D02-353E-8EED81461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1750"/>
            <a:ext cx="50784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聖３５１　鐘よ雲かける</a:t>
            </a:r>
          </a:p>
        </p:txBody>
      </p:sp>
      <p:sp>
        <p:nvSpPr>
          <p:cNvPr id="435203" name="Text Box 2">
            <a:extLst>
              <a:ext uri="{FF2B5EF4-FFF2-40B4-BE49-F238E27FC236}">
                <a16:creationId xmlns:a16="http://schemas.microsoft.com/office/drawing/2014/main" id="{F3E708C5-C878-0D5C-5A27-03E309CC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906463"/>
            <a:ext cx="8491537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②鐘よ地の上の　涙と苦しみ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貧富の差争い　鳴り飛ばせ全て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鳴り飛ばせ自負を　迎えよ礼節を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鳴り飛ばせ悪を　迎えよ正義を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1">
            <a:extLst>
              <a:ext uri="{FF2B5EF4-FFF2-40B4-BE49-F238E27FC236}">
                <a16:creationId xmlns:a16="http://schemas.microsoft.com/office/drawing/2014/main" id="{F65EEE58-4401-A03B-37DB-24FC8BFB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1750"/>
            <a:ext cx="50784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聖３５１　鐘よ雲かける</a:t>
            </a:r>
          </a:p>
        </p:txBody>
      </p:sp>
      <p:sp>
        <p:nvSpPr>
          <p:cNvPr id="437251" name="Text Box 2">
            <a:extLst>
              <a:ext uri="{FF2B5EF4-FFF2-40B4-BE49-F238E27FC236}">
                <a16:creationId xmlns:a16="http://schemas.microsoft.com/office/drawing/2014/main" id="{A5235B21-BDCB-1FF3-2591-9E3379AD4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906463"/>
            <a:ext cx="8491538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③鐘よ王たちは　王たち攻めたて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民は民にくむ　鳴り飛ばせ彼等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鳴り飛ばせ闇を　迎えよ自由を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 　鳴り飛ばせ罪を　迎えよ主の主を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1">
            <a:extLst>
              <a:ext uri="{FF2B5EF4-FFF2-40B4-BE49-F238E27FC236}">
                <a16:creationId xmlns:a16="http://schemas.microsoft.com/office/drawing/2014/main" id="{C259E3A0-4809-6BBE-3D31-A9760B78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1750"/>
            <a:ext cx="50784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聖３５２　にいどしのあさ</a:t>
            </a:r>
          </a:p>
        </p:txBody>
      </p:sp>
      <p:sp>
        <p:nvSpPr>
          <p:cNvPr id="439299" name="Text Box 2">
            <a:extLst>
              <a:ext uri="{FF2B5EF4-FFF2-40B4-BE49-F238E27FC236}">
                <a16:creationId xmlns:a16="http://schemas.microsoft.com/office/drawing/2014/main" id="{43338F77-16E7-6556-35ED-CACA6D724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906463"/>
            <a:ext cx="7493000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①新年</a:t>
            </a:r>
            <a:r>
              <a:rPr lang="en-US" altLang="ja-JP" sz="2600">
                <a:latin typeface="ＭＳ Ｐゴシック" panose="020B0600070205080204" pitchFamily="50" charset="-128"/>
              </a:rPr>
              <a:t>(にいどし)</a:t>
            </a:r>
            <a:r>
              <a:rPr lang="en-US" altLang="ja-JP" sz="4400">
                <a:latin typeface="ＭＳ Ｐゴシック" panose="020B0600070205080204" pitchFamily="50" charset="-128"/>
              </a:rPr>
              <a:t>の朝　間近き今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御前に集い　われら祈らん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「この年も主は　共に在</a:t>
            </a:r>
            <a:r>
              <a:rPr lang="en-US" altLang="ja-JP" sz="2600">
                <a:latin typeface="ＭＳ Ｐゴシック" panose="020B0600070205080204" pitchFamily="50" charset="-128"/>
              </a:rPr>
              <a:t>(ま)</a:t>
            </a:r>
            <a:r>
              <a:rPr lang="en-US" altLang="ja-JP" sz="4400">
                <a:latin typeface="ＭＳ Ｐゴシック" panose="020B0600070205080204" pitchFamily="50" charset="-128"/>
              </a:rPr>
              <a:t>すを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身をもて証　させ給え」と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1">
            <a:extLst>
              <a:ext uri="{FF2B5EF4-FFF2-40B4-BE49-F238E27FC236}">
                <a16:creationId xmlns:a16="http://schemas.microsoft.com/office/drawing/2014/main" id="{FB6DDD14-45D1-AD2A-27C8-D50BC682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1750"/>
            <a:ext cx="50784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聖３５２　にいどしのあさ</a:t>
            </a:r>
          </a:p>
        </p:txBody>
      </p:sp>
      <p:sp>
        <p:nvSpPr>
          <p:cNvPr id="441347" name="Text Box 2">
            <a:extLst>
              <a:ext uri="{FF2B5EF4-FFF2-40B4-BE49-F238E27FC236}">
                <a16:creationId xmlns:a16="http://schemas.microsoft.com/office/drawing/2014/main" id="{EC12ACE3-FEA7-A977-C1AE-12736BF2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906463"/>
            <a:ext cx="6931025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②この年も主の　恵みに満ち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御顔の光　常に仰がん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御旨に憩い　依り頼みて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静かに安き　年とぞ成さん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1">
            <a:extLst>
              <a:ext uri="{FF2B5EF4-FFF2-40B4-BE49-F238E27FC236}">
                <a16:creationId xmlns:a16="http://schemas.microsoft.com/office/drawing/2014/main" id="{3FC0B1BE-CD7A-A275-FDBB-B33242687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1750"/>
            <a:ext cx="50784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聖３５２　にいどしのあさ</a:t>
            </a:r>
          </a:p>
        </p:txBody>
      </p:sp>
      <p:sp>
        <p:nvSpPr>
          <p:cNvPr id="443395" name="Text Box 2">
            <a:extLst>
              <a:ext uri="{FF2B5EF4-FFF2-40B4-BE49-F238E27FC236}">
                <a16:creationId xmlns:a16="http://schemas.microsoft.com/office/drawing/2014/main" id="{854332F8-0CCC-2AF4-BB7F-1C677499D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906463"/>
            <a:ext cx="6904037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③この年も主に　仕えまつり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証し成さばや　愛の主をば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この年を主の　賜物とし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恵みの年と　成して迎えん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3600" b="1"/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3600" b="1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1">
            <a:extLst>
              <a:ext uri="{FF2B5EF4-FFF2-40B4-BE49-F238E27FC236}">
                <a16:creationId xmlns:a16="http://schemas.microsoft.com/office/drawing/2014/main" id="{7181B49B-A4EF-95A8-41B2-5FC9D8719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聖３５３　主に帰せよみさかえを</a:t>
            </a:r>
          </a:p>
        </p:txBody>
      </p:sp>
      <p:sp>
        <p:nvSpPr>
          <p:cNvPr id="445443" name="Text Box 2">
            <a:extLst>
              <a:ext uri="{FF2B5EF4-FFF2-40B4-BE49-F238E27FC236}">
                <a16:creationId xmlns:a16="http://schemas.microsoft.com/office/drawing/2014/main" id="{ED6DBD28-BBA4-56A2-5424-69B309D34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906463"/>
            <a:ext cx="6858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①主に帰せよ　御栄えを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信仰ある　汝</a:t>
            </a:r>
            <a:r>
              <a:rPr lang="en-US" altLang="ja-JP" sz="26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が僕</a:t>
            </a:r>
            <a:r>
              <a:rPr lang="en-US" altLang="ja-JP" sz="2600">
                <a:latin typeface="ＭＳ Ｐゴシック" panose="020B0600070205080204" pitchFamily="50" charset="-128"/>
              </a:rPr>
              <a:t>(しもべ)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いま汝が御許</a:t>
            </a:r>
            <a:r>
              <a:rPr lang="en-US" altLang="ja-JP" sz="2600">
                <a:latin typeface="ＭＳ Ｐゴシック" panose="020B0600070205080204" pitchFamily="50" charset="-128"/>
              </a:rPr>
              <a:t>(みもと)</a:t>
            </a:r>
            <a:r>
              <a:rPr lang="en-US" altLang="ja-JP" sz="4400">
                <a:latin typeface="ＭＳ Ｐゴシック" panose="020B0600070205080204" pitchFamily="50" charset="-128"/>
              </a:rPr>
              <a:t>へ行く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1">
            <a:extLst>
              <a:ext uri="{FF2B5EF4-FFF2-40B4-BE49-F238E27FC236}">
                <a16:creationId xmlns:a16="http://schemas.microsoft.com/office/drawing/2014/main" id="{A74E967E-1D8C-D0B5-DE0F-7B7A05D6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聖３５３　主に帰せよみさかえを</a:t>
            </a:r>
          </a:p>
        </p:txBody>
      </p:sp>
      <p:sp>
        <p:nvSpPr>
          <p:cNvPr id="447491" name="Text Box 2">
            <a:extLst>
              <a:ext uri="{FF2B5EF4-FFF2-40B4-BE49-F238E27FC236}">
                <a16:creationId xmlns:a16="http://schemas.microsoft.com/office/drawing/2014/main" id="{4CB31ED1-03A2-73F5-7E29-5BF813884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906463"/>
            <a:ext cx="6754812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②主は巌</a:t>
            </a:r>
            <a:r>
              <a:rPr lang="en-US" altLang="ja-JP" sz="2600">
                <a:latin typeface="ＭＳ Ｐゴシック" panose="020B0600070205080204" pitchFamily="50" charset="-128"/>
              </a:rPr>
              <a:t>（いわお）</a:t>
            </a:r>
            <a:r>
              <a:rPr lang="en-US" altLang="ja-JP" sz="4400">
                <a:latin typeface="ＭＳ Ｐゴシック" panose="020B0600070205080204" pitchFamily="50" charset="-128"/>
              </a:rPr>
              <a:t>　主は砦</a:t>
            </a:r>
            <a:r>
              <a:rPr lang="en-US" altLang="ja-JP" sz="2600">
                <a:latin typeface="ＭＳ Ｐゴシック" panose="020B0600070205080204" pitchFamily="50" charset="-128"/>
              </a:rPr>
              <a:t>(とりで)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御戦の　大将と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信じてよく戦えり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1">
            <a:extLst>
              <a:ext uri="{FF2B5EF4-FFF2-40B4-BE49-F238E27FC236}">
                <a16:creationId xmlns:a16="http://schemas.microsoft.com/office/drawing/2014/main" id="{914C0882-4CB1-B0E3-5A97-BD9F462A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聖３５３　主に帰せよみさかえを</a:t>
            </a:r>
          </a:p>
        </p:txBody>
      </p:sp>
      <p:sp>
        <p:nvSpPr>
          <p:cNvPr id="449539" name="Text Box 2">
            <a:extLst>
              <a:ext uri="{FF2B5EF4-FFF2-40B4-BE49-F238E27FC236}">
                <a16:creationId xmlns:a16="http://schemas.microsoft.com/office/drawing/2014/main" id="{4E73EB13-BB2A-E27B-DB06-DB53A464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06463"/>
            <a:ext cx="650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③悪魔との　戦いに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昔の聖徒忍び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   露だに譲らざりき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1">
            <a:extLst>
              <a:ext uri="{FF2B5EF4-FFF2-40B4-BE49-F238E27FC236}">
                <a16:creationId xmlns:a16="http://schemas.microsoft.com/office/drawing/2014/main" id="{C9C6DCE8-E77E-FD8E-E2FD-1BCF7D72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聖３５３　主に帰せよみさかえを</a:t>
            </a:r>
          </a:p>
        </p:txBody>
      </p:sp>
      <p:sp>
        <p:nvSpPr>
          <p:cNvPr id="451587" name="Text Box 2">
            <a:extLst>
              <a:ext uri="{FF2B5EF4-FFF2-40B4-BE49-F238E27FC236}">
                <a16:creationId xmlns:a16="http://schemas.microsoft.com/office/drawing/2014/main" id="{90558546-06B6-38F0-71C3-DBD47CAD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06463"/>
            <a:ext cx="650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④勝ちて天に行きし者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世にてなお戦う者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主にありて　ひとつなり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EEB68AB1-DBBB-41E1-7459-28881A6A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5900"/>
            <a:ext cx="5181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聖３００　主よわがいのち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ja-JP" altLang="ja-JP" sz="2800">
              <a:solidFill>
                <a:srgbClr val="FFFF00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10C8E0E4-08C6-8735-4BD9-8DED6A87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②</a:t>
            </a:r>
            <a:r>
              <a:rPr lang="ja-JP" altLang="ja-JP" sz="4400"/>
              <a:t>主よ我が声を　受け取り給え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我が唇は　栄を歌い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御旨を伝えん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>
            <a:extLst>
              <a:ext uri="{FF2B5EF4-FFF2-40B4-BE49-F238E27FC236}">
                <a16:creationId xmlns:a16="http://schemas.microsoft.com/office/drawing/2014/main" id="{AA05C1AB-78F5-3860-55FC-66FC64D4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44463"/>
            <a:ext cx="53276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聖３０６　主よ、主のみわざの</a:t>
            </a:r>
          </a:p>
        </p:txBody>
      </p:sp>
      <p:sp>
        <p:nvSpPr>
          <p:cNvPr id="84995" name="Text Box 2">
            <a:extLst>
              <a:ext uri="{FF2B5EF4-FFF2-40B4-BE49-F238E27FC236}">
                <a16:creationId xmlns:a16="http://schemas.microsoft.com/office/drawing/2014/main" id="{10850BD9-DB6E-EE81-3241-3F3A7955D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⑤弟子の足さえも　洗わせ給いし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人の子なる主に　倣わしめ給え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1">
            <a:extLst>
              <a:ext uri="{FF2B5EF4-FFF2-40B4-BE49-F238E27FC236}">
                <a16:creationId xmlns:a16="http://schemas.microsoft.com/office/drawing/2014/main" id="{A8B9E365-85FA-F168-443B-9DA3B924A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聖３５３　主に帰せよみさかえを</a:t>
            </a:r>
          </a:p>
        </p:txBody>
      </p:sp>
      <p:sp>
        <p:nvSpPr>
          <p:cNvPr id="453635" name="Text Box 2">
            <a:extLst>
              <a:ext uri="{FF2B5EF4-FFF2-40B4-BE49-F238E27FC236}">
                <a16:creationId xmlns:a16="http://schemas.microsoft.com/office/drawing/2014/main" id="{976D6EAB-2D4B-3C95-5332-581CD8CE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06463"/>
            <a:ext cx="650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⑤勇気を持て　戦いを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続けよ　主の聖徒たち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勝ちを得る日は近し　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1">
            <a:extLst>
              <a:ext uri="{FF2B5EF4-FFF2-40B4-BE49-F238E27FC236}">
                <a16:creationId xmlns:a16="http://schemas.microsoft.com/office/drawing/2014/main" id="{2D000224-45E9-0284-4102-A25CA950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聖３５３　主に帰せよみさかえを</a:t>
            </a:r>
          </a:p>
        </p:txBody>
      </p:sp>
      <p:sp>
        <p:nvSpPr>
          <p:cNvPr id="455683" name="Text Box 2">
            <a:extLst>
              <a:ext uri="{FF2B5EF4-FFF2-40B4-BE49-F238E27FC236}">
                <a16:creationId xmlns:a16="http://schemas.microsoft.com/office/drawing/2014/main" id="{8D969238-82D3-FAD1-1C23-FDDD17C7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06463"/>
            <a:ext cx="650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⑥汝</a:t>
            </a:r>
            <a:r>
              <a:rPr lang="en-US" altLang="ja-JP" sz="26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が耳を　傾けよ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勝ちし聖徒の歌の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彼方より　聞こゆるを　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ext Box 1">
            <a:extLst>
              <a:ext uri="{FF2B5EF4-FFF2-40B4-BE49-F238E27FC236}">
                <a16:creationId xmlns:a16="http://schemas.microsoft.com/office/drawing/2014/main" id="{ADF87353-22F5-3A4B-B99B-E44FE249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聖３５３　主に帰せよみさかえを</a:t>
            </a:r>
          </a:p>
        </p:txBody>
      </p:sp>
      <p:sp>
        <p:nvSpPr>
          <p:cNvPr id="457731" name="Text Box 2">
            <a:extLst>
              <a:ext uri="{FF2B5EF4-FFF2-40B4-BE49-F238E27FC236}">
                <a16:creationId xmlns:a16="http://schemas.microsoft.com/office/drawing/2014/main" id="{AC35CA7C-5FA7-5C59-7AB9-1C61B21A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06463"/>
            <a:ext cx="6502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⑦海よりも　陸</a:t>
            </a:r>
            <a:r>
              <a:rPr lang="en-US" altLang="ja-JP" sz="2800">
                <a:latin typeface="ＭＳ Ｐゴシック" panose="020B0600070205080204" pitchFamily="50" charset="-128"/>
              </a:rPr>
              <a:t>（くが）</a:t>
            </a:r>
            <a:r>
              <a:rPr lang="en-US" altLang="ja-JP" sz="4400">
                <a:latin typeface="ＭＳ Ｐゴシック" panose="020B0600070205080204" pitchFamily="50" charset="-128"/>
              </a:rPr>
              <a:t>よりも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昇りゆく　聖徒らの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声は主を取り込む　　　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Text Box 1">
            <a:extLst>
              <a:ext uri="{FF2B5EF4-FFF2-40B4-BE49-F238E27FC236}">
                <a16:creationId xmlns:a16="http://schemas.microsoft.com/office/drawing/2014/main" id="{7C3AEC28-C9DB-ADC4-5018-5C4E2C3F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聖３５４　ねむれ主にありて</a:t>
            </a:r>
          </a:p>
        </p:txBody>
      </p:sp>
      <p:sp>
        <p:nvSpPr>
          <p:cNvPr id="459779" name="Text Box 2">
            <a:extLst>
              <a:ext uri="{FF2B5EF4-FFF2-40B4-BE49-F238E27FC236}">
                <a16:creationId xmlns:a16="http://schemas.microsoft.com/office/drawing/2014/main" id="{6919C458-30EF-0CF3-82DB-80A3BC27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906463"/>
            <a:ext cx="9002712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en-US" altLang="ja-JP" sz="4200">
                <a:latin typeface="ＭＳ Ｐゴシック" panose="020B0600070205080204" pitchFamily="50" charset="-128"/>
              </a:rPr>
              <a:t>眠れ主にありて　憩</a:t>
            </a:r>
            <a:r>
              <a:rPr lang="en-US" altLang="ja-JP" sz="2600">
                <a:latin typeface="ＭＳ Ｐゴシック" panose="020B0600070205080204" pitchFamily="50" charset="-128"/>
              </a:rPr>
              <a:t>(いこ)</a:t>
            </a:r>
            <a:r>
              <a:rPr lang="en-US" altLang="ja-JP" sz="4200">
                <a:latin typeface="ＭＳ Ｐゴシック" panose="020B0600070205080204" pitchFamily="50" charset="-128"/>
              </a:rPr>
              <a:t>え主の御手に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  <a:r>
              <a:rPr lang="en-US" altLang="ja-JP" sz="4200">
                <a:latin typeface="ＭＳ Ｐゴシック" panose="020B0600070205080204" pitchFamily="50" charset="-128"/>
              </a:rPr>
              <a:t>妨ぐるものは　何処</a:t>
            </a:r>
            <a:r>
              <a:rPr lang="en-US" altLang="ja-JP" sz="2600">
                <a:latin typeface="ＭＳ Ｐゴシック" panose="020B0600070205080204" pitchFamily="50" charset="-128"/>
              </a:rPr>
              <a:t>(いずこ)</a:t>
            </a:r>
            <a:r>
              <a:rPr lang="en-US" altLang="ja-JP" sz="4400">
                <a:latin typeface="ＭＳ Ｐゴシック" panose="020B0600070205080204" pitchFamily="50" charset="-128"/>
              </a:rPr>
              <a:t>にもあらじ</a:t>
            </a:r>
          </a:p>
          <a:p>
            <a:pPr eaLnBrk="1" hangingPunct="1">
              <a:spcBef>
                <a:spcPct val="0"/>
              </a:spcBef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en-US" altLang="ja-JP" sz="4200">
                <a:latin typeface="ＭＳ Ｐゴシック" panose="020B0600070205080204" pitchFamily="50" charset="-128"/>
              </a:rPr>
              <a:t>眠れ主にありて　憩え主の御手に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  <a:r>
              <a:rPr lang="en-US" altLang="ja-JP" sz="4200">
                <a:latin typeface="ＭＳ Ｐゴシック" panose="020B0600070205080204" pitchFamily="50" charset="-128"/>
              </a:rPr>
              <a:t>我らいざ歌わん</a:t>
            </a:r>
            <a:r>
              <a:rPr lang="en-US" altLang="ja-JP" sz="4400">
                <a:latin typeface="ＭＳ Ｐゴシック" panose="020B0600070205080204" pitchFamily="50" charset="-128"/>
              </a:rPr>
              <a:t>　「死の針、何処</a:t>
            </a:r>
            <a:r>
              <a:rPr lang="en-US" altLang="ja-JP" sz="4200">
                <a:latin typeface="ＭＳ Ｐゴシック" panose="020B0600070205080204" pitchFamily="50" charset="-128"/>
              </a:rPr>
              <a:t>」と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Text Box 1">
            <a:extLst>
              <a:ext uri="{FF2B5EF4-FFF2-40B4-BE49-F238E27FC236}">
                <a16:creationId xmlns:a16="http://schemas.microsoft.com/office/drawing/2014/main" id="{C4F8260B-E528-0CBA-683A-32B2206BF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50"/>
            <a:ext cx="5543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聖３５４　ねむれ主にありて</a:t>
            </a:r>
          </a:p>
        </p:txBody>
      </p:sp>
      <p:sp>
        <p:nvSpPr>
          <p:cNvPr id="461827" name="Text Box 2">
            <a:extLst>
              <a:ext uri="{FF2B5EF4-FFF2-40B4-BE49-F238E27FC236}">
                <a16:creationId xmlns:a16="http://schemas.microsoft.com/office/drawing/2014/main" id="{31E6E237-C3C8-0A51-6A40-27E23321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906463"/>
            <a:ext cx="8589962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③眠れ主にありて　憩え主の御手に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　 任せたる者に　恐れの陰なし</a:t>
            </a:r>
          </a:p>
          <a:p>
            <a:pPr eaLnBrk="1" hangingPunct="1">
              <a:spcBef>
                <a:spcPct val="0"/>
              </a:spcBef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en-US" altLang="ja-JP" sz="4200">
                <a:latin typeface="ＭＳ Ｐゴシック" panose="020B0600070205080204" pitchFamily="50" charset="-128"/>
              </a:rPr>
              <a:t>眠れ主にありて　憩え主の御手に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200">
                <a:latin typeface="ＭＳ Ｐゴシック" panose="020B0600070205080204" pitchFamily="50" charset="-128"/>
              </a:rPr>
              <a:t>　 やがて主は覚まさん　とこしえの朝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1">
            <a:extLst>
              <a:ext uri="{FF2B5EF4-FFF2-40B4-BE49-F238E27FC236}">
                <a16:creationId xmlns:a16="http://schemas.microsoft.com/office/drawing/2014/main" id="{31FE72A1-5BA4-CFEF-F1C9-8ADF4AA6E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聖３５５　　ややに近しあまつわが家　</a:t>
            </a:r>
          </a:p>
        </p:txBody>
      </p:sp>
      <p:sp>
        <p:nvSpPr>
          <p:cNvPr id="463875" name="Text Box 2">
            <a:extLst>
              <a:ext uri="{FF2B5EF4-FFF2-40B4-BE49-F238E27FC236}">
                <a16:creationId xmlns:a16="http://schemas.microsoft.com/office/drawing/2014/main" id="{A7C1C7A7-BD17-B5AC-8DAB-31775FA1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363" y="74613"/>
            <a:ext cx="9504363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①ややに近し　天つ我が家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心に描きて　我は待てり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Sz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②備えられし　我が住まいは</a:t>
            </a:r>
          </a:p>
          <a:p>
            <a:pPr eaLnBrk="1" hangingPunct="1">
              <a:spcBef>
                <a:spcPts val="1100"/>
              </a:spcBef>
              <a:buClrTx/>
              <a:buSz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輝ける町の　中にぞある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1">
            <a:extLst>
              <a:ext uri="{FF2B5EF4-FFF2-40B4-BE49-F238E27FC236}">
                <a16:creationId xmlns:a16="http://schemas.microsoft.com/office/drawing/2014/main" id="{5438C91E-FB21-CE9E-94A8-160BBA8AF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聖３５５　　ややに近しあまつわが家　</a:t>
            </a:r>
          </a:p>
        </p:txBody>
      </p:sp>
      <p:sp>
        <p:nvSpPr>
          <p:cNvPr id="465923" name="Text Box 2">
            <a:extLst>
              <a:ext uri="{FF2B5EF4-FFF2-40B4-BE49-F238E27FC236}">
                <a16:creationId xmlns:a16="http://schemas.microsoft.com/office/drawing/2014/main" id="{8121C5E5-AEFB-A819-5EF0-68BC3CE7A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363" y="74613"/>
            <a:ext cx="9504363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③重荷も無く　十字架も無く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　ただ玉の冠</a:t>
            </a:r>
            <a:r>
              <a:rPr lang="ja-JP" altLang="ja-JP" sz="2600">
                <a:latin typeface="ＭＳ Ｐゴシック" panose="020B0600070205080204" pitchFamily="50" charset="-128"/>
              </a:rPr>
              <a:t>(かむり)</a:t>
            </a:r>
            <a:r>
              <a:rPr lang="ja-JP" altLang="ja-JP" sz="4400">
                <a:latin typeface="ＭＳ Ｐゴシック" panose="020B0600070205080204" pitchFamily="50" charset="-128"/>
              </a:rPr>
              <a:t>　我をぞ待つ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Sz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④いと短き　浮世の旅</a:t>
            </a:r>
          </a:p>
          <a:p>
            <a:pPr eaLnBrk="1" hangingPunct="1">
              <a:spcBef>
                <a:spcPts val="1100"/>
              </a:spcBef>
              <a:buClrTx/>
              <a:buSz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終えなば常世</a:t>
            </a:r>
            <a:r>
              <a:rPr lang="ja-JP" altLang="ja-JP" sz="2600">
                <a:latin typeface="ＭＳ Ｐゴシック" panose="020B0600070205080204" pitchFamily="50" charset="-128"/>
              </a:rPr>
              <a:t>(とこよ)</a:t>
            </a:r>
            <a:r>
              <a:rPr lang="ja-JP" altLang="ja-JP" sz="4200">
                <a:latin typeface="ＭＳ Ｐゴシック" panose="020B0600070205080204" pitchFamily="50" charset="-128"/>
              </a:rPr>
              <a:t>の　いのちに入らん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1">
            <a:extLst>
              <a:ext uri="{FF2B5EF4-FFF2-40B4-BE49-F238E27FC236}">
                <a16:creationId xmlns:a16="http://schemas.microsoft.com/office/drawing/2014/main" id="{0B6C0DFB-199D-EA9B-D9B9-6C9C2C43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聖３５５　　ややに近しあまつわが家　</a:t>
            </a:r>
          </a:p>
        </p:txBody>
      </p:sp>
      <p:sp>
        <p:nvSpPr>
          <p:cNvPr id="467971" name="Text Box 2">
            <a:extLst>
              <a:ext uri="{FF2B5EF4-FFF2-40B4-BE49-F238E27FC236}">
                <a16:creationId xmlns:a16="http://schemas.microsoft.com/office/drawing/2014/main" id="{0EE352D5-8541-15C0-4877-87CA21401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363" y="74613"/>
            <a:ext cx="9504363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⑤神よ我を　いと安らに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通らしめ給えや　天つ門</a:t>
            </a:r>
            <a:r>
              <a:rPr lang="ja-JP" altLang="ja-JP" sz="2600">
                <a:latin typeface="ＭＳ Ｐゴシック" panose="020B0600070205080204" pitchFamily="50" charset="-128"/>
              </a:rPr>
              <a:t>(かど)</a:t>
            </a:r>
            <a:r>
              <a:rPr lang="ja-JP" altLang="ja-JP" sz="4400">
                <a:latin typeface="ＭＳ Ｐゴシック" panose="020B0600070205080204" pitchFamily="50" charset="-128"/>
              </a:rPr>
              <a:t>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1">
            <a:extLst>
              <a:ext uri="{FF2B5EF4-FFF2-40B4-BE49-F238E27FC236}">
                <a16:creationId xmlns:a16="http://schemas.microsoft.com/office/drawing/2014/main" id="{8A03BF8C-41FE-0AFC-8884-06AC7E6A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聖３５６　　ましろのきぬきて　</a:t>
            </a:r>
          </a:p>
        </p:txBody>
      </p:sp>
      <p:sp>
        <p:nvSpPr>
          <p:cNvPr id="470019" name="Text Box 2">
            <a:extLst>
              <a:ext uri="{FF2B5EF4-FFF2-40B4-BE49-F238E27FC236}">
                <a16:creationId xmlns:a16="http://schemas.microsoft.com/office/drawing/2014/main" id="{D7F2B755-70B7-D2CA-EC0A-B723E1E9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①真白</a:t>
            </a:r>
            <a:r>
              <a:rPr lang="ja-JP" altLang="ja-JP" sz="2600">
                <a:latin typeface="ＭＳ Ｐゴシック" panose="020B0600070205080204" pitchFamily="50" charset="-128"/>
              </a:rPr>
              <a:t>（ましろ）</a:t>
            </a:r>
            <a:r>
              <a:rPr lang="ja-JP" altLang="ja-JP" sz="4400">
                <a:latin typeface="ＭＳ Ｐゴシック" panose="020B0600070205080204" pitchFamily="50" charset="-128"/>
              </a:rPr>
              <a:t>の衣</a:t>
            </a:r>
            <a:r>
              <a:rPr lang="ja-JP" altLang="ja-JP" sz="2600">
                <a:latin typeface="ＭＳ Ｐゴシック" panose="020B0600070205080204" pitchFamily="50" charset="-128"/>
              </a:rPr>
              <a:t>(きぬ)</a:t>
            </a:r>
            <a:r>
              <a:rPr lang="ja-JP" altLang="ja-JP" sz="4400">
                <a:latin typeface="ＭＳ Ｐゴシック" panose="020B0600070205080204" pitchFamily="50" charset="-128"/>
              </a:rPr>
              <a:t>着て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棕梠</a:t>
            </a:r>
            <a:r>
              <a:rPr lang="ja-JP" altLang="ja-JP" sz="2600">
                <a:latin typeface="ＭＳ Ｐゴシック" panose="020B0600070205080204" pitchFamily="50" charset="-128"/>
              </a:rPr>
              <a:t>（しゅろ）</a:t>
            </a:r>
            <a:r>
              <a:rPr lang="ja-JP" altLang="ja-JP" sz="4400">
                <a:latin typeface="ＭＳ Ｐゴシック" panose="020B0600070205080204" pitchFamily="50" charset="-128"/>
              </a:rPr>
              <a:t>の葉掲げて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来たるは誰ぞや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数え難し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1">
            <a:extLst>
              <a:ext uri="{FF2B5EF4-FFF2-40B4-BE49-F238E27FC236}">
                <a16:creationId xmlns:a16="http://schemas.microsoft.com/office/drawing/2014/main" id="{5101ACA7-0AF4-8311-FBED-839EA1C0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聖３５６　　ましろのきぬきて　</a:t>
            </a:r>
          </a:p>
        </p:txBody>
      </p:sp>
      <p:sp>
        <p:nvSpPr>
          <p:cNvPr id="472067" name="Text Box 2">
            <a:extLst>
              <a:ext uri="{FF2B5EF4-FFF2-40B4-BE49-F238E27FC236}">
                <a16:creationId xmlns:a16="http://schemas.microsoft.com/office/drawing/2014/main" id="{022B06B7-C16E-F019-909F-1246EF8D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</a:t>
            </a:r>
            <a:r>
              <a:rPr lang="ja-JP" altLang="en-US" sz="4400">
                <a:latin typeface="ＭＳ Ｐゴシック" panose="020B0600070205080204" pitchFamily="50" charset="-128"/>
              </a:rPr>
              <a:t>小</a:t>
            </a:r>
            <a:r>
              <a:rPr lang="ja-JP" altLang="ja-JP" sz="4400">
                <a:latin typeface="ＭＳ Ｐゴシック" panose="020B0600070205080204" pitchFamily="50" charset="-128"/>
              </a:rPr>
              <a:t>羊なる主の　血にて聖められ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悩みを通りし　人々なり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集える彼等は　大声に叫べり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「救いを成ししは　</a:t>
            </a:r>
            <a:r>
              <a:rPr lang="ja-JP" altLang="en-US" sz="4400">
                <a:latin typeface="ＭＳ Ｐゴシック" panose="020B0600070205080204" pitchFamily="50" charset="-128"/>
              </a:rPr>
              <a:t>小</a:t>
            </a:r>
            <a:r>
              <a:rPr lang="ja-JP" altLang="ja-JP" sz="4400">
                <a:latin typeface="ＭＳ Ｐゴシック" panose="020B0600070205080204" pitchFamily="50" charset="-128"/>
              </a:rPr>
              <a:t>羊なり」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>
            <a:extLst>
              <a:ext uri="{FF2B5EF4-FFF2-40B4-BE49-F238E27FC236}">
                <a16:creationId xmlns:a16="http://schemas.microsoft.com/office/drawing/2014/main" id="{238A41B0-D313-3AE5-E7AA-3FC8DD39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44463"/>
            <a:ext cx="53276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聖３０７　むかし主イエスは</a:t>
            </a:r>
          </a:p>
        </p:txBody>
      </p:sp>
      <p:sp>
        <p:nvSpPr>
          <p:cNvPr id="87043" name="Text Box 2">
            <a:extLst>
              <a:ext uri="{FF2B5EF4-FFF2-40B4-BE49-F238E27FC236}">
                <a16:creationId xmlns:a16="http://schemas.microsoft.com/office/drawing/2014/main" id="{03BEF3F4-2783-53CA-6A4D-69924D45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①昔主イェスは　ナザレという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田舎の町の　大工として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木を切り板を　削りながら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親や兄弟　看ておられた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Text Box 1">
            <a:extLst>
              <a:ext uri="{FF2B5EF4-FFF2-40B4-BE49-F238E27FC236}">
                <a16:creationId xmlns:a16="http://schemas.microsoft.com/office/drawing/2014/main" id="{472B7379-FE79-79E8-3547-216CA494E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聖３５６　　ましろのきぬきて　</a:t>
            </a:r>
          </a:p>
        </p:txBody>
      </p:sp>
      <p:sp>
        <p:nvSpPr>
          <p:cNvPr id="474115" name="Text Box 2">
            <a:extLst>
              <a:ext uri="{FF2B5EF4-FFF2-40B4-BE49-F238E27FC236}">
                <a16:creationId xmlns:a16="http://schemas.microsoft.com/office/drawing/2014/main" id="{EA84A82F-1ED4-A608-250D-9DD43A899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②御神を愛して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この世に憎まれ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迫害受けたる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聖徒達の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1">
            <a:extLst>
              <a:ext uri="{FF2B5EF4-FFF2-40B4-BE49-F238E27FC236}">
                <a16:creationId xmlns:a16="http://schemas.microsoft.com/office/drawing/2014/main" id="{89F9874D-C85F-A993-8878-C6900705D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聖３５６　　ましろのきぬきて　</a:t>
            </a:r>
          </a:p>
        </p:txBody>
      </p:sp>
      <p:sp>
        <p:nvSpPr>
          <p:cNvPr id="476163" name="Text Box 2">
            <a:extLst>
              <a:ext uri="{FF2B5EF4-FFF2-40B4-BE49-F238E27FC236}">
                <a16:creationId xmlns:a16="http://schemas.microsoft.com/office/drawing/2014/main" id="{7798842F-ECB4-F891-B0F8-9326F1A4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擦り切れし衣</a:t>
            </a:r>
            <a:r>
              <a:rPr lang="ja-JP" altLang="ja-JP" sz="2600">
                <a:latin typeface="ＭＳ Ｐゴシック" panose="020B0600070205080204" pitchFamily="50" charset="-128"/>
              </a:rPr>
              <a:t>(きぬ)</a:t>
            </a:r>
            <a:r>
              <a:rPr lang="ja-JP" altLang="ja-JP" sz="4400">
                <a:latin typeface="ＭＳ Ｐゴシック" panose="020B0600070205080204" pitchFamily="50" charset="-128"/>
              </a:rPr>
              <a:t>は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白衣</a:t>
            </a:r>
            <a:r>
              <a:rPr lang="ja-JP" altLang="ja-JP" sz="2600">
                <a:latin typeface="ＭＳ Ｐゴシック" panose="020B0600070205080204" pitchFamily="50" charset="-128"/>
              </a:rPr>
              <a:t>（びゃくえ）</a:t>
            </a:r>
            <a:r>
              <a:rPr lang="ja-JP" altLang="ja-JP" sz="4400">
                <a:latin typeface="ＭＳ Ｐゴシック" panose="020B0600070205080204" pitchFamily="50" charset="-128"/>
              </a:rPr>
              <a:t>に変えられ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嘆きはいつしか　歌となりぬ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集える彼等は　歌声諸共</a:t>
            </a:r>
            <a:r>
              <a:rPr lang="ja-JP" altLang="ja-JP" sz="2600">
                <a:latin typeface="ＭＳ Ｐゴシック" panose="020B0600070205080204" pitchFamily="50" charset="-128"/>
              </a:rPr>
              <a:t>(もろとも)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御座</a:t>
            </a:r>
            <a:r>
              <a:rPr lang="ja-JP" altLang="ja-JP" sz="2600">
                <a:latin typeface="ＭＳ Ｐゴシック" panose="020B0600070205080204" pitchFamily="50" charset="-128"/>
              </a:rPr>
              <a:t>(みくら)</a:t>
            </a:r>
            <a:r>
              <a:rPr lang="ja-JP" altLang="ja-JP" sz="4400">
                <a:latin typeface="ＭＳ Ｐゴシック" panose="020B0600070205080204" pitchFamily="50" charset="-128"/>
              </a:rPr>
              <a:t>に座す主を　内囲めり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ext Box 1">
            <a:extLst>
              <a:ext uri="{FF2B5EF4-FFF2-40B4-BE49-F238E27FC236}">
                <a16:creationId xmlns:a16="http://schemas.microsoft.com/office/drawing/2014/main" id="{D37B1FB3-4C59-B40D-AE88-84D413C8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聖３５６　　ましろのきぬきて　</a:t>
            </a:r>
          </a:p>
        </p:txBody>
      </p:sp>
      <p:sp>
        <p:nvSpPr>
          <p:cNvPr id="478211" name="Text Box 2">
            <a:extLst>
              <a:ext uri="{FF2B5EF4-FFF2-40B4-BE49-F238E27FC236}">
                <a16:creationId xmlns:a16="http://schemas.microsoft.com/office/drawing/2014/main" id="{99D9D0D5-6F84-0F86-9D67-9E8C2099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③勝ち抜け聖徒よ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忍べ終わりまで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報いを受ける日の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間近き今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Text Box 1">
            <a:extLst>
              <a:ext uri="{FF2B5EF4-FFF2-40B4-BE49-F238E27FC236}">
                <a16:creationId xmlns:a16="http://schemas.microsoft.com/office/drawing/2014/main" id="{46AE1AB5-F9E3-E217-AF09-6FAD07D9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聖３５６　　ましろのきぬきて　</a:t>
            </a:r>
          </a:p>
        </p:txBody>
      </p:sp>
      <p:sp>
        <p:nvSpPr>
          <p:cNvPr id="480259" name="Text Box 2">
            <a:extLst>
              <a:ext uri="{FF2B5EF4-FFF2-40B4-BE49-F238E27FC236}">
                <a16:creationId xmlns:a16="http://schemas.microsoft.com/office/drawing/2014/main" id="{31A9FD8A-E3D4-DE41-9800-9F64E611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泣きつつ蒔きにし　御言葉の種を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嬉しき声もて　刈り取るべし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打ち触れ木の枝　歌え高らかに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「</a:t>
            </a:r>
            <a:r>
              <a:rPr lang="ja-JP" altLang="en-US" sz="4400">
                <a:latin typeface="ＭＳ Ｐゴシック" panose="020B0600070205080204" pitchFamily="50" charset="-128"/>
              </a:rPr>
              <a:t>小</a:t>
            </a:r>
            <a:r>
              <a:rPr lang="ja-JP" altLang="ja-JP" sz="4400">
                <a:latin typeface="ＭＳ Ｐゴシック" panose="020B0600070205080204" pitchFamily="50" charset="-128"/>
              </a:rPr>
              <a:t>羊主イェスに　栄えあれ」と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ext Box 1">
            <a:extLst>
              <a:ext uri="{FF2B5EF4-FFF2-40B4-BE49-F238E27FC236}">
                <a16:creationId xmlns:a16="http://schemas.microsoft.com/office/drawing/2014/main" id="{EB2ACC8C-549B-37C5-92FB-AEA06010D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聖３５７　　みひかりの輝きわたる　</a:t>
            </a:r>
          </a:p>
        </p:txBody>
      </p:sp>
      <p:sp>
        <p:nvSpPr>
          <p:cNvPr id="482307" name="Text Box 2">
            <a:extLst>
              <a:ext uri="{FF2B5EF4-FFF2-40B4-BE49-F238E27FC236}">
                <a16:creationId xmlns:a16="http://schemas.microsoft.com/office/drawing/2014/main" id="{43724816-3555-7DA4-A49F-5F4393039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①御光の輝き渡る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遥かな御国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そこは憎しみも妬</a:t>
            </a:r>
            <a:r>
              <a:rPr lang="ja-JP" altLang="ja-JP" sz="2600">
                <a:latin typeface="ＭＳ Ｐゴシック" panose="020B0600070205080204" pitchFamily="50" charset="-128"/>
              </a:rPr>
              <a:t>（ねた）</a:t>
            </a:r>
            <a:r>
              <a:rPr lang="ja-JP" altLang="ja-JP" sz="4400">
                <a:latin typeface="ＭＳ Ｐゴシック" panose="020B0600070205080204" pitchFamily="50" charset="-128"/>
              </a:rPr>
              <a:t>みも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汚れもなく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1">
            <a:extLst>
              <a:ext uri="{FF2B5EF4-FFF2-40B4-BE49-F238E27FC236}">
                <a16:creationId xmlns:a16="http://schemas.microsoft.com/office/drawing/2014/main" id="{3E7F629E-5619-1E24-E016-1EAF2C49A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聖３５７　　みひかりの輝きわたる　</a:t>
            </a:r>
          </a:p>
        </p:txBody>
      </p:sp>
      <p:sp>
        <p:nvSpPr>
          <p:cNvPr id="484355" name="Text Box 2">
            <a:extLst>
              <a:ext uri="{FF2B5EF4-FFF2-40B4-BE49-F238E27FC236}">
                <a16:creationId xmlns:a16="http://schemas.microsoft.com/office/drawing/2014/main" id="{BAF79EF6-7E50-9612-EF88-433AB833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聖なるイェス君います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聖きよき御前に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拝しまつる我は楽し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とこしえに楽し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ext Box 1">
            <a:extLst>
              <a:ext uri="{FF2B5EF4-FFF2-40B4-BE49-F238E27FC236}">
                <a16:creationId xmlns:a16="http://schemas.microsoft.com/office/drawing/2014/main" id="{9B380B32-50AD-B5E5-DA44-581814B8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聖３５７　　みひかりの輝きわたる　</a:t>
            </a:r>
          </a:p>
        </p:txBody>
      </p:sp>
      <p:sp>
        <p:nvSpPr>
          <p:cNvPr id="486403" name="Text Box 2">
            <a:extLst>
              <a:ext uri="{FF2B5EF4-FFF2-40B4-BE49-F238E27FC236}">
                <a16:creationId xmlns:a16="http://schemas.microsoft.com/office/drawing/2014/main" id="{31CE382F-B9B8-3BFA-A01F-4C66376D5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②幸いの尽きせぬ所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遥かな御国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そこは悲しみも憂いも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死もまた無く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1">
            <a:extLst>
              <a:ext uri="{FF2B5EF4-FFF2-40B4-BE49-F238E27FC236}">
                <a16:creationId xmlns:a16="http://schemas.microsoft.com/office/drawing/2014/main" id="{B5BA8F0E-A16A-8A3D-8515-65F02CE5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聖３５７　　みひかりの輝きわたる　</a:t>
            </a:r>
          </a:p>
        </p:txBody>
      </p:sp>
      <p:sp>
        <p:nvSpPr>
          <p:cNvPr id="488451" name="Text Box 2">
            <a:extLst>
              <a:ext uri="{FF2B5EF4-FFF2-40B4-BE49-F238E27FC236}">
                <a16:creationId xmlns:a16="http://schemas.microsoft.com/office/drawing/2014/main" id="{E5B12E6D-4A21-BED8-9520-E3108815B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愛するイェス君います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聖き御側</a:t>
            </a:r>
            <a:r>
              <a:rPr lang="ja-JP" altLang="ja-JP" sz="2600">
                <a:latin typeface="ＭＳ Ｐゴシック" panose="020B0600070205080204" pitchFamily="50" charset="-128"/>
              </a:rPr>
              <a:t>(みそば)</a:t>
            </a:r>
            <a:r>
              <a:rPr lang="ja-JP" altLang="ja-JP" sz="4400">
                <a:latin typeface="ＭＳ Ｐゴシック" panose="020B0600070205080204" pitchFamily="50" charset="-128"/>
              </a:rPr>
              <a:t>に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仕えまつる我は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嬉し喜びは絶えぬ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1">
            <a:extLst>
              <a:ext uri="{FF2B5EF4-FFF2-40B4-BE49-F238E27FC236}">
                <a16:creationId xmlns:a16="http://schemas.microsoft.com/office/drawing/2014/main" id="{99E3BA50-236B-012E-A709-68FC29CE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聖３５７　　みひかりの輝きわたる　</a:t>
            </a:r>
          </a:p>
        </p:txBody>
      </p:sp>
      <p:sp>
        <p:nvSpPr>
          <p:cNvPr id="490499" name="Text Box 2">
            <a:extLst>
              <a:ext uri="{FF2B5EF4-FFF2-40B4-BE49-F238E27FC236}">
                <a16:creationId xmlns:a16="http://schemas.microsoft.com/office/drawing/2014/main" id="{7C4CCABB-699A-B156-2D87-87039BD89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③麗しく慕わしきかな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遥かな御国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そこは苦しみも悩みも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叫びもなく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Box 1">
            <a:extLst>
              <a:ext uri="{FF2B5EF4-FFF2-40B4-BE49-F238E27FC236}">
                <a16:creationId xmlns:a16="http://schemas.microsoft.com/office/drawing/2014/main" id="{14898569-60C8-615F-AEFF-05B7AD0E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聖３５７　　みひかりの輝きわたる　</a:t>
            </a:r>
          </a:p>
        </p:txBody>
      </p:sp>
      <p:sp>
        <p:nvSpPr>
          <p:cNvPr id="492547" name="Text Box 2">
            <a:extLst>
              <a:ext uri="{FF2B5EF4-FFF2-40B4-BE49-F238E27FC236}">
                <a16:creationId xmlns:a16="http://schemas.microsoft.com/office/drawing/2014/main" id="{D05483EA-A05F-F6F2-234A-17B6338C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優しいイェス君います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聖き御許</a:t>
            </a:r>
            <a:r>
              <a:rPr lang="ja-JP" altLang="ja-JP" sz="2600">
                <a:latin typeface="ＭＳ Ｐゴシック" panose="020B0600070205080204" pitchFamily="50" charset="-128"/>
              </a:rPr>
              <a:t>(みもと)</a:t>
            </a:r>
            <a:r>
              <a:rPr lang="ja-JP" altLang="ja-JP" sz="4400">
                <a:latin typeface="ＭＳ Ｐゴシック" panose="020B0600070205080204" pitchFamily="50" charset="-128"/>
              </a:rPr>
              <a:t>に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憩う我の心満ちて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慰めは尽きぬ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>
            <a:extLst>
              <a:ext uri="{FF2B5EF4-FFF2-40B4-BE49-F238E27FC236}">
                <a16:creationId xmlns:a16="http://schemas.microsoft.com/office/drawing/2014/main" id="{A2AB75BC-0ACD-1C0F-F165-40B0F998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44463"/>
            <a:ext cx="53276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聖３０７　むかし主イエスは</a:t>
            </a:r>
          </a:p>
        </p:txBody>
      </p:sp>
      <p:sp>
        <p:nvSpPr>
          <p:cNvPr id="89091" name="Text Box 2">
            <a:extLst>
              <a:ext uri="{FF2B5EF4-FFF2-40B4-BE49-F238E27FC236}">
                <a16:creationId xmlns:a16="http://schemas.microsoft.com/office/drawing/2014/main" id="{76FB93A3-6A1C-FE94-63E7-7DF47A816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②救いの道を　良き住まいや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書斎の中に　なぜ探すか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工場</a:t>
            </a:r>
            <a:r>
              <a:rPr lang="ja-JP" altLang="ja-JP" sz="2400"/>
              <a:t>(こうば)</a:t>
            </a:r>
            <a:r>
              <a:rPr lang="ja-JP" altLang="ja-JP" sz="4400"/>
              <a:t>に野良に　船の中に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救いの道は　見いだされる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1">
            <a:extLst>
              <a:ext uri="{FF2B5EF4-FFF2-40B4-BE49-F238E27FC236}">
                <a16:creationId xmlns:a16="http://schemas.microsoft.com/office/drawing/2014/main" id="{BEEBAB32-DD60-1B15-1E7A-7E6330746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聖３５８　　すすめ神のしもべらよ　</a:t>
            </a:r>
          </a:p>
        </p:txBody>
      </p:sp>
      <p:sp>
        <p:nvSpPr>
          <p:cNvPr id="494595" name="Text Box 2">
            <a:extLst>
              <a:ext uri="{FF2B5EF4-FFF2-40B4-BE49-F238E27FC236}">
                <a16:creationId xmlns:a16="http://schemas.microsoft.com/office/drawing/2014/main" id="{8E409F47-B858-1260-8116-EA1BA1222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①進め　神の僕</a:t>
            </a:r>
            <a:r>
              <a:rPr lang="ja-JP" altLang="ja-JP" sz="2600">
                <a:latin typeface="ＭＳ Ｐゴシック" panose="020B0600070205080204" pitchFamily="50" charset="-128"/>
              </a:rPr>
              <a:t>(しもべ)</a:t>
            </a:r>
            <a:r>
              <a:rPr lang="ja-JP" altLang="ja-JP" sz="4400">
                <a:latin typeface="ＭＳ Ｐゴシック" panose="020B0600070205080204" pitchFamily="50" charset="-128"/>
              </a:rPr>
              <a:t>らよ進め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神の町ができる　進め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　神の僕らよ進め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神の町ができる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ext Box 1">
            <a:extLst>
              <a:ext uri="{FF2B5EF4-FFF2-40B4-BE49-F238E27FC236}">
                <a16:creationId xmlns:a16="http://schemas.microsoft.com/office/drawing/2014/main" id="{EE731FBB-7403-EA2B-0F3D-80385EB1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聖３５８　　すすめ神のしもべらよ　</a:t>
            </a:r>
          </a:p>
        </p:txBody>
      </p:sp>
      <p:sp>
        <p:nvSpPr>
          <p:cNvPr id="496643" name="Text Box 2">
            <a:extLst>
              <a:ext uri="{FF2B5EF4-FFF2-40B4-BE49-F238E27FC236}">
                <a16:creationId xmlns:a16="http://schemas.microsoft.com/office/drawing/2014/main" id="{931B0617-39FA-8F0D-3134-20D53F8E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奴隷はここにいない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神の町ができる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自由な人たちだ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神の町ができる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1">
            <a:extLst>
              <a:ext uri="{FF2B5EF4-FFF2-40B4-BE49-F238E27FC236}">
                <a16:creationId xmlns:a16="http://schemas.microsoft.com/office/drawing/2014/main" id="{B3D5BC1B-15BE-EEE4-7651-64CB9D0D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聖３５８　　すすめ神のしもべらよ　</a:t>
            </a:r>
          </a:p>
        </p:txBody>
      </p:sp>
      <p:sp>
        <p:nvSpPr>
          <p:cNvPr id="498691" name="Text Box 2">
            <a:extLst>
              <a:ext uri="{FF2B5EF4-FFF2-40B4-BE49-F238E27FC236}">
                <a16:creationId xmlns:a16="http://schemas.microsoft.com/office/drawing/2014/main" id="{F64CC9E8-FA1A-05CD-4C99-10E2E6D6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②進め　神の僕</a:t>
            </a:r>
            <a:r>
              <a:rPr lang="ja-JP" altLang="ja-JP" sz="2600">
                <a:latin typeface="ＭＳ Ｐゴシック" panose="020B0600070205080204" pitchFamily="50" charset="-128"/>
              </a:rPr>
              <a:t>(しもべ)</a:t>
            </a:r>
            <a:r>
              <a:rPr lang="ja-JP" altLang="ja-JP" sz="4400">
                <a:latin typeface="ＭＳ Ｐゴシック" panose="020B0600070205080204" pitchFamily="50" charset="-128"/>
              </a:rPr>
              <a:t>らよ進め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神の町ができる　進め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　神の僕らよ進め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神の町ができる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Text Box 1">
            <a:extLst>
              <a:ext uri="{FF2B5EF4-FFF2-40B4-BE49-F238E27FC236}">
                <a16:creationId xmlns:a16="http://schemas.microsoft.com/office/drawing/2014/main" id="{0A7A5ABF-8454-B6C8-8C6D-09C751F1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聖３５８　　すすめ神のしもべらよ　</a:t>
            </a:r>
          </a:p>
        </p:txBody>
      </p:sp>
      <p:sp>
        <p:nvSpPr>
          <p:cNvPr id="500739" name="Text Box 2">
            <a:extLst>
              <a:ext uri="{FF2B5EF4-FFF2-40B4-BE49-F238E27FC236}">
                <a16:creationId xmlns:a16="http://schemas.microsoft.com/office/drawing/2014/main" id="{44929DB2-D56C-AE42-EB92-6CC4BEAA3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  </a:t>
            </a:r>
            <a:r>
              <a:rPr lang="ja-JP" altLang="ja-JP" sz="4400">
                <a:latin typeface="ＭＳ Ｐゴシック" panose="020B0600070205080204" pitchFamily="50" charset="-128"/>
              </a:rPr>
              <a:t>臆病者はいない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神の町ができる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勇ましい者たちだ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神の町ができる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Text Box 1">
            <a:extLst>
              <a:ext uri="{FF2B5EF4-FFF2-40B4-BE49-F238E27FC236}">
                <a16:creationId xmlns:a16="http://schemas.microsoft.com/office/drawing/2014/main" id="{82C2F26C-8B29-4E49-7B39-3A8204CB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聖３５８　　すすめ神のしもべらよ　</a:t>
            </a:r>
          </a:p>
        </p:txBody>
      </p:sp>
      <p:sp>
        <p:nvSpPr>
          <p:cNvPr id="502787" name="Text Box 2">
            <a:extLst>
              <a:ext uri="{FF2B5EF4-FFF2-40B4-BE49-F238E27FC236}">
                <a16:creationId xmlns:a16="http://schemas.microsoft.com/office/drawing/2014/main" id="{0A8EE811-ADDF-D141-E82C-00E45717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③進め　神の僕</a:t>
            </a:r>
            <a:r>
              <a:rPr lang="ja-JP" altLang="ja-JP" sz="2600">
                <a:latin typeface="ＭＳ Ｐゴシック" panose="020B0600070205080204" pitchFamily="50" charset="-128"/>
              </a:rPr>
              <a:t>(しもべ)</a:t>
            </a:r>
            <a:r>
              <a:rPr lang="ja-JP" altLang="ja-JP" sz="4400">
                <a:latin typeface="ＭＳ Ｐゴシック" panose="020B0600070205080204" pitchFamily="50" charset="-128"/>
              </a:rPr>
              <a:t>らよ進め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神の町ができる　進め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　神の僕らよ進め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神の町ができる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Text Box 1">
            <a:extLst>
              <a:ext uri="{FF2B5EF4-FFF2-40B4-BE49-F238E27FC236}">
                <a16:creationId xmlns:a16="http://schemas.microsoft.com/office/drawing/2014/main" id="{70628045-5A71-2381-E778-FAB72C893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聖３５８　　すすめ神のしもべらよ　</a:t>
            </a:r>
          </a:p>
        </p:txBody>
      </p:sp>
      <p:sp>
        <p:nvSpPr>
          <p:cNvPr id="504835" name="Text Box 2">
            <a:extLst>
              <a:ext uri="{FF2B5EF4-FFF2-40B4-BE49-F238E27FC236}">
                <a16:creationId xmlns:a16="http://schemas.microsoft.com/office/drawing/2014/main" id="{24F8F18E-9DE0-F9BE-DDF6-CBEB1625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  </a:t>
            </a:r>
            <a:r>
              <a:rPr lang="ja-JP" altLang="ja-JP" sz="4400">
                <a:latin typeface="ＭＳ Ｐゴシック" panose="020B0600070205080204" pitchFamily="50" charset="-128"/>
              </a:rPr>
              <a:t>鎧</a:t>
            </a:r>
            <a:r>
              <a:rPr lang="ja-JP" altLang="ja-JP" sz="2600">
                <a:latin typeface="ＭＳ Ｐゴシック" panose="020B0600070205080204" pitchFamily="50" charset="-128"/>
              </a:rPr>
              <a:t>（よろい）</a:t>
            </a:r>
            <a:r>
              <a:rPr lang="ja-JP" altLang="ja-JP" sz="4400">
                <a:latin typeface="ＭＳ Ｐゴシック" panose="020B0600070205080204" pitchFamily="50" charset="-128"/>
              </a:rPr>
              <a:t>で身を固め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神の町ができる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剣</a:t>
            </a:r>
            <a:r>
              <a:rPr lang="ja-JP" altLang="ja-JP" sz="2600">
                <a:latin typeface="ＭＳ Ｐゴシック" panose="020B0600070205080204" pitchFamily="50" charset="-128"/>
              </a:rPr>
              <a:t>(つるぎ)</a:t>
            </a:r>
            <a:r>
              <a:rPr lang="ja-JP" altLang="ja-JP" sz="4400">
                <a:latin typeface="ＭＳ Ｐゴシック" panose="020B0600070205080204" pitchFamily="50" charset="-128"/>
              </a:rPr>
              <a:t>と盾を取ろう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神の町ができる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1">
            <a:extLst>
              <a:ext uri="{FF2B5EF4-FFF2-40B4-BE49-F238E27FC236}">
                <a16:creationId xmlns:a16="http://schemas.microsoft.com/office/drawing/2014/main" id="{9071B594-778F-58EE-F21C-86FE26CB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聖３５９　　ここに主はまします</a:t>
            </a:r>
          </a:p>
        </p:txBody>
      </p:sp>
      <p:sp>
        <p:nvSpPr>
          <p:cNvPr id="506883" name="Text Box 2">
            <a:extLst>
              <a:ext uri="{FF2B5EF4-FFF2-40B4-BE49-F238E27FC236}">
                <a16:creationId xmlns:a16="http://schemas.microsoft.com/office/drawing/2014/main" id="{6A79B43A-A141-8A8D-8C93-76947A0F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ここに主は在</a:t>
            </a:r>
            <a:r>
              <a:rPr lang="ja-JP" altLang="ja-JP" sz="2600"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latin typeface="ＭＳ Ｐゴシック" panose="020B0600070205080204" pitchFamily="50" charset="-128"/>
              </a:rPr>
              <a:t>します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御前に誰</a:t>
            </a:r>
            <a:r>
              <a:rPr lang="ja-JP" altLang="ja-JP" sz="2600">
                <a:latin typeface="ＭＳ Ｐゴシック" panose="020B0600070205080204" pitchFamily="50" charset="-128"/>
              </a:rPr>
              <a:t>(たれ)</a:t>
            </a:r>
            <a:r>
              <a:rPr lang="ja-JP" altLang="ja-JP" sz="4400">
                <a:latin typeface="ＭＳ Ｐゴシック" panose="020B0600070205080204" pitchFamily="50" charset="-128"/>
              </a:rPr>
              <a:t>も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黙</a:t>
            </a:r>
            <a:r>
              <a:rPr lang="ja-JP" altLang="ja-JP" sz="2800">
                <a:latin typeface="ＭＳ Ｐゴシック" panose="020B0600070205080204" pitchFamily="50" charset="-128"/>
              </a:rPr>
              <a:t>（もだ）</a:t>
            </a:r>
            <a:r>
              <a:rPr lang="ja-JP" altLang="ja-JP" sz="4400">
                <a:latin typeface="ＭＳ Ｐゴシック" panose="020B0600070205080204" pitchFamily="50" charset="-128"/>
              </a:rPr>
              <a:t>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Box 1">
            <a:extLst>
              <a:ext uri="{FF2B5EF4-FFF2-40B4-BE49-F238E27FC236}">
                <a16:creationId xmlns:a16="http://schemas.microsoft.com/office/drawing/2014/main" id="{E05E7CFF-772F-6079-B789-2855FA5C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聖３６０　　主イエスよ、きたりて</a:t>
            </a:r>
          </a:p>
        </p:txBody>
      </p:sp>
      <p:sp>
        <p:nvSpPr>
          <p:cNvPr id="508931" name="Text Box 2">
            <a:extLst>
              <a:ext uri="{FF2B5EF4-FFF2-40B4-BE49-F238E27FC236}">
                <a16:creationId xmlns:a16="http://schemas.microsoft.com/office/drawing/2014/main" id="{AC1D2241-AA9D-3F47-51D2-B26F407F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主イェスよ来たりて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住まいとし給え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貧しきわれらの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心の中をば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1">
            <a:extLst>
              <a:ext uri="{FF2B5EF4-FFF2-40B4-BE49-F238E27FC236}">
                <a16:creationId xmlns:a16="http://schemas.microsoft.com/office/drawing/2014/main" id="{49C9F722-62B7-3A99-2DFF-F7FDC4DE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115888"/>
            <a:ext cx="7034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聖３６１　　聖なる、聖なる、聖なるかな</a:t>
            </a:r>
          </a:p>
        </p:txBody>
      </p:sp>
      <p:sp>
        <p:nvSpPr>
          <p:cNvPr id="510979" name="Text Box 2">
            <a:extLst>
              <a:ext uri="{FF2B5EF4-FFF2-40B4-BE49-F238E27FC236}">
                <a16:creationId xmlns:a16="http://schemas.microsoft.com/office/drawing/2014/main" id="{6AC56CD6-9297-4CB3-BF08-59BA7C32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聖なる聖なる聖なるかな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御栄え全地に満つる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主に御栄えあれや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Text Box 1">
            <a:extLst>
              <a:ext uri="{FF2B5EF4-FFF2-40B4-BE49-F238E27FC236}">
                <a16:creationId xmlns:a16="http://schemas.microsoft.com/office/drawing/2014/main" id="{A09DCF1F-E44B-088A-38C6-C1D35808D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聖３６２　　わがくちのことば</a:t>
            </a:r>
          </a:p>
        </p:txBody>
      </p:sp>
      <p:sp>
        <p:nvSpPr>
          <p:cNvPr id="513027" name="Text Box 2">
            <a:extLst>
              <a:ext uri="{FF2B5EF4-FFF2-40B4-BE49-F238E27FC236}">
                <a16:creationId xmlns:a16="http://schemas.microsoft.com/office/drawing/2014/main" id="{76CE00AB-9730-BC28-1298-F3F74D4E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我が口の言葉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我が心の思い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喜ばるるものと成し給え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我が主よ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AD40D730-8B1D-5830-47FC-46E80D3B2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44463"/>
            <a:ext cx="53276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聖３０７　むかし主イエスは</a:t>
            </a:r>
          </a:p>
        </p:txBody>
      </p:sp>
      <p:sp>
        <p:nvSpPr>
          <p:cNvPr id="91139" name="Text Box 2">
            <a:extLst>
              <a:ext uri="{FF2B5EF4-FFF2-40B4-BE49-F238E27FC236}">
                <a16:creationId xmlns:a16="http://schemas.microsoft.com/office/drawing/2014/main" id="{C8AA4E0F-5CBE-62FA-781C-30F7D9AC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③主に頼りつつ　鎌を手にし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祈り心に　櫂</a:t>
            </a:r>
            <a:r>
              <a:rPr lang="ja-JP" altLang="ja-JP" sz="2400"/>
              <a:t>(かい)</a:t>
            </a:r>
            <a:r>
              <a:rPr lang="ja-JP" altLang="ja-JP" sz="4400"/>
              <a:t>あやつろう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昔主イェスが　汗流して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働いたのを　覚えながら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Text Box 1">
            <a:extLst>
              <a:ext uri="{FF2B5EF4-FFF2-40B4-BE49-F238E27FC236}">
                <a16:creationId xmlns:a16="http://schemas.microsoft.com/office/drawing/2014/main" id="{54D0C39B-F189-F05E-6A4B-97B0F820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聖３６３　　み神のわれらに</a:t>
            </a:r>
          </a:p>
        </p:txBody>
      </p:sp>
      <p:sp>
        <p:nvSpPr>
          <p:cNvPr id="515075" name="Text Box 2">
            <a:extLst>
              <a:ext uri="{FF2B5EF4-FFF2-40B4-BE49-F238E27FC236}">
                <a16:creationId xmlns:a16="http://schemas.microsoft.com/office/drawing/2014/main" id="{50E45184-247B-7E3B-153F-B54D6C28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御神のわれらに　与え給いし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尊き聖書を　畏</a:t>
            </a:r>
            <a:r>
              <a:rPr lang="ja-JP" altLang="ja-JP" sz="2600">
                <a:latin typeface="ＭＳ Ｐゴシック" panose="020B0600070205080204" pitchFamily="50" charset="-128"/>
              </a:rPr>
              <a:t>(かしこ)</a:t>
            </a:r>
            <a:r>
              <a:rPr lang="ja-JP" altLang="ja-JP" sz="4400">
                <a:latin typeface="ＭＳ Ｐゴシック" panose="020B0600070205080204" pitchFamily="50" charset="-128"/>
              </a:rPr>
              <a:t>み学ばん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そは導く　御光なり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我ら息の　ある限りは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畏</a:t>
            </a:r>
            <a:r>
              <a:rPr lang="ja-JP" altLang="ja-JP" sz="2600">
                <a:latin typeface="ＭＳ Ｐゴシック" panose="020B0600070205080204" pitchFamily="50" charset="-128"/>
              </a:rPr>
              <a:t>(かしこ)</a:t>
            </a:r>
            <a:r>
              <a:rPr lang="ja-JP" altLang="ja-JP" sz="4400">
                <a:latin typeface="ＭＳ Ｐゴシック" panose="020B0600070205080204" pitchFamily="50" charset="-128"/>
              </a:rPr>
              <a:t>み学ばん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Text Box 1">
            <a:extLst>
              <a:ext uri="{FF2B5EF4-FFF2-40B4-BE49-F238E27FC236}">
                <a16:creationId xmlns:a16="http://schemas.microsoft.com/office/drawing/2014/main" id="{8C57C54A-DF64-781A-AB3B-DF62EFCCB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聖３６４　　主よ耳を</a:t>
            </a:r>
          </a:p>
        </p:txBody>
      </p:sp>
      <p:sp>
        <p:nvSpPr>
          <p:cNvPr id="517123" name="Text Box 2">
            <a:extLst>
              <a:ext uri="{FF2B5EF4-FFF2-40B4-BE49-F238E27FC236}">
                <a16:creationId xmlns:a16="http://schemas.microsoft.com/office/drawing/2014/main" id="{8E62A138-FC4B-8808-3708-BA95A6FB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主よ耳を　傾ぶけて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こたえ給え　安きもて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1">
            <a:extLst>
              <a:ext uri="{FF2B5EF4-FFF2-40B4-BE49-F238E27FC236}">
                <a16:creationId xmlns:a16="http://schemas.microsoft.com/office/drawing/2014/main" id="{F22BBE74-D553-4E3C-0FA5-05A16063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聖３６５　　ききたまえみ神よ</a:t>
            </a:r>
          </a:p>
        </p:txBody>
      </p:sp>
      <p:sp>
        <p:nvSpPr>
          <p:cNvPr id="519171" name="Text Box 2">
            <a:extLst>
              <a:ext uri="{FF2B5EF4-FFF2-40B4-BE49-F238E27FC236}">
                <a16:creationId xmlns:a16="http://schemas.microsoft.com/office/drawing/2014/main" id="{5BCA92E3-4D0D-419B-43C9-F38FD676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聞き給え御神よ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我が献ぐる祈りを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Text Box 1">
            <a:extLst>
              <a:ext uri="{FF2B5EF4-FFF2-40B4-BE49-F238E27FC236}">
                <a16:creationId xmlns:a16="http://schemas.microsoft.com/office/drawing/2014/main" id="{ED0B895A-06F3-7360-AABF-250C6E67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聖３６６　　ひかりとまことをはなち</a:t>
            </a:r>
          </a:p>
        </p:txBody>
      </p:sp>
      <p:sp>
        <p:nvSpPr>
          <p:cNvPr id="521219" name="Text Box 2">
            <a:extLst>
              <a:ext uri="{FF2B5EF4-FFF2-40B4-BE49-F238E27FC236}">
                <a16:creationId xmlns:a16="http://schemas.microsoft.com/office/drawing/2014/main" id="{718CBD19-216C-6837-70DB-00C8DD8D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2163" y="74613"/>
            <a:ext cx="9936163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光とまことを放ち　聖き山に行かせよ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光とまことを放ち　聖き山に行かせよ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ああ我が身を　ああ我が身を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聖き山に行かせよ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1">
            <a:extLst>
              <a:ext uri="{FF2B5EF4-FFF2-40B4-BE49-F238E27FC236}">
                <a16:creationId xmlns:a16="http://schemas.microsoft.com/office/drawing/2014/main" id="{B204B6AE-1B62-FA64-FE1E-2A4601E3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聖３６７　　天にましますわれらの父よ</a:t>
            </a:r>
          </a:p>
        </p:txBody>
      </p:sp>
      <p:sp>
        <p:nvSpPr>
          <p:cNvPr id="523267" name="Text Box 2">
            <a:extLst>
              <a:ext uri="{FF2B5EF4-FFF2-40B4-BE49-F238E27FC236}">
                <a16:creationId xmlns:a16="http://schemas.microsoft.com/office/drawing/2014/main" id="{A3278623-50CD-38AD-6D12-6DDF07E59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天に在</a:t>
            </a:r>
            <a:r>
              <a:rPr lang="ja-JP" altLang="ja-JP" sz="2600">
                <a:latin typeface="ＭＳ Ｐゴシック" panose="020B0600070205080204" pitchFamily="50" charset="-128"/>
              </a:rPr>
              <a:t>(ましま)</a:t>
            </a:r>
            <a:r>
              <a:rPr lang="ja-JP" altLang="ja-JP" sz="4400">
                <a:latin typeface="ＭＳ Ｐゴシック" panose="020B0600070205080204" pitchFamily="50" charset="-128"/>
              </a:rPr>
              <a:t>すわれらの父よ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願わくは御名を崇めさせ給え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御国を来たらせ給え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御心の天に成る如く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地にも成させ給え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1">
            <a:extLst>
              <a:ext uri="{FF2B5EF4-FFF2-40B4-BE49-F238E27FC236}">
                <a16:creationId xmlns:a16="http://schemas.microsoft.com/office/drawing/2014/main" id="{5E35CD9A-1E46-8C29-6942-5FD65834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聖３６７　　天にましますわれらの父よ</a:t>
            </a:r>
          </a:p>
        </p:txBody>
      </p:sp>
      <p:sp>
        <p:nvSpPr>
          <p:cNvPr id="525315" name="Text Box 2">
            <a:extLst>
              <a:ext uri="{FF2B5EF4-FFF2-40B4-BE49-F238E27FC236}">
                <a16:creationId xmlns:a16="http://schemas.microsoft.com/office/drawing/2014/main" id="{3AE891C3-44BC-AB55-48DD-D851B344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われらの日用の糧を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今日も与え給え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われらに罪を犯す者を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われらが赦す如く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われらの罪をも許し給え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Text Box 1">
            <a:extLst>
              <a:ext uri="{FF2B5EF4-FFF2-40B4-BE49-F238E27FC236}">
                <a16:creationId xmlns:a16="http://schemas.microsoft.com/office/drawing/2014/main" id="{8FBCB04E-83C1-DD8A-2687-9C2EA464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聖３６７　　天にましますわれらの父よ</a:t>
            </a:r>
          </a:p>
        </p:txBody>
      </p:sp>
      <p:sp>
        <p:nvSpPr>
          <p:cNvPr id="527363" name="Text Box 2">
            <a:extLst>
              <a:ext uri="{FF2B5EF4-FFF2-40B4-BE49-F238E27FC236}">
                <a16:creationId xmlns:a16="http://schemas.microsoft.com/office/drawing/2014/main" id="{F49C0771-980B-D4D8-C256-3B861177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われらを試みに合わせず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悪より救い出し給え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国と力と栄えとは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限りなく汝のものなればなり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ext Box 1">
            <a:extLst>
              <a:ext uri="{FF2B5EF4-FFF2-40B4-BE49-F238E27FC236}">
                <a16:creationId xmlns:a16="http://schemas.microsoft.com/office/drawing/2014/main" id="{4703AEA0-A6FA-06A7-3132-CF3B4DA6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聖３６８　　われは天地の造りぬし</a:t>
            </a:r>
          </a:p>
        </p:txBody>
      </p:sp>
      <p:sp>
        <p:nvSpPr>
          <p:cNvPr id="529411" name="Text Box 2">
            <a:extLst>
              <a:ext uri="{FF2B5EF4-FFF2-40B4-BE49-F238E27FC236}">
                <a16:creationId xmlns:a16="http://schemas.microsoft.com/office/drawing/2014/main" id="{AE814E3D-2B7A-278B-E6F1-350EE262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latin typeface="ＭＳ Ｐゴシック" panose="020B0600070205080204" pitchFamily="50" charset="-128"/>
              </a:rPr>
              <a:t>我は天地の造り主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全能の父なる神を信ず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我はその独り子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われらの主イェス・キリストを信ず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1">
            <a:extLst>
              <a:ext uri="{FF2B5EF4-FFF2-40B4-BE49-F238E27FC236}">
                <a16:creationId xmlns:a16="http://schemas.microsoft.com/office/drawing/2014/main" id="{2DF6FA86-5E1D-0F3A-A4FC-939822F83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聖３６８　　われは天地の造りぬし</a:t>
            </a:r>
          </a:p>
        </p:txBody>
      </p:sp>
      <p:sp>
        <p:nvSpPr>
          <p:cNvPr id="531459" name="Text Box 2">
            <a:extLst>
              <a:ext uri="{FF2B5EF4-FFF2-40B4-BE49-F238E27FC236}">
                <a16:creationId xmlns:a16="http://schemas.microsoft.com/office/drawing/2014/main" id="{C5082E00-0CE8-0E53-FD4D-EA6C0F65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latin typeface="ＭＳ Ｐゴシック" panose="020B0600070205080204" pitchFamily="50" charset="-128"/>
              </a:rPr>
              <a:t>主は聖霊によりて宿り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乙女マリヤより生まれ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</a:t>
            </a:r>
            <a:r>
              <a:rPr lang="ja-JP" altLang="ja-JP" sz="4200">
                <a:latin typeface="ＭＳ Ｐゴシック" panose="020B0600070205080204" pitchFamily="50" charset="-128"/>
              </a:rPr>
              <a:t>ポンテオ・ピラトのもとに苦しみを受け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2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十字架につけられ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死にて葬られ　黄泉にくだり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1">
            <a:extLst>
              <a:ext uri="{FF2B5EF4-FFF2-40B4-BE49-F238E27FC236}">
                <a16:creationId xmlns:a16="http://schemas.microsoft.com/office/drawing/2014/main" id="{DE8B656C-9B99-5CAC-E13E-068CD9F1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聖３６８　　われは天地の造りぬし</a:t>
            </a:r>
          </a:p>
        </p:txBody>
      </p:sp>
      <p:sp>
        <p:nvSpPr>
          <p:cNvPr id="533507" name="Text Box 2">
            <a:extLst>
              <a:ext uri="{FF2B5EF4-FFF2-40B4-BE49-F238E27FC236}">
                <a16:creationId xmlns:a16="http://schemas.microsoft.com/office/drawing/2014/main" id="{065B450A-CDBE-4921-2487-CBDEF9A4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74613"/>
            <a:ext cx="9720263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 </a:t>
            </a:r>
            <a:r>
              <a:rPr lang="ja-JP" altLang="ja-JP" sz="4400">
                <a:latin typeface="ＭＳ Ｐゴシック" panose="020B0600070205080204" pitchFamily="50" charset="-128"/>
              </a:rPr>
              <a:t>三日目に死人の内より甦り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天に昇り全能の父なる神の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右に座し給えり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彼処より来たりて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</a:t>
            </a:r>
            <a:r>
              <a:rPr lang="ja-JP" altLang="ja-JP" sz="4200">
                <a:latin typeface="ＭＳ Ｐゴシック" panose="020B0600070205080204" pitchFamily="50" charset="-128"/>
              </a:rPr>
              <a:t>生ける者と死にたる者とを審きたまわん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2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>
            <a:extLst>
              <a:ext uri="{FF2B5EF4-FFF2-40B4-BE49-F238E27FC236}">
                <a16:creationId xmlns:a16="http://schemas.microsoft.com/office/drawing/2014/main" id="{BDCE36BA-3D34-C4F6-7DAF-D9E7380D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聖３０８ せいだしいそしめ</a:t>
            </a:r>
          </a:p>
        </p:txBody>
      </p:sp>
      <p:sp>
        <p:nvSpPr>
          <p:cNvPr id="93187" name="Text Box 2">
            <a:extLst>
              <a:ext uri="{FF2B5EF4-FFF2-40B4-BE49-F238E27FC236}">
                <a16:creationId xmlns:a16="http://schemas.microsoft.com/office/drawing/2014/main" id="{7BCEC7D9-B0B4-937F-736A-AF74A6CA1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838200"/>
            <a:ext cx="82581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/>
              <a:t>①</a:t>
            </a:r>
            <a:r>
              <a:rPr lang="ja-JP" altLang="ja-JP" sz="4400"/>
              <a:t>精だし勤</a:t>
            </a:r>
            <a:r>
              <a:rPr lang="ja-JP" altLang="ja-JP" sz="2600"/>
              <a:t>(いそ)</a:t>
            </a:r>
            <a:r>
              <a:rPr lang="ja-JP" altLang="ja-JP" sz="4400"/>
              <a:t>しめ　汝</a:t>
            </a:r>
            <a:r>
              <a:rPr lang="ja-JP" altLang="ja-JP" sz="2600"/>
              <a:t>(な)</a:t>
            </a:r>
            <a:r>
              <a:rPr lang="ja-JP" altLang="ja-JP" sz="4400"/>
              <a:t>が務めに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　 朝はまもなく　過ぎゆきて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   日差しただ射す　真昼となり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　 早くも夕べと　成りぬべし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ext Box 1">
            <a:extLst>
              <a:ext uri="{FF2B5EF4-FFF2-40B4-BE49-F238E27FC236}">
                <a16:creationId xmlns:a16="http://schemas.microsoft.com/office/drawing/2014/main" id="{4BEB2600-74FA-E901-0EBE-3AC7836CA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聖３６８　　われは天地の造りぬし</a:t>
            </a:r>
          </a:p>
        </p:txBody>
      </p:sp>
      <p:sp>
        <p:nvSpPr>
          <p:cNvPr id="535555" name="Text Box 2">
            <a:extLst>
              <a:ext uri="{FF2B5EF4-FFF2-40B4-BE49-F238E27FC236}">
                <a16:creationId xmlns:a16="http://schemas.microsoft.com/office/drawing/2014/main" id="{30406117-0B90-6830-8D9E-4A544B80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74613"/>
            <a:ext cx="9720263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 </a:t>
            </a:r>
            <a:r>
              <a:rPr lang="ja-JP" altLang="ja-JP" sz="4400">
                <a:latin typeface="ＭＳ Ｐゴシック" panose="020B0600070205080204" pitchFamily="50" charset="-128"/>
              </a:rPr>
              <a:t>我は聖霊を信ず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聖なる公同の教会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聖徒の交わり　罪の赦し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体の甦り　とこしえのいのちを信ず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2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1">
            <a:extLst>
              <a:ext uri="{FF2B5EF4-FFF2-40B4-BE49-F238E27FC236}">
                <a16:creationId xmlns:a16="http://schemas.microsoft.com/office/drawing/2014/main" id="{7F83A5FB-D3F2-D4C5-4E80-BE2C1B56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聖３６９　　主よささげるこの献金を</a:t>
            </a:r>
          </a:p>
        </p:txBody>
      </p:sp>
      <p:sp>
        <p:nvSpPr>
          <p:cNvPr id="537603" name="Text Box 2">
            <a:extLst>
              <a:ext uri="{FF2B5EF4-FFF2-40B4-BE49-F238E27FC236}">
                <a16:creationId xmlns:a16="http://schemas.microsoft.com/office/drawing/2014/main" id="{D0AA2D47-A109-82F0-6148-22329D0C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2400"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latin typeface="ＭＳ Ｐゴシック" panose="020B0600070205080204" pitchFamily="50" charset="-128"/>
              </a:rPr>
              <a:t>　主よささげる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この献金を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　 聖めてお受けください　</a:t>
            </a:r>
          </a:p>
          <a:p>
            <a:pPr eaLnBrk="1" hangingPunct="1">
              <a:spcBef>
                <a:spcPts val="1100"/>
              </a:spcBef>
            </a:pPr>
            <a:r>
              <a:rPr lang="ja-JP" altLang="ja-JP" sz="4400">
                <a:latin typeface="ＭＳ Ｐゴシック" panose="020B0600070205080204" pitchFamily="50" charset="-128"/>
              </a:rPr>
              <a:t>   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1">
            <a:extLst>
              <a:ext uri="{FF2B5EF4-FFF2-40B4-BE49-F238E27FC236}">
                <a16:creationId xmlns:a16="http://schemas.microsoft.com/office/drawing/2014/main" id="{02D44DF7-9330-56B3-24D1-FA935E9FE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聖３７０　　ささげまつる　</a:t>
            </a:r>
          </a:p>
        </p:txBody>
      </p:sp>
      <p:sp>
        <p:nvSpPr>
          <p:cNvPr id="539651" name="Text Box 2">
            <a:extLst>
              <a:ext uri="{FF2B5EF4-FFF2-40B4-BE49-F238E27FC236}">
                <a16:creationId xmlns:a16="http://schemas.microsoft.com/office/drawing/2014/main" id="{9D1059CE-48F4-45E5-C3A2-5C9FEE40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74613"/>
            <a:ext cx="95758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①ささげまつる　ものは全て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御神の御手より　いでたるなり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②預かりもの　正しく使う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かしこき長</a:t>
            </a:r>
            <a:r>
              <a:rPr lang="ja-JP" altLang="ja-JP" sz="2400">
                <a:latin typeface="ＭＳ Ｐゴシック" panose="020B0600070205080204" pitchFamily="50" charset="-128"/>
              </a:rPr>
              <a:t>（つかさ）</a:t>
            </a:r>
            <a:r>
              <a:rPr lang="ja-JP" altLang="ja-JP" sz="4400">
                <a:latin typeface="ＭＳ Ｐゴシック" panose="020B0600070205080204" pitchFamily="50" charset="-128"/>
              </a:rPr>
              <a:t>と　我が身も成らん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1">
            <a:extLst>
              <a:ext uri="{FF2B5EF4-FFF2-40B4-BE49-F238E27FC236}">
                <a16:creationId xmlns:a16="http://schemas.microsoft.com/office/drawing/2014/main" id="{5E69CD3A-3899-217F-CB26-8B946525E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聖３７０　　ささげまつる　</a:t>
            </a:r>
          </a:p>
        </p:txBody>
      </p:sp>
      <p:sp>
        <p:nvSpPr>
          <p:cNvPr id="541699" name="Text Box 2">
            <a:extLst>
              <a:ext uri="{FF2B5EF4-FFF2-40B4-BE49-F238E27FC236}">
                <a16:creationId xmlns:a16="http://schemas.microsoft.com/office/drawing/2014/main" id="{ABE23651-59A2-A361-A5D9-F63A9746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 町を見れば　傷を受けて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さ迷う羊の　数ぞ多き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④囚われたる　者を解きて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連れ帰る者を　神は嘉</a:t>
            </a:r>
            <a:r>
              <a:rPr lang="ja-JP" altLang="ja-JP" sz="2400">
                <a:latin typeface="ＭＳ Ｐゴシック" panose="020B0600070205080204" pitchFamily="50" charset="-128"/>
              </a:rPr>
              <a:t>(よみ)</a:t>
            </a:r>
            <a:r>
              <a:rPr lang="ja-JP" altLang="ja-JP" sz="4400">
                <a:latin typeface="ＭＳ Ｐゴシック" panose="020B0600070205080204" pitchFamily="50" charset="-128"/>
              </a:rPr>
              <a:t>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1">
            <a:extLst>
              <a:ext uri="{FF2B5EF4-FFF2-40B4-BE49-F238E27FC236}">
                <a16:creationId xmlns:a16="http://schemas.microsoft.com/office/drawing/2014/main" id="{C366F0FF-54A0-A7C9-B61A-4577C36C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聖３７０　　ささげまつる　</a:t>
            </a:r>
          </a:p>
        </p:txBody>
      </p:sp>
      <p:sp>
        <p:nvSpPr>
          <p:cNvPr id="543747" name="Text Box 2">
            <a:extLst>
              <a:ext uri="{FF2B5EF4-FFF2-40B4-BE49-F238E27FC236}">
                <a16:creationId xmlns:a16="http://schemas.microsoft.com/office/drawing/2014/main" id="{E611B76C-3D9A-D736-4649-26FFC55FA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⑤世の小さき　者に成すは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まことに御神に　成すことなり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1">
            <a:extLst>
              <a:ext uri="{FF2B5EF4-FFF2-40B4-BE49-F238E27FC236}">
                <a16:creationId xmlns:a16="http://schemas.microsoft.com/office/drawing/2014/main" id="{2D047C49-842B-DC8A-E04B-7C92D55B7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聖３７１　　すべてはながものなれば　</a:t>
            </a:r>
          </a:p>
        </p:txBody>
      </p:sp>
      <p:sp>
        <p:nvSpPr>
          <p:cNvPr id="545795" name="Text Box 2">
            <a:extLst>
              <a:ext uri="{FF2B5EF4-FFF2-40B4-BE49-F238E27FC236}">
                <a16:creationId xmlns:a16="http://schemas.microsoft.com/office/drawing/2014/main" id="{8FF58392-F549-64A8-D556-F1EB5324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全ては汝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がものなれば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主よこの心を受け給え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1">
            <a:extLst>
              <a:ext uri="{FF2B5EF4-FFF2-40B4-BE49-F238E27FC236}">
                <a16:creationId xmlns:a16="http://schemas.microsoft.com/office/drawing/2014/main" id="{85CB723A-EA69-7710-848F-B9D24ADF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聖３７２　　たまいしもの　</a:t>
            </a:r>
          </a:p>
        </p:txBody>
      </p:sp>
      <p:sp>
        <p:nvSpPr>
          <p:cNvPr id="547843" name="Text Box 2">
            <a:extLst>
              <a:ext uri="{FF2B5EF4-FFF2-40B4-BE49-F238E27FC236}">
                <a16:creationId xmlns:a16="http://schemas.microsoft.com/office/drawing/2014/main" id="{6EB508EE-5E39-16A0-B5BF-78755190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給いし物　返しまつらん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受け給え神よ　この心を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1">
            <a:extLst>
              <a:ext uri="{FF2B5EF4-FFF2-40B4-BE49-F238E27FC236}">
                <a16:creationId xmlns:a16="http://schemas.microsoft.com/office/drawing/2014/main" id="{187367C2-37F6-CA6F-2026-7FF26EF2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聖３７３　　ひごとのかてを　</a:t>
            </a:r>
          </a:p>
        </p:txBody>
      </p:sp>
      <p:sp>
        <p:nvSpPr>
          <p:cNvPr id="549891" name="Text Box 2">
            <a:extLst>
              <a:ext uri="{FF2B5EF4-FFF2-40B4-BE49-F238E27FC236}">
                <a16:creationId xmlns:a16="http://schemas.microsoft.com/office/drawing/2014/main" id="{969F3895-FC55-A030-20BA-6114C59C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日毎</a:t>
            </a:r>
            <a:r>
              <a:rPr lang="ja-JP" altLang="ja-JP" sz="2400">
                <a:latin typeface="ＭＳ Ｐゴシック" panose="020B0600070205080204" pitchFamily="50" charset="-128"/>
              </a:rPr>
              <a:t>(ひごと)</a:t>
            </a:r>
            <a:r>
              <a:rPr lang="ja-JP" altLang="ja-JP" sz="4400">
                <a:latin typeface="ＭＳ Ｐゴシック" panose="020B0600070205080204" pitchFamily="50" charset="-128"/>
              </a:rPr>
              <a:t>の糧を　与えて下さる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神様の恵みを感謝します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1">
            <a:extLst>
              <a:ext uri="{FF2B5EF4-FFF2-40B4-BE49-F238E27FC236}">
                <a16:creationId xmlns:a16="http://schemas.microsoft.com/office/drawing/2014/main" id="{818BF8EE-B301-7E6D-F646-EB3B2110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聖３７４　　われらの食事を　</a:t>
            </a:r>
          </a:p>
        </p:txBody>
      </p:sp>
      <p:sp>
        <p:nvSpPr>
          <p:cNvPr id="551939" name="Text Box 2">
            <a:extLst>
              <a:ext uri="{FF2B5EF4-FFF2-40B4-BE49-F238E27FC236}">
                <a16:creationId xmlns:a16="http://schemas.microsoft.com/office/drawing/2014/main" id="{10402B30-0B9E-85C8-B0D8-FD73C5868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われらの食事を　主よ祝し給え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御国にて共に　食する時まで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1">
            <a:extLst>
              <a:ext uri="{FF2B5EF4-FFF2-40B4-BE49-F238E27FC236}">
                <a16:creationId xmlns:a16="http://schemas.microsoft.com/office/drawing/2014/main" id="{A9A93174-3838-F008-F518-1A0BD606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聖３７５　　主よこのところに　</a:t>
            </a:r>
          </a:p>
        </p:txBody>
      </p:sp>
      <p:sp>
        <p:nvSpPr>
          <p:cNvPr id="553987" name="Text Box 2">
            <a:extLst>
              <a:ext uri="{FF2B5EF4-FFF2-40B4-BE49-F238E27FC236}">
                <a16:creationId xmlns:a16="http://schemas.microsoft.com/office/drawing/2014/main" id="{035C4FDA-D1ED-C6FC-47F2-09DFA72DF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主よこの所に　共に在ましまして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食するわれらを　祝福し給え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>
            <a:extLst>
              <a:ext uri="{FF2B5EF4-FFF2-40B4-BE49-F238E27FC236}">
                <a16:creationId xmlns:a16="http://schemas.microsoft.com/office/drawing/2014/main" id="{1A566122-8305-DA97-D7F6-ADCECE49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聖３０８  せいだしいそしめ</a:t>
            </a:r>
          </a:p>
        </p:txBody>
      </p:sp>
      <p:sp>
        <p:nvSpPr>
          <p:cNvPr id="95235" name="Text Box 2">
            <a:extLst>
              <a:ext uri="{FF2B5EF4-FFF2-40B4-BE49-F238E27FC236}">
                <a16:creationId xmlns:a16="http://schemas.microsoft.com/office/drawing/2014/main" id="{0EDA6ED3-2D05-C7DA-D01D-5D35E41D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92163"/>
            <a:ext cx="82581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/>
              <a:t>②</a:t>
            </a:r>
            <a:r>
              <a:rPr lang="ja-JP" altLang="ja-JP" sz="4400"/>
              <a:t>精だし勤</a:t>
            </a:r>
            <a:r>
              <a:rPr lang="ja-JP" altLang="ja-JP" sz="2600"/>
              <a:t>(いそ)</a:t>
            </a:r>
            <a:r>
              <a:rPr lang="ja-JP" altLang="ja-JP" sz="4400"/>
              <a:t>しめ　汝</a:t>
            </a:r>
            <a:r>
              <a:rPr lang="ja-JP" altLang="ja-JP" sz="2600"/>
              <a:t>(な)</a:t>
            </a:r>
            <a:r>
              <a:rPr lang="ja-JP" altLang="ja-JP" sz="4400"/>
              <a:t>が務めに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　太陽はやがて　傾きて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　闇忍び寄る　夕べとならば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　汝なが業わざ終わる　時とならん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1">
            <a:extLst>
              <a:ext uri="{FF2B5EF4-FFF2-40B4-BE49-F238E27FC236}">
                <a16:creationId xmlns:a16="http://schemas.microsoft.com/office/drawing/2014/main" id="{E7AAD2DF-2CE9-F7CB-3569-98669411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聖３７６　ちち・みこ・みたまの</a:t>
            </a:r>
          </a:p>
        </p:txBody>
      </p:sp>
      <p:sp>
        <p:nvSpPr>
          <p:cNvPr id="556035" name="Text Box 2">
            <a:extLst>
              <a:ext uri="{FF2B5EF4-FFF2-40B4-BE49-F238E27FC236}">
                <a16:creationId xmlns:a16="http://schemas.microsoft.com/office/drawing/2014/main" id="{B678EE63-FACD-5A9D-D8D0-DF1B3253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195263"/>
            <a:ext cx="7643812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父・御子・御霊の　大御神に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とこしえ変らず　御栄えあれ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御栄えあれ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アーメン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1">
            <a:extLst>
              <a:ext uri="{FF2B5EF4-FFF2-40B4-BE49-F238E27FC236}">
                <a16:creationId xmlns:a16="http://schemas.microsoft.com/office/drawing/2014/main" id="{D9C005ED-35A3-8427-8211-09530089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すべてのめぐみの</a:t>
            </a:r>
          </a:p>
        </p:txBody>
      </p:sp>
      <p:sp>
        <p:nvSpPr>
          <p:cNvPr id="558083" name="Text Box 2">
            <a:extLst>
              <a:ext uri="{FF2B5EF4-FFF2-40B4-BE49-F238E27FC236}">
                <a16:creationId xmlns:a16="http://schemas.microsoft.com/office/drawing/2014/main" id="{E2DCB7B2-6030-F91D-812C-EC65F79A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563" y="161925"/>
            <a:ext cx="8659813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全ての恵みの　もとなる御神を造られし者よ　いざ讃えまつれ</a:t>
            </a:r>
          </a:p>
          <a:p>
            <a:pPr eaLnBrk="1" hangingPunct="1">
              <a:lnSpc>
                <a:spcPct val="13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1">
            <a:extLst>
              <a:ext uri="{FF2B5EF4-FFF2-40B4-BE49-F238E27FC236}">
                <a16:creationId xmlns:a16="http://schemas.microsoft.com/office/drawing/2014/main" id="{00D8E735-80AF-1DE3-4D75-DF313E19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聖３７８　　さかえあれや　</a:t>
            </a:r>
          </a:p>
        </p:txBody>
      </p:sp>
      <p:sp>
        <p:nvSpPr>
          <p:cNvPr id="560131" name="Text Box 2">
            <a:extLst>
              <a:ext uri="{FF2B5EF4-FFF2-40B4-BE49-F238E27FC236}">
                <a16:creationId xmlns:a16="http://schemas.microsoft.com/office/drawing/2014/main" id="{3CD1F37A-3331-79DF-1D75-1DC71DF83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栄えあれや　父と御子と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御霊の　昔も今も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変わらぬ神に　永遠ときわに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1">
            <a:extLst>
              <a:ext uri="{FF2B5EF4-FFF2-40B4-BE49-F238E27FC236}">
                <a16:creationId xmlns:a16="http://schemas.microsoft.com/office/drawing/2014/main" id="{2497139A-0454-7B71-11CA-FA2CE60B3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聖３７９　　主よこのところを　</a:t>
            </a:r>
          </a:p>
        </p:txBody>
      </p:sp>
      <p:sp>
        <p:nvSpPr>
          <p:cNvPr id="562179" name="Text Box 2">
            <a:extLst>
              <a:ext uri="{FF2B5EF4-FFF2-40B4-BE49-F238E27FC236}">
                <a16:creationId xmlns:a16="http://schemas.microsoft.com/office/drawing/2014/main" id="{17EAA8BA-F726-DCB4-8EDF-1D59A855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主よこの所を　去り行くわれらと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共に在まし給え　とこしなえに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1">
            <a:extLst>
              <a:ext uri="{FF2B5EF4-FFF2-40B4-BE49-F238E27FC236}">
                <a16:creationId xmlns:a16="http://schemas.microsoft.com/office/drawing/2014/main" id="{FF322987-B9C9-16A2-1BFC-8C9D2E69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15888"/>
            <a:ext cx="678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聖３８０　　アーメン　</a:t>
            </a:r>
          </a:p>
        </p:txBody>
      </p:sp>
      <p:sp>
        <p:nvSpPr>
          <p:cNvPr id="564227" name="Text Box 2">
            <a:extLst>
              <a:ext uri="{FF2B5EF4-FFF2-40B4-BE49-F238E27FC236}">
                <a16:creationId xmlns:a16="http://schemas.microsoft.com/office/drawing/2014/main" id="{6C15E126-0B7D-F071-EC29-E1575480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アーメン　アーメン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アーメン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アーメン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（省略）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Text Box 1">
            <a:extLst>
              <a:ext uri="{FF2B5EF4-FFF2-40B4-BE49-F238E27FC236}">
                <a16:creationId xmlns:a16="http://schemas.microsoft.com/office/drawing/2014/main" id="{7F8E0C15-4184-DA3C-960F-2F7CC833F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聖３８１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ねがわくは神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66275" name="Text Box 2">
            <a:extLst>
              <a:ext uri="{FF2B5EF4-FFF2-40B4-BE49-F238E27FC236}">
                <a16:creationId xmlns:a16="http://schemas.microsoft.com/office/drawing/2014/main" id="{B6B8BD8B-AE73-01CE-C4E7-4083C17F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</a:t>
            </a:r>
            <a:r>
              <a:rPr lang="ja-JP" altLang="ja-JP" sz="4400">
                <a:latin typeface="ＭＳ Ｐゴシック" panose="020B0600070205080204" pitchFamily="50" charset="-128"/>
              </a:rPr>
              <a:t>願わくは神　汝</a:t>
            </a:r>
            <a:r>
              <a:rPr lang="ja-JP" altLang="ja-JP" sz="2400"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latin typeface="ＭＳ Ｐゴシック" panose="020B0600070205080204" pitchFamily="50" charset="-128"/>
              </a:rPr>
              <a:t>を恵み守り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御顔の　光に汝</a:t>
            </a:r>
            <a:r>
              <a:rPr lang="ja-JP" altLang="ja-JP" sz="2400"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latin typeface="ＭＳ Ｐゴシック" panose="020B0600070205080204" pitchFamily="50" charset="-128"/>
              </a:rPr>
              <a:t>を照らし憐れみ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御顔を　顧み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日々給え　安きをば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Text Box 1">
            <a:extLst>
              <a:ext uri="{FF2B5EF4-FFF2-40B4-BE49-F238E27FC236}">
                <a16:creationId xmlns:a16="http://schemas.microsoft.com/office/drawing/2014/main" id="{030BF295-698F-8EA4-E1A7-086F09F2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聖３８２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主イエスのめぐみ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68323" name="Text Box 2">
            <a:extLst>
              <a:ext uri="{FF2B5EF4-FFF2-40B4-BE49-F238E27FC236}">
                <a16:creationId xmlns:a16="http://schemas.microsoft.com/office/drawing/2014/main" id="{CB193EE8-B31E-DD92-CC72-3B74D052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主イェスの恵み　御神の愛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御霊の交わり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汝等</a:t>
            </a:r>
            <a:r>
              <a:rPr lang="ja-JP" altLang="ja-JP" sz="2400">
                <a:latin typeface="ＭＳ Ｐゴシック" panose="020B0600070205080204" pitchFamily="50" charset="-128"/>
              </a:rPr>
              <a:t>（なんじら）</a:t>
            </a:r>
            <a:r>
              <a:rPr lang="ja-JP" altLang="ja-JP" sz="4400">
                <a:latin typeface="ＭＳ Ｐゴシック" panose="020B0600070205080204" pitchFamily="50" charset="-128"/>
              </a:rPr>
              <a:t>全ての者と共に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いつまでもあれかし　アーメン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Text Box 1">
            <a:extLst>
              <a:ext uri="{FF2B5EF4-FFF2-40B4-BE49-F238E27FC236}">
                <a16:creationId xmlns:a16="http://schemas.microsoft.com/office/drawing/2014/main" id="{211F0A53-DCCC-6093-2081-B9C10B3DD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聖３８３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み神よわれらに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70371" name="Text Box 2">
            <a:extLst>
              <a:ext uri="{FF2B5EF4-FFF2-40B4-BE49-F238E27FC236}">
                <a16:creationId xmlns:a16="http://schemas.microsoft.com/office/drawing/2014/main" id="{57492EAB-2A1A-CAF3-9678-5588672A8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御神よわれらに　祝福与え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平和に満ちつつ　帰らせ給え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俗事の中にも　御声を聞きて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直ぐなる汝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が道　辿</a:t>
            </a:r>
            <a:r>
              <a:rPr lang="ja-JP" altLang="ja-JP" sz="2400">
                <a:latin typeface="ＭＳ Ｐゴシック" panose="020B0600070205080204" pitchFamily="50" charset="-128"/>
              </a:rPr>
              <a:t>(たど)</a:t>
            </a:r>
            <a:r>
              <a:rPr lang="ja-JP" altLang="ja-JP" sz="4400">
                <a:latin typeface="ＭＳ Ｐゴシック" panose="020B0600070205080204" pitchFamily="50" charset="-128"/>
              </a:rPr>
              <a:t>らせ給え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Text Box 1">
            <a:extLst>
              <a:ext uri="{FF2B5EF4-FFF2-40B4-BE49-F238E27FC236}">
                <a16:creationId xmlns:a16="http://schemas.microsoft.com/office/drawing/2014/main" id="{80F2584A-82A2-A67A-1DC6-3736F300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聖３８４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ああ み神をみなほめよ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72419" name="Text Box 2">
            <a:extLst>
              <a:ext uri="{FF2B5EF4-FFF2-40B4-BE49-F238E27FC236}">
                <a16:creationId xmlns:a16="http://schemas.microsoft.com/office/drawing/2014/main" id="{34888776-1347-3457-53A6-02598D0BD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①ああ御神をみな誉めよ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独り子を与えられた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地上の人が救われて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永遠のいのちを得るため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ext Box 1">
            <a:extLst>
              <a:ext uri="{FF2B5EF4-FFF2-40B4-BE49-F238E27FC236}">
                <a16:creationId xmlns:a16="http://schemas.microsoft.com/office/drawing/2014/main" id="{71369FAF-F4BC-52E9-34DC-59967E19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聖３８４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ああ み神をみなほめよ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74467" name="Text Box 2">
            <a:extLst>
              <a:ext uri="{FF2B5EF4-FFF2-40B4-BE49-F238E27FC236}">
                <a16:creationId xmlns:a16="http://schemas.microsoft.com/office/drawing/2014/main" id="{BB5435EE-ACB5-F388-4E64-FBF5937AA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誉めよ誉めよ　愛の業を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歌え歌え　喜び満ち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御子を降し示された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偉大な神の御業を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>
            <a:extLst>
              <a:ext uri="{FF2B5EF4-FFF2-40B4-BE49-F238E27FC236}">
                <a16:creationId xmlns:a16="http://schemas.microsoft.com/office/drawing/2014/main" id="{C819F7E6-2CC7-7193-315E-49666564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聖３０８　せいだしいそしめ</a:t>
            </a:r>
          </a:p>
        </p:txBody>
      </p:sp>
      <p:sp>
        <p:nvSpPr>
          <p:cNvPr id="97283" name="Text Box 2">
            <a:extLst>
              <a:ext uri="{FF2B5EF4-FFF2-40B4-BE49-F238E27FC236}">
                <a16:creationId xmlns:a16="http://schemas.microsoft.com/office/drawing/2014/main" id="{A42B6106-D8C0-5BC9-10F7-72FEC554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838200"/>
            <a:ext cx="82581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/>
              <a:t>③</a:t>
            </a:r>
            <a:r>
              <a:rPr lang="ja-JP" altLang="ja-JP" sz="4400"/>
              <a:t>精だし勤</a:t>
            </a:r>
            <a:r>
              <a:rPr lang="ja-JP" altLang="ja-JP" sz="2600"/>
              <a:t>(いそ)</a:t>
            </a:r>
            <a:r>
              <a:rPr lang="ja-JP" altLang="ja-JP" sz="4400"/>
              <a:t>しめ　汝</a:t>
            </a:r>
            <a:r>
              <a:rPr lang="ja-JP" altLang="ja-JP" sz="2600"/>
              <a:t>(な)</a:t>
            </a:r>
            <a:r>
              <a:rPr lang="ja-JP" altLang="ja-JP" sz="4400"/>
              <a:t>が務めに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　太陽は全く　沈み果て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　闇はいよいよ　濃くなり行き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/>
              <a:t>　汝なが業ここに　終わるなり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ext Box 1">
            <a:extLst>
              <a:ext uri="{FF2B5EF4-FFF2-40B4-BE49-F238E27FC236}">
                <a16:creationId xmlns:a16="http://schemas.microsoft.com/office/drawing/2014/main" id="{0DCB6DDA-4C8B-F6FB-617D-36024EC7E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聖３８４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ああ み神をみなほめよ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76515" name="Text Box 2">
            <a:extLst>
              <a:ext uri="{FF2B5EF4-FFF2-40B4-BE49-F238E27FC236}">
                <a16:creationId xmlns:a16="http://schemas.microsoft.com/office/drawing/2014/main" id="{A2E2900A-C6B2-2217-5FFC-37C3934A8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②贖いの業を遂げた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御子を信じる人々を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罪がいかに深くても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御神は赦し助ける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ext Box 1">
            <a:extLst>
              <a:ext uri="{FF2B5EF4-FFF2-40B4-BE49-F238E27FC236}">
                <a16:creationId xmlns:a16="http://schemas.microsoft.com/office/drawing/2014/main" id="{26742905-2395-8176-2A1B-C8BE52464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聖３８４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ああ み神をみなほめよ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78563" name="Text Box 2">
            <a:extLst>
              <a:ext uri="{FF2B5EF4-FFF2-40B4-BE49-F238E27FC236}">
                <a16:creationId xmlns:a16="http://schemas.microsoft.com/office/drawing/2014/main" id="{CC045F81-0F57-519F-0ABB-5B55181AF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誉めよ誉めよ　愛の業を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歌え歌え　喜び満ち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御子を降し示された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偉大な神の御業を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Text Box 1">
            <a:extLst>
              <a:ext uri="{FF2B5EF4-FFF2-40B4-BE49-F238E27FC236}">
                <a16:creationId xmlns:a16="http://schemas.microsoft.com/office/drawing/2014/main" id="{94694809-2988-3DD9-2218-2C93B2CC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聖３８４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ああ み神をみなほめよ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80611" name="Text Box 2">
            <a:extLst>
              <a:ext uri="{FF2B5EF4-FFF2-40B4-BE49-F238E27FC236}">
                <a16:creationId xmlns:a16="http://schemas.microsoft.com/office/drawing/2014/main" id="{14716D45-764E-F7FA-E47E-21E5E5B0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③ああ尊い御救いよ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類ない御教えよ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再び主を仰ぐ日の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喜び絶えず湧き出る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Text Box 1">
            <a:extLst>
              <a:ext uri="{FF2B5EF4-FFF2-40B4-BE49-F238E27FC236}">
                <a16:creationId xmlns:a16="http://schemas.microsoft.com/office/drawing/2014/main" id="{680CB962-A417-EB32-FABA-29BC2FF1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聖３８４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ああ み神をみなほめよ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82659" name="Text Box 2">
            <a:extLst>
              <a:ext uri="{FF2B5EF4-FFF2-40B4-BE49-F238E27FC236}">
                <a16:creationId xmlns:a16="http://schemas.microsoft.com/office/drawing/2014/main" id="{0EBE6AFD-E467-DEB9-76A3-22BBCD11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誉めよ誉めよ　愛の業を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歌え歌え　喜び満ち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御子を降し示された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偉大な神の御業を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Text Box 1">
            <a:extLst>
              <a:ext uri="{FF2B5EF4-FFF2-40B4-BE49-F238E27FC236}">
                <a16:creationId xmlns:a16="http://schemas.microsoft.com/office/drawing/2014/main" id="{C0E9C8DD-2760-0568-8367-828EF1F96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聖３８５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つめたい罪の道を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84707" name="Text Box 2">
            <a:extLst>
              <a:ext uri="{FF2B5EF4-FFF2-40B4-BE49-F238E27FC236}">
                <a16:creationId xmlns:a16="http://schemas.microsoft.com/office/drawing/2014/main" id="{930AA69C-A35B-254E-98BC-60AF8C55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①冷たい罪の道を さ迷っていた時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主イェスは愛の御手で　私を救われた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主の愛は私を慰め　日々喜びに満たす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Text Box 1">
            <a:extLst>
              <a:ext uri="{FF2B5EF4-FFF2-40B4-BE49-F238E27FC236}">
                <a16:creationId xmlns:a16="http://schemas.microsoft.com/office/drawing/2014/main" id="{B357EE92-FC7E-5FCB-086E-5594A64F3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聖３８５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つめたい罪の道を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86755" name="Text Box 2">
            <a:extLst>
              <a:ext uri="{FF2B5EF4-FFF2-40B4-BE49-F238E27FC236}">
                <a16:creationId xmlns:a16="http://schemas.microsoft.com/office/drawing/2014/main" id="{C5F6FE88-53FC-419A-D691-BB1BF3A0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私の生活は御手によって　日々導かれる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やがては御国の家に住み　すばらしい恵みに与かるだろう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私の生活は御手によって　日々導かれる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ext Box 1">
            <a:extLst>
              <a:ext uri="{FF2B5EF4-FFF2-40B4-BE49-F238E27FC236}">
                <a16:creationId xmlns:a16="http://schemas.microsoft.com/office/drawing/2014/main" id="{771B7F10-9E3D-5BD9-97FC-F3EC8767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聖３８５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つめたい罪の道を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88803" name="Text Box 2">
            <a:extLst>
              <a:ext uri="{FF2B5EF4-FFF2-40B4-BE49-F238E27FC236}">
                <a16:creationId xmlns:a16="http://schemas.microsoft.com/office/drawing/2014/main" id="{4722096C-A9EB-796A-309E-5E6FBBE7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②弱り苦しむ時は　主が私を強め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心くじける時も　守り支えられる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主の愛は私を慰め　日々喜びに満たす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ext Box 1">
            <a:extLst>
              <a:ext uri="{FF2B5EF4-FFF2-40B4-BE49-F238E27FC236}">
                <a16:creationId xmlns:a16="http://schemas.microsoft.com/office/drawing/2014/main" id="{C30107E9-F7AF-4E3E-55A0-CBEB9F08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聖３８５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つめたい罪の道を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90851" name="Text Box 2">
            <a:extLst>
              <a:ext uri="{FF2B5EF4-FFF2-40B4-BE49-F238E27FC236}">
                <a16:creationId xmlns:a16="http://schemas.microsoft.com/office/drawing/2014/main" id="{B98E5CAD-A5CA-A47E-8D3C-45982FCB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私の生活は御手によって　日々導かれる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やがては御国の家に住み　すばらしい恵みに与かるだろう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私の生活は御手によって　日々導かれる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ext Box 1">
            <a:extLst>
              <a:ext uri="{FF2B5EF4-FFF2-40B4-BE49-F238E27FC236}">
                <a16:creationId xmlns:a16="http://schemas.microsoft.com/office/drawing/2014/main" id="{4D9E1A8D-ABCE-BA50-3C89-4BFE88B3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聖３８５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つめたい罪の道を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92899" name="Text Box 2">
            <a:extLst>
              <a:ext uri="{FF2B5EF4-FFF2-40B4-BE49-F238E27FC236}">
                <a16:creationId xmlns:a16="http://schemas.microsoft.com/office/drawing/2014/main" id="{B9DA850B-8D23-DC53-FDF2-B3AA50F18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③暗い谷を行く時　共にいて下さり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御国へ入る日まで　導き守られる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主の愛は私を慰め　日々喜びに満たす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ext Box 1">
            <a:extLst>
              <a:ext uri="{FF2B5EF4-FFF2-40B4-BE49-F238E27FC236}">
                <a16:creationId xmlns:a16="http://schemas.microsoft.com/office/drawing/2014/main" id="{D9430F7F-368B-3AA6-21E5-D220AE62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聖３８５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つめたい罪の道を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94947" name="Text Box 2">
            <a:extLst>
              <a:ext uri="{FF2B5EF4-FFF2-40B4-BE49-F238E27FC236}">
                <a16:creationId xmlns:a16="http://schemas.microsoft.com/office/drawing/2014/main" id="{939DAEE2-0E2D-15FC-8EC3-65501ED14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私の生活は御手によって　日々導かれる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やがては御国の家に住み　すばらしい恵みに与かるだろう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私の生活は御手によって　日々導かれる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>
            <a:extLst>
              <a:ext uri="{FF2B5EF4-FFF2-40B4-BE49-F238E27FC236}">
                <a16:creationId xmlns:a16="http://schemas.microsoft.com/office/drawing/2014/main" id="{212AEA32-E865-A86F-8802-BF6316D0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聖３０９　まけやたねをあしたはやく</a:t>
            </a:r>
          </a:p>
        </p:txBody>
      </p:sp>
      <p:sp>
        <p:nvSpPr>
          <p:cNvPr id="99331" name="Text Box 2">
            <a:extLst>
              <a:ext uri="{FF2B5EF4-FFF2-40B4-BE49-F238E27FC236}">
                <a16:creationId xmlns:a16="http://schemas.microsoft.com/office/drawing/2014/main" id="{639BF212-AB77-802C-585B-1A4598C0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①蒔まけや種を朝あした早く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 蒔けや愛と親切を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時来たりて実を結ばば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 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ext Box 1">
            <a:extLst>
              <a:ext uri="{FF2B5EF4-FFF2-40B4-BE49-F238E27FC236}">
                <a16:creationId xmlns:a16="http://schemas.microsoft.com/office/drawing/2014/main" id="{B1A20234-39AA-DBED-E174-B47B53483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聖３８６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たれかは述べうる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96995" name="Text Box 2">
            <a:extLst>
              <a:ext uri="{FF2B5EF4-FFF2-40B4-BE49-F238E27FC236}">
                <a16:creationId xmlns:a16="http://schemas.microsoft.com/office/drawing/2014/main" id="{535D257B-23A5-6BC4-5FA3-40F969DD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①誰かは述べ得る　御神の愛をば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比ぶるものなし　広さも高さも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十字架にかかりし　罪人とさえ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罪をば赦され　安きを得ぬ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ext Box 1">
            <a:extLst>
              <a:ext uri="{FF2B5EF4-FFF2-40B4-BE49-F238E27FC236}">
                <a16:creationId xmlns:a16="http://schemas.microsoft.com/office/drawing/2014/main" id="{9A17A7BC-59C5-7422-0A8E-113289DE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聖３８６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たれかは述べうる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599043" name="Text Box 2">
            <a:extLst>
              <a:ext uri="{FF2B5EF4-FFF2-40B4-BE49-F238E27FC236}">
                <a16:creationId xmlns:a16="http://schemas.microsoft.com/office/drawing/2014/main" id="{2C98F83D-1AAF-134B-66F9-1775F172D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豊けく妙</a:t>
            </a:r>
            <a:r>
              <a:rPr lang="ja-JP" altLang="ja-JP" sz="2400"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latin typeface="ＭＳ Ｐゴシック" panose="020B0600070205080204" pitchFamily="50" charset="-128"/>
              </a:rPr>
              <a:t>なり　御神の愛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天地</a:t>
            </a:r>
            <a:r>
              <a:rPr lang="ja-JP" altLang="ja-JP" sz="2400"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latin typeface="ＭＳ Ｐゴシック" panose="020B0600070205080204" pitchFamily="50" charset="-128"/>
              </a:rPr>
              <a:t>去るとも　変わらぬ愛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Text Box 1">
            <a:extLst>
              <a:ext uri="{FF2B5EF4-FFF2-40B4-BE49-F238E27FC236}">
                <a16:creationId xmlns:a16="http://schemas.microsoft.com/office/drawing/2014/main" id="{73C27DE2-48BB-2A96-B8F4-6AD9995E6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聖３８６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たれかは述べうる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01091" name="Text Box 2">
            <a:extLst>
              <a:ext uri="{FF2B5EF4-FFF2-40B4-BE49-F238E27FC236}">
                <a16:creationId xmlns:a16="http://schemas.microsoft.com/office/drawing/2014/main" id="{E0DC451F-4D5B-AAEA-D0B3-1C67FF8E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②火は燃え水湧く　悩みの夜にも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疫病</a:t>
            </a:r>
            <a:r>
              <a:rPr lang="ja-JP" altLang="ja-JP" sz="2400">
                <a:latin typeface="ＭＳ Ｐゴシック" panose="020B0600070205080204" pitchFamily="50" charset="-128"/>
              </a:rPr>
              <a:t>(えやみ)</a:t>
            </a:r>
            <a:r>
              <a:rPr lang="ja-JP" altLang="ja-JP" sz="4400">
                <a:latin typeface="ＭＳ Ｐゴシック" panose="020B0600070205080204" pitchFamily="50" charset="-128"/>
              </a:rPr>
              <a:t>と戦を　迎うる朝にも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御神は恵みの　御手をば伸べ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全ての悩みに　勝たせたまわん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Text Box 1">
            <a:extLst>
              <a:ext uri="{FF2B5EF4-FFF2-40B4-BE49-F238E27FC236}">
                <a16:creationId xmlns:a16="http://schemas.microsoft.com/office/drawing/2014/main" id="{0B04DB5C-CBA7-96C8-1D09-82D0E5A0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聖３８６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たれかは述べうる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03139" name="Text Box 2">
            <a:extLst>
              <a:ext uri="{FF2B5EF4-FFF2-40B4-BE49-F238E27FC236}">
                <a16:creationId xmlns:a16="http://schemas.microsoft.com/office/drawing/2014/main" id="{16224E74-84A2-BBFB-064D-9B9187EA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豊けく妙</a:t>
            </a:r>
            <a:r>
              <a:rPr lang="ja-JP" altLang="ja-JP" sz="2400"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latin typeface="ＭＳ Ｐゴシック" panose="020B0600070205080204" pitchFamily="50" charset="-128"/>
              </a:rPr>
              <a:t>なり　御神の愛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天地</a:t>
            </a:r>
            <a:r>
              <a:rPr lang="ja-JP" altLang="ja-JP" sz="2400"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latin typeface="ＭＳ Ｐゴシック" panose="020B0600070205080204" pitchFamily="50" charset="-128"/>
              </a:rPr>
              <a:t>去るとも　変わらぬ愛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Text Box 1">
            <a:extLst>
              <a:ext uri="{FF2B5EF4-FFF2-40B4-BE49-F238E27FC236}">
                <a16:creationId xmlns:a16="http://schemas.microsoft.com/office/drawing/2014/main" id="{A024EFCE-6F2C-633D-EAC6-5956270C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聖３８６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たれかは述べうる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05187" name="Text Box 2">
            <a:extLst>
              <a:ext uri="{FF2B5EF4-FFF2-40B4-BE49-F238E27FC236}">
                <a16:creationId xmlns:a16="http://schemas.microsoft.com/office/drawing/2014/main" id="{74CC09E4-E52B-8CBF-09E6-A357787A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③心に持たまし　この世を去る時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この身を救いし　御神の愛をば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御顔を仰ぎて　讃え歌わん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言葉の限りに　御神の愛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Text Box 1">
            <a:extLst>
              <a:ext uri="{FF2B5EF4-FFF2-40B4-BE49-F238E27FC236}">
                <a16:creationId xmlns:a16="http://schemas.microsoft.com/office/drawing/2014/main" id="{38F3E96B-9B21-1034-6ED5-63B92B21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聖３８６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たれかは述べうる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07235" name="Text Box 2">
            <a:extLst>
              <a:ext uri="{FF2B5EF4-FFF2-40B4-BE49-F238E27FC236}">
                <a16:creationId xmlns:a16="http://schemas.microsoft.com/office/drawing/2014/main" id="{CAFFA734-BDD7-9DBD-AF0F-5F7BB21BB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豊けく妙</a:t>
            </a:r>
            <a:r>
              <a:rPr lang="ja-JP" altLang="ja-JP" sz="2400"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latin typeface="ＭＳ Ｐゴシック" panose="020B0600070205080204" pitchFamily="50" charset="-128"/>
              </a:rPr>
              <a:t>なり　御神の愛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天地</a:t>
            </a:r>
            <a:r>
              <a:rPr lang="ja-JP" altLang="ja-JP" sz="2400"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latin typeface="ＭＳ Ｐゴシック" panose="020B0600070205080204" pitchFamily="50" charset="-128"/>
              </a:rPr>
              <a:t>去るとも　変わらぬ愛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Text Box 1">
            <a:extLst>
              <a:ext uri="{FF2B5EF4-FFF2-40B4-BE49-F238E27FC236}">
                <a16:creationId xmlns:a16="http://schemas.microsoft.com/office/drawing/2014/main" id="{4A90E7B3-420F-89FE-879F-0A9A709AE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聖３８７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世を愛して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09283" name="Text Box 2">
            <a:extLst>
              <a:ext uri="{FF2B5EF4-FFF2-40B4-BE49-F238E27FC236}">
                <a16:creationId xmlns:a16="http://schemas.microsoft.com/office/drawing/2014/main" id="{1E608B04-CC98-E24A-4D71-E10672F2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世を愛して　御子はくだり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木にかかりて　死に給えり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信ずる者に　罪の赦し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得さする為なり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Text Box 1">
            <a:extLst>
              <a:ext uri="{FF2B5EF4-FFF2-40B4-BE49-F238E27FC236}">
                <a16:creationId xmlns:a16="http://schemas.microsoft.com/office/drawing/2014/main" id="{E01826DB-2AE4-679D-16B6-6D301119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聖３８８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イエスはけがれた罪の世界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11331" name="Text Box 2">
            <a:extLst>
              <a:ext uri="{FF2B5EF4-FFF2-40B4-BE49-F238E27FC236}">
                <a16:creationId xmlns:a16="http://schemas.microsoft.com/office/drawing/2014/main" id="{E12C89D3-A026-7A40-6B69-CC7C7242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①イェスは汚れた　罪の世界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愛しておくだりに　なられたのです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Text Box 1">
            <a:extLst>
              <a:ext uri="{FF2B5EF4-FFF2-40B4-BE49-F238E27FC236}">
                <a16:creationId xmlns:a16="http://schemas.microsoft.com/office/drawing/2014/main" id="{D35316A8-5B57-A574-B8DC-777E6D9C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聖３８８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イエスはけがれた罪の世界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13379" name="Text Box 2">
            <a:extLst>
              <a:ext uri="{FF2B5EF4-FFF2-40B4-BE49-F238E27FC236}">
                <a16:creationId xmlns:a16="http://schemas.microsoft.com/office/drawing/2014/main" id="{6FAA00FA-6922-EFE2-829B-4090CE81D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イェスはわれらに　いのちまでも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下さった方だ　何たる愛ぞ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全てをささげ　ただ御旨を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行う他はない　力限り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Text Box 1">
            <a:extLst>
              <a:ext uri="{FF2B5EF4-FFF2-40B4-BE49-F238E27FC236}">
                <a16:creationId xmlns:a16="http://schemas.microsoft.com/office/drawing/2014/main" id="{1B590AB3-5B06-77F8-9F83-FDCC1E22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聖３８８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イエスはけがれた罪の世界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15427" name="Text Box 2">
            <a:extLst>
              <a:ext uri="{FF2B5EF4-FFF2-40B4-BE49-F238E27FC236}">
                <a16:creationId xmlns:a16="http://schemas.microsoft.com/office/drawing/2014/main" id="{82761310-8299-6BE2-9C1B-EADA974B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②イェスは貧しい　大工として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汗をば流しつ　働きました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>
            <a:extLst>
              <a:ext uri="{FF2B5EF4-FFF2-40B4-BE49-F238E27FC236}">
                <a16:creationId xmlns:a16="http://schemas.microsoft.com/office/drawing/2014/main" id="{A34DAE1C-64ED-3AE2-9F8E-2731FC44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聖３０９　まけやたねをあしたはやく</a:t>
            </a:r>
          </a:p>
        </p:txBody>
      </p:sp>
      <p:sp>
        <p:nvSpPr>
          <p:cNvPr id="101379" name="Text Box 2">
            <a:extLst>
              <a:ext uri="{FF2B5EF4-FFF2-40B4-BE49-F238E27FC236}">
                <a16:creationId xmlns:a16="http://schemas.microsoft.com/office/drawing/2014/main" id="{2B645179-DF48-714B-0574-E59687BD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852488"/>
            <a:ext cx="79914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刈り入るる時来なば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刈り入るる時来なば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Text Box 1">
            <a:extLst>
              <a:ext uri="{FF2B5EF4-FFF2-40B4-BE49-F238E27FC236}">
                <a16:creationId xmlns:a16="http://schemas.microsoft.com/office/drawing/2014/main" id="{FE71EF30-ECD8-B475-07B2-A69F537C8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聖３８８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イエスはけがれた罪の世界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17475" name="Text Box 2">
            <a:extLst>
              <a:ext uri="{FF2B5EF4-FFF2-40B4-BE49-F238E27FC236}">
                <a16:creationId xmlns:a16="http://schemas.microsoft.com/office/drawing/2014/main" id="{03718A39-F499-585C-240E-14C31AD8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イェスはわれらに　いのちまでも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下さった方だ　何たる愛ぞ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全てをささげ　ただ御旨を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行う他はない　力限り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Text Box 1">
            <a:extLst>
              <a:ext uri="{FF2B5EF4-FFF2-40B4-BE49-F238E27FC236}">
                <a16:creationId xmlns:a16="http://schemas.microsoft.com/office/drawing/2014/main" id="{995BC2DD-0C1D-CE63-A460-BC8F11A4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聖３８８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イエスはけがれた罪の世界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19523" name="Text Box 2">
            <a:extLst>
              <a:ext uri="{FF2B5EF4-FFF2-40B4-BE49-F238E27FC236}">
                <a16:creationId xmlns:a16="http://schemas.microsoft.com/office/drawing/2014/main" id="{7F9562F7-432D-BEE8-AF56-B089128FC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 悩み苦しむ　病の者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罪深い女も　救われました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Text Box 1">
            <a:extLst>
              <a:ext uri="{FF2B5EF4-FFF2-40B4-BE49-F238E27FC236}">
                <a16:creationId xmlns:a16="http://schemas.microsoft.com/office/drawing/2014/main" id="{49BCF95B-C50D-CAC0-7B89-29CDB5C68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聖３８８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イエスはけがれた罪の世界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21571" name="Text Box 2">
            <a:extLst>
              <a:ext uri="{FF2B5EF4-FFF2-40B4-BE49-F238E27FC236}">
                <a16:creationId xmlns:a16="http://schemas.microsoft.com/office/drawing/2014/main" id="{1B7A0934-3066-5118-7B5F-CEDF1CC76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イェスはわれらに　いのちまでも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下さった方だ　何たる愛ぞ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全てをささげ　ただ御旨を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行う他はない　力限り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Text Box 1">
            <a:extLst>
              <a:ext uri="{FF2B5EF4-FFF2-40B4-BE49-F238E27FC236}">
                <a16:creationId xmlns:a16="http://schemas.microsoft.com/office/drawing/2014/main" id="{2AE1C649-713B-6976-7EA6-715C01AD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聖３８８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イエスはけがれた罪の世界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23619" name="Text Box 2">
            <a:extLst>
              <a:ext uri="{FF2B5EF4-FFF2-40B4-BE49-F238E27FC236}">
                <a16:creationId xmlns:a16="http://schemas.microsoft.com/office/drawing/2014/main" id="{A113DBA1-FE39-2B47-073C-3740657E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④罪が無いのに　木にかけられ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世人の身代わりと　なられたのです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Text Box 1">
            <a:extLst>
              <a:ext uri="{FF2B5EF4-FFF2-40B4-BE49-F238E27FC236}">
                <a16:creationId xmlns:a16="http://schemas.microsoft.com/office/drawing/2014/main" id="{510EE9EB-2261-F9D1-C94E-EFCE5598C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聖３８８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イエスはけがれた罪の世界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25667" name="Text Box 2">
            <a:extLst>
              <a:ext uri="{FF2B5EF4-FFF2-40B4-BE49-F238E27FC236}">
                <a16:creationId xmlns:a16="http://schemas.microsoft.com/office/drawing/2014/main" id="{6D7B27E7-BC55-9E7E-814E-0B39C26C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イェスはわれらに　いのちまでも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下さった方だ　何たる愛ぞ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全てをささげ　ただ御旨を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行う他はない　力限り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Text Box 1">
            <a:extLst>
              <a:ext uri="{FF2B5EF4-FFF2-40B4-BE49-F238E27FC236}">
                <a16:creationId xmlns:a16="http://schemas.microsoft.com/office/drawing/2014/main" id="{324A0EC0-581B-BCBC-05B5-6F576CCD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かなづちとつるはしで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27715" name="Text Box 2">
            <a:extLst>
              <a:ext uri="{FF2B5EF4-FFF2-40B4-BE49-F238E27FC236}">
                <a16:creationId xmlns:a16="http://schemas.microsoft.com/office/drawing/2014/main" id="{BB38C98F-5827-FB58-6B5B-69540545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①金槌と鶴嘴</a:t>
            </a:r>
            <a:r>
              <a:rPr lang="ja-JP" altLang="ja-JP" sz="2400">
                <a:latin typeface="ＭＳ Ｐゴシック" panose="020B0600070205080204" pitchFamily="50" charset="-128"/>
              </a:rPr>
              <a:t>（つるはし）</a:t>
            </a:r>
            <a:r>
              <a:rPr lang="ja-JP" altLang="ja-JP" sz="4400">
                <a:latin typeface="ＭＳ Ｐゴシック" panose="020B0600070205080204" pitchFamily="50" charset="-128"/>
              </a:rPr>
              <a:t>で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鍛えられたキリストの手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それはそれは　逞しい手だ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Text Box 1">
            <a:extLst>
              <a:ext uri="{FF2B5EF4-FFF2-40B4-BE49-F238E27FC236}">
                <a16:creationId xmlns:a16="http://schemas.microsoft.com/office/drawing/2014/main" id="{F85DC28D-7031-A928-9224-77F62E66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かなづちとつるはしで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29763" name="Text Box 2">
            <a:extLst>
              <a:ext uri="{FF2B5EF4-FFF2-40B4-BE49-F238E27FC236}">
                <a16:creationId xmlns:a16="http://schemas.microsoft.com/office/drawing/2014/main" id="{37634AD1-13A6-4BA9-19CF-3148BBC1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死に打ち勝って甦られた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キリストの手が愛の手が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私をがっしりと　つかんでいる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Text Box 1">
            <a:extLst>
              <a:ext uri="{FF2B5EF4-FFF2-40B4-BE49-F238E27FC236}">
                <a16:creationId xmlns:a16="http://schemas.microsoft.com/office/drawing/2014/main" id="{4760ABA7-DE2E-098E-80F4-5BEA6053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かなづちとつるはしで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31811" name="Text Box 2">
            <a:extLst>
              <a:ext uri="{FF2B5EF4-FFF2-40B4-BE49-F238E27FC236}">
                <a16:creationId xmlns:a16="http://schemas.microsoft.com/office/drawing/2014/main" id="{F993FD25-BAB1-272B-5B4D-047F98C8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②沈みかけるペテロを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抱き止めたキリストの手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それはそれは　温かい手だ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Text Box 1">
            <a:extLst>
              <a:ext uri="{FF2B5EF4-FFF2-40B4-BE49-F238E27FC236}">
                <a16:creationId xmlns:a16="http://schemas.microsoft.com/office/drawing/2014/main" id="{ECA7499A-9613-9A75-2932-387511BBA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かなづちとつるはしで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33859" name="Text Box 2">
            <a:extLst>
              <a:ext uri="{FF2B5EF4-FFF2-40B4-BE49-F238E27FC236}">
                <a16:creationId xmlns:a16="http://schemas.microsoft.com/office/drawing/2014/main" id="{2C60DEF3-C585-02CA-000B-F3899351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死に打ち勝って甦られた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キリストの手が愛の手が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私をがっしりと　つかんでいる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Text Box 1">
            <a:extLst>
              <a:ext uri="{FF2B5EF4-FFF2-40B4-BE49-F238E27FC236}">
                <a16:creationId xmlns:a16="http://schemas.microsoft.com/office/drawing/2014/main" id="{8A3C9177-BB6B-01B7-9AED-7DC338E0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かなづちとつるはしで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35907" name="Text Box 2">
            <a:extLst>
              <a:ext uri="{FF2B5EF4-FFF2-40B4-BE49-F238E27FC236}">
                <a16:creationId xmlns:a16="http://schemas.microsoft.com/office/drawing/2014/main" id="{7D0AB694-4F70-2FAA-0F36-A7F92626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③十字架にかかられて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釘で裂けたキリストの手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それはそれは　贖</a:t>
            </a:r>
            <a:r>
              <a:rPr lang="ja-JP" altLang="ja-JP" sz="2400">
                <a:latin typeface="ＭＳ Ｐゴシック" panose="020B0600070205080204" pitchFamily="50" charset="-128"/>
              </a:rPr>
              <a:t>(あがな)</a:t>
            </a:r>
            <a:r>
              <a:rPr lang="ja-JP" altLang="ja-JP" sz="4400">
                <a:latin typeface="ＭＳ Ｐゴシック" panose="020B0600070205080204" pitchFamily="50" charset="-128"/>
              </a:rPr>
              <a:t>いの手だ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>
            <a:extLst>
              <a:ext uri="{FF2B5EF4-FFF2-40B4-BE49-F238E27FC236}">
                <a16:creationId xmlns:a16="http://schemas.microsoft.com/office/drawing/2014/main" id="{7F508BCB-D300-F6BE-23DD-615B5F06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聖３０９　まけやたねをあしたはやく</a:t>
            </a:r>
          </a:p>
        </p:txBody>
      </p:sp>
      <p:sp>
        <p:nvSpPr>
          <p:cNvPr id="103427" name="Text Box 2">
            <a:extLst>
              <a:ext uri="{FF2B5EF4-FFF2-40B4-BE49-F238E27FC236}">
                <a16:creationId xmlns:a16="http://schemas.microsoft.com/office/drawing/2014/main" id="{F301FD94-EF0E-B7F6-A7A6-50930A58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②蒔けや種を昼になおも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 蒔けや神の御言葉を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時来たりて刈り入るる日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 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Text Box 1">
            <a:extLst>
              <a:ext uri="{FF2B5EF4-FFF2-40B4-BE49-F238E27FC236}">
                <a16:creationId xmlns:a16="http://schemas.microsoft.com/office/drawing/2014/main" id="{29B6F082-7788-52F0-7C5B-0A48DE1F3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かなづちとつるはしで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37955" name="Text Box 2">
            <a:extLst>
              <a:ext uri="{FF2B5EF4-FFF2-40B4-BE49-F238E27FC236}">
                <a16:creationId xmlns:a16="http://schemas.microsoft.com/office/drawing/2014/main" id="{7CD20498-6A08-5ECD-6E58-4D3E0CE97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死に打ち勝って甦られた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キリストの手が愛の手が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私をがっしりと　つかんでいる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Text Box 1">
            <a:extLst>
              <a:ext uri="{FF2B5EF4-FFF2-40B4-BE49-F238E27FC236}">
                <a16:creationId xmlns:a16="http://schemas.microsoft.com/office/drawing/2014/main" id="{BB094378-378C-9F82-96F0-4EC78B7B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かなづちとつるはしで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40003" name="Text Box 2">
            <a:extLst>
              <a:ext uri="{FF2B5EF4-FFF2-40B4-BE49-F238E27FC236}">
                <a16:creationId xmlns:a16="http://schemas.microsoft.com/office/drawing/2014/main" id="{14243B29-714F-3846-C443-15711C285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④罪で苦しむ者に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さし出されたキリストの手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それはそれは　執り成しの手だ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Text Box 1">
            <a:extLst>
              <a:ext uri="{FF2B5EF4-FFF2-40B4-BE49-F238E27FC236}">
                <a16:creationId xmlns:a16="http://schemas.microsoft.com/office/drawing/2014/main" id="{9A77720F-D467-7EB2-54B6-2B148FCF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聖３８９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かなづちとつるはしで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42051" name="Text Box 2">
            <a:extLst>
              <a:ext uri="{FF2B5EF4-FFF2-40B4-BE49-F238E27FC236}">
                <a16:creationId xmlns:a16="http://schemas.microsoft.com/office/drawing/2014/main" id="{5717F14D-6D7A-D29F-B4FA-C753ADA8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死に打ち勝って甦られた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キリストの手が愛の手が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私をがっしりと　つかんでいる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Text Box 1">
            <a:extLst>
              <a:ext uri="{FF2B5EF4-FFF2-40B4-BE49-F238E27FC236}">
                <a16:creationId xmlns:a16="http://schemas.microsoft.com/office/drawing/2014/main" id="{45C3796E-C322-ED8B-8690-539598C5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聖３９０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わたし心をうち捨てて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44099" name="Text Box 2">
            <a:extLst>
              <a:ext uri="{FF2B5EF4-FFF2-40B4-BE49-F238E27FC236}">
                <a16:creationId xmlns:a16="http://schemas.microsoft.com/office/drawing/2014/main" id="{187AAB3E-4D09-98DC-3E3D-C7DD80C76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 私心</a:t>
            </a:r>
            <a:r>
              <a:rPr lang="ja-JP" altLang="ja-JP" sz="2400">
                <a:latin typeface="ＭＳ Ｐゴシック" panose="020B0600070205080204" pitchFamily="50" charset="-128"/>
              </a:rPr>
              <a:t>（わたしごころ）</a:t>
            </a:r>
            <a:r>
              <a:rPr lang="ja-JP" altLang="ja-JP" sz="4400">
                <a:latin typeface="ＭＳ Ｐゴシック" panose="020B0600070205080204" pitchFamily="50" charset="-128"/>
              </a:rPr>
              <a:t>をうち捨てて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隣の人を愛せよと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主が教えたもう　その愛を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倣</a:t>
            </a:r>
            <a:r>
              <a:rPr lang="ja-JP" altLang="ja-JP" sz="2400">
                <a:latin typeface="ＭＳ Ｐゴシック" panose="020B0600070205080204" pitchFamily="50" charset="-128"/>
              </a:rPr>
              <a:t>(なら)</a:t>
            </a:r>
            <a:r>
              <a:rPr lang="ja-JP" altLang="ja-JP" sz="4400">
                <a:latin typeface="ＭＳ Ｐゴシック" panose="020B0600070205080204" pitchFamily="50" charset="-128"/>
              </a:rPr>
              <a:t>いて進む志</a:t>
            </a:r>
            <a:r>
              <a:rPr lang="ja-JP" altLang="ja-JP" sz="2400">
                <a:latin typeface="ＭＳ Ｐゴシック" panose="020B0600070205080204" pitchFamily="50" charset="-128"/>
              </a:rPr>
              <a:t>（こころざし）</a:t>
            </a: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いよよ望みて祈るなり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ext Box 1">
            <a:extLst>
              <a:ext uri="{FF2B5EF4-FFF2-40B4-BE49-F238E27FC236}">
                <a16:creationId xmlns:a16="http://schemas.microsoft.com/office/drawing/2014/main" id="{8D59EEE6-96B4-4696-0A7F-32D25250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聖３９０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わたし心をうち捨てて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46147" name="Text Box 2">
            <a:extLst>
              <a:ext uri="{FF2B5EF4-FFF2-40B4-BE49-F238E27FC236}">
                <a16:creationId xmlns:a16="http://schemas.microsoft.com/office/drawing/2014/main" id="{D0D4412D-BB9A-B507-9975-1AC7DE6F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  <p:sp>
        <p:nvSpPr>
          <p:cNvPr id="646148" name="Text Box 3">
            <a:extLst>
              <a:ext uri="{FF2B5EF4-FFF2-40B4-BE49-F238E27FC236}">
                <a16:creationId xmlns:a16="http://schemas.microsoft.com/office/drawing/2014/main" id="{01A32E19-9CB4-C328-640B-4249127CF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966788"/>
            <a:ext cx="72580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今宵 月澄み　心爽やか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切に求める　ひたむきな愛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Text Box 1">
            <a:extLst>
              <a:ext uri="{FF2B5EF4-FFF2-40B4-BE49-F238E27FC236}">
                <a16:creationId xmlns:a16="http://schemas.microsoft.com/office/drawing/2014/main" id="{D30EDC1B-6917-40F7-58B3-F319B8C1C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聖３９０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わたし心をうち捨てて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48195" name="Text Box 2">
            <a:extLst>
              <a:ext uri="{FF2B5EF4-FFF2-40B4-BE49-F238E27FC236}">
                <a16:creationId xmlns:a16="http://schemas.microsoft.com/office/drawing/2014/main" id="{B66A2242-2C09-280B-D712-9ABDA006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陰日向</a:t>
            </a:r>
            <a:r>
              <a:rPr lang="ja-JP" altLang="ja-JP" sz="2400">
                <a:latin typeface="ＭＳ Ｐゴシック" panose="020B0600070205080204" pitchFamily="50" charset="-128"/>
              </a:rPr>
              <a:t>（かげひなた）</a:t>
            </a:r>
            <a:r>
              <a:rPr lang="ja-JP" altLang="ja-JP" sz="4400">
                <a:latin typeface="ＭＳ Ｐゴシック" panose="020B0600070205080204" pitchFamily="50" charset="-128"/>
              </a:rPr>
              <a:t>なく大らかに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人に仕える愛こそを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主が求めたもう　その愛に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いのちをかけて進むため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いよよ励みて祈るなり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ext Box 1">
            <a:extLst>
              <a:ext uri="{FF2B5EF4-FFF2-40B4-BE49-F238E27FC236}">
                <a16:creationId xmlns:a16="http://schemas.microsoft.com/office/drawing/2014/main" id="{C3DE4C37-3752-A4C5-3038-BA9417C74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聖３９０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わたし心をうち捨てて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50243" name="Text Box 2">
            <a:extLst>
              <a:ext uri="{FF2B5EF4-FFF2-40B4-BE49-F238E27FC236}">
                <a16:creationId xmlns:a16="http://schemas.microsoft.com/office/drawing/2014/main" id="{C9EEEB2A-AFAD-B3D3-B502-92BEE171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  <p:sp>
        <p:nvSpPr>
          <p:cNvPr id="650244" name="Text Box 3">
            <a:extLst>
              <a:ext uri="{FF2B5EF4-FFF2-40B4-BE49-F238E27FC236}">
                <a16:creationId xmlns:a16="http://schemas.microsoft.com/office/drawing/2014/main" id="{067426E3-CF85-4616-A11A-D5C8C1E7B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966788"/>
            <a:ext cx="72580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今宵 月澄み　心爽やか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切に求める　ひたむきな愛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Text Box 1">
            <a:extLst>
              <a:ext uri="{FF2B5EF4-FFF2-40B4-BE49-F238E27FC236}">
                <a16:creationId xmlns:a16="http://schemas.microsoft.com/office/drawing/2014/main" id="{30D2C06F-768D-86D5-166E-50BAEFEE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聖３９０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わたし心をうち捨てて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52291" name="Text Box 2">
            <a:extLst>
              <a:ext uri="{FF2B5EF4-FFF2-40B4-BE49-F238E27FC236}">
                <a16:creationId xmlns:a16="http://schemas.microsoft.com/office/drawing/2014/main" id="{94EEE10C-3C79-ADF7-F7C2-31F1515A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御弟子の足を洗いつつ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愛する道を示したもう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主の慈しみを　思いだせ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高ぶりを捨て謙</a:t>
            </a:r>
            <a:r>
              <a:rPr lang="ja-JP" altLang="ja-JP" sz="2400">
                <a:latin typeface="ＭＳ Ｐゴシック" panose="020B0600070205080204" pitchFamily="50" charset="-128"/>
              </a:rPr>
              <a:t>(へりくだ)</a:t>
            </a:r>
            <a:r>
              <a:rPr lang="ja-JP" altLang="ja-JP" sz="4400">
                <a:latin typeface="ＭＳ Ｐゴシック" panose="020B0600070205080204" pitchFamily="50" charset="-128"/>
              </a:rPr>
              <a:t>り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いよよ努めて祈るなり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Text Box 1">
            <a:extLst>
              <a:ext uri="{FF2B5EF4-FFF2-40B4-BE49-F238E27FC236}">
                <a16:creationId xmlns:a16="http://schemas.microsoft.com/office/drawing/2014/main" id="{70FF384B-0CF2-F853-0329-4150B005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聖３９０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　　わたし心をうち捨てて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54339" name="Text Box 2">
            <a:extLst>
              <a:ext uri="{FF2B5EF4-FFF2-40B4-BE49-F238E27FC236}">
                <a16:creationId xmlns:a16="http://schemas.microsoft.com/office/drawing/2014/main" id="{15DB2CAE-22CC-8D45-A2D4-8867B2488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  <p:sp>
        <p:nvSpPr>
          <p:cNvPr id="654340" name="Text Box 3">
            <a:extLst>
              <a:ext uri="{FF2B5EF4-FFF2-40B4-BE49-F238E27FC236}">
                <a16:creationId xmlns:a16="http://schemas.microsoft.com/office/drawing/2014/main" id="{D4E6EFA9-8BA8-F0E7-3BC2-26E4DA85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966788"/>
            <a:ext cx="72580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今宵 月澄み　心爽やか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切に求める　ひたむきな愛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Text Box 1">
            <a:extLst>
              <a:ext uri="{FF2B5EF4-FFF2-40B4-BE49-F238E27FC236}">
                <a16:creationId xmlns:a16="http://schemas.microsoft.com/office/drawing/2014/main" id="{BE2789D7-8590-2D57-2967-DAA1983F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4463"/>
            <a:ext cx="7632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聖３９</a:t>
            </a:r>
            <a:r>
              <a:rPr lang="en-US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1　　</a:t>
            </a:r>
            <a:r>
              <a:rPr lang="ja-JP" altLang="ja-JP" sz="2800">
                <a:solidFill>
                  <a:srgbClr val="FFFF00"/>
                </a:solidFill>
                <a:latin typeface="HG丸ｺﾞｼｯｸM-PRO" pitchFamily="48" charset="-128"/>
                <a:ea typeface="HG丸ｺﾞｼｯｸM-PRO" pitchFamily="48" charset="-128"/>
              </a:rPr>
              <a:t>神はけがれたる世びとのため</a:t>
            </a:r>
            <a:r>
              <a:rPr lang="ja-JP" altLang="ja-JP" sz="25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　</a:t>
            </a:r>
          </a:p>
        </p:txBody>
      </p:sp>
      <p:sp>
        <p:nvSpPr>
          <p:cNvPr id="656387" name="Text Box 2">
            <a:extLst>
              <a:ext uri="{FF2B5EF4-FFF2-40B4-BE49-F238E27FC236}">
                <a16:creationId xmlns:a16="http://schemas.microsoft.com/office/drawing/2014/main" id="{966424E0-DF84-68D0-FA04-0ED583CE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74613"/>
            <a:ext cx="946785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 神は汚れたる　世人のため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  <a:r>
              <a:rPr lang="ja-JP" altLang="en-US" sz="4400"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latin typeface="ＭＳ Ｐゴシック" panose="020B0600070205080204" pitchFamily="50" charset="-128"/>
              </a:rPr>
              <a:t>御ひとり子さえも　地にくだしぬ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en-US" sz="4400"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latin typeface="ＭＳ Ｐゴシック" panose="020B0600070205080204" pitchFamily="50" charset="-128"/>
              </a:rPr>
              <a:t>　いかなる奇</a:t>
            </a:r>
            <a:r>
              <a:rPr lang="ja-JP" altLang="ja-JP" sz="2400">
                <a:latin typeface="ＭＳ Ｐゴシック" panose="020B0600070205080204" pitchFamily="50" charset="-128"/>
              </a:rPr>
              <a:t>(くす)</a:t>
            </a:r>
            <a:r>
              <a:rPr lang="ja-JP" altLang="ja-JP" sz="4400">
                <a:latin typeface="ＭＳ Ｐゴシック" panose="020B0600070205080204" pitchFamily="50" charset="-128"/>
              </a:rPr>
              <a:t>しき　愛ぞ！愛ぞ！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  <a:r>
              <a:rPr lang="ja-JP" altLang="en-US" sz="4400"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latin typeface="ＭＳ Ｐゴシック" panose="020B0600070205080204" pitchFamily="50" charset="-128"/>
              </a:rPr>
              <a:t>汚れし我が身を　聖くすとは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97BFC372-8EA3-3CAD-2660-902B4581B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5900"/>
            <a:ext cx="5181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聖３００　主よわがいのち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ja-JP" altLang="ja-JP" sz="2800">
              <a:solidFill>
                <a:srgbClr val="FFFF00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49C8E741-61FF-731F-DD08-CBA3E6F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0"/>
            <a:ext cx="9720263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③</a:t>
            </a:r>
            <a:r>
              <a:rPr lang="ja-JP" altLang="ja-JP" sz="4400"/>
              <a:t>主よ我が意思を　汝</a:t>
            </a:r>
            <a:r>
              <a:rPr lang="ja-JP" altLang="ja-JP" sz="2600"/>
              <a:t>(な)</a:t>
            </a:r>
            <a:r>
              <a:rPr lang="ja-JP" altLang="ja-JP" sz="4400"/>
              <a:t>がものと成し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我が心をば　御座</a:t>
            </a:r>
            <a:r>
              <a:rPr lang="ja-JP" altLang="ja-JP" sz="2600"/>
              <a:t>(みくら)</a:t>
            </a:r>
            <a:r>
              <a:rPr lang="ja-JP" altLang="ja-JP" sz="4400"/>
              <a:t>と成して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統</a:t>
            </a:r>
            <a:r>
              <a:rPr lang="ja-JP" altLang="ja-JP" sz="2600"/>
              <a:t>(す)</a:t>
            </a:r>
            <a:r>
              <a:rPr lang="ja-JP" altLang="ja-JP" sz="4400"/>
              <a:t>べさせ給え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>
            <a:extLst>
              <a:ext uri="{FF2B5EF4-FFF2-40B4-BE49-F238E27FC236}">
                <a16:creationId xmlns:a16="http://schemas.microsoft.com/office/drawing/2014/main" id="{45F13703-9EDA-811A-FB9F-71A416055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聖３０９　まけやたねをあしたはやく</a:t>
            </a:r>
          </a:p>
        </p:txBody>
      </p:sp>
      <p:sp>
        <p:nvSpPr>
          <p:cNvPr id="105475" name="Text Box 2">
            <a:extLst>
              <a:ext uri="{FF2B5EF4-FFF2-40B4-BE49-F238E27FC236}">
                <a16:creationId xmlns:a16="http://schemas.microsoft.com/office/drawing/2014/main" id="{12D62CB2-EA92-F18B-926B-F39911E57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836613"/>
            <a:ext cx="78120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刈り入るる時来なば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刈り入るる時来なば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1">
            <a:extLst>
              <a:ext uri="{FF2B5EF4-FFF2-40B4-BE49-F238E27FC236}">
                <a16:creationId xmlns:a16="http://schemas.microsoft.com/office/drawing/2014/main" id="{DD354FA4-2400-403C-76E2-8BD7BFA3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0"/>
            <a:ext cx="6911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　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神はけがれたる世びとのため</a:t>
            </a:r>
          </a:p>
        </p:txBody>
      </p:sp>
      <p:sp>
        <p:nvSpPr>
          <p:cNvPr id="658435" name="Text Box 2">
            <a:extLst>
              <a:ext uri="{FF2B5EF4-FFF2-40B4-BE49-F238E27FC236}">
                <a16:creationId xmlns:a16="http://schemas.microsoft.com/office/drawing/2014/main" id="{D97BBA1B-2CBA-430C-ADAA-8239A276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71438"/>
            <a:ext cx="91440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甦りし主は　我がものなり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  <a:r>
              <a:rPr lang="ja-JP" altLang="en-US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彼の死によりて　我は生きぬ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いかなる奇しき　愛ぞ！愛ぞ！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汚れし我が身を　聖くすとは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1">
            <a:extLst>
              <a:ext uri="{FF2B5EF4-FFF2-40B4-BE49-F238E27FC236}">
                <a16:creationId xmlns:a16="http://schemas.microsoft.com/office/drawing/2014/main" id="{ECCA4D07-1B49-906E-F47C-3D2C7C8E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0"/>
            <a:ext cx="91440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愛は満ち足れる　日を送らせ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　罪の力より　我を守る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　いかなる奇しき　愛ぞ！愛ぞ！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latin typeface="ＭＳ Ｐゴシック" panose="020B0600070205080204" pitchFamily="50" charset="-128"/>
              </a:rPr>
              <a:t>　汚れし我が身を　聖くすとは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  <p:sp>
        <p:nvSpPr>
          <p:cNvPr id="660483" name="Text Box 2">
            <a:extLst>
              <a:ext uri="{FF2B5EF4-FFF2-40B4-BE49-F238E27FC236}">
                <a16:creationId xmlns:a16="http://schemas.microsoft.com/office/drawing/2014/main" id="{DB9613A1-BE8A-1C47-A359-A3BAFE6CB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71438"/>
            <a:ext cx="68405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　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神はけがれたる世びとのため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Text Box 1">
            <a:extLst>
              <a:ext uri="{FF2B5EF4-FFF2-40B4-BE49-F238E27FC236}">
                <a16:creationId xmlns:a16="http://schemas.microsoft.com/office/drawing/2014/main" id="{510CE52A-C0F9-C86F-4B06-CD7C6FAE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0"/>
            <a:ext cx="66817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　神は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けがれたる世びとのため</a:t>
            </a:r>
          </a:p>
        </p:txBody>
      </p:sp>
      <p:sp>
        <p:nvSpPr>
          <p:cNvPr id="358403" name="Text Box 2">
            <a:extLst>
              <a:ext uri="{FF2B5EF4-FFF2-40B4-BE49-F238E27FC236}">
                <a16:creationId xmlns:a16="http://schemas.microsoft.com/office/drawing/2014/main" id="{C57D120D-3DC6-55FF-A59B-7FC9D1B3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4213" y="60325"/>
            <a:ext cx="9899651" cy="4259263"/>
          </a:xfrm>
          <a:prstGeom prst="rect">
            <a:avLst/>
          </a:prstGeom>
          <a:noFill/>
          <a:ln>
            <a:noFill/>
          </a:ln>
          <a:effectLst/>
        </p:spPr>
        <p:txBody>
          <a:bodyPr lIns="738000" tIns="730800" rIns="90000" bIns="46800"/>
          <a:lstStyle>
            <a:lvl1pPr marL="342900" indent="-33655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en-US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満ち足れるのみか　栄えの日を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 spc="-15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待つ身とは</a:t>
            </a:r>
            <a:r>
              <a:rPr lang="ja-JP" altLang="en-US" sz="4400" spc="-15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な</a:t>
            </a:r>
            <a:r>
              <a:rPr lang="ja-JP" altLang="ja-JP" sz="4400" spc="-15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りぬ　幸</a:t>
            </a:r>
            <a:r>
              <a:rPr lang="en-US" altLang="ja-JP" sz="3200" spc="-15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en-US" sz="3200" spc="-15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さち</a:t>
            </a:r>
            <a:r>
              <a:rPr lang="en-US" altLang="ja-JP" sz="3200" spc="-15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 spc="-15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なるかな！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en-US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　いかなる奇しき　愛ぞ！愛ぞ！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汚れし我が身を　聖くすとは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1">
            <a:extLst>
              <a:ext uri="{FF2B5EF4-FFF2-40B4-BE49-F238E27FC236}">
                <a16:creationId xmlns:a16="http://schemas.microsoft.com/office/drawing/2014/main" id="{A928B7E0-E031-74BE-7228-26D0EB24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60325"/>
            <a:ext cx="6877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　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神はけがれたる世びとのため</a:t>
            </a:r>
          </a:p>
        </p:txBody>
      </p:sp>
      <p:sp>
        <p:nvSpPr>
          <p:cNvPr id="664579" name="Text Box 2">
            <a:extLst>
              <a:ext uri="{FF2B5EF4-FFF2-40B4-BE49-F238E27FC236}">
                <a16:creationId xmlns:a16="http://schemas.microsoft.com/office/drawing/2014/main" id="{FECE0065-A775-FA99-B595-B9BCB1C8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144463"/>
            <a:ext cx="910907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⑤贖われし者　主を知る者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いざ讃えまつらん　われらの主を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いかなる奇しき　愛ぞ！愛ぞ！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汚れし我が身を　聖くすとは</a:t>
            </a:r>
          </a:p>
          <a:p>
            <a:pPr algn="ctr"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algn="ctr"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1">
            <a:extLst>
              <a:ext uri="{FF2B5EF4-FFF2-40B4-BE49-F238E27FC236}">
                <a16:creationId xmlns:a16="http://schemas.microsoft.com/office/drawing/2014/main" id="{E1F05C2B-F259-E1AC-6E41-2B1C2F7E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0"/>
            <a:ext cx="533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聖３９２　神はひとり子を</a:t>
            </a:r>
          </a:p>
        </p:txBody>
      </p:sp>
      <p:sp>
        <p:nvSpPr>
          <p:cNvPr id="666627" name="Text Box 2">
            <a:extLst>
              <a:ext uri="{FF2B5EF4-FFF2-40B4-BE49-F238E27FC236}">
                <a16:creationId xmlns:a16="http://schemas.microsoft.com/office/drawing/2014/main" id="{3606E927-3073-0EF6-E04C-B9E813EE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神は独り子を　賜うほどに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世人を愛したもう　神は愛なり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ああ神は愛なり　汚れ果てし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我さえ愛したもう　神は愛なり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1">
            <a:extLst>
              <a:ext uri="{FF2B5EF4-FFF2-40B4-BE49-F238E27FC236}">
                <a16:creationId xmlns:a16="http://schemas.microsoft.com/office/drawing/2014/main" id="{1A6527C7-4E96-DB03-6400-D7780E56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0"/>
            <a:ext cx="533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聖３９２　神はひとり子を</a:t>
            </a:r>
          </a:p>
        </p:txBody>
      </p:sp>
      <p:sp>
        <p:nvSpPr>
          <p:cNvPr id="668675" name="Text Box 2">
            <a:extLst>
              <a:ext uri="{FF2B5EF4-FFF2-40B4-BE49-F238E27FC236}">
                <a16:creationId xmlns:a16="http://schemas.microsoft.com/office/drawing/2014/main" id="{377057F7-D13E-7D6F-F532-6DE71DD8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罪をば犯して　神に背き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敵対</a:t>
            </a:r>
            <a:r>
              <a:rPr lang="ja-JP" altLang="ja-JP" sz="2400">
                <a:latin typeface="ＭＳ Ｐゴシック" panose="020B0600070205080204" pitchFamily="50" charset="-128"/>
              </a:rPr>
              <a:t>(てきと)</a:t>
            </a:r>
            <a:r>
              <a:rPr lang="ja-JP" altLang="ja-JP" sz="4400">
                <a:latin typeface="ＭＳ Ｐゴシック" panose="020B0600070205080204" pitchFamily="50" charset="-128"/>
              </a:rPr>
              <a:t>う我さえ　なお愛したもう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ああ神は愛なり　汚れ果てし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我さえ愛したもう　神は愛なり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Text Box 1">
            <a:extLst>
              <a:ext uri="{FF2B5EF4-FFF2-40B4-BE49-F238E27FC236}">
                <a16:creationId xmlns:a16="http://schemas.microsoft.com/office/drawing/2014/main" id="{8826CA43-5504-4EBD-4824-2990F6239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聖３９２　神はひとり子を</a:t>
            </a:r>
          </a:p>
        </p:txBody>
      </p:sp>
      <p:sp>
        <p:nvSpPr>
          <p:cNvPr id="670723" name="Text Box 2">
            <a:extLst>
              <a:ext uri="{FF2B5EF4-FFF2-40B4-BE49-F238E27FC236}">
                <a16:creationId xmlns:a16="http://schemas.microsoft.com/office/drawing/2014/main" id="{3BD0ABCB-69AB-9180-802B-ACC1B5E2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罪赦さんために　我に代わり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イェス君十字架に　死に給えり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ああ神は愛なり　汚れ果てし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我さえ愛したもう　神は愛なり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1">
            <a:extLst>
              <a:ext uri="{FF2B5EF4-FFF2-40B4-BE49-F238E27FC236}">
                <a16:creationId xmlns:a16="http://schemas.microsoft.com/office/drawing/2014/main" id="{4557EF74-5C6A-1623-88CF-1A8E061C1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聖３９２　神はひとり子を</a:t>
            </a:r>
          </a:p>
        </p:txBody>
      </p:sp>
      <p:sp>
        <p:nvSpPr>
          <p:cNvPr id="672771" name="Text Box 2">
            <a:extLst>
              <a:ext uri="{FF2B5EF4-FFF2-40B4-BE49-F238E27FC236}">
                <a16:creationId xmlns:a16="http://schemas.microsoft.com/office/drawing/2014/main" id="{A18E6516-7ADC-282B-33AA-BC172F92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いざ疾</a:t>
            </a:r>
            <a:r>
              <a:rPr lang="ja-JP" altLang="ja-JP" sz="2400">
                <a:latin typeface="ＭＳ Ｐゴシック" panose="020B0600070205080204" pitchFamily="50" charset="-128"/>
              </a:rPr>
              <a:t>(と)</a:t>
            </a:r>
            <a:r>
              <a:rPr lang="ja-JP" altLang="ja-JP" sz="4400">
                <a:latin typeface="ＭＳ Ｐゴシック" panose="020B0600070205080204" pitchFamily="50" charset="-128"/>
              </a:rPr>
              <a:t>く来たりて　神の愛に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が身を委ねよ　救わるべし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ああ神は愛なり　汚れ果てし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我さえ愛したもう　神は愛なり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1">
            <a:extLst>
              <a:ext uri="{FF2B5EF4-FFF2-40B4-BE49-F238E27FC236}">
                <a16:creationId xmlns:a16="http://schemas.microsoft.com/office/drawing/2014/main" id="{61CD8E84-03F7-6AC2-BB32-B75AA141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聖３９３　ここにまことの愛あり</a:t>
            </a:r>
          </a:p>
        </p:txBody>
      </p:sp>
      <p:sp>
        <p:nvSpPr>
          <p:cNvPr id="674819" name="Text Box 2">
            <a:extLst>
              <a:ext uri="{FF2B5EF4-FFF2-40B4-BE49-F238E27FC236}">
                <a16:creationId xmlns:a16="http://schemas.microsoft.com/office/drawing/2014/main" id="{74E9A7BE-8BE3-4305-249E-FB3DB9A5F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911225"/>
            <a:ext cx="94488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 </a:t>
            </a:r>
            <a:r>
              <a:rPr lang="ja-JP" altLang="ja-JP" sz="4400">
                <a:latin typeface="ＭＳ Ｐゴシック" panose="020B0600070205080204" pitchFamily="50" charset="-128"/>
              </a:rPr>
              <a:t>ここにまことの　愛あり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　世にも尊き　愛なり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　こは実</a:t>
            </a:r>
            <a:r>
              <a:rPr lang="ja-JP" altLang="ja-JP" sz="2400">
                <a:latin typeface="ＭＳ Ｐゴシック" panose="020B0600070205080204" pitchFamily="50" charset="-128"/>
              </a:rPr>
              <a:t>(げ)</a:t>
            </a:r>
            <a:r>
              <a:rPr lang="ja-JP" altLang="ja-JP" sz="4400">
                <a:latin typeface="ＭＳ Ｐゴシック" panose="020B0600070205080204" pitchFamily="50" charset="-128"/>
              </a:rPr>
              <a:t>にまことの　友にて在</a:t>
            </a:r>
            <a:r>
              <a:rPr lang="ja-JP" altLang="ja-JP" sz="2400">
                <a:latin typeface="ＭＳ Ｐゴシック" panose="020B0600070205080204" pitchFamily="50" charset="-128"/>
              </a:rPr>
              <a:t>(ましま)</a:t>
            </a:r>
            <a:r>
              <a:rPr lang="ja-JP" altLang="ja-JP" sz="4400">
                <a:latin typeface="ＭＳ Ｐゴシック" panose="020B0600070205080204" pitchFamily="50" charset="-128"/>
              </a:rPr>
              <a:t>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恵みある主の　愛なり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1">
            <a:extLst>
              <a:ext uri="{FF2B5EF4-FFF2-40B4-BE49-F238E27FC236}">
                <a16:creationId xmlns:a16="http://schemas.microsoft.com/office/drawing/2014/main" id="{65BBE58F-9540-76D0-DA3B-448EA461F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聖３９３　ここにまことの愛あり</a:t>
            </a:r>
          </a:p>
        </p:txBody>
      </p:sp>
      <p:sp>
        <p:nvSpPr>
          <p:cNvPr id="676867" name="Text Box 2">
            <a:extLst>
              <a:ext uri="{FF2B5EF4-FFF2-40B4-BE49-F238E27FC236}">
                <a16:creationId xmlns:a16="http://schemas.microsoft.com/office/drawing/2014/main" id="{EE553687-72FE-723F-3C50-FAD8CE5E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787400"/>
            <a:ext cx="8278812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 </a:t>
            </a:r>
            <a:r>
              <a:rPr lang="ja-JP" altLang="ja-JP" sz="4400">
                <a:latin typeface="ＭＳ Ｐゴシック" panose="020B0600070205080204" pitchFamily="50" charset="-128"/>
              </a:rPr>
              <a:t> これぞ汚れし　我をも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救い聖きよむる　愛なる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我がため血潮を　流させ給いし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類</a:t>
            </a:r>
            <a:r>
              <a:rPr lang="ja-JP" altLang="ja-JP" sz="2400">
                <a:latin typeface="ＭＳ Ｐゴシック" panose="020B0600070205080204" pitchFamily="50" charset="-128"/>
              </a:rPr>
              <a:t>(たぐい)</a:t>
            </a:r>
            <a:r>
              <a:rPr lang="ja-JP" altLang="ja-JP" sz="4400">
                <a:latin typeface="ＭＳ Ｐゴシック" panose="020B0600070205080204" pitchFamily="50" charset="-128"/>
              </a:rPr>
              <a:t>なき主の　愛なり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1ACC8413-F972-7242-FCB7-B8FE0CA24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聖３０９　まけやたねをあしたはやく</a:t>
            </a: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CA173697-BD9E-7264-C595-1A1CCCF4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③種携たずさえ涙流し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 いで行けども帰る時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抱えきれぬ束のゆえに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 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Text Box 1">
            <a:extLst>
              <a:ext uri="{FF2B5EF4-FFF2-40B4-BE49-F238E27FC236}">
                <a16:creationId xmlns:a16="http://schemas.microsoft.com/office/drawing/2014/main" id="{79CC5BBD-13F2-CF27-816D-58AE9D96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聖３９３　ここにまことの愛あり</a:t>
            </a:r>
          </a:p>
        </p:txBody>
      </p:sp>
      <p:sp>
        <p:nvSpPr>
          <p:cNvPr id="678915" name="Text Box 2">
            <a:extLst>
              <a:ext uri="{FF2B5EF4-FFF2-40B4-BE49-F238E27FC236}">
                <a16:creationId xmlns:a16="http://schemas.microsoft.com/office/drawing/2014/main" id="{CC7ED702-5C67-25AF-AFC3-2E596534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890588"/>
            <a:ext cx="7775575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③友忘るる日　ありとも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親も捨つる夜　ありとも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必ず見捨てず　顧みたもうなり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いかに妙</a:t>
            </a:r>
            <a:r>
              <a:rPr lang="en-US" altLang="ja-JP" sz="2400">
                <a:latin typeface="ＭＳ Ｐゴシック" panose="020B0600070205080204" pitchFamily="50" charset="-128"/>
              </a:rPr>
              <a:t>(たえ)</a:t>
            </a:r>
            <a:r>
              <a:rPr lang="en-US" altLang="ja-JP" sz="4400">
                <a:latin typeface="ＭＳ Ｐゴシック" panose="020B0600070205080204" pitchFamily="50" charset="-128"/>
              </a:rPr>
              <a:t>なる　愛ぞや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1">
            <a:extLst>
              <a:ext uri="{FF2B5EF4-FFF2-40B4-BE49-F238E27FC236}">
                <a16:creationId xmlns:a16="http://schemas.microsoft.com/office/drawing/2014/main" id="{672E2B50-2F04-F4AA-751D-C4B5C4B25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聖３９３　ここにまことの愛あり</a:t>
            </a:r>
          </a:p>
        </p:txBody>
      </p:sp>
      <p:sp>
        <p:nvSpPr>
          <p:cNvPr id="680963" name="Text Box 2">
            <a:extLst>
              <a:ext uri="{FF2B5EF4-FFF2-40B4-BE49-F238E27FC236}">
                <a16:creationId xmlns:a16="http://schemas.microsoft.com/office/drawing/2014/main" id="{72134579-5491-5C3A-7917-BBC833D0C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911225"/>
            <a:ext cx="9170987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 </a:t>
            </a:r>
            <a:r>
              <a:rPr lang="ja-JP" altLang="ja-JP" sz="4400">
                <a:latin typeface="ＭＳ Ｐゴシック" panose="020B0600070205080204" pitchFamily="50" charset="-128"/>
              </a:rPr>
              <a:t>暗き闇夜も　何かは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深き流れも　何かは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この良き友にぞ　すがりてゆかばや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いかにほむべき　愛ぞや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1">
            <a:extLst>
              <a:ext uri="{FF2B5EF4-FFF2-40B4-BE49-F238E27FC236}">
                <a16:creationId xmlns:a16="http://schemas.microsoft.com/office/drawing/2014/main" id="{BD7BF64D-456A-1811-8826-8A83B130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聖３９４　ひとりのみ子を　　</a:t>
            </a:r>
          </a:p>
        </p:txBody>
      </p:sp>
      <p:sp>
        <p:nvSpPr>
          <p:cNvPr id="683011" name="Text Box 2">
            <a:extLst>
              <a:ext uri="{FF2B5EF4-FFF2-40B4-BE49-F238E27FC236}">
                <a16:creationId xmlns:a16="http://schemas.microsoft.com/office/drawing/2014/main" id="{9805C84C-1825-B3AE-5735-2851B62AF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/>
              <a:t>①</a:t>
            </a:r>
            <a:r>
              <a:rPr lang="ja-JP" altLang="ja-JP" sz="4400"/>
              <a:t> 独りの御子を　賜いしほどに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 神は世人を　慈しみたもう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 かかる恵みの　父をも知らで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 長く闇路に　我は迷えリ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1">
            <a:extLst>
              <a:ext uri="{FF2B5EF4-FFF2-40B4-BE49-F238E27FC236}">
                <a16:creationId xmlns:a16="http://schemas.microsoft.com/office/drawing/2014/main" id="{5AC56AC4-3485-C98F-CC51-BBACCE37D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聖３９４　ひとりの御子を　　</a:t>
            </a:r>
          </a:p>
        </p:txBody>
      </p:sp>
      <p:sp>
        <p:nvSpPr>
          <p:cNvPr id="685059" name="Text Box 2">
            <a:extLst>
              <a:ext uri="{FF2B5EF4-FFF2-40B4-BE49-F238E27FC236}">
                <a16:creationId xmlns:a16="http://schemas.microsoft.com/office/drawing/2014/main" id="{E8C20CD7-BB5C-5593-98C0-3AAC1F93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4248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/>
              <a:t>②罪多きところ　恵みも勝る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/>
              <a:t>　主はさ迷える　我があと訪ね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/>
              <a:t>　「帰れ我が子よ　帰れ我が子」と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/>
              <a:t>　愛の御手もて　招き給えリ</a:t>
            </a:r>
            <a:r>
              <a:rPr lang="ja-JP" altLang="ja-JP" sz="4400"/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">
            <a:extLst>
              <a:ext uri="{FF2B5EF4-FFF2-40B4-BE49-F238E27FC236}">
                <a16:creationId xmlns:a16="http://schemas.microsoft.com/office/drawing/2014/main" id="{BAF37BC5-DF72-AEB9-2C01-36152D1C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-609600"/>
            <a:ext cx="9372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聖３９４　ひとりの御子を</a:t>
            </a:r>
          </a:p>
        </p:txBody>
      </p:sp>
      <p:sp>
        <p:nvSpPr>
          <p:cNvPr id="687107" name="Text Box 2">
            <a:extLst>
              <a:ext uri="{FF2B5EF4-FFF2-40B4-BE49-F238E27FC236}">
                <a16:creationId xmlns:a16="http://schemas.microsoft.com/office/drawing/2014/main" id="{36E737DB-A2A8-A4B0-5940-4EF39E72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8569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/>
              <a:t>③</a:t>
            </a:r>
            <a:r>
              <a:rPr lang="ja-JP" altLang="ja-JP" sz="4400"/>
              <a:t> 悔ゆる心を　父は憐れみ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 走り迎えて　我をば抱き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 御子の血潮に　罪の汚れを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　洗い聖めて　救い給えり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1">
            <a:extLst>
              <a:ext uri="{FF2B5EF4-FFF2-40B4-BE49-F238E27FC236}">
                <a16:creationId xmlns:a16="http://schemas.microsoft.com/office/drawing/2014/main" id="{6601A0F1-F1FA-3DA4-87DC-EA6CCE76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0"/>
            <a:ext cx="502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聖３９５　みやこのそとなる　</a:t>
            </a:r>
          </a:p>
        </p:txBody>
      </p:sp>
      <p:sp>
        <p:nvSpPr>
          <p:cNvPr id="689155" name="Text Box 2">
            <a:extLst>
              <a:ext uri="{FF2B5EF4-FFF2-40B4-BE49-F238E27FC236}">
                <a16:creationId xmlns:a16="http://schemas.microsoft.com/office/drawing/2014/main" id="{917857D4-F364-8314-C01F-41A64313E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6263"/>
            <a:ext cx="88392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都の外なる　緑が丘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そこに立つは主の　つきし十字架！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この愛の君に　いかにこたえん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罪あるわれらの　ためとぞ知る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 Box 1">
            <a:extLst>
              <a:ext uri="{FF2B5EF4-FFF2-40B4-BE49-F238E27FC236}">
                <a16:creationId xmlns:a16="http://schemas.microsoft.com/office/drawing/2014/main" id="{215343AB-ECD5-7462-FA42-658CDE03B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0"/>
            <a:ext cx="502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聖３９５　みやこのそとなる　</a:t>
            </a:r>
          </a:p>
        </p:txBody>
      </p:sp>
      <p:sp>
        <p:nvSpPr>
          <p:cNvPr id="691203" name="Text Box 2">
            <a:extLst>
              <a:ext uri="{FF2B5EF4-FFF2-40B4-BE49-F238E27FC236}">
                <a16:creationId xmlns:a16="http://schemas.microsoft.com/office/drawing/2014/main" id="{FD3F1140-BF34-C398-592D-487E62E6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十字架の悩みは　計り得ねど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罪あるわれらの　ためとぞ知る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この愛の君に　いかにこたえん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罪あるわれらの　ためとぞ知る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Text Box 1">
            <a:extLst>
              <a:ext uri="{FF2B5EF4-FFF2-40B4-BE49-F238E27FC236}">
                <a16:creationId xmlns:a16="http://schemas.microsoft.com/office/drawing/2014/main" id="{DEE75E47-1A2B-4295-61AF-76DEE7D66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0"/>
            <a:ext cx="510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聖３９５　みやこのそとなる　</a:t>
            </a:r>
          </a:p>
        </p:txBody>
      </p:sp>
      <p:sp>
        <p:nvSpPr>
          <p:cNvPr id="693251" name="Text Box 2">
            <a:extLst>
              <a:ext uri="{FF2B5EF4-FFF2-40B4-BE49-F238E27FC236}">
                <a16:creationId xmlns:a16="http://schemas.microsoft.com/office/drawing/2014/main" id="{DA3393FC-2CE9-58BE-7BB1-04DBAFB0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686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君はわれらをば　聖むるため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血を惜しげもなく　流しませり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この愛の君に　いかにこたえん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罪あるわれらの　ためとぞ知る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Century" panose="02040604050505020304" pitchFamily="18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 Box 1">
            <a:extLst>
              <a:ext uri="{FF2B5EF4-FFF2-40B4-BE49-F238E27FC236}">
                <a16:creationId xmlns:a16="http://schemas.microsoft.com/office/drawing/2014/main" id="{DC2A4414-803D-3916-4182-7F432495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0"/>
            <a:ext cx="5105400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Century" pitchFamily="16" charset="0"/>
                <a:ea typeface="HG丸ｺﾞｼｯｸM-PRO" pitchFamily="48" charset="-128"/>
              </a:rPr>
              <a:t>聖３９５　みやこのそとな</a:t>
            </a:r>
            <a:r>
              <a:rPr lang="ja-JP" altLang="ja-JP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6" charset="0"/>
                <a:ea typeface="HG丸ｺﾞｼｯｸM-PRO" pitchFamily="48" charset="-128"/>
              </a:rPr>
              <a:t>る　</a:t>
            </a:r>
          </a:p>
        </p:txBody>
      </p:sp>
      <p:sp>
        <p:nvSpPr>
          <p:cNvPr id="695299" name="Text Box 2">
            <a:extLst>
              <a:ext uri="{FF2B5EF4-FFF2-40B4-BE49-F238E27FC236}">
                <a16:creationId xmlns:a16="http://schemas.microsoft.com/office/drawing/2014/main" id="{5C64BB0F-962B-CCE0-D1B9-5C6B24716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罪消し去るもの　世にはあらじ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ただ主なるイェスの　在</a:t>
            </a:r>
            <a:r>
              <a:rPr lang="ja-JP" altLang="ja-JP" sz="2400">
                <a:latin typeface="ＭＳ Ｐゴシック" panose="020B0600070205080204" pitchFamily="50" charset="-128"/>
              </a:rPr>
              <a:t>(ましま)</a:t>
            </a:r>
            <a:r>
              <a:rPr lang="ja-JP" altLang="ja-JP" sz="4400">
                <a:latin typeface="ＭＳ Ｐゴシック" panose="020B0600070205080204" pitchFamily="50" charset="-128"/>
              </a:rPr>
              <a:t>すのみ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この愛の君に　いかにこたえん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罪あるわれらの　ためとぞ知る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1">
            <a:extLst>
              <a:ext uri="{FF2B5EF4-FFF2-40B4-BE49-F238E27FC236}">
                <a16:creationId xmlns:a16="http://schemas.microsoft.com/office/drawing/2014/main" id="{032E18BB-358B-CEE5-B730-B6F7222F2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0"/>
            <a:ext cx="449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聖３９６　十字架のかげに</a:t>
            </a:r>
          </a:p>
        </p:txBody>
      </p:sp>
      <p:sp>
        <p:nvSpPr>
          <p:cNvPr id="697347" name="Text Box 2">
            <a:extLst>
              <a:ext uri="{FF2B5EF4-FFF2-40B4-BE49-F238E27FC236}">
                <a16:creationId xmlns:a16="http://schemas.microsoft.com/office/drawing/2014/main" id="{DF0A1A2A-4048-3AFC-1B4B-EE7521E6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十字架の陰に　泉湧きて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いかなる罪も　聖め尽くす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おらせ給え　この身を主よ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十字架の陰に　とこしえまで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>
            <a:extLst>
              <a:ext uri="{FF2B5EF4-FFF2-40B4-BE49-F238E27FC236}">
                <a16:creationId xmlns:a16="http://schemas.microsoft.com/office/drawing/2014/main" id="{815A7226-D249-C185-1E49-D4929F74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聖３０９　まけやたねをあしたはやく</a:t>
            </a:r>
          </a:p>
        </p:txBody>
      </p:sp>
      <p:sp>
        <p:nvSpPr>
          <p:cNvPr id="109571" name="Text Box 2">
            <a:extLst>
              <a:ext uri="{FF2B5EF4-FFF2-40B4-BE49-F238E27FC236}">
                <a16:creationId xmlns:a16="http://schemas.microsoft.com/office/drawing/2014/main" id="{9064A4CF-2176-3FE7-29BA-9F533E578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刈り入るる時来なば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刈り入るる時来なば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喜びもて神を誉めん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Text Box 1">
            <a:extLst>
              <a:ext uri="{FF2B5EF4-FFF2-40B4-BE49-F238E27FC236}">
                <a16:creationId xmlns:a16="http://schemas.microsoft.com/office/drawing/2014/main" id="{AFF0E7B0-CC2A-5336-4B72-E1725E93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0"/>
            <a:ext cx="449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聖３９６　十字架のかげに</a:t>
            </a:r>
          </a:p>
        </p:txBody>
      </p:sp>
      <p:sp>
        <p:nvSpPr>
          <p:cNvPr id="699395" name="Text Box 2">
            <a:extLst>
              <a:ext uri="{FF2B5EF4-FFF2-40B4-BE49-F238E27FC236}">
                <a16:creationId xmlns:a16="http://schemas.microsoft.com/office/drawing/2014/main" id="{7A5FDFFC-1C5A-996C-9267-69B789DE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十字架の陰に　行きし時に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御神の愛を　悟りえたり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おらせ給え　この身を主よ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十字架の陰に　とこしえまで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1">
            <a:extLst>
              <a:ext uri="{FF2B5EF4-FFF2-40B4-BE49-F238E27FC236}">
                <a16:creationId xmlns:a16="http://schemas.microsoft.com/office/drawing/2014/main" id="{7FF85EF5-6839-A151-34C0-198A5C56C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0"/>
            <a:ext cx="5427663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聖３９６　十字架のかげに</a:t>
            </a:r>
          </a:p>
        </p:txBody>
      </p:sp>
      <p:sp>
        <p:nvSpPr>
          <p:cNvPr id="701443" name="Text Box 2">
            <a:extLst>
              <a:ext uri="{FF2B5EF4-FFF2-40B4-BE49-F238E27FC236}">
                <a16:creationId xmlns:a16="http://schemas.microsoft.com/office/drawing/2014/main" id="{A6AD2FE8-A969-5CBC-34F0-3DD42D6E2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十字架の陰を　求め続けん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険しき坂を　登る時も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おらせ給え　この身を主よ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十字架の陰に　とこしえまで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Text Box 1">
            <a:extLst>
              <a:ext uri="{FF2B5EF4-FFF2-40B4-BE49-F238E27FC236}">
                <a16:creationId xmlns:a16="http://schemas.microsoft.com/office/drawing/2014/main" id="{AAB55774-B585-03C1-E602-BEC58403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0"/>
            <a:ext cx="4495800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ja-JP" altLang="ja-JP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6" charset="0"/>
                <a:ea typeface="HG丸ｺﾞｼｯｸM-PRO" pitchFamily="48" charset="-128"/>
              </a:rPr>
              <a:t>聖３９６　十字架のかげに　</a:t>
            </a:r>
          </a:p>
        </p:txBody>
      </p:sp>
      <p:sp>
        <p:nvSpPr>
          <p:cNvPr id="703491" name="Text Box 2">
            <a:extLst>
              <a:ext uri="{FF2B5EF4-FFF2-40B4-BE49-F238E27FC236}">
                <a16:creationId xmlns:a16="http://schemas.microsoft.com/office/drawing/2014/main" id="{39E7EDC1-D5D9-B80B-19B4-ADD2B6D3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十字架の陰を　いかで離れん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御国の門に 入る日までは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おらせ給え　この身を主よ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十字架の陰に　とこしえまで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Text Box 1">
            <a:extLst>
              <a:ext uri="{FF2B5EF4-FFF2-40B4-BE49-F238E27FC236}">
                <a16:creationId xmlns:a16="http://schemas.microsoft.com/office/drawing/2014/main" id="{EC6B428E-BCBC-D8DF-7719-288E2528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聖３９７　とおきくにや</a:t>
            </a:r>
          </a:p>
        </p:txBody>
      </p:sp>
      <p:sp>
        <p:nvSpPr>
          <p:cNvPr id="705539" name="Text Box 2">
            <a:extLst>
              <a:ext uri="{FF2B5EF4-FFF2-40B4-BE49-F238E27FC236}">
                <a16:creationId xmlns:a16="http://schemas.microsoft.com/office/drawing/2014/main" id="{3270BFD7-1402-2423-995F-72A5DF98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77788"/>
            <a:ext cx="6548438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遠き国や海の果て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いずこに住む民も見よ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慰めもて変わらざる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主の十字架は輝けり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Text Box 1">
            <a:extLst>
              <a:ext uri="{FF2B5EF4-FFF2-40B4-BE49-F238E27FC236}">
                <a16:creationId xmlns:a16="http://schemas.microsoft.com/office/drawing/2014/main" id="{1681947C-5DB0-2886-5F2C-59B958AC1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聖３９７　とおきくにや</a:t>
            </a:r>
          </a:p>
        </p:txBody>
      </p:sp>
      <p:sp>
        <p:nvSpPr>
          <p:cNvPr id="707587" name="Text Box 2">
            <a:extLst>
              <a:ext uri="{FF2B5EF4-FFF2-40B4-BE49-F238E27FC236}">
                <a16:creationId xmlns:a16="http://schemas.microsoft.com/office/drawing/2014/main" id="{CCA54CE9-3CD3-2846-206F-C28AD7A2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53975"/>
            <a:ext cx="6535737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慰めもて汝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が為に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慰めもて我が為に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揺れ動く地に立ちて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なお十字架は輝やけり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Text Box 1">
            <a:extLst>
              <a:ext uri="{FF2B5EF4-FFF2-40B4-BE49-F238E27FC236}">
                <a16:creationId xmlns:a16="http://schemas.microsoft.com/office/drawing/2014/main" id="{F6CED1EF-FB0D-305F-03D2-729D9CAF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聖３９７　とおきくにや</a:t>
            </a:r>
          </a:p>
        </p:txBody>
      </p:sp>
      <p:sp>
        <p:nvSpPr>
          <p:cNvPr id="709635" name="Text Box 2">
            <a:extLst>
              <a:ext uri="{FF2B5EF4-FFF2-40B4-BE49-F238E27FC236}">
                <a16:creationId xmlns:a16="http://schemas.microsoft.com/office/drawing/2014/main" id="{2B59904F-924B-4A9B-D6E6-BA6F267C2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0"/>
            <a:ext cx="6753225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水は溢れ火は燃えて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死は手広げ待つ間にも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慰めもて変わらざる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主の十字架は輝けり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Text Box 1">
            <a:extLst>
              <a:ext uri="{FF2B5EF4-FFF2-40B4-BE49-F238E27FC236}">
                <a16:creationId xmlns:a16="http://schemas.microsoft.com/office/drawing/2014/main" id="{A28EEEBB-01D0-C7AF-6F23-66C689C3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聖３９７　とおきくにや</a:t>
            </a:r>
          </a:p>
        </p:txBody>
      </p:sp>
      <p:sp>
        <p:nvSpPr>
          <p:cNvPr id="711683" name="Text Box 2">
            <a:extLst>
              <a:ext uri="{FF2B5EF4-FFF2-40B4-BE49-F238E27FC236}">
                <a16:creationId xmlns:a16="http://schemas.microsoft.com/office/drawing/2014/main" id="{18F02F52-D531-5EFB-E8B2-C6A22B522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53975"/>
            <a:ext cx="6535737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慰めもて汝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が為に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慰めもて我が為に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揺れ動く地に立ちて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なお十字架は輝やけり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1">
            <a:extLst>
              <a:ext uri="{FF2B5EF4-FFF2-40B4-BE49-F238E27FC236}">
                <a16:creationId xmlns:a16="http://schemas.microsoft.com/office/drawing/2014/main" id="{274D49A3-3C19-81DA-E509-E7B0102B5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聖３９７　とおきくにや</a:t>
            </a:r>
          </a:p>
        </p:txBody>
      </p:sp>
      <p:sp>
        <p:nvSpPr>
          <p:cNvPr id="713731" name="Text Box 2">
            <a:extLst>
              <a:ext uri="{FF2B5EF4-FFF2-40B4-BE49-F238E27FC236}">
                <a16:creationId xmlns:a16="http://schemas.microsoft.com/office/drawing/2014/main" id="{C5C0B3C8-9FCF-FA7D-A6AA-B2642A24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38100"/>
            <a:ext cx="715645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仰ぎ見ればなど恐れん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憂いあらず罪も消ゆ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慰めもて変わらざる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主の十字架は輝けり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1">
            <a:extLst>
              <a:ext uri="{FF2B5EF4-FFF2-40B4-BE49-F238E27FC236}">
                <a16:creationId xmlns:a16="http://schemas.microsoft.com/office/drawing/2014/main" id="{40F90993-67B9-9CBB-54DC-BBD63392B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聖３９７　とおきくにや</a:t>
            </a:r>
          </a:p>
        </p:txBody>
      </p:sp>
      <p:sp>
        <p:nvSpPr>
          <p:cNvPr id="715779" name="Text Box 2">
            <a:extLst>
              <a:ext uri="{FF2B5EF4-FFF2-40B4-BE49-F238E27FC236}">
                <a16:creationId xmlns:a16="http://schemas.microsoft.com/office/drawing/2014/main" id="{04FA8CA9-85E9-729C-F429-7DF7F149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53975"/>
            <a:ext cx="6535737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慰めもて汝</a:t>
            </a:r>
            <a:r>
              <a:rPr lang="ja-JP" altLang="ja-JP" sz="24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が為に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慰めもて我が為に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揺れ動く地に立ちて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なお十字架は輝やけり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Text Box 1">
            <a:extLst>
              <a:ext uri="{FF2B5EF4-FFF2-40B4-BE49-F238E27FC236}">
                <a16:creationId xmlns:a16="http://schemas.microsoft.com/office/drawing/2014/main" id="{5E5588C3-FBE1-F248-06B7-242ADC27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3213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聖３９８ 　生くる甲斐もなしと </a:t>
            </a:r>
          </a:p>
        </p:txBody>
      </p:sp>
      <p:sp>
        <p:nvSpPr>
          <p:cNvPr id="717827" name="Text Box 2">
            <a:extLst>
              <a:ext uri="{FF2B5EF4-FFF2-40B4-BE49-F238E27FC236}">
                <a16:creationId xmlns:a16="http://schemas.microsoft.com/office/drawing/2014/main" id="{A9D24432-596B-F84A-81C8-BA398540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720725"/>
            <a:ext cx="7121525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①生くる甲斐もなしと独り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定めたりし者を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死をも賭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して救いませる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深きイェスの愛よ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>
            <a:extLst>
              <a:ext uri="{FF2B5EF4-FFF2-40B4-BE49-F238E27FC236}">
                <a16:creationId xmlns:a16="http://schemas.microsoft.com/office/drawing/2014/main" id="{3D14CD0C-22FE-3846-E471-6629A0C8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聖３１０　いざ行きはたらけ</a:t>
            </a:r>
          </a:p>
        </p:txBody>
      </p:sp>
      <p:sp>
        <p:nvSpPr>
          <p:cNvPr id="111619" name="Text Box 2">
            <a:extLst>
              <a:ext uri="{FF2B5EF4-FFF2-40B4-BE49-F238E27FC236}">
                <a16:creationId xmlns:a16="http://schemas.microsoft.com/office/drawing/2014/main" id="{FDFB4728-403D-DFEE-D771-255018BE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36613"/>
            <a:ext cx="90725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①いざ行き働け　御旨の随意</a:t>
            </a:r>
            <a:r>
              <a:rPr lang="ja-JP" altLang="ja-JP" sz="2400"/>
              <a:t>(まにまに)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主もまた働き　則</a:t>
            </a:r>
            <a:r>
              <a:rPr lang="ja-JP" altLang="ja-JP" sz="2400"/>
              <a:t>(のり)</a:t>
            </a:r>
            <a:r>
              <a:rPr lang="ja-JP" altLang="ja-JP" sz="4400"/>
              <a:t>をば示せり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</a:t>
            </a:r>
            <a:r>
              <a:rPr lang="ja-JP" altLang="ja-JP" sz="4300"/>
              <a:t>地にては損すとも　天にては儲くべし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/>
              <a:t>　</a:t>
            </a:r>
            <a:r>
              <a:rPr lang="ja-JP" altLang="ja-JP" sz="4200"/>
              <a:t>誰も誉めざれど 主は嘉</a:t>
            </a:r>
            <a:r>
              <a:rPr lang="ja-JP" altLang="ja-JP" sz="2600"/>
              <a:t>(よみ)</a:t>
            </a:r>
            <a:r>
              <a:rPr lang="ja-JP" altLang="ja-JP" sz="4200"/>
              <a:t>し給わん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Text Box 1">
            <a:extLst>
              <a:ext uri="{FF2B5EF4-FFF2-40B4-BE49-F238E27FC236}">
                <a16:creationId xmlns:a16="http://schemas.microsoft.com/office/drawing/2014/main" id="{D04E649A-FF34-DD8B-4B6C-7F8C2CE9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3213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聖３９８ 　生くる甲斐もなしと  </a:t>
            </a:r>
          </a:p>
        </p:txBody>
      </p:sp>
      <p:sp>
        <p:nvSpPr>
          <p:cNvPr id="719875" name="Text Box 2">
            <a:extLst>
              <a:ext uri="{FF2B5EF4-FFF2-40B4-BE49-F238E27FC236}">
                <a16:creationId xmlns:a16="http://schemas.microsoft.com/office/drawing/2014/main" id="{39CFCA59-7F5C-48CC-BFCC-93C9F274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14400"/>
            <a:ext cx="7202488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十字架！十字架！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そこに君はつきて死に給えり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十字架！十字架！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そこに我の罪も共に死せり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1">
            <a:extLst>
              <a:ext uri="{FF2B5EF4-FFF2-40B4-BE49-F238E27FC236}">
                <a16:creationId xmlns:a16="http://schemas.microsoft.com/office/drawing/2014/main" id="{072D4D61-59B5-569C-BC50-D5094B8B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3213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聖３９８ 　生くる甲斐もなしと </a:t>
            </a:r>
          </a:p>
        </p:txBody>
      </p:sp>
      <p:sp>
        <p:nvSpPr>
          <p:cNvPr id="721923" name="Text Box 2">
            <a:extLst>
              <a:ext uri="{FF2B5EF4-FFF2-40B4-BE49-F238E27FC236}">
                <a16:creationId xmlns:a16="http://schemas.microsoft.com/office/drawing/2014/main" id="{7D04C91A-94AD-E2F8-E0F4-36AB3287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844550"/>
            <a:ext cx="6415088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罪をそこにつけし今は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いかで罪に問われん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神にありて常にきよく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生くる身にしあれ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Text Box 1">
            <a:extLst>
              <a:ext uri="{FF2B5EF4-FFF2-40B4-BE49-F238E27FC236}">
                <a16:creationId xmlns:a16="http://schemas.microsoft.com/office/drawing/2014/main" id="{05A4578F-6F57-B366-BC51-CC3E20932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3213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聖３９８ 　生くる甲斐もなしと  </a:t>
            </a:r>
          </a:p>
        </p:txBody>
      </p:sp>
      <p:sp>
        <p:nvSpPr>
          <p:cNvPr id="723971" name="Text Box 2">
            <a:extLst>
              <a:ext uri="{FF2B5EF4-FFF2-40B4-BE49-F238E27FC236}">
                <a16:creationId xmlns:a16="http://schemas.microsoft.com/office/drawing/2014/main" id="{B3FDAB14-0213-5A7F-DEB8-A0DA0FA6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14400"/>
            <a:ext cx="7202488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十字架！十字架！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そこに君はつきて死に給えり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十字架！十字架！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そこに我の罪も共に死せり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Text Box 1">
            <a:extLst>
              <a:ext uri="{FF2B5EF4-FFF2-40B4-BE49-F238E27FC236}">
                <a16:creationId xmlns:a16="http://schemas.microsoft.com/office/drawing/2014/main" id="{3513D16E-59F5-10CF-41A9-BE0ECAB9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3213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聖３９８ 　生くる甲斐もなしと  </a:t>
            </a:r>
          </a:p>
        </p:txBody>
      </p:sp>
      <p:sp>
        <p:nvSpPr>
          <p:cNvPr id="726019" name="Text Box 2">
            <a:extLst>
              <a:ext uri="{FF2B5EF4-FFF2-40B4-BE49-F238E27FC236}">
                <a16:creationId xmlns:a16="http://schemas.microsoft.com/office/drawing/2014/main" id="{A626F57A-3FA9-BF39-6B26-AD1133E3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858838"/>
            <a:ext cx="7107238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君の御手に支えられて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道を歩む我に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御名をほむるたたえ歌の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絶ゆる時はあらじ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1">
            <a:extLst>
              <a:ext uri="{FF2B5EF4-FFF2-40B4-BE49-F238E27FC236}">
                <a16:creationId xmlns:a16="http://schemas.microsoft.com/office/drawing/2014/main" id="{721A51C5-8C4B-A975-3AAF-0E5723725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3213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聖３９８ 　生くる甲斐もなしと  </a:t>
            </a:r>
          </a:p>
        </p:txBody>
      </p:sp>
      <p:sp>
        <p:nvSpPr>
          <p:cNvPr id="728067" name="Text Box 2">
            <a:extLst>
              <a:ext uri="{FF2B5EF4-FFF2-40B4-BE49-F238E27FC236}">
                <a16:creationId xmlns:a16="http://schemas.microsoft.com/office/drawing/2014/main" id="{33D2199A-E62A-7EC1-5956-CB19FB3C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14400"/>
            <a:ext cx="7202488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十字架！十字架！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そこに君はつきて死に給えり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十字架！十字架！　</a:t>
            </a:r>
          </a:p>
          <a:p>
            <a:pPr eaLnBrk="1" hangingPunct="1">
              <a:lnSpc>
                <a:spcPts val="595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そこに我の罪も共に死せり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Text Box 1">
            <a:extLst>
              <a:ext uri="{FF2B5EF4-FFF2-40B4-BE49-F238E27FC236}">
                <a16:creationId xmlns:a16="http://schemas.microsoft.com/office/drawing/2014/main" id="{3B38EA39-9D30-18DD-1DB4-0EDC5ECD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0"/>
            <a:ext cx="5616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　聖３９９　カルバリ山の十字架</a:t>
            </a:r>
          </a:p>
        </p:txBody>
      </p:sp>
      <p:sp>
        <p:nvSpPr>
          <p:cNvPr id="730115" name="Text Box 2">
            <a:extLst>
              <a:ext uri="{FF2B5EF4-FFF2-40B4-BE49-F238E27FC236}">
                <a16:creationId xmlns:a16="http://schemas.microsoft.com/office/drawing/2014/main" id="{BAC598F6-3D02-9DB9-BEAD-E5E45633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700"/>
            <a:ext cx="8928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カルバリ山の　十字架につきて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イェスは尊き　血潮を流し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救いの道を　開き給えり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カルバリの十字架　我が為なり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1">
            <a:extLst>
              <a:ext uri="{FF2B5EF4-FFF2-40B4-BE49-F238E27FC236}">
                <a16:creationId xmlns:a16="http://schemas.microsoft.com/office/drawing/2014/main" id="{6A16E902-75BA-7282-6FC9-22904344B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0"/>
            <a:ext cx="5616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　聖３９９　カルバリ山の十字架</a:t>
            </a:r>
          </a:p>
        </p:txBody>
      </p:sp>
      <p:sp>
        <p:nvSpPr>
          <p:cNvPr id="732163" name="Text Box 2">
            <a:extLst>
              <a:ext uri="{FF2B5EF4-FFF2-40B4-BE49-F238E27FC236}">
                <a16:creationId xmlns:a16="http://schemas.microsoft.com/office/drawing/2014/main" id="{10A3F83B-D97C-CF76-1298-4A1329B4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700"/>
            <a:ext cx="8928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ああ十字架　ああ十字架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カルバリの十字架　我が為なり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1">
            <a:extLst>
              <a:ext uri="{FF2B5EF4-FFF2-40B4-BE49-F238E27FC236}">
                <a16:creationId xmlns:a16="http://schemas.microsoft.com/office/drawing/2014/main" id="{B265A6EB-CC53-C0E0-E5CA-BF9A094F2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0"/>
            <a:ext cx="5616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　聖３９９　カルバリ山の十字架</a:t>
            </a:r>
          </a:p>
        </p:txBody>
      </p:sp>
      <p:sp>
        <p:nvSpPr>
          <p:cNvPr id="734211" name="Text Box 2">
            <a:extLst>
              <a:ext uri="{FF2B5EF4-FFF2-40B4-BE49-F238E27FC236}">
                <a16:creationId xmlns:a16="http://schemas.microsoft.com/office/drawing/2014/main" id="{39257743-CD85-A550-8F56-4CD60E42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700"/>
            <a:ext cx="8928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かくも妙たえなる　愛を知りては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身もたましいも　ことごとささげ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ただ憐れみに　すがる他なし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カルバリの十字架　我が為なり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Text Box 1">
            <a:extLst>
              <a:ext uri="{FF2B5EF4-FFF2-40B4-BE49-F238E27FC236}">
                <a16:creationId xmlns:a16="http://schemas.microsoft.com/office/drawing/2014/main" id="{6763825F-937C-96F7-8075-C7812ECF3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0"/>
            <a:ext cx="5616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　聖３９９　カルバリ山の十字架</a:t>
            </a:r>
          </a:p>
        </p:txBody>
      </p:sp>
      <p:sp>
        <p:nvSpPr>
          <p:cNvPr id="736259" name="Text Box 2">
            <a:extLst>
              <a:ext uri="{FF2B5EF4-FFF2-40B4-BE49-F238E27FC236}">
                <a16:creationId xmlns:a16="http://schemas.microsoft.com/office/drawing/2014/main" id="{0958EBE0-495A-AC03-9CFD-857575DE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700"/>
            <a:ext cx="8928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ああ十字架　ああ十字架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カルバリの十字架　我が為なり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ext Box 1">
            <a:extLst>
              <a:ext uri="{FF2B5EF4-FFF2-40B4-BE49-F238E27FC236}">
                <a16:creationId xmlns:a16="http://schemas.microsoft.com/office/drawing/2014/main" id="{12904C4F-BE23-5868-09A5-EF1AB246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0"/>
            <a:ext cx="5616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　聖３９９　カルバリ山の十字架</a:t>
            </a:r>
          </a:p>
        </p:txBody>
      </p:sp>
      <p:sp>
        <p:nvSpPr>
          <p:cNvPr id="738307" name="Text Box 2">
            <a:extLst>
              <a:ext uri="{FF2B5EF4-FFF2-40B4-BE49-F238E27FC236}">
                <a16:creationId xmlns:a16="http://schemas.microsoft.com/office/drawing/2014/main" id="{BC95AF68-5BB6-F297-D6B5-905FDE43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700"/>
            <a:ext cx="8928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イェスよ血潮を　我に注ぎて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今より我を　聖き宮とし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永遠とこしえまでも　住まわせ給え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カルバリの十字架　我が為なり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>
            <a:extLst>
              <a:ext uri="{FF2B5EF4-FFF2-40B4-BE49-F238E27FC236}">
                <a16:creationId xmlns:a16="http://schemas.microsoft.com/office/drawing/2014/main" id="{4179A2CC-62E2-F859-04E8-54F1931A5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聖３１０　いざ行きはたらけ</a:t>
            </a:r>
          </a:p>
        </p:txBody>
      </p:sp>
      <p:sp>
        <p:nvSpPr>
          <p:cNvPr id="113667" name="Text Box 2">
            <a:extLst>
              <a:ext uri="{FF2B5EF4-FFF2-40B4-BE49-F238E27FC236}">
                <a16:creationId xmlns:a16="http://schemas.microsoft.com/office/drawing/2014/main" id="{62887904-FC69-979C-C816-3CA1D6CB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</a:t>
            </a:r>
            <a:r>
              <a:rPr lang="ja-JP" altLang="ja-JP" sz="4100"/>
              <a:t>目を上げて見よや　この世の巷</a:t>
            </a:r>
            <a:r>
              <a:rPr lang="ja-JP" altLang="ja-JP" sz="2600"/>
              <a:t>(ちまた)</a:t>
            </a:r>
            <a:r>
              <a:rPr lang="ja-JP" altLang="ja-JP" sz="4100"/>
              <a:t>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神知らぬ者の　さ迷い歩くを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④汝</a:t>
            </a:r>
            <a:r>
              <a:rPr lang="ja-JP" altLang="ja-JP" sz="2400"/>
              <a:t>(な)</a:t>
            </a:r>
            <a:r>
              <a:rPr lang="ja-JP" altLang="ja-JP" sz="4400"/>
              <a:t>が身はまもなく　喜び歌うべし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主なる花婿の　来るは近ければ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Text Box 1">
            <a:extLst>
              <a:ext uri="{FF2B5EF4-FFF2-40B4-BE49-F238E27FC236}">
                <a16:creationId xmlns:a16="http://schemas.microsoft.com/office/drawing/2014/main" id="{E782FCC0-DFBE-ACFC-143E-D5B11C2A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0"/>
            <a:ext cx="5616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　聖３９９　カルバリ山の十字架</a:t>
            </a:r>
          </a:p>
        </p:txBody>
      </p:sp>
      <p:sp>
        <p:nvSpPr>
          <p:cNvPr id="740355" name="Text Box 2">
            <a:extLst>
              <a:ext uri="{FF2B5EF4-FFF2-40B4-BE49-F238E27FC236}">
                <a16:creationId xmlns:a16="http://schemas.microsoft.com/office/drawing/2014/main" id="{BFB4B2A1-8D1B-78D7-6817-A22E551D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700"/>
            <a:ext cx="8928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 b="1"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latin typeface="ＭＳ Ｐゴシック" panose="020B0600070205080204" pitchFamily="50" charset="-128"/>
              </a:rPr>
              <a:t>ああ十字架　ああ十字架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カルバリの十字架　我が為なり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>
            <a:extLst>
              <a:ext uri="{FF2B5EF4-FFF2-40B4-BE49-F238E27FC236}">
                <a16:creationId xmlns:a16="http://schemas.microsoft.com/office/drawing/2014/main" id="{ABE9B7B8-6341-B4FB-49A7-01760571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聖３１１　ひとはたがやし</a:t>
            </a:r>
          </a:p>
        </p:txBody>
      </p:sp>
      <p:sp>
        <p:nvSpPr>
          <p:cNvPr id="115715" name="Text Box 2">
            <a:extLst>
              <a:ext uri="{FF2B5EF4-FFF2-40B4-BE49-F238E27FC236}">
                <a16:creationId xmlns:a16="http://schemas.microsoft.com/office/drawing/2014/main" id="{5154337D-5098-E972-07D2-1B764517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6763"/>
            <a:ext cx="91440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①人は耕し　種を蒔けど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　雨と雪もて　養いつつ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　風をそよがせ　日に温め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　育つるは主の　御手業</a:t>
            </a:r>
            <a:r>
              <a:rPr lang="ja-JP" altLang="ja-JP" sz="2600"/>
              <a:t>(みてわざ)</a:t>
            </a:r>
            <a:r>
              <a:rPr lang="ja-JP" altLang="ja-JP" sz="4400"/>
              <a:t>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">
            <a:extLst>
              <a:ext uri="{FF2B5EF4-FFF2-40B4-BE49-F238E27FC236}">
                <a16:creationId xmlns:a16="http://schemas.microsoft.com/office/drawing/2014/main" id="{D9DD1588-E59A-0DBD-7205-2166860C5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聖３１１　ひとはたがやし</a:t>
            </a:r>
          </a:p>
        </p:txBody>
      </p:sp>
      <p:sp>
        <p:nvSpPr>
          <p:cNvPr id="117763" name="Text Box 2">
            <a:extLst>
              <a:ext uri="{FF2B5EF4-FFF2-40B4-BE49-F238E27FC236}">
                <a16:creationId xmlns:a16="http://schemas.microsoft.com/office/drawing/2014/main" id="{EC39EDB4-55B7-A67E-53A7-62451C22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われらよきもの　御手より受く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豊けき愛をば　誉め讃えよ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>
            <a:extLst>
              <a:ext uri="{FF2B5EF4-FFF2-40B4-BE49-F238E27FC236}">
                <a16:creationId xmlns:a16="http://schemas.microsoft.com/office/drawing/2014/main" id="{4354F01B-CA54-564D-5450-15C53C89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聖３１１　ひとはたがやし</a:t>
            </a:r>
          </a:p>
        </p:txBody>
      </p:sp>
      <p:sp>
        <p:nvSpPr>
          <p:cNvPr id="119811" name="Text Box 2">
            <a:extLst>
              <a:ext uri="{FF2B5EF4-FFF2-40B4-BE49-F238E27FC236}">
                <a16:creationId xmlns:a16="http://schemas.microsoft.com/office/drawing/2014/main" id="{486E40B9-9B84-00A7-923F-94D2CFCB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 造り主なる　神の愛を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地なる者みな　ほむるを聞き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子なるわれらも　讃え奉らん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日ごとの糧の　与え主を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>
            <a:extLst>
              <a:ext uri="{FF2B5EF4-FFF2-40B4-BE49-F238E27FC236}">
                <a16:creationId xmlns:a16="http://schemas.microsoft.com/office/drawing/2014/main" id="{02B9D9CB-8BFA-35C7-BFBF-80ECBDB6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聖３１１　ひとはたがやし</a:t>
            </a:r>
          </a:p>
        </p:txBody>
      </p:sp>
      <p:sp>
        <p:nvSpPr>
          <p:cNvPr id="121859" name="Text Box 2">
            <a:extLst>
              <a:ext uri="{FF2B5EF4-FFF2-40B4-BE49-F238E27FC236}">
                <a16:creationId xmlns:a16="http://schemas.microsoft.com/office/drawing/2014/main" id="{5F70FDF5-A2BD-DB22-711D-01D03FFF6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われらよきもの　御手より受く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豊けき愛をば　誉め讃えよ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>
            <a:extLst>
              <a:ext uri="{FF2B5EF4-FFF2-40B4-BE49-F238E27FC236}">
                <a16:creationId xmlns:a16="http://schemas.microsoft.com/office/drawing/2014/main" id="{A56E90C0-342B-6CFD-75CB-8730AE926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聖３１１　ひとはたがやし</a:t>
            </a:r>
          </a:p>
        </p:txBody>
      </p:sp>
      <p:sp>
        <p:nvSpPr>
          <p:cNvPr id="123907" name="Text Box 2">
            <a:extLst>
              <a:ext uri="{FF2B5EF4-FFF2-40B4-BE49-F238E27FC236}">
                <a16:creationId xmlns:a16="http://schemas.microsoft.com/office/drawing/2014/main" id="{DE38624E-6624-9090-762F-023BA849B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③みごと熟せし　田畑のもの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われらささげて　誉め奉れど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とりわけ父の　受けたもうは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謙</a:t>
            </a:r>
            <a:r>
              <a:rPr lang="ja-JP" altLang="ja-JP" sz="2600"/>
              <a:t>(へりくだ)</a:t>
            </a:r>
            <a:r>
              <a:rPr lang="ja-JP" altLang="ja-JP" sz="4400"/>
              <a:t>りたる　心根</a:t>
            </a:r>
            <a:r>
              <a:rPr lang="ja-JP" altLang="ja-JP" sz="2600"/>
              <a:t>(こころね)</a:t>
            </a:r>
            <a:r>
              <a:rPr lang="ja-JP" altLang="ja-JP" sz="4400"/>
              <a:t>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4FAE1808-73EA-7DF2-7083-C607D2789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5900"/>
            <a:ext cx="5181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聖３００　主よわがいのち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ja-JP" altLang="ja-JP" sz="2800">
              <a:solidFill>
                <a:srgbClr val="FFFF00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134EFBAB-DED3-2105-89DD-25EA3CD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④</a:t>
            </a:r>
            <a:r>
              <a:rPr lang="ja-JP" altLang="ja-JP" sz="4400"/>
              <a:t> 主よ我が愛を　ささげまつれば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我を永遠</a:t>
            </a:r>
            <a:r>
              <a:rPr lang="ja-JP" altLang="ja-JP" sz="2600"/>
              <a:t>(ときわ)</a:t>
            </a:r>
            <a:r>
              <a:rPr lang="ja-JP" altLang="ja-JP" sz="4400"/>
              <a:t>に　汝が手の中の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ものとし給え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>
            <a:extLst>
              <a:ext uri="{FF2B5EF4-FFF2-40B4-BE49-F238E27FC236}">
                <a16:creationId xmlns:a16="http://schemas.microsoft.com/office/drawing/2014/main" id="{4188ABBB-E80D-17F8-6579-B53EF0CB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44463"/>
            <a:ext cx="648017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聖３１１　ひとはたがやし</a:t>
            </a:r>
          </a:p>
        </p:txBody>
      </p:sp>
      <p:sp>
        <p:nvSpPr>
          <p:cNvPr id="125955" name="Text Box 2">
            <a:extLst>
              <a:ext uri="{FF2B5EF4-FFF2-40B4-BE49-F238E27FC236}">
                <a16:creationId xmlns:a16="http://schemas.microsoft.com/office/drawing/2014/main" id="{882D73D8-C36A-8636-1257-37AA20D1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われらよきもの　御手より受く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豊けき愛をば　誉め讃えよ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>
            <a:extLst>
              <a:ext uri="{FF2B5EF4-FFF2-40B4-BE49-F238E27FC236}">
                <a16:creationId xmlns:a16="http://schemas.microsoft.com/office/drawing/2014/main" id="{D858AB90-B5DC-4A7D-9F6C-80CCF7DD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聖３１２　み名をばあがめて</a:t>
            </a:r>
          </a:p>
        </p:txBody>
      </p:sp>
      <p:sp>
        <p:nvSpPr>
          <p:cNvPr id="128003" name="Text Box 2">
            <a:extLst>
              <a:ext uri="{FF2B5EF4-FFF2-40B4-BE49-F238E27FC236}">
                <a16:creationId xmlns:a16="http://schemas.microsoft.com/office/drawing/2014/main" id="{5A0E7EA4-009A-C287-A4F7-6E3510273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9788"/>
            <a:ext cx="907256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①御名をば崇めて　成す我が業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ことごと空しと　見ゆる日あり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されども蒔かれし　種は地の中に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</a:t>
            </a:r>
            <a:r>
              <a:rPr lang="ja-JP" altLang="ja-JP" sz="4300"/>
              <a:t>萌えいずる春の　来たるを待つなり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来たるを　実</a:t>
            </a:r>
            <a:r>
              <a:rPr lang="ja-JP" altLang="ja-JP" sz="2600"/>
              <a:t>(げ)</a:t>
            </a:r>
            <a:r>
              <a:rPr lang="ja-JP" altLang="ja-JP" sz="4400"/>
              <a:t>に待つなり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>
            <a:extLst>
              <a:ext uri="{FF2B5EF4-FFF2-40B4-BE49-F238E27FC236}">
                <a16:creationId xmlns:a16="http://schemas.microsoft.com/office/drawing/2014/main" id="{7B0BC14C-73FF-CE11-3024-898498A4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聖３１２　み名をばあがめて</a:t>
            </a:r>
          </a:p>
        </p:txBody>
      </p:sp>
      <p:sp>
        <p:nvSpPr>
          <p:cNvPr id="130051" name="Text Box 2">
            <a:extLst>
              <a:ext uri="{FF2B5EF4-FFF2-40B4-BE49-F238E27FC236}">
                <a16:creationId xmlns:a16="http://schemas.microsoft.com/office/drawing/2014/main" id="{54B74C0B-49E6-89B7-8CDA-EBC1690C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50888"/>
            <a:ext cx="89995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②救い主もまた　地に葬むられ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敵を打ち破り　陰府よみに勝ちて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いのちの主たるを　世界に示せり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いかに良き種も　死なずば生き得ず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死なずば　実</a:t>
            </a:r>
            <a:r>
              <a:rPr lang="ja-JP" altLang="ja-JP" sz="2600"/>
              <a:t>(げ)</a:t>
            </a:r>
            <a:r>
              <a:rPr lang="ja-JP" altLang="ja-JP" sz="4400"/>
              <a:t>に生き得ず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>
            <a:extLst>
              <a:ext uri="{FF2B5EF4-FFF2-40B4-BE49-F238E27FC236}">
                <a16:creationId xmlns:a16="http://schemas.microsoft.com/office/drawing/2014/main" id="{2FB0C97E-DCE6-73B3-5B7E-3DC8CD54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聖３１２　み名をばあがめて</a:t>
            </a:r>
          </a:p>
        </p:txBody>
      </p:sp>
      <p:sp>
        <p:nvSpPr>
          <p:cNvPr id="132099" name="Text Box 2">
            <a:extLst>
              <a:ext uri="{FF2B5EF4-FFF2-40B4-BE49-F238E27FC236}">
                <a16:creationId xmlns:a16="http://schemas.microsoft.com/office/drawing/2014/main" id="{2F7CA093-F1CE-A4A5-D782-69C5B14F3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50888"/>
            <a:ext cx="89281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③苦しみ種蒔き　芽を見ずして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この世を去るとも　など惜しからん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束を携えて　神の前にいで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諸共</a:t>
            </a:r>
            <a:r>
              <a:rPr lang="ja-JP" altLang="ja-JP" sz="2600"/>
              <a:t>(もろとも)</a:t>
            </a:r>
            <a:r>
              <a:rPr lang="ja-JP" altLang="ja-JP" sz="4400"/>
              <a:t>喜ぶ　刈入れ間近し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刈入れ　実</a:t>
            </a:r>
            <a:r>
              <a:rPr lang="ja-JP" altLang="ja-JP" sz="2600"/>
              <a:t>(げ)</a:t>
            </a:r>
            <a:r>
              <a:rPr lang="ja-JP" altLang="ja-JP" sz="4400"/>
              <a:t>に間近し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>
            <a:extLst>
              <a:ext uri="{FF2B5EF4-FFF2-40B4-BE49-F238E27FC236}">
                <a16:creationId xmlns:a16="http://schemas.microsoft.com/office/drawing/2014/main" id="{7BDCFA37-658D-B315-F2AE-E66A54F2F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聖３１３　かりいれの主を</a:t>
            </a:r>
          </a:p>
        </p:txBody>
      </p:sp>
      <p:sp>
        <p:nvSpPr>
          <p:cNvPr id="134147" name="Text Box 2">
            <a:extLst>
              <a:ext uri="{FF2B5EF4-FFF2-40B4-BE49-F238E27FC236}">
                <a16:creationId xmlns:a16="http://schemas.microsoft.com/office/drawing/2014/main" id="{D6C0375E-17CA-6C2D-87E8-BD168798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①刈入れの主を　いざや讃えん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喜び満てる　声をあげて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来る年ごとに　良き実りを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刈入れの主は　与えたもう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>
            <a:extLst>
              <a:ext uri="{FF2B5EF4-FFF2-40B4-BE49-F238E27FC236}">
                <a16:creationId xmlns:a16="http://schemas.microsoft.com/office/drawing/2014/main" id="{3B969BB9-D38E-2AFF-5E94-62530104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聖３１３　かりいれの主を</a:t>
            </a:r>
          </a:p>
        </p:txBody>
      </p:sp>
      <p:sp>
        <p:nvSpPr>
          <p:cNvPr id="136195" name="Text Box 2">
            <a:extLst>
              <a:ext uri="{FF2B5EF4-FFF2-40B4-BE49-F238E27FC236}">
                <a16:creationId xmlns:a16="http://schemas.microsoft.com/office/drawing/2014/main" id="{681368F6-D311-1A2C-575F-AA1AEEFC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②主は母のごと　地を育み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恵みの年と　成し給えば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砂漠は青き　衣きぬをまとい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小山は踊り　原は歌う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>
            <a:extLst>
              <a:ext uri="{FF2B5EF4-FFF2-40B4-BE49-F238E27FC236}">
                <a16:creationId xmlns:a16="http://schemas.microsoft.com/office/drawing/2014/main" id="{C2DF015F-1C2B-839C-B7A0-C0E318A6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聖３１３　かりいれの主を</a:t>
            </a:r>
          </a:p>
        </p:txBody>
      </p:sp>
      <p:sp>
        <p:nvSpPr>
          <p:cNvPr id="138243" name="Text Box 2">
            <a:extLst>
              <a:ext uri="{FF2B5EF4-FFF2-40B4-BE49-F238E27FC236}">
                <a16:creationId xmlns:a16="http://schemas.microsoft.com/office/drawing/2014/main" id="{8D561DEF-3243-D06E-3CDB-27A24A0CC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③御手より受けし　穀</a:t>
            </a:r>
            <a:r>
              <a:rPr lang="ja-JP" altLang="ja-JP" sz="2600"/>
              <a:t>(たなつもの)</a:t>
            </a:r>
            <a:r>
              <a:rPr lang="ja-JP" altLang="ja-JP" sz="4400"/>
              <a:t>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御前に備え　神に謝せよ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われらの為に　いのちさえも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賜いし主をば　いざや讃えん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>
            <a:extLst>
              <a:ext uri="{FF2B5EF4-FFF2-40B4-BE49-F238E27FC236}">
                <a16:creationId xmlns:a16="http://schemas.microsoft.com/office/drawing/2014/main" id="{34B7420E-092F-18F3-8562-84D89ECC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聖３１４　めぐみによくし</a:t>
            </a:r>
          </a:p>
        </p:txBody>
      </p:sp>
      <p:sp>
        <p:nvSpPr>
          <p:cNvPr id="140291" name="Text Box 2">
            <a:extLst>
              <a:ext uri="{FF2B5EF4-FFF2-40B4-BE49-F238E27FC236}">
                <a16:creationId xmlns:a16="http://schemas.microsoft.com/office/drawing/2014/main" id="{F8A918C4-4B1E-A880-8B30-8C300666F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 恵みに浴し　喜ぶ者よ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 感謝し歌わん　まごころ込めて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 冬来ぬ先に　刈入れ終えぬ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 宮に集まり　讃えよ神を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>
            <a:extLst>
              <a:ext uri="{FF2B5EF4-FFF2-40B4-BE49-F238E27FC236}">
                <a16:creationId xmlns:a16="http://schemas.microsoft.com/office/drawing/2014/main" id="{D579184F-A60B-891D-10C8-5B0CA5FF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聖３１４　めぐみによくし</a:t>
            </a:r>
          </a:p>
        </p:txBody>
      </p:sp>
      <p:sp>
        <p:nvSpPr>
          <p:cNvPr id="142339" name="Text Box 2">
            <a:extLst>
              <a:ext uri="{FF2B5EF4-FFF2-40B4-BE49-F238E27FC236}">
                <a16:creationId xmlns:a16="http://schemas.microsoft.com/office/drawing/2014/main" id="{38606ED8-1520-D0AB-9DBF-F161FAFF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②刈入れごとに　御神は教う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蒔く種がみな　刈り取るべきを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種蒔くごとに　蒔く種調べん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いと良きものの　実るを待てば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>
            <a:extLst>
              <a:ext uri="{FF2B5EF4-FFF2-40B4-BE49-F238E27FC236}">
                <a16:creationId xmlns:a16="http://schemas.microsoft.com/office/drawing/2014/main" id="{7F17CAEC-209F-9818-B175-79F841F8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聖３１４　めぐみによくし</a:t>
            </a:r>
          </a:p>
        </p:txBody>
      </p:sp>
      <p:sp>
        <p:nvSpPr>
          <p:cNvPr id="144387" name="Text Box 2">
            <a:extLst>
              <a:ext uri="{FF2B5EF4-FFF2-40B4-BE49-F238E27FC236}">
                <a16:creationId xmlns:a16="http://schemas.microsoft.com/office/drawing/2014/main" id="{0A0364A1-4076-AF89-4BEA-7E6BFAEA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750888"/>
            <a:ext cx="867568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③刈入れ時に　御神は来たり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良きも悪しきも　共に刈り取り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悪しきは燃やし　良きは束ねて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天</a:t>
            </a:r>
            <a:r>
              <a:rPr lang="ja-JP" altLang="ja-JP" sz="2600"/>
              <a:t>(あめ)</a:t>
            </a:r>
            <a:r>
              <a:rPr lang="ja-JP" altLang="ja-JP" sz="4400"/>
              <a:t>なる蔵に　取り入れたまわん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2819607D-329A-CD1F-9159-EC3E23F1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聖３０１　ひとつぶの麦</a:t>
            </a: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C51241B7-6089-8623-96CD-99AFECBCC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①</a:t>
            </a:r>
            <a:r>
              <a:rPr lang="ja-JP" altLang="ja-JP" sz="4400"/>
              <a:t>一粒の麦　地に蒔かれて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死なば多くの　実を結び得ん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主イェスの死にて　数えがたき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世の人びとは　いのちを得ぬ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>
            <a:extLst>
              <a:ext uri="{FF2B5EF4-FFF2-40B4-BE49-F238E27FC236}">
                <a16:creationId xmlns:a16="http://schemas.microsoft.com/office/drawing/2014/main" id="{BD40007C-C843-7853-A397-CB0319D9F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聖３１４　めぐみによくし</a:t>
            </a:r>
          </a:p>
        </p:txBody>
      </p:sp>
      <p:sp>
        <p:nvSpPr>
          <p:cNvPr id="146435" name="Text Box 2">
            <a:extLst>
              <a:ext uri="{FF2B5EF4-FFF2-40B4-BE49-F238E27FC236}">
                <a16:creationId xmlns:a16="http://schemas.microsoft.com/office/drawing/2014/main" id="{E6459A54-40EC-EDE9-2184-86B6A668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50888"/>
            <a:ext cx="89281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④御神よ来たり　汝なが民選び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集わせ給え　御座みくらの前に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罪も悩みも　無き天つ家あまつやに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高く響かせん　讃えの声を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>
            <a:extLst>
              <a:ext uri="{FF2B5EF4-FFF2-40B4-BE49-F238E27FC236}">
                <a16:creationId xmlns:a16="http://schemas.microsoft.com/office/drawing/2014/main" id="{29480DFB-2C29-07B5-8AE5-A30C9A8E2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聖３１５　てらせ、てらせ</a:t>
            </a:r>
          </a:p>
        </p:txBody>
      </p:sp>
      <p:sp>
        <p:nvSpPr>
          <p:cNvPr id="148483" name="Text Box 2">
            <a:extLst>
              <a:ext uri="{FF2B5EF4-FFF2-40B4-BE49-F238E27FC236}">
                <a16:creationId xmlns:a16="http://schemas.microsoft.com/office/drawing/2014/main" id="{00CF7922-EB94-01E9-5E9B-CA9BECA76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①照らせ照らせ　汝</a:t>
            </a:r>
            <a:r>
              <a:rPr lang="ja-JP" altLang="ja-JP" sz="2600"/>
              <a:t>(な)</a:t>
            </a:r>
            <a:r>
              <a:rPr lang="ja-JP" altLang="ja-JP" sz="4400"/>
              <a:t>が光をば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遠くや近くの　お暗き隅に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追いやれ憂いを　もたらせ喜びを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照らせ照らせ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>
            <a:extLst>
              <a:ext uri="{FF2B5EF4-FFF2-40B4-BE49-F238E27FC236}">
                <a16:creationId xmlns:a16="http://schemas.microsoft.com/office/drawing/2014/main" id="{50CDFA34-D382-E7C8-EDA8-E786BA2C6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聖３１５　てらせ、てらせ</a:t>
            </a:r>
          </a:p>
        </p:txBody>
      </p:sp>
      <p:sp>
        <p:nvSpPr>
          <p:cNvPr id="150531" name="Text Box 2">
            <a:extLst>
              <a:ext uri="{FF2B5EF4-FFF2-40B4-BE49-F238E27FC236}">
                <a16:creationId xmlns:a16="http://schemas.microsoft.com/office/drawing/2014/main" id="{407C607F-260B-303A-DD05-F9440A0D3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0888"/>
            <a:ext cx="907256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②語れ語れ　主の御救いを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教えの光に　漏れたる民に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主イェスは平和の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君にて在</a:t>
            </a:r>
            <a:r>
              <a:rPr lang="ja-JP" altLang="ja-JP" sz="2600"/>
              <a:t>(ましま)</a:t>
            </a:r>
            <a:r>
              <a:rPr lang="ja-JP" altLang="ja-JP" sz="4400"/>
              <a:t>せば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語れ語れ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>
            <a:extLst>
              <a:ext uri="{FF2B5EF4-FFF2-40B4-BE49-F238E27FC236}">
                <a16:creationId xmlns:a16="http://schemas.microsoft.com/office/drawing/2014/main" id="{0D650B1F-B737-C310-0951-76FBA5A24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聖３１５　てらせ、てらせ</a:t>
            </a:r>
          </a:p>
        </p:txBody>
      </p:sp>
      <p:sp>
        <p:nvSpPr>
          <p:cNvPr id="152579" name="Text Box 2">
            <a:extLst>
              <a:ext uri="{FF2B5EF4-FFF2-40B4-BE49-F238E27FC236}">
                <a16:creationId xmlns:a16="http://schemas.microsoft.com/office/drawing/2014/main" id="{33FBC4E4-DBD2-A517-756A-9AEA8658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750888"/>
            <a:ext cx="89281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③頼れ頼れ　主の御力に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助けたもうべし　涙と汗を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流しし主イェスは　</a:t>
            </a:r>
          </a:p>
          <a:p>
            <a:pPr eaLnBrk="1" hangingPunct="1">
              <a:spcBef>
                <a:spcPts val="1100"/>
              </a:spcBef>
              <a:buClrTx/>
              <a:buSzTx/>
              <a:buFontTx/>
              <a:buNone/>
            </a:pPr>
            <a:r>
              <a:rPr lang="ja-JP" altLang="ja-JP" sz="4400"/>
              <a:t>  汝</a:t>
            </a:r>
            <a:r>
              <a:rPr lang="ja-JP" altLang="ja-JP" sz="2600"/>
              <a:t>(な)</a:t>
            </a:r>
            <a:r>
              <a:rPr lang="ja-JP" altLang="ja-JP" sz="4400"/>
              <a:t>が片方</a:t>
            </a:r>
            <a:r>
              <a:rPr lang="ja-JP" altLang="ja-JP" sz="2600"/>
              <a:t>(かたえ)</a:t>
            </a:r>
            <a:r>
              <a:rPr lang="ja-JP" altLang="ja-JP" sz="4400"/>
              <a:t>に在</a:t>
            </a:r>
            <a:r>
              <a:rPr lang="ja-JP" altLang="ja-JP" sz="2600"/>
              <a:t>(ましま)</a:t>
            </a:r>
            <a:r>
              <a:rPr lang="ja-JP" altLang="ja-JP" sz="4400"/>
              <a:t>せり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頼れ頼れ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>
            <a:extLst>
              <a:ext uri="{FF2B5EF4-FFF2-40B4-BE49-F238E27FC236}">
                <a16:creationId xmlns:a16="http://schemas.microsoft.com/office/drawing/2014/main" id="{B6D96E2E-1F7D-8F22-D4F8-EB111EBAE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聖３１５　てらせ、てらせ</a:t>
            </a:r>
          </a:p>
        </p:txBody>
      </p:sp>
      <p:sp>
        <p:nvSpPr>
          <p:cNvPr id="154627" name="Text Box 2">
            <a:extLst>
              <a:ext uri="{FF2B5EF4-FFF2-40B4-BE49-F238E27FC236}">
                <a16:creationId xmlns:a16="http://schemas.microsoft.com/office/drawing/2014/main" id="{E4477148-C451-1A5D-A566-7CF56847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0888"/>
            <a:ext cx="88201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④告げよ告げよ　「主は間近し」と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大路を作れや　平らに直く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主は来たりたもう　勝利の君として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告げよ告げよ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>
            <a:extLst>
              <a:ext uri="{FF2B5EF4-FFF2-40B4-BE49-F238E27FC236}">
                <a16:creationId xmlns:a16="http://schemas.microsoft.com/office/drawing/2014/main" id="{8475EDF1-131D-408B-4AFD-5D41C5DC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聖３１６　いざのぼりゆかん</a:t>
            </a:r>
          </a:p>
        </p:txBody>
      </p:sp>
      <p:sp>
        <p:nvSpPr>
          <p:cNvPr id="106498" name="Text Box 2">
            <a:extLst>
              <a:ext uri="{FF2B5EF4-FFF2-40B4-BE49-F238E27FC236}">
                <a16:creationId xmlns:a16="http://schemas.microsoft.com/office/drawing/2014/main" id="{B913A0CB-C4EE-FB0F-FD86-A46FA297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50888"/>
            <a:ext cx="8928100" cy="42005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①いざ昇り行かん　羽を伸のして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　いざ思いきらん　過ぎ行くもの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　</a:t>
            </a:r>
            <a:r>
              <a:rPr lang="ja-JP" altLang="ja-JP" sz="4200" spc="-150" dirty="0"/>
              <a:t>とこしえの神に　我が住処</a:t>
            </a:r>
            <a:r>
              <a:rPr lang="ja-JP" altLang="ja-JP" sz="2600" spc="-150" dirty="0"/>
              <a:t>(すみか)</a:t>
            </a:r>
            <a:r>
              <a:rPr lang="ja-JP" altLang="ja-JP" sz="4200" spc="-150" dirty="0"/>
              <a:t>とせん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　天地</a:t>
            </a:r>
            <a:r>
              <a:rPr lang="ja-JP" altLang="ja-JP" sz="2600" dirty="0"/>
              <a:t>(あめつち)</a:t>
            </a:r>
            <a:r>
              <a:rPr lang="ja-JP" altLang="ja-JP" sz="4400" dirty="0"/>
              <a:t>遂に　</a:t>
            </a:r>
            <a:r>
              <a:rPr lang="ja-JP" altLang="ja-JP" sz="4400" dirty="0" err="1"/>
              <a:t>崩るる</a:t>
            </a:r>
            <a:r>
              <a:rPr lang="ja-JP" altLang="ja-JP" sz="4400" dirty="0"/>
              <a:t>とも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/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>
            <a:extLst>
              <a:ext uri="{FF2B5EF4-FFF2-40B4-BE49-F238E27FC236}">
                <a16:creationId xmlns:a16="http://schemas.microsoft.com/office/drawing/2014/main" id="{3318D79B-045F-2544-AD09-5F054E43A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聖３１６　いざのぼりゆかん</a:t>
            </a:r>
          </a:p>
        </p:txBody>
      </p:sp>
      <p:sp>
        <p:nvSpPr>
          <p:cNvPr id="158723" name="Text Box 2">
            <a:extLst>
              <a:ext uri="{FF2B5EF4-FFF2-40B4-BE49-F238E27FC236}">
                <a16:creationId xmlns:a16="http://schemas.microsoft.com/office/drawing/2014/main" id="{CE715623-5188-2938-C0BB-7F218021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②海に馳せ行く　流れのごと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空に消え行く　炎のごと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心の常に　指すはただこれ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神こそ我の　故郷ふるさとなれ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">
            <a:extLst>
              <a:ext uri="{FF2B5EF4-FFF2-40B4-BE49-F238E27FC236}">
                <a16:creationId xmlns:a16="http://schemas.microsoft.com/office/drawing/2014/main" id="{C80A2E8C-7799-6C5C-1EA6-E9CCBEC1E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聖３１６　いざのぼりゆかん</a:t>
            </a:r>
          </a:p>
        </p:txBody>
      </p:sp>
      <p:sp>
        <p:nvSpPr>
          <p:cNvPr id="160771" name="Text Box 2">
            <a:extLst>
              <a:ext uri="{FF2B5EF4-FFF2-40B4-BE49-F238E27FC236}">
                <a16:creationId xmlns:a16="http://schemas.microsoft.com/office/drawing/2014/main" id="{A4635E47-D198-068E-BD8B-4064CE91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③地の旅人よ　嘆くなかれ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主は栄もて　来たりたまわん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御民の目より　涙を拭い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地をとこしえに　治むるため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">
            <a:extLst>
              <a:ext uri="{FF2B5EF4-FFF2-40B4-BE49-F238E27FC236}">
                <a16:creationId xmlns:a16="http://schemas.microsoft.com/office/drawing/2014/main" id="{F72C823E-F48C-C6A7-0D09-ABACB1AA8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聖３１７　まことのいのちよ</a:t>
            </a:r>
          </a:p>
        </p:txBody>
      </p:sp>
      <p:sp>
        <p:nvSpPr>
          <p:cNvPr id="162819" name="Text Box 2">
            <a:extLst>
              <a:ext uri="{FF2B5EF4-FFF2-40B4-BE49-F238E27FC236}">
                <a16:creationId xmlns:a16="http://schemas.microsoft.com/office/drawing/2014/main" id="{868CF791-069E-665C-B86C-86B0F0EB1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50888"/>
            <a:ext cx="89281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①まことのいのちよ　君の前に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身も魂たまもささげん　若きわれら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同胞はらから助くる　為とあらば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苦しみも辞せじ　悩みも受けん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">
            <a:extLst>
              <a:ext uri="{FF2B5EF4-FFF2-40B4-BE49-F238E27FC236}">
                <a16:creationId xmlns:a16="http://schemas.microsoft.com/office/drawing/2014/main" id="{B0430A31-F656-147F-3727-A10A17F0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聖３１７　まことのいのちよ</a:t>
            </a:r>
          </a:p>
        </p:txBody>
      </p:sp>
      <p:sp>
        <p:nvSpPr>
          <p:cNvPr id="164867" name="Text Box 2">
            <a:extLst>
              <a:ext uri="{FF2B5EF4-FFF2-40B4-BE49-F238E27FC236}">
                <a16:creationId xmlns:a16="http://schemas.microsoft.com/office/drawing/2014/main" id="{57CE3CC5-F6E9-C1D4-24E3-923A1FB6E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50888"/>
            <a:ext cx="8748712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②キリストは先に　進ませたもう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遅れずわれらも　後に続かん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正しきが悪を　倒すまでは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御旗は地の上えに　倒れずあらん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02A898F3-36BF-5B65-8FA6-A1E74255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聖３０１　ひとつぶの麦</a:t>
            </a: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ADBF2192-E468-1C79-6B43-804F95229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②君の弟子なる　われらは今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　御手の中なる　種粒たねつぶなり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　いにちがけにて　御業をなし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　大御栄えを　地に顕あらわさん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">
            <a:extLst>
              <a:ext uri="{FF2B5EF4-FFF2-40B4-BE49-F238E27FC236}">
                <a16:creationId xmlns:a16="http://schemas.microsoft.com/office/drawing/2014/main" id="{37F4E656-5DB1-1244-048B-117EED5C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4463"/>
            <a:ext cx="69199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聖３１７　まことのいのちよ</a:t>
            </a:r>
          </a:p>
        </p:txBody>
      </p:sp>
      <p:sp>
        <p:nvSpPr>
          <p:cNvPr id="166915" name="Text Box 2">
            <a:extLst>
              <a:ext uri="{FF2B5EF4-FFF2-40B4-BE49-F238E27FC236}">
                <a16:creationId xmlns:a16="http://schemas.microsoft.com/office/drawing/2014/main" id="{127D8567-A277-C504-CEF4-47B4C6BA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0888"/>
            <a:ext cx="88201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③君も若き日を　過ごし給い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試むる者に　勝ち給いき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力を与えて　勝たせ給え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諸々の敵に　救い主を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">
            <a:extLst>
              <a:ext uri="{FF2B5EF4-FFF2-40B4-BE49-F238E27FC236}">
                <a16:creationId xmlns:a16="http://schemas.microsoft.com/office/drawing/2014/main" id="{7C0FF7F8-44C9-AAEE-2F03-42E03F2E5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聖３１８　きよきとまことに歩まん</a:t>
            </a:r>
          </a:p>
        </p:txBody>
      </p:sp>
      <p:sp>
        <p:nvSpPr>
          <p:cNvPr id="168963" name="Text Box 2">
            <a:extLst>
              <a:ext uri="{FF2B5EF4-FFF2-40B4-BE49-F238E27FC236}">
                <a16:creationId xmlns:a16="http://schemas.microsoft.com/office/drawing/2014/main" id="{CE717D1B-729E-A773-2388-712963ACB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①聖きとまことに歩まん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彼等は我を見詰む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勇気もて雄々しく進まん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助けのいる者あり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助けのいる者あり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">
            <a:extLst>
              <a:ext uri="{FF2B5EF4-FFF2-40B4-BE49-F238E27FC236}">
                <a16:creationId xmlns:a16="http://schemas.microsoft.com/office/drawing/2014/main" id="{5F7BAADA-03A2-9FAC-F74A-25B6832B8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聖３１８　きよきとまことに歩まん</a:t>
            </a:r>
          </a:p>
        </p:txBody>
      </p:sp>
      <p:sp>
        <p:nvSpPr>
          <p:cNvPr id="171011" name="Text Box 2">
            <a:extLst>
              <a:ext uri="{FF2B5EF4-FFF2-40B4-BE49-F238E27FC236}">
                <a16:creationId xmlns:a16="http://schemas.microsoft.com/office/drawing/2014/main" id="{4B2B4FAC-98F2-EFBB-9066-18A358BF2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②愛なき人の世界に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愛もて我は臨まん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もし我施しすとも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直ちにこれを忘れん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直ちにこれを忘れん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">
            <a:extLst>
              <a:ext uri="{FF2B5EF4-FFF2-40B4-BE49-F238E27FC236}">
                <a16:creationId xmlns:a16="http://schemas.microsoft.com/office/drawing/2014/main" id="{11C737C8-B9DD-5BA5-96C8-FC0F883AD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0"/>
            <a:ext cx="43910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聖３１９　かいぬしなる主よ</a:t>
            </a:r>
          </a:p>
        </p:txBody>
      </p:sp>
      <p:sp>
        <p:nvSpPr>
          <p:cNvPr id="173059" name="Text Box 2">
            <a:extLst>
              <a:ext uri="{FF2B5EF4-FFF2-40B4-BE49-F238E27FC236}">
                <a16:creationId xmlns:a16="http://schemas.microsoft.com/office/drawing/2014/main" id="{B4937104-375A-9086-4DC4-9E3E1C79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①飼い主なる主よ　か弱き我を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導き給えや　草繁</a:t>
            </a:r>
            <a:r>
              <a:rPr lang="ja-JP" altLang="ja-JP" sz="2600"/>
              <a:t>（しげ)</a:t>
            </a:r>
            <a:r>
              <a:rPr lang="ja-JP" altLang="ja-JP" sz="4400"/>
              <a:t>る野に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イェス君イェス君　我が飼い主よ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 飼わるる我が身は</a:t>
            </a:r>
            <a:r>
              <a:rPr lang="ja-JP" altLang="ja-JP" sz="4200"/>
              <a:t>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200"/>
              <a:t>   </a:t>
            </a:r>
            <a:r>
              <a:rPr lang="ja-JP" altLang="ja-JP" sz="4400"/>
              <a:t>永久</a:t>
            </a:r>
            <a:r>
              <a:rPr lang="ja-JP" altLang="ja-JP" sz="2400"/>
              <a:t>(とわ)</a:t>
            </a:r>
            <a:r>
              <a:rPr lang="ja-JP" altLang="ja-JP" sz="4400"/>
              <a:t>に汝</a:t>
            </a:r>
            <a:r>
              <a:rPr lang="ja-JP" altLang="ja-JP" sz="2400"/>
              <a:t>(な)</a:t>
            </a:r>
            <a:r>
              <a:rPr lang="ja-JP" altLang="ja-JP" sz="4400"/>
              <a:t>がもの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>
            <a:extLst>
              <a:ext uri="{FF2B5EF4-FFF2-40B4-BE49-F238E27FC236}">
                <a16:creationId xmlns:a16="http://schemas.microsoft.com/office/drawing/2014/main" id="{64AF4285-1600-3148-99F5-E508B2F4B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0"/>
            <a:ext cx="43910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聖３１９　かいぬしなる主よ</a:t>
            </a:r>
          </a:p>
        </p:txBody>
      </p:sp>
      <p:sp>
        <p:nvSpPr>
          <p:cNvPr id="175107" name="Text Box 2">
            <a:extLst>
              <a:ext uri="{FF2B5EF4-FFF2-40B4-BE49-F238E27FC236}">
                <a16:creationId xmlns:a16="http://schemas.microsoft.com/office/drawing/2014/main" id="{5299C1F7-50A5-C20C-ED02-F02C7F87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351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②悪しき者の手を　押し返しつつ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迷いの道より　連れ帰りたもう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イェス君イェス君　受け入れ給え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飼わるる我が身の　求むる声を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1">
            <a:extLst>
              <a:ext uri="{FF2B5EF4-FFF2-40B4-BE49-F238E27FC236}">
                <a16:creationId xmlns:a16="http://schemas.microsoft.com/office/drawing/2014/main" id="{AD6B7F6F-6954-EEBE-5A43-53DB0155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0"/>
            <a:ext cx="4391025" cy="587375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聖３１９　かいぬしなる主よ</a:t>
            </a:r>
          </a:p>
        </p:txBody>
      </p:sp>
      <p:sp>
        <p:nvSpPr>
          <p:cNvPr id="177155" name="Text Box 2">
            <a:extLst>
              <a:ext uri="{FF2B5EF4-FFF2-40B4-BE49-F238E27FC236}">
                <a16:creationId xmlns:a16="http://schemas.microsoft.com/office/drawing/2014/main" id="{2D0D8FDB-CF78-D214-7F8E-63630F15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36613"/>
            <a:ext cx="87487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③御恵によりて　心聖くし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み誓いのごとく　御手に受けたもう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イェス君イェス君　幼き日より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飼わるる我が身は　世にも幸なり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>
            <a:extLst>
              <a:ext uri="{FF2B5EF4-FFF2-40B4-BE49-F238E27FC236}">
                <a16:creationId xmlns:a16="http://schemas.microsoft.com/office/drawing/2014/main" id="{AD78D2A3-95D0-43FD-5647-FE8D9A570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0"/>
            <a:ext cx="4391025" cy="587375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48" charset="-128"/>
                <a:ea typeface="HG丸ｺﾞｼｯｸM-PRO" pitchFamily="48" charset="-128"/>
              </a:rPr>
              <a:t>聖３１９　かいぬしなる主よ</a:t>
            </a:r>
          </a:p>
        </p:txBody>
      </p:sp>
      <p:sp>
        <p:nvSpPr>
          <p:cNvPr id="179203" name="Text Box 2">
            <a:extLst>
              <a:ext uri="{FF2B5EF4-FFF2-40B4-BE49-F238E27FC236}">
                <a16:creationId xmlns:a16="http://schemas.microsoft.com/office/drawing/2014/main" id="{0ED81FDD-3038-08FD-BE96-16EBC8E6D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836613"/>
            <a:ext cx="87487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④幼き時より　君の手に帰し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豊けき恵みに　浴よくし続けぬ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イェス君イェス君　いよよ汝なが愛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飼わるる我が身に　注がせ給え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1">
            <a:extLst>
              <a:ext uri="{FF2B5EF4-FFF2-40B4-BE49-F238E27FC236}">
                <a16:creationId xmlns:a16="http://schemas.microsoft.com/office/drawing/2014/main" id="{0AF5EFB9-CC7F-3DFB-38D2-B9B6E4057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聖３２０　なにをもおそれで</a:t>
            </a:r>
          </a:p>
        </p:txBody>
      </p:sp>
      <p:sp>
        <p:nvSpPr>
          <p:cNvPr id="118786" name="Text Box 2">
            <a:extLst>
              <a:ext uri="{FF2B5EF4-FFF2-40B4-BE49-F238E27FC236}">
                <a16:creationId xmlns:a16="http://schemas.microsoft.com/office/drawing/2014/main" id="{77D38FBE-D991-2807-84DE-21F9E347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50888"/>
            <a:ext cx="8928100" cy="42005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①</a:t>
            </a:r>
            <a:r>
              <a:rPr lang="ja-JP" altLang="ja-JP" sz="4300" dirty="0"/>
              <a:t>何をも恐れで　行かまし真理のため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300" dirty="0"/>
              <a:t>　 敵悪魔 手強し　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300" dirty="0"/>
              <a:t>   されどわれら勝つ</a:t>
            </a:r>
            <a:r>
              <a:rPr lang="ja-JP" altLang="ja-JP" sz="4300" dirty="0" err="1"/>
              <a:t>を</a:t>
            </a:r>
            <a:r>
              <a:rPr lang="ja-JP" altLang="ja-JP" sz="4300" dirty="0"/>
              <a:t>得ん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300" dirty="0"/>
              <a:t>　 </a:t>
            </a:r>
            <a:r>
              <a:rPr lang="ja-JP" altLang="ja-JP" sz="4300" spc="-150" dirty="0"/>
              <a:t>キリストはわれらの　主将にてませば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300" dirty="0"/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">
            <a:extLst>
              <a:ext uri="{FF2B5EF4-FFF2-40B4-BE49-F238E27FC236}">
                <a16:creationId xmlns:a16="http://schemas.microsoft.com/office/drawing/2014/main" id="{19A3B198-F3D8-EC60-8A25-DA32B015A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聖３２０　なにをもおそれで</a:t>
            </a:r>
          </a:p>
        </p:txBody>
      </p:sp>
      <p:sp>
        <p:nvSpPr>
          <p:cNvPr id="119810" name="Text Box 2">
            <a:extLst>
              <a:ext uri="{FF2B5EF4-FFF2-40B4-BE49-F238E27FC236}">
                <a16:creationId xmlns:a16="http://schemas.microsoft.com/office/drawing/2014/main" id="{70788840-C732-1282-CCEA-9B54687F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50888"/>
            <a:ext cx="8999537" cy="42005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②何をも恐れで　行かまし神と共に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　 危うき</a:t>
            </a:r>
            <a:r>
              <a:rPr lang="ja-JP" altLang="ja-JP" sz="4400" dirty="0" err="1"/>
              <a:t>に</a:t>
            </a:r>
            <a:r>
              <a:rPr lang="ja-JP" altLang="ja-JP" sz="4400" dirty="0"/>
              <a:t>会うごと　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   神は声をかけたもう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 sz="4400" dirty="0"/>
              <a:t>　 </a:t>
            </a:r>
            <a:r>
              <a:rPr lang="ja-JP" altLang="ja-JP" sz="4300" spc="-150" dirty="0"/>
              <a:t>キリストはわれらの　主将にてませば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/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1">
            <a:extLst>
              <a:ext uri="{FF2B5EF4-FFF2-40B4-BE49-F238E27FC236}">
                <a16:creationId xmlns:a16="http://schemas.microsoft.com/office/drawing/2014/main" id="{D45B7EA7-A101-5E54-DDD4-964C7E79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聖３２０　なにをもおそれで</a:t>
            </a:r>
          </a:p>
        </p:txBody>
      </p:sp>
      <p:sp>
        <p:nvSpPr>
          <p:cNvPr id="185347" name="Text Box 2">
            <a:extLst>
              <a:ext uri="{FF2B5EF4-FFF2-40B4-BE49-F238E27FC236}">
                <a16:creationId xmlns:a16="http://schemas.microsoft.com/office/drawing/2014/main" id="{735D3DBE-760A-0641-4CFF-AD60C1023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0888"/>
            <a:ext cx="907256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ja-JP" altLang="ja-JP" sz="4400"/>
              <a:t>③</a:t>
            </a:r>
            <a:r>
              <a:rPr lang="ja-JP" altLang="ja-JP" sz="4300"/>
              <a:t>何をも恐れで　行かましなどためろう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哀れなる友達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見なば手をば伸ぶべし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</a:t>
            </a:r>
            <a:r>
              <a:rPr lang="ja-JP" altLang="ja-JP" sz="4300"/>
              <a:t>キリストはわれらの　主将にてませば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9E2C0081-A6D3-951C-44CF-30CB324D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聖３０１　ひとつぶの麦</a:t>
            </a: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7F1089AA-A6AD-6D89-7299-B0851A598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③</a:t>
            </a:r>
            <a:r>
              <a:rPr lang="ja-JP" altLang="ja-JP" sz="4400"/>
              <a:t>遣わしたもう　地はいずこぞ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南の島か　北の原か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いずれにもあれ　身をささげて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「行け」との御声　われら待てリ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1">
            <a:extLst>
              <a:ext uri="{FF2B5EF4-FFF2-40B4-BE49-F238E27FC236}">
                <a16:creationId xmlns:a16="http://schemas.microsoft.com/office/drawing/2014/main" id="{D21266CB-67EB-26CE-A964-E4BE0C53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聖３２１　主のめいうけ</a:t>
            </a:r>
          </a:p>
        </p:txBody>
      </p:sp>
      <p:sp>
        <p:nvSpPr>
          <p:cNvPr id="187395" name="Text Box 2">
            <a:extLst>
              <a:ext uri="{FF2B5EF4-FFF2-40B4-BE49-F238E27FC236}">
                <a16:creationId xmlns:a16="http://schemas.microsoft.com/office/drawing/2014/main" id="{5722FF29-4850-AD17-D778-DD0E686A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①主の命</a:t>
            </a:r>
            <a:r>
              <a:rPr lang="ja-JP" altLang="ja-JP" sz="2600"/>
              <a:t>(めい)</a:t>
            </a:r>
            <a:r>
              <a:rPr lang="ja-JP" altLang="ja-JP" sz="4400"/>
              <a:t>受け　人々を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連れ来たるは　誰なるか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この世捨てて　ただ神の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命を聞くは　誰なるか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1">
            <a:extLst>
              <a:ext uri="{FF2B5EF4-FFF2-40B4-BE49-F238E27FC236}">
                <a16:creationId xmlns:a16="http://schemas.microsoft.com/office/drawing/2014/main" id="{C7F840D8-6E36-5615-2866-E99939F0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聖３２１　主のめいうけ</a:t>
            </a:r>
          </a:p>
        </p:txBody>
      </p:sp>
      <p:sp>
        <p:nvSpPr>
          <p:cNvPr id="189443" name="Text Box 2">
            <a:extLst>
              <a:ext uri="{FF2B5EF4-FFF2-40B4-BE49-F238E27FC236}">
                <a16:creationId xmlns:a16="http://schemas.microsoft.com/office/drawing/2014/main" id="{81CBB920-D9E8-7380-26C5-0F6F282EE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愛の召しを　身に受けて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われらは主の　側にあり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">
            <a:extLst>
              <a:ext uri="{FF2B5EF4-FFF2-40B4-BE49-F238E27FC236}">
                <a16:creationId xmlns:a16="http://schemas.microsoft.com/office/drawing/2014/main" id="{0579BA09-A3CF-8889-4A34-5E3EB01D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聖３２１　主のめいうけ</a:t>
            </a:r>
          </a:p>
        </p:txBody>
      </p:sp>
      <p:sp>
        <p:nvSpPr>
          <p:cNvPr id="191491" name="Text Box 2">
            <a:extLst>
              <a:ext uri="{FF2B5EF4-FFF2-40B4-BE49-F238E27FC236}">
                <a16:creationId xmlns:a16="http://schemas.microsoft.com/office/drawing/2014/main" id="{32F0AD03-2F67-470A-73F8-D8E698B5B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②誉れを得る　為ならず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冠りを得る　為ならず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世を愛して　いのちまで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投げし深き　愛による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1">
            <a:extLst>
              <a:ext uri="{FF2B5EF4-FFF2-40B4-BE49-F238E27FC236}">
                <a16:creationId xmlns:a16="http://schemas.microsoft.com/office/drawing/2014/main" id="{1CDFF557-CC81-E75B-F3F7-9DD6EEB9B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聖３２１　主のめいうけ</a:t>
            </a:r>
          </a:p>
        </p:txBody>
      </p:sp>
      <p:sp>
        <p:nvSpPr>
          <p:cNvPr id="193539" name="Text Box 2">
            <a:extLst>
              <a:ext uri="{FF2B5EF4-FFF2-40B4-BE49-F238E27FC236}">
                <a16:creationId xmlns:a16="http://schemas.microsoft.com/office/drawing/2014/main" id="{3511E7BD-5168-EF1B-8513-8AD94DD0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強く迫る　御心に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われらは主の　側にあり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>
            <a:extLst>
              <a:ext uri="{FF2B5EF4-FFF2-40B4-BE49-F238E27FC236}">
                <a16:creationId xmlns:a16="http://schemas.microsoft.com/office/drawing/2014/main" id="{CC41F908-3C00-6804-6E40-BF94A162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聖３２１　主のめいうけ</a:t>
            </a:r>
          </a:p>
        </p:txBody>
      </p:sp>
      <p:sp>
        <p:nvSpPr>
          <p:cNvPr id="195587" name="Text Box 2">
            <a:extLst>
              <a:ext uri="{FF2B5EF4-FFF2-40B4-BE49-F238E27FC236}">
                <a16:creationId xmlns:a16="http://schemas.microsoft.com/office/drawing/2014/main" id="{94246CEB-CC66-A8DE-D4B6-902B4A13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③主がわれらに　払いしは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朽ち行く地の　富ならず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小羊なる　神の子の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聖きよき血なり　いのちなり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1">
            <a:extLst>
              <a:ext uri="{FF2B5EF4-FFF2-40B4-BE49-F238E27FC236}">
                <a16:creationId xmlns:a16="http://schemas.microsoft.com/office/drawing/2014/main" id="{182FAB03-EA3D-CF02-1664-4F529E1D7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聖３２１　主のめいうけ</a:t>
            </a:r>
          </a:p>
        </p:txBody>
      </p:sp>
      <p:sp>
        <p:nvSpPr>
          <p:cNvPr id="197635" name="Text Box 2">
            <a:extLst>
              <a:ext uri="{FF2B5EF4-FFF2-40B4-BE49-F238E27FC236}">
                <a16:creationId xmlns:a16="http://schemas.microsoft.com/office/drawing/2014/main" id="{F101B2D8-2DCA-AC9F-CF95-69F96D09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大き救い　味わいて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われらは主の　側にあり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1">
            <a:extLst>
              <a:ext uri="{FF2B5EF4-FFF2-40B4-BE49-F238E27FC236}">
                <a16:creationId xmlns:a16="http://schemas.microsoft.com/office/drawing/2014/main" id="{8F678BDB-2CCD-3F64-FFEA-5FAF7493A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聖３２１　主のめいうけ</a:t>
            </a:r>
          </a:p>
        </p:txBody>
      </p:sp>
      <p:sp>
        <p:nvSpPr>
          <p:cNvPr id="199683" name="Text Box 2">
            <a:extLst>
              <a:ext uri="{FF2B5EF4-FFF2-40B4-BE49-F238E27FC236}">
                <a16:creationId xmlns:a16="http://schemas.microsoft.com/office/drawing/2014/main" id="{DF6B8436-202E-E93E-545F-826291892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 敵は強く　戦いは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激しくとも　何かあらん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聖きよき旗の　立つを見よ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主なる君は　前にあり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1">
            <a:extLst>
              <a:ext uri="{FF2B5EF4-FFF2-40B4-BE49-F238E27FC236}">
                <a16:creationId xmlns:a16="http://schemas.microsoft.com/office/drawing/2014/main" id="{BD6F88E4-61D3-5E7C-0307-08B612C6D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聖３２１　主のめいうけ</a:t>
            </a:r>
          </a:p>
        </p:txBody>
      </p:sp>
      <p:sp>
        <p:nvSpPr>
          <p:cNvPr id="201731" name="Text Box 2">
            <a:extLst>
              <a:ext uri="{FF2B5EF4-FFF2-40B4-BE49-F238E27FC236}">
                <a16:creationId xmlns:a16="http://schemas.microsoft.com/office/drawing/2014/main" id="{D01F9009-CF28-870D-36C1-5202EE41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勇気いよよ　身に溢れ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われらは主の　側にあり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1">
            <a:extLst>
              <a:ext uri="{FF2B5EF4-FFF2-40B4-BE49-F238E27FC236}">
                <a16:creationId xmlns:a16="http://schemas.microsoft.com/office/drawing/2014/main" id="{DFEE4860-A123-9FF7-1BF8-872BAE65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聖３２２　ただまえのみ</a:t>
            </a:r>
          </a:p>
        </p:txBody>
      </p:sp>
      <p:sp>
        <p:nvSpPr>
          <p:cNvPr id="203779" name="Text Box 2">
            <a:extLst>
              <a:ext uri="{FF2B5EF4-FFF2-40B4-BE49-F238E27FC236}">
                <a16:creationId xmlns:a16="http://schemas.microsoft.com/office/drawing/2014/main" id="{335ACE12-30BB-4343-F5FC-9937325F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①ただ前のみ　望み行け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汝なが後をば　振り向くな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燃ゆる柱　仰ぐ時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主の間近に　あるを知る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1">
            <a:extLst>
              <a:ext uri="{FF2B5EF4-FFF2-40B4-BE49-F238E27FC236}">
                <a16:creationId xmlns:a16="http://schemas.microsoft.com/office/drawing/2014/main" id="{801DFE32-FD7E-EFBB-7DD2-78944575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聖３２２　ただまえのみ</a:t>
            </a:r>
          </a:p>
        </p:txBody>
      </p:sp>
      <p:sp>
        <p:nvSpPr>
          <p:cNvPr id="205827" name="Text Box 2">
            <a:extLst>
              <a:ext uri="{FF2B5EF4-FFF2-40B4-BE49-F238E27FC236}">
                <a16:creationId xmlns:a16="http://schemas.microsoft.com/office/drawing/2014/main" id="{CA6A41DC-8A5D-2A76-F83C-69D2E9126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川を過ぎて　約束の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豊けき地を　見るまでは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>
            <a:extLst>
              <a:ext uri="{FF2B5EF4-FFF2-40B4-BE49-F238E27FC236}">
                <a16:creationId xmlns:a16="http://schemas.microsoft.com/office/drawing/2014/main" id="{13EA3DF5-BEC0-9D39-5EEE-65FB99F2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G丸ｺﾞｼｯｸM-PRO" pitchFamily="48" charset="-128"/>
              </a:rPr>
              <a:t>聖３０１　ひとつぶの麦</a:t>
            </a: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484F45A6-D7B9-9639-127A-3DFC9D7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④</a:t>
            </a:r>
            <a:r>
              <a:rPr lang="ja-JP" altLang="ja-JP" sz="4400"/>
              <a:t> この身のために　いのちさえも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賜いし君の　いつくしみに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励まされつつ　国びとらに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犠牲(にえ)となさばや　われらの身を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1">
            <a:extLst>
              <a:ext uri="{FF2B5EF4-FFF2-40B4-BE49-F238E27FC236}">
                <a16:creationId xmlns:a16="http://schemas.microsoft.com/office/drawing/2014/main" id="{0FA54287-BC72-B739-18A8-B348BBDB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聖３２２　ただまえのみ</a:t>
            </a:r>
          </a:p>
        </p:txBody>
      </p:sp>
      <p:sp>
        <p:nvSpPr>
          <p:cNvPr id="207875" name="Text Box 2">
            <a:extLst>
              <a:ext uri="{FF2B5EF4-FFF2-40B4-BE49-F238E27FC236}">
                <a16:creationId xmlns:a16="http://schemas.microsoft.com/office/drawing/2014/main" id="{DC507F9A-62D9-43C1-5161-EA7B502D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②愛もて主に　仕うれば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主は手ずから　報いたもう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一度も見ず　耳にせぬ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天あまつ幸は　汝ながものぞ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1">
            <a:extLst>
              <a:ext uri="{FF2B5EF4-FFF2-40B4-BE49-F238E27FC236}">
                <a16:creationId xmlns:a16="http://schemas.microsoft.com/office/drawing/2014/main" id="{7F04AD9C-08EA-C03F-B18E-BD52CA32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聖３２２　ただまえのみ</a:t>
            </a:r>
          </a:p>
        </p:txBody>
      </p:sp>
      <p:sp>
        <p:nvSpPr>
          <p:cNvPr id="209923" name="Text Box 2">
            <a:extLst>
              <a:ext uri="{FF2B5EF4-FFF2-40B4-BE49-F238E27FC236}">
                <a16:creationId xmlns:a16="http://schemas.microsoft.com/office/drawing/2014/main" id="{C10DFB3C-B811-A308-B947-E2C16531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  目の前なる　霧は消え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主の御旨を　明さやに知らん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1">
            <a:extLst>
              <a:ext uri="{FF2B5EF4-FFF2-40B4-BE49-F238E27FC236}">
                <a16:creationId xmlns:a16="http://schemas.microsoft.com/office/drawing/2014/main" id="{F2F78B25-6AAB-8E53-62F4-084D98F2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聖３２２　ただまえのみ</a:t>
            </a:r>
          </a:p>
        </p:txBody>
      </p:sp>
      <p:sp>
        <p:nvSpPr>
          <p:cNvPr id="211971" name="Text Box 2">
            <a:extLst>
              <a:ext uri="{FF2B5EF4-FFF2-40B4-BE49-F238E27FC236}">
                <a16:creationId xmlns:a16="http://schemas.microsoft.com/office/drawing/2014/main" id="{BB0DE506-1EB0-CE0F-8204-5E870F49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③見よ彼方かなたに　輝くは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神の都　故郷ふるさとぞ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黄金こがねの門かど　たまの家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全てを主は　汝なれにたもう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1">
            <a:extLst>
              <a:ext uri="{FF2B5EF4-FFF2-40B4-BE49-F238E27FC236}">
                <a16:creationId xmlns:a16="http://schemas.microsoft.com/office/drawing/2014/main" id="{AE7D73A1-EF40-3F34-8319-9459C2D55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聖３２２　ただまえのみ</a:t>
            </a:r>
          </a:p>
        </p:txBody>
      </p:sp>
      <p:sp>
        <p:nvSpPr>
          <p:cNvPr id="214019" name="Text Box 2">
            <a:extLst>
              <a:ext uri="{FF2B5EF4-FFF2-40B4-BE49-F238E27FC236}">
                <a16:creationId xmlns:a16="http://schemas.microsoft.com/office/drawing/2014/main" id="{72A6618B-03F7-B6B2-A9F9-165A7D149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ただ前のみ　望み行け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勝ち汝なれの　手にぞある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1">
            <a:extLst>
              <a:ext uri="{FF2B5EF4-FFF2-40B4-BE49-F238E27FC236}">
                <a16:creationId xmlns:a16="http://schemas.microsoft.com/office/drawing/2014/main" id="{6EF38A2C-6FF1-741E-9046-2F2480CD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聖３２３　王なるイエスの</a:t>
            </a:r>
          </a:p>
        </p:txBody>
      </p:sp>
      <p:sp>
        <p:nvSpPr>
          <p:cNvPr id="216067" name="Text Box 2">
            <a:extLst>
              <a:ext uri="{FF2B5EF4-FFF2-40B4-BE49-F238E27FC236}">
                <a16:creationId xmlns:a16="http://schemas.microsoft.com/office/drawing/2014/main" id="{9F373AF3-ECA0-681D-4250-29E385FA9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50888"/>
            <a:ext cx="896461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①王なるイェスの兵士となり　御旗のもとにぞ立つ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われら若き主の僕　命</a:t>
            </a:r>
            <a:r>
              <a:rPr lang="en-US" altLang="ja-JP" sz="2800"/>
              <a:t>(</a:t>
            </a:r>
            <a:r>
              <a:rPr lang="ja-JP" altLang="ja-JP" sz="2800"/>
              <a:t>めい</a:t>
            </a:r>
            <a:r>
              <a:rPr lang="en-US" altLang="ja-JP" sz="2800"/>
              <a:t>)</a:t>
            </a:r>
            <a:r>
              <a:rPr lang="ja-JP" altLang="ja-JP" sz="4400"/>
              <a:t>あらば死をも辞せじ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人をば悪魔の手より　解き放つ戦なり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われら若き主の僕　命あらば死をも辞せじ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1">
            <a:extLst>
              <a:ext uri="{FF2B5EF4-FFF2-40B4-BE49-F238E27FC236}">
                <a16:creationId xmlns:a16="http://schemas.microsoft.com/office/drawing/2014/main" id="{3313CFE5-2BA7-8AEA-D6D4-E857A147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聖３２３　王なるイエスの</a:t>
            </a:r>
          </a:p>
        </p:txBody>
      </p:sp>
      <p:sp>
        <p:nvSpPr>
          <p:cNvPr id="218115" name="Text Box 2">
            <a:extLst>
              <a:ext uri="{FF2B5EF4-FFF2-40B4-BE49-F238E27FC236}">
                <a16:creationId xmlns:a16="http://schemas.microsoft.com/office/drawing/2014/main" id="{632DF69F-9C3C-BEE7-B170-8325EE93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②主は父なる神の愛　世人に表す為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木の上えに晒さらさるるを　自ら進み受けぬ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人をば悪魔の手より　解き放つ戦なり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われら若き主の僕　命あらば死をも辞せじ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1">
            <a:extLst>
              <a:ext uri="{FF2B5EF4-FFF2-40B4-BE49-F238E27FC236}">
                <a16:creationId xmlns:a16="http://schemas.microsoft.com/office/drawing/2014/main" id="{7FCB31A6-4C69-1A77-E408-355E95334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聖３２３　王なるイエスの</a:t>
            </a:r>
          </a:p>
        </p:txBody>
      </p:sp>
      <p:sp>
        <p:nvSpPr>
          <p:cNvPr id="220163" name="Text Box 2">
            <a:extLst>
              <a:ext uri="{FF2B5EF4-FFF2-40B4-BE49-F238E27FC236}">
                <a16:creationId xmlns:a16="http://schemas.microsoft.com/office/drawing/2014/main" id="{10816550-C877-0005-C4F3-F50856C0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③かくてイェスはいのちをも　僕たちに給えり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今はわれら主の為に　いのちを捨つべきなり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人をば悪魔の手より　解き放つ戦なり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われら若き主の僕　命あらば死をも辞せじ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1">
            <a:extLst>
              <a:ext uri="{FF2B5EF4-FFF2-40B4-BE49-F238E27FC236}">
                <a16:creationId xmlns:a16="http://schemas.microsoft.com/office/drawing/2014/main" id="{1C94D7EF-913B-1AEA-70A5-27EC8CC1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聖３２３　王なるイエスの</a:t>
            </a:r>
          </a:p>
        </p:txBody>
      </p:sp>
      <p:sp>
        <p:nvSpPr>
          <p:cNvPr id="222211" name="Text Box 2">
            <a:extLst>
              <a:ext uri="{FF2B5EF4-FFF2-40B4-BE49-F238E27FC236}">
                <a16:creationId xmlns:a16="http://schemas.microsoft.com/office/drawing/2014/main" id="{70F595DD-294E-FA3C-13A8-75272281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④われら弱くあれどなお　敵に後ろを見せじ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勝利の王なる汝なれは今　われらに力たまわん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人をば悪魔の手より　解き放つ戦なり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われら若き主の僕　命あらば死をも辞せじ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1">
            <a:extLst>
              <a:ext uri="{FF2B5EF4-FFF2-40B4-BE49-F238E27FC236}">
                <a16:creationId xmlns:a16="http://schemas.microsoft.com/office/drawing/2014/main" id="{BEC0767C-3C0C-D2A5-27A7-67168AB77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聖３２３　王なるイエスの</a:t>
            </a:r>
          </a:p>
        </p:txBody>
      </p:sp>
      <p:sp>
        <p:nvSpPr>
          <p:cNvPr id="224259" name="Text Box 2">
            <a:extLst>
              <a:ext uri="{FF2B5EF4-FFF2-40B4-BE49-F238E27FC236}">
                <a16:creationId xmlns:a16="http://schemas.microsoft.com/office/drawing/2014/main" id="{28423231-CAC2-28ED-5975-5F18930D0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⑤勝ちて帰る朝来なば　御前に勢ぞろいし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「全ての栄は君に　あれよ」と歌い叫ばん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人をば悪魔の手より　解き放つ戦なり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われら若き主の僕　命あらば死をも辞せじ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1">
            <a:extLst>
              <a:ext uri="{FF2B5EF4-FFF2-40B4-BE49-F238E27FC236}">
                <a16:creationId xmlns:a16="http://schemas.microsoft.com/office/drawing/2014/main" id="{593FDB71-28F5-C926-4737-0358CDA1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聖３２４　みちびきたまえ</a:t>
            </a:r>
          </a:p>
        </p:txBody>
      </p:sp>
      <p:sp>
        <p:nvSpPr>
          <p:cNvPr id="226307" name="Text Box 2">
            <a:extLst>
              <a:ext uri="{FF2B5EF4-FFF2-40B4-BE49-F238E27FC236}">
                <a16:creationId xmlns:a16="http://schemas.microsoft.com/office/drawing/2014/main" id="{812E9C00-2837-5ADB-5EFA-03A5407FD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①導き給え　手を取り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成さしめ給え　御旨を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雨いと強く　降るとも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御守りあれば　安けし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DB654498-9841-8954-6970-4098D6302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聖３０２　キリストにありて</a:t>
            </a:r>
          </a:p>
        </p:txBody>
      </p:sp>
      <p:sp>
        <p:nvSpPr>
          <p:cNvPr id="62467" name="Text Box 2">
            <a:extLst>
              <a:ext uri="{FF2B5EF4-FFF2-40B4-BE49-F238E27FC236}">
                <a16:creationId xmlns:a16="http://schemas.microsoft.com/office/drawing/2014/main" id="{7D035459-58BC-2466-7C84-9D671F24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①</a:t>
            </a:r>
            <a:r>
              <a:rPr lang="ja-JP" altLang="ja-JP" sz="4400"/>
              <a:t> キリストにありて　われら全て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一つの家族と　成り得るなり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②東と西との　区別ありや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/>
              <a:t>　南と北とに　違いありや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1">
            <a:extLst>
              <a:ext uri="{FF2B5EF4-FFF2-40B4-BE49-F238E27FC236}">
                <a16:creationId xmlns:a16="http://schemas.microsoft.com/office/drawing/2014/main" id="{6C55E877-07A8-F03A-A7BD-6A80BB7B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聖３２４　みちびきたまえ</a:t>
            </a:r>
          </a:p>
        </p:txBody>
      </p:sp>
      <p:sp>
        <p:nvSpPr>
          <p:cNvPr id="228355" name="Text Box 2">
            <a:extLst>
              <a:ext uri="{FF2B5EF4-FFF2-40B4-BE49-F238E27FC236}">
                <a16:creationId xmlns:a16="http://schemas.microsoft.com/office/drawing/2014/main" id="{2CC0710B-36A0-69ED-475B-58D1C1E8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②この身は君の　ものなり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満たさせ給え　御霊に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さらば試み　ありとも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雄々しく強く　立つを得ん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1">
            <a:extLst>
              <a:ext uri="{FF2B5EF4-FFF2-40B4-BE49-F238E27FC236}">
                <a16:creationId xmlns:a16="http://schemas.microsoft.com/office/drawing/2014/main" id="{FA357207-2FCC-50A6-07AB-1F6B221C7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463"/>
            <a:ext cx="78025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聖３２４　みちびきたまえ</a:t>
            </a:r>
          </a:p>
        </p:txBody>
      </p:sp>
      <p:sp>
        <p:nvSpPr>
          <p:cNvPr id="230403" name="Text Box 2">
            <a:extLst>
              <a:ext uri="{FF2B5EF4-FFF2-40B4-BE49-F238E27FC236}">
                <a16:creationId xmlns:a16="http://schemas.microsoft.com/office/drawing/2014/main" id="{4E96F4CE-0674-4EB6-3C7B-D9802CE34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0888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③この目は常に　見るなり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向けたもう主の　御顔を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我が隠れ家と　なりつつ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/>
              <a:t>　守らせ給え　我が主よ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1">
            <a:extLst>
              <a:ext uri="{FF2B5EF4-FFF2-40B4-BE49-F238E27FC236}">
                <a16:creationId xmlns:a16="http://schemas.microsoft.com/office/drawing/2014/main" id="{2929362A-8423-1879-2A3A-15FD35F8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14288"/>
            <a:ext cx="58594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聖３２５　</a:t>
            </a: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いともよきものを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2451" name="Text Box 2">
            <a:extLst>
              <a:ext uri="{FF2B5EF4-FFF2-40B4-BE49-F238E27FC236}">
                <a16:creationId xmlns:a16="http://schemas.microsoft.com/office/drawing/2014/main" id="{9B984345-C622-1F8D-46A0-B4CC7BC1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828675"/>
            <a:ext cx="8570912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Century" panose="02040604050505020304" pitchFamily="18" charset="0"/>
              </a:rPr>
              <a:t>①</a:t>
            </a:r>
            <a:r>
              <a:rPr lang="ja-JP" altLang="ja-JP" sz="4400">
                <a:latin typeface="Century" panose="02040604050505020304" pitchFamily="18" charset="0"/>
              </a:rPr>
              <a:t>いとも良きものを　君に献ささげよ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熱き汝なが心　若き力を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義の為に勇み　立てよ我が友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御軍みいくさに続き　悪と戦え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いとも良きものを　君にささげよ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熱き汝が心　若き力を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1">
            <a:extLst>
              <a:ext uri="{FF2B5EF4-FFF2-40B4-BE49-F238E27FC236}">
                <a16:creationId xmlns:a16="http://schemas.microsoft.com/office/drawing/2014/main" id="{8EEBEEE7-5C0C-E62F-CC31-09A53797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8" y="0"/>
            <a:ext cx="5716587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 sz="2800">
                <a:solidFill>
                  <a:srgbClr val="FFFF00"/>
                </a:solidFill>
                <a:latin typeface="Arial" charset="0"/>
                <a:ea typeface="HG丸ｺﾞｼｯｸM-PRO" pitchFamily="48" charset="-128"/>
              </a:rPr>
              <a:t>聖３２５　</a:t>
            </a:r>
            <a:r>
              <a:rPr lang="ja-JP" altLang="ja-JP" sz="2800">
                <a:solidFill>
                  <a:srgbClr val="FFFF00"/>
                </a:solidFill>
                <a:latin typeface="Century" pitchFamily="16" charset="0"/>
                <a:ea typeface="HG丸ｺﾞｼｯｸM-PRO" pitchFamily="48" charset="-128"/>
              </a:rPr>
              <a:t>いともよきものを</a:t>
            </a: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34499" name="Text Box 2">
            <a:extLst>
              <a:ext uri="{FF2B5EF4-FFF2-40B4-BE49-F238E27FC236}">
                <a16:creationId xmlns:a16="http://schemas.microsoft.com/office/drawing/2014/main" id="{C1206805-4B8D-FCD6-CF6F-5B8AF9B77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908050"/>
            <a:ext cx="9439275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Century" panose="02040604050505020304" pitchFamily="18" charset="0"/>
              </a:rPr>
              <a:t>②</a:t>
            </a:r>
            <a:r>
              <a:rPr lang="ja-JP" altLang="ja-JP" sz="4400">
                <a:latin typeface="Century" panose="02040604050505020304" pitchFamily="18" charset="0"/>
              </a:rPr>
              <a:t>いとも良きものを　君に献ささげよ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ためらわず君の　用に備えよ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勇ましくませる　イェスを汝身ながみの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則のりとして学べ　愛し仕えよ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いとも良きものを　君にささげよ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熱き汝が心　若き力を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/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1">
            <a:extLst>
              <a:ext uri="{FF2B5EF4-FFF2-40B4-BE49-F238E27FC236}">
                <a16:creationId xmlns:a16="http://schemas.microsoft.com/office/drawing/2014/main" id="{0F7BDF0A-422D-1E49-5D51-136E7AB6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0"/>
            <a:ext cx="7772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G丸ｺﾞｼｯｸM-PRO" pitchFamily="48" charset="-128"/>
              </a:rPr>
              <a:t>聖３２５　</a:t>
            </a: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6" charset="0"/>
                <a:ea typeface="HG丸ｺﾞｼｯｸM-PRO" pitchFamily="48" charset="-128"/>
              </a:rPr>
              <a:t>いともよきものを</a:t>
            </a:r>
            <a:r>
              <a:rPr lang="ja-JP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36547" name="Text Box 2">
            <a:extLst>
              <a:ext uri="{FF2B5EF4-FFF2-40B4-BE49-F238E27FC236}">
                <a16:creationId xmlns:a16="http://schemas.microsoft.com/office/drawing/2014/main" id="{3FEC9935-8742-0FF0-6CF3-A7F92117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836613"/>
            <a:ext cx="7993063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latin typeface="Century" panose="02040604050505020304" pitchFamily="18" charset="0"/>
              </a:rPr>
              <a:t>③</a:t>
            </a:r>
            <a:r>
              <a:rPr lang="ja-JP" altLang="ja-JP" sz="4400">
                <a:latin typeface="Century" panose="02040604050505020304" pitchFamily="18" charset="0"/>
              </a:rPr>
              <a:t>いとも良きものを　君に献ささげよ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君はいのちをも　汝なれに賜えり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十字架の死をも　拒みたまわず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贖(あがな)いの業を　なさせ給いぬ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いとも良きものを　君にささげよ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latin typeface="Century" panose="02040604050505020304" pitchFamily="18" charset="0"/>
              </a:rPr>
              <a:t>　熱き汝が心　若き力を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1">
            <a:extLst>
              <a:ext uri="{FF2B5EF4-FFF2-40B4-BE49-F238E27FC236}">
                <a16:creationId xmlns:a16="http://schemas.microsoft.com/office/drawing/2014/main" id="{053C27A2-9193-9715-522B-5DF44538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115888"/>
            <a:ext cx="471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こころきよく</a:t>
            </a:r>
          </a:p>
        </p:txBody>
      </p:sp>
      <p:sp>
        <p:nvSpPr>
          <p:cNvPr id="238595" name="Text Box 2">
            <a:extLst>
              <a:ext uri="{FF2B5EF4-FFF2-40B4-BE49-F238E27FC236}">
                <a16:creationId xmlns:a16="http://schemas.microsoft.com/office/drawing/2014/main" id="{3CBA24F3-F62A-1AFC-F961-48E412708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①</a:t>
            </a:r>
            <a:r>
              <a:rPr lang="ja-JP" altLang="ja-JP" sz="4400">
                <a:latin typeface="ＭＳ Ｐゴシック" panose="020B0600070205080204" pitchFamily="50" charset="-128"/>
              </a:rPr>
              <a:t>心聖きよく　持ち続け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仕事励まん　愛をもて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希望に満ち　恐れ無く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忍耐もて　主に仕えん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1">
            <a:extLst>
              <a:ext uri="{FF2B5EF4-FFF2-40B4-BE49-F238E27FC236}">
                <a16:creationId xmlns:a16="http://schemas.microsoft.com/office/drawing/2014/main" id="{59CC848A-2C2D-0C8A-C72F-D9E003F4F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115888"/>
            <a:ext cx="471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こころきよく</a:t>
            </a:r>
          </a:p>
        </p:txBody>
      </p:sp>
      <p:sp>
        <p:nvSpPr>
          <p:cNvPr id="240643" name="Text Box 2">
            <a:extLst>
              <a:ext uri="{FF2B5EF4-FFF2-40B4-BE49-F238E27FC236}">
                <a16:creationId xmlns:a16="http://schemas.microsoft.com/office/drawing/2014/main" id="{A325159F-59C1-196E-6086-05E4FDFF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②</a:t>
            </a:r>
            <a:r>
              <a:rPr lang="ja-JP" altLang="ja-JP" sz="4400">
                <a:latin typeface="ＭＳ Ｐゴシック" panose="020B0600070205080204" pitchFamily="50" charset="-128"/>
              </a:rPr>
              <a:t>静けさこそ　試みに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必ず勝ち得る手なれ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与えられし　務めをば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真心込め　我果たさん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1">
            <a:extLst>
              <a:ext uri="{FF2B5EF4-FFF2-40B4-BE49-F238E27FC236}">
                <a16:creationId xmlns:a16="http://schemas.microsoft.com/office/drawing/2014/main" id="{36BE0C14-589F-3A7A-FA4D-FE0B992E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115888"/>
            <a:ext cx="471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こころきよく</a:t>
            </a:r>
          </a:p>
        </p:txBody>
      </p:sp>
      <p:sp>
        <p:nvSpPr>
          <p:cNvPr id="242691" name="Text Box 2">
            <a:extLst>
              <a:ext uri="{FF2B5EF4-FFF2-40B4-BE49-F238E27FC236}">
                <a16:creationId xmlns:a16="http://schemas.microsoft.com/office/drawing/2014/main" id="{248DFB65-51A2-087B-3E7F-DE61FBAC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③</a:t>
            </a:r>
            <a:r>
              <a:rPr lang="ja-JP" altLang="ja-JP" sz="4400">
                <a:latin typeface="ＭＳ Ｐゴシック" panose="020B0600070205080204" pitchFamily="50" charset="-128"/>
              </a:rPr>
              <a:t> いよよ高く　昇り行き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いよよ近く　主を拝せん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道迷わす　霧立たず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涙誘う　雲もなし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1">
            <a:extLst>
              <a:ext uri="{FF2B5EF4-FFF2-40B4-BE49-F238E27FC236}">
                <a16:creationId xmlns:a16="http://schemas.microsoft.com/office/drawing/2014/main" id="{FA11EA59-9C28-414F-0E23-88D1F6B0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115888"/>
            <a:ext cx="471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こころきよく</a:t>
            </a:r>
          </a:p>
        </p:txBody>
      </p:sp>
      <p:sp>
        <p:nvSpPr>
          <p:cNvPr id="244739" name="Text Box 2">
            <a:extLst>
              <a:ext uri="{FF2B5EF4-FFF2-40B4-BE49-F238E27FC236}">
                <a16:creationId xmlns:a16="http://schemas.microsoft.com/office/drawing/2014/main" id="{2FB06A1F-8660-25DE-1209-F2DA747A2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④</a:t>
            </a:r>
            <a:r>
              <a:rPr lang="ja-JP" altLang="ja-JP" sz="4400">
                <a:latin typeface="ＭＳ Ｐゴシック" panose="020B0600070205080204" pitchFamily="50" charset="-128"/>
              </a:rPr>
              <a:t>力強く　地をば踏まん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時の経つは　早くとも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真心込め　務むるを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主は嘉(よみ)して　笑みたまわん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　　　　　　　　　　　　</a:t>
            </a:r>
            <a:r>
              <a:rPr lang="ja-JP" altLang="ja-JP" sz="2400">
                <a:latin typeface="ＭＳ Ｐゴシック" panose="020B0600070205080204" pitchFamily="50" charset="-128"/>
              </a:rPr>
              <a:t>※よみして：おほめ下さり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2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1">
            <a:extLst>
              <a:ext uri="{FF2B5EF4-FFF2-40B4-BE49-F238E27FC236}">
                <a16:creationId xmlns:a16="http://schemas.microsoft.com/office/drawing/2014/main" id="{14593AAF-3992-A4E9-C5BE-5D8C84F9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1588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聖３２７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むらのちいさききょうかい</a:t>
            </a:r>
          </a:p>
        </p:txBody>
      </p:sp>
      <p:sp>
        <p:nvSpPr>
          <p:cNvPr id="246787" name="Text Box 2">
            <a:extLst>
              <a:ext uri="{FF2B5EF4-FFF2-40B4-BE49-F238E27FC236}">
                <a16:creationId xmlns:a16="http://schemas.microsoft.com/office/drawing/2014/main" id="{18B6DCF9-1ECB-47F5-38C7-4C15F1404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144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①</a:t>
            </a:r>
            <a:r>
              <a:rPr lang="ja-JP" altLang="ja-JP" sz="4400">
                <a:latin typeface="ＭＳ Ｐゴシック" panose="020B0600070205080204" pitchFamily="50" charset="-128"/>
              </a:rPr>
              <a:t>村の小さき教会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　今もそこに在りや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　いとも幼かりし日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　我は今思い出</a:t>
            </a:r>
            <a:r>
              <a:rPr lang="ja-JP" altLang="ja-JP" sz="2400">
                <a:latin typeface="ＭＳ Ｐゴシック" panose="020B0600070205080204" pitchFamily="50" charset="-128"/>
              </a:rPr>
              <a:t>(い)</a:t>
            </a:r>
            <a:r>
              <a:rPr lang="ja-JP" altLang="ja-JP" sz="4400">
                <a:latin typeface="ＭＳ Ｐゴシック" panose="020B0600070205080204" pitchFamily="50" charset="-128"/>
              </a:rPr>
              <a:t>ず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1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2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4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5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6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7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8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9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0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1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2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3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4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5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6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7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8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9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0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1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2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3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4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5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6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7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11478</Words>
  <Application>Microsoft Office PowerPoint</Application>
  <PresentationFormat>画面に合わせる (4:3)</PresentationFormat>
  <Paragraphs>1688</Paragraphs>
  <Slides>340</Slides>
  <Notes>340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43</vt:i4>
      </vt:variant>
      <vt:variant>
        <vt:lpstr>スライド タイトル</vt:lpstr>
      </vt:variant>
      <vt:variant>
        <vt:i4>340</vt:i4>
      </vt:variant>
    </vt:vector>
  </HeadingPairs>
  <TitlesOfParts>
    <vt:vector size="391" baseType="lpstr">
      <vt:lpstr>Times New Roman</vt:lpstr>
      <vt:lpstr>ＭＳ Ｐゴシック</vt:lpstr>
      <vt:lpstr>Arial</vt:lpstr>
      <vt:lpstr>Calibri</vt:lpstr>
      <vt:lpstr>ＭＳ 明朝</vt:lpstr>
      <vt:lpstr>HG丸ｺﾞｼｯｸM-PRO</vt:lpstr>
      <vt:lpstr>Century</vt:lpstr>
      <vt:lpstr>ＭＳ ゴシック</vt:lpstr>
      <vt:lpstr>Office ​​テーマ</vt:lpstr>
      <vt:lpstr>1_Office ​​テーマ</vt:lpstr>
      <vt:lpstr>2_Office ​​テーマ</vt:lpstr>
      <vt:lpstr>3_Office ​​テーマ</vt:lpstr>
      <vt:lpstr>8_Office ​​テーマ</vt:lpstr>
      <vt:lpstr>10_Office ​​テーマ</vt:lpstr>
      <vt:lpstr>11_Office ​​テーマ</vt:lpstr>
      <vt:lpstr>12_Office ​​テーマ</vt:lpstr>
      <vt:lpstr>13_Office ​​テーマ</vt:lpstr>
      <vt:lpstr>14_Office ​​テーマ</vt:lpstr>
      <vt:lpstr>15_Office ​​テーマ</vt:lpstr>
      <vt:lpstr>16_Office ​​テーマ</vt:lpstr>
      <vt:lpstr>17_Office ​​テーマ</vt:lpstr>
      <vt:lpstr>18_Office ​​テーマ</vt:lpstr>
      <vt:lpstr>19_Office ​​テーマ</vt:lpstr>
      <vt:lpstr>20_Office ​​テーマ</vt:lpstr>
      <vt:lpstr>21_Office ​​テーマ</vt:lpstr>
      <vt:lpstr>22_Office ​​テーマ</vt:lpstr>
      <vt:lpstr>23_Office ​​テーマ</vt:lpstr>
      <vt:lpstr>24_Office ​​テーマ</vt:lpstr>
      <vt:lpstr>25_Office ​​テーマ</vt:lpstr>
      <vt:lpstr>26_Office ​​テーマ</vt:lpstr>
      <vt:lpstr>27_Office ​​テーマ</vt:lpstr>
      <vt:lpstr>28_Office ​​テーマ</vt:lpstr>
      <vt:lpstr>29_Office ​​テーマ</vt:lpstr>
      <vt:lpstr>30_Office ​​テーマ</vt:lpstr>
      <vt:lpstr>31_Office ​​テーマ</vt:lpstr>
      <vt:lpstr>32_Office ​​テーマ</vt:lpstr>
      <vt:lpstr>33_Office ​​テーマ</vt:lpstr>
      <vt:lpstr>34_Office ​​テーマ</vt:lpstr>
      <vt:lpstr>35_Office ​​テーマ</vt:lpstr>
      <vt:lpstr>36_Office ​​テーマ</vt:lpstr>
      <vt:lpstr>37_Office ​​テーマ</vt:lpstr>
      <vt:lpstr>38_Office ​​テーマ</vt:lpstr>
      <vt:lpstr>39_Office ​​テーマ</vt:lpstr>
      <vt:lpstr>40_Office ​​テーマ</vt:lpstr>
      <vt:lpstr>41_Office ​​テーマ</vt:lpstr>
      <vt:lpstr>42_Office ​​テーマ</vt:lpstr>
      <vt:lpstr>43_Office ​​テーマ</vt:lpstr>
      <vt:lpstr>44_Office ​​テーマ</vt:lpstr>
      <vt:lpstr>45_Office ​​テーマ</vt:lpstr>
      <vt:lpstr>46_Office ​​テーマ</vt:lpstr>
      <vt:lpstr>47_Office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聖392  神はひとり子を</dc:title>
  <dc:creator>杉田キリスト教会</dc:creator>
  <cp:lastModifiedBy>篤 福永</cp:lastModifiedBy>
  <cp:revision>67</cp:revision>
  <cp:lastPrinted>1601-01-01T00:00:00Z</cp:lastPrinted>
  <dcterms:created xsi:type="dcterms:W3CDTF">2004-10-14T02:01:51Z</dcterms:created>
  <dcterms:modified xsi:type="dcterms:W3CDTF">2026-05-02T11:35:28Z</dcterms:modified>
</cp:coreProperties>
</file>