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7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8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9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0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1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2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3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4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theme/theme15.xml" ContentType="application/vnd.openxmlformats-officedocument.theme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16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17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theme/theme18.xml" ContentType="application/vnd.openxmlformats-officedocument.theme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19.xml" ContentType="application/vnd.openxmlformats-officedocument.theme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theme/theme20.xml" ContentType="application/vnd.openxmlformats-officedocument.theme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theme/theme21.xml" ContentType="application/vnd.openxmlformats-officedocument.theme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theme/theme22.xml" ContentType="application/vnd.openxmlformats-officedocument.theme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theme/theme23.xml" ContentType="application/vnd.openxmlformats-officedocument.theme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theme/theme24.xml" ContentType="application/vnd.openxmlformats-officedocument.theme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theme/theme25.xml" ContentType="application/vnd.openxmlformats-officedocument.theme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theme/theme26.xml" ContentType="application/vnd.openxmlformats-officedocument.theme+xml"/>
  <Override PartName="/ppt/theme/theme2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ppt/notesSlides/notesSlide333.xml" ContentType="application/vnd.openxmlformats-officedocument.presentationml.notesSlide+xml"/>
  <Override PartName="/ppt/notesSlides/notesSlide334.xml" ContentType="application/vnd.openxmlformats-officedocument.presentationml.notesSlide+xml"/>
  <Override PartName="/ppt/notesSlides/notesSlide335.xml" ContentType="application/vnd.openxmlformats-officedocument.presentationml.notesSlide+xml"/>
  <Override PartName="/ppt/notesSlides/notesSlide336.xml" ContentType="application/vnd.openxmlformats-officedocument.presentationml.notesSlide+xml"/>
  <Override PartName="/ppt/notesSlides/notesSlide337.xml" ContentType="application/vnd.openxmlformats-officedocument.presentationml.notesSlide+xml"/>
  <Override PartName="/ppt/notesSlides/notesSlide338.xml" ContentType="application/vnd.openxmlformats-officedocument.presentationml.notesSlide+xml"/>
  <Override PartName="/ppt/notesSlides/notesSlide339.xml" ContentType="application/vnd.openxmlformats-officedocument.presentationml.notesSlide+xml"/>
  <Override PartName="/ppt/notesSlides/notesSlide340.xml" ContentType="application/vnd.openxmlformats-officedocument.presentationml.notesSlide+xml"/>
  <Override PartName="/ppt/notesSlides/notesSlide341.xml" ContentType="application/vnd.openxmlformats-officedocument.presentationml.notesSlide+xml"/>
  <Override PartName="/ppt/notesSlides/notesSlide342.xml" ContentType="application/vnd.openxmlformats-officedocument.presentationml.notesSlide+xml"/>
  <Override PartName="/ppt/notesSlides/notesSlide343.xml" ContentType="application/vnd.openxmlformats-officedocument.presentationml.notesSlide+xml"/>
  <Override PartName="/ppt/notesSlides/notesSlide344.xml" ContentType="application/vnd.openxmlformats-officedocument.presentationml.notesSlide+xml"/>
  <Override PartName="/ppt/notesSlides/notesSlide345.xml" ContentType="application/vnd.openxmlformats-officedocument.presentationml.notesSlide+xml"/>
  <Override PartName="/ppt/notesSlides/notesSlide346.xml" ContentType="application/vnd.openxmlformats-officedocument.presentationml.notesSlide+xml"/>
  <Override PartName="/ppt/notesSlides/notesSlide347.xml" ContentType="application/vnd.openxmlformats-officedocument.presentationml.notesSlide+xml"/>
  <Override PartName="/ppt/notesSlides/notesSlide348.xml" ContentType="application/vnd.openxmlformats-officedocument.presentationml.notesSlide+xml"/>
  <Override PartName="/ppt/notesSlides/notesSlide349.xml" ContentType="application/vnd.openxmlformats-officedocument.presentationml.notesSlide+xml"/>
  <Override PartName="/ppt/notesSlides/notesSlide350.xml" ContentType="application/vnd.openxmlformats-officedocument.presentationml.notesSlide+xml"/>
  <Override PartName="/ppt/notesSlides/notesSlide351.xml" ContentType="application/vnd.openxmlformats-officedocument.presentationml.notesSlide+xml"/>
  <Override PartName="/ppt/notesSlides/notesSlide352.xml" ContentType="application/vnd.openxmlformats-officedocument.presentationml.notesSlide+xml"/>
  <Override PartName="/ppt/notesSlides/notesSlide353.xml" ContentType="application/vnd.openxmlformats-officedocument.presentationml.notesSlide+xml"/>
  <Override PartName="/ppt/notesSlides/notesSlide354.xml" ContentType="application/vnd.openxmlformats-officedocument.presentationml.notesSlide+xml"/>
  <Override PartName="/ppt/notesSlides/notesSlide355.xml" ContentType="application/vnd.openxmlformats-officedocument.presentationml.notesSlide+xml"/>
  <Override PartName="/ppt/notesSlides/notesSlide356.xml" ContentType="application/vnd.openxmlformats-officedocument.presentationml.notesSlide+xml"/>
  <Override PartName="/ppt/notesSlides/notesSlide357.xml" ContentType="application/vnd.openxmlformats-officedocument.presentationml.notesSlide+xml"/>
  <Override PartName="/ppt/notesSlides/notesSlide358.xml" ContentType="application/vnd.openxmlformats-officedocument.presentationml.notesSlide+xml"/>
  <Override PartName="/ppt/notesSlides/notesSlide359.xml" ContentType="application/vnd.openxmlformats-officedocument.presentationml.notesSlide+xml"/>
  <Override PartName="/ppt/notesSlides/notesSlide360.xml" ContentType="application/vnd.openxmlformats-officedocument.presentationml.notesSlide+xml"/>
  <Override PartName="/ppt/notesSlides/notesSlide361.xml" ContentType="application/vnd.openxmlformats-officedocument.presentationml.notesSlide+xml"/>
  <Override PartName="/ppt/notesSlides/notesSlide362.xml" ContentType="application/vnd.openxmlformats-officedocument.presentationml.notesSlide+xml"/>
  <Override PartName="/ppt/notesSlides/notesSlide363.xml" ContentType="application/vnd.openxmlformats-officedocument.presentationml.notesSlide+xml"/>
  <Override PartName="/ppt/notesSlides/notesSlide364.xml" ContentType="application/vnd.openxmlformats-officedocument.presentationml.notesSlide+xml"/>
  <Override PartName="/ppt/notesSlides/notesSlide365.xml" ContentType="application/vnd.openxmlformats-officedocument.presentationml.notesSlide+xml"/>
  <Override PartName="/ppt/notesSlides/notesSlide366.xml" ContentType="application/vnd.openxmlformats-officedocument.presentationml.notesSlide+xml"/>
  <Override PartName="/ppt/notesSlides/notesSlide367.xml" ContentType="application/vnd.openxmlformats-officedocument.presentationml.notesSlide+xml"/>
  <Override PartName="/ppt/notesSlides/notesSlide368.xml" ContentType="application/vnd.openxmlformats-officedocument.presentationml.notesSlide+xml"/>
  <Override PartName="/ppt/notesSlides/notesSlide369.xml" ContentType="application/vnd.openxmlformats-officedocument.presentationml.notesSlide+xml"/>
  <Override PartName="/ppt/notesSlides/notesSlide370.xml" ContentType="application/vnd.openxmlformats-officedocument.presentationml.notesSlide+xml"/>
  <Override PartName="/ppt/notesSlides/notesSlide371.xml" ContentType="application/vnd.openxmlformats-officedocument.presentationml.notesSlide+xml"/>
  <Override PartName="/ppt/notesSlides/notesSlide372.xml" ContentType="application/vnd.openxmlformats-officedocument.presentationml.notesSlide+xml"/>
  <Override PartName="/ppt/notesSlides/notesSlide373.xml" ContentType="application/vnd.openxmlformats-officedocument.presentationml.notesSlide+xml"/>
  <Override PartName="/ppt/notesSlides/notesSlide374.xml" ContentType="application/vnd.openxmlformats-officedocument.presentationml.notesSlide+xml"/>
  <Override PartName="/ppt/notesSlides/notesSlide375.xml" ContentType="application/vnd.openxmlformats-officedocument.presentationml.notesSlide+xml"/>
  <Override PartName="/ppt/notesSlides/notesSlide376.xml" ContentType="application/vnd.openxmlformats-officedocument.presentationml.notesSlide+xml"/>
  <Override PartName="/ppt/notesSlides/notesSlide377.xml" ContentType="application/vnd.openxmlformats-officedocument.presentationml.notesSlide+xml"/>
  <Override PartName="/ppt/notesSlides/notesSlide378.xml" ContentType="application/vnd.openxmlformats-officedocument.presentationml.notesSlide+xml"/>
  <Override PartName="/ppt/notesSlides/notesSlide379.xml" ContentType="application/vnd.openxmlformats-officedocument.presentationml.notesSlide+xml"/>
  <Override PartName="/ppt/notesSlides/notesSlide380.xml" ContentType="application/vnd.openxmlformats-officedocument.presentationml.notesSlide+xml"/>
  <Override PartName="/ppt/notesSlides/notesSlide381.xml" ContentType="application/vnd.openxmlformats-officedocument.presentationml.notesSlide+xml"/>
  <Override PartName="/ppt/notesSlides/notesSlide382.xml" ContentType="application/vnd.openxmlformats-officedocument.presentationml.notesSlide+xml"/>
  <Override PartName="/ppt/notesSlides/notesSlide383.xml" ContentType="application/vnd.openxmlformats-officedocument.presentationml.notesSlide+xml"/>
  <Override PartName="/ppt/notesSlides/notesSlide384.xml" ContentType="application/vnd.openxmlformats-officedocument.presentationml.notesSlide+xml"/>
  <Override PartName="/ppt/notesSlides/notesSlide385.xml" ContentType="application/vnd.openxmlformats-officedocument.presentationml.notesSlide+xml"/>
  <Override PartName="/ppt/notesSlides/notesSlide386.xml" ContentType="application/vnd.openxmlformats-officedocument.presentationml.notesSlide+xml"/>
  <Override PartName="/ppt/notesSlides/notesSlide387.xml" ContentType="application/vnd.openxmlformats-officedocument.presentationml.notesSlide+xml"/>
  <Override PartName="/ppt/notesSlides/notesSlide388.xml" ContentType="application/vnd.openxmlformats-officedocument.presentationml.notesSlide+xml"/>
  <Override PartName="/ppt/notesSlides/notesSlide389.xml" ContentType="application/vnd.openxmlformats-officedocument.presentationml.notesSlide+xml"/>
  <Override PartName="/ppt/notesSlides/notesSlide390.xml" ContentType="application/vnd.openxmlformats-officedocument.presentationml.notesSlide+xml"/>
  <Override PartName="/ppt/notesSlides/notesSlide391.xml" ContentType="application/vnd.openxmlformats-officedocument.presentationml.notesSlide+xml"/>
  <Override PartName="/ppt/notesSlides/notesSlide392.xml" ContentType="application/vnd.openxmlformats-officedocument.presentationml.notesSlide+xml"/>
  <Override PartName="/ppt/notesSlides/notesSlide393.xml" ContentType="application/vnd.openxmlformats-officedocument.presentationml.notesSlide+xml"/>
  <Override PartName="/ppt/notesSlides/notesSlide394.xml" ContentType="application/vnd.openxmlformats-officedocument.presentationml.notesSlide+xml"/>
  <Override PartName="/ppt/notesSlides/notesSlide395.xml" ContentType="application/vnd.openxmlformats-officedocument.presentationml.notesSlide+xml"/>
  <Override PartName="/ppt/notesSlides/notesSlide396.xml" ContentType="application/vnd.openxmlformats-officedocument.presentationml.notesSlide+xml"/>
  <Override PartName="/ppt/notesSlides/notesSlide397.xml" ContentType="application/vnd.openxmlformats-officedocument.presentationml.notesSlide+xml"/>
  <Override PartName="/ppt/notesSlides/notesSlide398.xml" ContentType="application/vnd.openxmlformats-officedocument.presentationml.notesSlide+xml"/>
  <Override PartName="/ppt/notesSlides/notesSlide399.xml" ContentType="application/vnd.openxmlformats-officedocument.presentationml.notesSlide+xml"/>
  <Override PartName="/ppt/notesSlides/notesSlide400.xml" ContentType="application/vnd.openxmlformats-officedocument.presentationml.notesSlide+xml"/>
  <Override PartName="/ppt/notesSlides/notesSlide401.xml" ContentType="application/vnd.openxmlformats-officedocument.presentationml.notesSlide+xml"/>
  <Override PartName="/ppt/notesSlides/notesSlide402.xml" ContentType="application/vnd.openxmlformats-officedocument.presentationml.notesSlide+xml"/>
  <Override PartName="/ppt/notesSlides/notesSlide403.xml" ContentType="application/vnd.openxmlformats-officedocument.presentationml.notesSlide+xml"/>
  <Override PartName="/ppt/notesSlides/notesSlide404.xml" ContentType="application/vnd.openxmlformats-officedocument.presentationml.notesSlide+xml"/>
  <Override PartName="/ppt/notesSlides/notesSlide405.xml" ContentType="application/vnd.openxmlformats-officedocument.presentationml.notesSlide+xml"/>
  <Override PartName="/ppt/notesSlides/notesSlide406.xml" ContentType="application/vnd.openxmlformats-officedocument.presentationml.notesSlide+xml"/>
  <Override PartName="/ppt/notesSlides/notesSlide407.xml" ContentType="application/vnd.openxmlformats-officedocument.presentationml.notesSlide+xml"/>
  <Override PartName="/ppt/notesSlides/notesSlide408.xml" ContentType="application/vnd.openxmlformats-officedocument.presentationml.notesSlide+xml"/>
  <Override PartName="/ppt/notesSlides/notesSlide409.xml" ContentType="application/vnd.openxmlformats-officedocument.presentationml.notesSlide+xml"/>
  <Override PartName="/ppt/notesSlides/notesSlide410.xml" ContentType="application/vnd.openxmlformats-officedocument.presentationml.notesSlide+xml"/>
  <Override PartName="/ppt/notesSlides/notesSlide411.xml" ContentType="application/vnd.openxmlformats-officedocument.presentationml.notesSlide+xml"/>
  <Override PartName="/ppt/notesSlides/notesSlide412.xml" ContentType="application/vnd.openxmlformats-officedocument.presentationml.notesSlide+xml"/>
  <Override PartName="/ppt/notesSlides/notesSlide413.xml" ContentType="application/vnd.openxmlformats-officedocument.presentationml.notesSlide+xml"/>
  <Override PartName="/ppt/notesSlides/notesSlide414.xml" ContentType="application/vnd.openxmlformats-officedocument.presentationml.notesSlide+xml"/>
  <Override PartName="/ppt/notesSlides/notesSlide415.xml" ContentType="application/vnd.openxmlformats-officedocument.presentationml.notesSlide+xml"/>
  <Override PartName="/ppt/notesSlides/notesSlide416.xml" ContentType="application/vnd.openxmlformats-officedocument.presentationml.notesSlide+xml"/>
  <Override PartName="/ppt/notesSlides/notesSlide417.xml" ContentType="application/vnd.openxmlformats-officedocument.presentationml.notesSlide+xml"/>
  <Override PartName="/ppt/notesSlides/notesSlide418.xml" ContentType="application/vnd.openxmlformats-officedocument.presentationml.notesSlide+xml"/>
  <Override PartName="/ppt/notesSlides/notesSlide419.xml" ContentType="application/vnd.openxmlformats-officedocument.presentationml.notesSlide+xml"/>
  <Override PartName="/ppt/notesSlides/notesSlide420.xml" ContentType="application/vnd.openxmlformats-officedocument.presentationml.notesSlide+xml"/>
  <Override PartName="/ppt/notesSlides/notesSlide421.xml" ContentType="application/vnd.openxmlformats-officedocument.presentationml.notesSlide+xml"/>
  <Override PartName="/ppt/notesSlides/notesSlide422.xml" ContentType="application/vnd.openxmlformats-officedocument.presentationml.notesSlide+xml"/>
  <Override PartName="/ppt/notesSlides/notesSlide423.xml" ContentType="application/vnd.openxmlformats-officedocument.presentationml.notesSlide+xml"/>
  <Override PartName="/ppt/notesSlides/notesSlide424.xml" ContentType="application/vnd.openxmlformats-officedocument.presentationml.notesSlide+xml"/>
  <Override PartName="/ppt/notesSlides/notesSlide425.xml" ContentType="application/vnd.openxmlformats-officedocument.presentationml.notesSlide+xml"/>
  <Override PartName="/ppt/notesSlides/notesSlide426.xml" ContentType="application/vnd.openxmlformats-officedocument.presentationml.notesSlide+xml"/>
  <Override PartName="/ppt/notesSlides/notesSlide427.xml" ContentType="application/vnd.openxmlformats-officedocument.presentationml.notesSlide+xml"/>
  <Override PartName="/ppt/notesSlides/notesSlide428.xml" ContentType="application/vnd.openxmlformats-officedocument.presentationml.notesSlide+xml"/>
  <Override PartName="/ppt/notesSlides/notesSlide429.xml" ContentType="application/vnd.openxmlformats-officedocument.presentationml.notesSlide+xml"/>
  <Override PartName="/ppt/notesSlides/notesSlide430.xml" ContentType="application/vnd.openxmlformats-officedocument.presentationml.notesSlide+xml"/>
  <Override PartName="/ppt/notesSlides/notesSlide431.xml" ContentType="application/vnd.openxmlformats-officedocument.presentationml.notesSlide+xml"/>
  <Override PartName="/ppt/notesSlides/notesSlide432.xml" ContentType="application/vnd.openxmlformats-officedocument.presentationml.notesSlide+xml"/>
  <Override PartName="/ppt/notesSlides/notesSlide433.xml" ContentType="application/vnd.openxmlformats-officedocument.presentationml.notesSlide+xml"/>
  <Override PartName="/ppt/notesSlides/notesSlide434.xml" ContentType="application/vnd.openxmlformats-officedocument.presentationml.notesSlide+xml"/>
  <Override PartName="/ppt/notesSlides/notesSlide435.xml" ContentType="application/vnd.openxmlformats-officedocument.presentationml.notesSlide+xml"/>
  <Override PartName="/ppt/notesSlides/notesSlide436.xml" ContentType="application/vnd.openxmlformats-officedocument.presentationml.notesSlide+xml"/>
  <Override PartName="/ppt/notesSlides/notesSlide437.xml" ContentType="application/vnd.openxmlformats-officedocument.presentationml.notesSlide+xml"/>
  <Override PartName="/ppt/notesSlides/notesSlide438.xml" ContentType="application/vnd.openxmlformats-officedocument.presentationml.notesSlide+xml"/>
  <Override PartName="/ppt/notesSlides/notesSlide439.xml" ContentType="application/vnd.openxmlformats-officedocument.presentationml.notesSlide+xml"/>
  <Override PartName="/ppt/notesSlides/notesSlide440.xml" ContentType="application/vnd.openxmlformats-officedocument.presentationml.notesSlide+xml"/>
  <Override PartName="/ppt/notesSlides/notesSlide441.xml" ContentType="application/vnd.openxmlformats-officedocument.presentationml.notesSlide+xml"/>
  <Override PartName="/ppt/notesSlides/notesSlide442.xml" ContentType="application/vnd.openxmlformats-officedocument.presentationml.notesSlide+xml"/>
  <Override PartName="/ppt/notesSlides/notesSlide443.xml" ContentType="application/vnd.openxmlformats-officedocument.presentationml.notesSlide+xml"/>
  <Override PartName="/ppt/notesSlides/notesSlide444.xml" ContentType="application/vnd.openxmlformats-officedocument.presentationml.notesSlide+xml"/>
  <Override PartName="/ppt/notesSlides/notesSlide445.xml" ContentType="application/vnd.openxmlformats-officedocument.presentationml.notesSlide+xml"/>
  <Override PartName="/ppt/notesSlides/notesSlide446.xml" ContentType="application/vnd.openxmlformats-officedocument.presentationml.notesSlide+xml"/>
  <Override PartName="/ppt/notesSlides/notesSlide447.xml" ContentType="application/vnd.openxmlformats-officedocument.presentationml.notesSlide+xml"/>
  <Override PartName="/ppt/notesSlides/notesSlide448.xml" ContentType="application/vnd.openxmlformats-officedocument.presentationml.notesSlide+xml"/>
  <Override PartName="/ppt/notesSlides/notesSlide449.xml" ContentType="application/vnd.openxmlformats-officedocument.presentationml.notesSlide+xml"/>
  <Override PartName="/ppt/notesSlides/notesSlide450.xml" ContentType="application/vnd.openxmlformats-officedocument.presentationml.notesSlide+xml"/>
  <Override PartName="/ppt/notesSlides/notesSlide451.xml" ContentType="application/vnd.openxmlformats-officedocument.presentationml.notesSlide+xml"/>
  <Override PartName="/ppt/notesSlides/notesSlide452.xml" ContentType="application/vnd.openxmlformats-officedocument.presentationml.notesSlide+xml"/>
  <Override PartName="/ppt/notesSlides/notesSlide453.xml" ContentType="application/vnd.openxmlformats-officedocument.presentationml.notesSlide+xml"/>
  <Override PartName="/ppt/notesSlides/notesSlide454.xml" ContentType="application/vnd.openxmlformats-officedocument.presentationml.notesSlide+xml"/>
  <Override PartName="/ppt/notesSlides/notesSlide455.xml" ContentType="application/vnd.openxmlformats-officedocument.presentationml.notesSlide+xml"/>
  <Override PartName="/ppt/notesSlides/notesSlide456.xml" ContentType="application/vnd.openxmlformats-officedocument.presentationml.notesSlide+xml"/>
  <Override PartName="/ppt/notesSlides/notesSlide457.xml" ContentType="application/vnd.openxmlformats-officedocument.presentationml.notesSlide+xml"/>
  <Override PartName="/ppt/notesSlides/notesSlide458.xml" ContentType="application/vnd.openxmlformats-officedocument.presentationml.notesSlide+xml"/>
  <Override PartName="/ppt/notesSlides/notesSlide459.xml" ContentType="application/vnd.openxmlformats-officedocument.presentationml.notesSlide+xml"/>
  <Override PartName="/ppt/notesSlides/notesSlide460.xml" ContentType="application/vnd.openxmlformats-officedocument.presentationml.notesSlide+xml"/>
  <Override PartName="/ppt/notesSlides/notesSlide461.xml" ContentType="application/vnd.openxmlformats-officedocument.presentationml.notesSlide+xml"/>
  <Override PartName="/ppt/notesSlides/notesSlide462.xml" ContentType="application/vnd.openxmlformats-officedocument.presentationml.notesSlide+xml"/>
  <Override PartName="/ppt/notesSlides/notesSlide463.xml" ContentType="application/vnd.openxmlformats-officedocument.presentationml.notesSlide+xml"/>
  <Override PartName="/ppt/notesSlides/notesSlide464.xml" ContentType="application/vnd.openxmlformats-officedocument.presentationml.notesSlide+xml"/>
  <Override PartName="/ppt/notesSlides/notesSlide465.xml" ContentType="application/vnd.openxmlformats-officedocument.presentationml.notesSlide+xml"/>
  <Override PartName="/ppt/notesSlides/notesSlide466.xml" ContentType="application/vnd.openxmlformats-officedocument.presentationml.notesSlide+xml"/>
  <Override PartName="/ppt/notesSlides/notesSlide467.xml" ContentType="application/vnd.openxmlformats-officedocument.presentationml.notesSlide+xml"/>
  <Override PartName="/ppt/notesSlides/notesSlide468.xml" ContentType="application/vnd.openxmlformats-officedocument.presentationml.notesSlide+xml"/>
  <Override PartName="/ppt/notesSlides/notesSlide469.xml" ContentType="application/vnd.openxmlformats-officedocument.presentationml.notesSlide+xml"/>
  <Override PartName="/ppt/notesSlides/notesSlide470.xml" ContentType="application/vnd.openxmlformats-officedocument.presentationml.notesSlide+xml"/>
  <Override PartName="/ppt/notesSlides/notesSlide471.xml" ContentType="application/vnd.openxmlformats-officedocument.presentationml.notesSlide+xml"/>
  <Override PartName="/ppt/notesSlides/notesSlide472.xml" ContentType="application/vnd.openxmlformats-officedocument.presentationml.notesSlide+xml"/>
  <Override PartName="/ppt/notesSlides/notesSlide473.xml" ContentType="application/vnd.openxmlformats-officedocument.presentationml.notesSlide+xml"/>
  <Override PartName="/ppt/notesSlides/notesSlide474.xml" ContentType="application/vnd.openxmlformats-officedocument.presentationml.notesSlide+xml"/>
  <Override PartName="/ppt/notesSlides/notesSlide475.xml" ContentType="application/vnd.openxmlformats-officedocument.presentationml.notesSlide+xml"/>
  <Override PartName="/ppt/notesSlides/notesSlide476.xml" ContentType="application/vnd.openxmlformats-officedocument.presentationml.notesSlide+xml"/>
  <Override PartName="/ppt/notesSlides/notesSlide477.xml" ContentType="application/vnd.openxmlformats-officedocument.presentationml.notesSlide+xml"/>
  <Override PartName="/ppt/notesSlides/notesSlide478.xml" ContentType="application/vnd.openxmlformats-officedocument.presentationml.notesSlide+xml"/>
  <Override PartName="/ppt/notesSlides/notesSlide479.xml" ContentType="application/vnd.openxmlformats-officedocument.presentationml.notesSlide+xml"/>
  <Override PartName="/ppt/notesSlides/notesSlide480.xml" ContentType="application/vnd.openxmlformats-officedocument.presentationml.notesSlide+xml"/>
  <Override PartName="/ppt/notesSlides/notesSlide481.xml" ContentType="application/vnd.openxmlformats-officedocument.presentationml.notesSlide+xml"/>
  <Override PartName="/ppt/notesSlides/notesSlide482.xml" ContentType="application/vnd.openxmlformats-officedocument.presentationml.notesSlide+xml"/>
  <Override PartName="/ppt/notesSlides/notesSlide483.xml" ContentType="application/vnd.openxmlformats-officedocument.presentationml.notesSlide+xml"/>
  <Override PartName="/ppt/notesSlides/notesSlide484.xml" ContentType="application/vnd.openxmlformats-officedocument.presentationml.notesSlide+xml"/>
  <Override PartName="/ppt/notesSlides/notesSlide485.xml" ContentType="application/vnd.openxmlformats-officedocument.presentationml.notesSlide+xml"/>
  <Override PartName="/ppt/notesSlides/notesSlide486.xml" ContentType="application/vnd.openxmlformats-officedocument.presentationml.notesSlide+xml"/>
  <Override PartName="/ppt/notesSlides/notesSlide487.xml" ContentType="application/vnd.openxmlformats-officedocument.presentationml.notesSlide+xml"/>
  <Override PartName="/ppt/notesSlides/notesSlide488.xml" ContentType="application/vnd.openxmlformats-officedocument.presentationml.notesSlide+xml"/>
  <Override PartName="/ppt/notesSlides/notesSlide489.xml" ContentType="application/vnd.openxmlformats-officedocument.presentationml.notesSlide+xml"/>
  <Override PartName="/ppt/notesSlides/notesSlide490.xml" ContentType="application/vnd.openxmlformats-officedocument.presentationml.notesSlide+xml"/>
  <Override PartName="/ppt/notesSlides/notesSlide491.xml" ContentType="application/vnd.openxmlformats-officedocument.presentationml.notesSlide+xml"/>
  <Override PartName="/ppt/notesSlides/notesSlide492.xml" ContentType="application/vnd.openxmlformats-officedocument.presentationml.notesSlide+xml"/>
  <Override PartName="/ppt/notesSlides/notesSlide493.xml" ContentType="application/vnd.openxmlformats-officedocument.presentationml.notesSlide+xml"/>
  <Override PartName="/ppt/notesSlides/notesSlide494.xml" ContentType="application/vnd.openxmlformats-officedocument.presentationml.notesSlide+xml"/>
  <Override PartName="/ppt/notesSlides/notesSlide495.xml" ContentType="application/vnd.openxmlformats-officedocument.presentationml.notesSlide+xml"/>
  <Override PartName="/ppt/notesSlides/notesSlide496.xml" ContentType="application/vnd.openxmlformats-officedocument.presentationml.notesSlide+xml"/>
  <Override PartName="/ppt/notesSlides/notesSlide497.xml" ContentType="application/vnd.openxmlformats-officedocument.presentationml.notesSlide+xml"/>
  <Override PartName="/ppt/notesSlides/notesSlide498.xml" ContentType="application/vnd.openxmlformats-officedocument.presentationml.notesSlide+xml"/>
  <Override PartName="/ppt/notesSlides/notesSlide499.xml" ContentType="application/vnd.openxmlformats-officedocument.presentationml.notesSlide+xml"/>
  <Override PartName="/ppt/notesSlides/notesSlide500.xml" ContentType="application/vnd.openxmlformats-officedocument.presentationml.notesSlide+xml"/>
  <Override PartName="/ppt/notesSlides/notesSlide501.xml" ContentType="application/vnd.openxmlformats-officedocument.presentationml.notesSlide+xml"/>
  <Override PartName="/ppt/notesSlides/notesSlide502.xml" ContentType="application/vnd.openxmlformats-officedocument.presentationml.notesSlide+xml"/>
  <Override PartName="/ppt/notesSlides/notesSlide503.xml" ContentType="application/vnd.openxmlformats-officedocument.presentationml.notesSlide+xml"/>
  <Override PartName="/ppt/notesSlides/notesSlide504.xml" ContentType="application/vnd.openxmlformats-officedocument.presentationml.notesSlide+xml"/>
  <Override PartName="/ppt/notesSlides/notesSlide505.xml" ContentType="application/vnd.openxmlformats-officedocument.presentationml.notesSlide+xml"/>
  <Override PartName="/ppt/notesSlides/notesSlide506.xml" ContentType="application/vnd.openxmlformats-officedocument.presentationml.notesSlide+xml"/>
  <Override PartName="/ppt/notesSlides/notesSlide507.xml" ContentType="application/vnd.openxmlformats-officedocument.presentationml.notesSlide+xml"/>
  <Override PartName="/ppt/notesSlides/notesSlide508.xml" ContentType="application/vnd.openxmlformats-officedocument.presentationml.notesSlide+xml"/>
  <Override PartName="/ppt/notesSlides/notesSlide509.xml" ContentType="application/vnd.openxmlformats-officedocument.presentationml.notesSlide+xml"/>
  <Override PartName="/ppt/notesSlides/notesSlide510.xml" ContentType="application/vnd.openxmlformats-officedocument.presentationml.notesSlide+xml"/>
  <Override PartName="/ppt/notesSlides/notesSlide511.xml" ContentType="application/vnd.openxmlformats-officedocument.presentationml.notesSlide+xml"/>
  <Override PartName="/ppt/notesSlides/notesSlide512.xml" ContentType="application/vnd.openxmlformats-officedocument.presentationml.notesSlide+xml"/>
  <Override PartName="/ppt/notesSlides/notesSlide513.xml" ContentType="application/vnd.openxmlformats-officedocument.presentationml.notesSlide+xml"/>
  <Override PartName="/ppt/notesSlides/notesSlide514.xml" ContentType="application/vnd.openxmlformats-officedocument.presentationml.notesSlide+xml"/>
  <Override PartName="/ppt/notesSlides/notesSlide515.xml" ContentType="application/vnd.openxmlformats-officedocument.presentationml.notesSlide+xml"/>
  <Override PartName="/ppt/notesSlides/notesSlide516.xml" ContentType="application/vnd.openxmlformats-officedocument.presentationml.notesSlide+xml"/>
  <Override PartName="/ppt/notesSlides/notesSlide517.xml" ContentType="application/vnd.openxmlformats-officedocument.presentationml.notesSlide+xml"/>
  <Override PartName="/ppt/notesSlides/notesSlide518.xml" ContentType="application/vnd.openxmlformats-officedocument.presentationml.notesSlide+xml"/>
  <Override PartName="/ppt/notesSlides/notesSlide519.xml" ContentType="application/vnd.openxmlformats-officedocument.presentationml.notesSlide+xml"/>
  <Override PartName="/ppt/notesSlides/notesSlide520.xml" ContentType="application/vnd.openxmlformats-officedocument.presentationml.notesSlide+xml"/>
  <Override PartName="/ppt/notesSlides/notesSlide521.xml" ContentType="application/vnd.openxmlformats-officedocument.presentationml.notesSlide+xml"/>
  <Override PartName="/ppt/notesSlides/notesSlide522.xml" ContentType="application/vnd.openxmlformats-officedocument.presentationml.notesSlide+xml"/>
  <Override PartName="/ppt/notesSlides/notesSlide523.xml" ContentType="application/vnd.openxmlformats-officedocument.presentationml.notesSlide+xml"/>
  <Override PartName="/ppt/notesSlides/notesSlide524.xml" ContentType="application/vnd.openxmlformats-officedocument.presentationml.notesSlide+xml"/>
  <Override PartName="/ppt/notesSlides/notesSlide525.xml" ContentType="application/vnd.openxmlformats-officedocument.presentationml.notesSlide+xml"/>
  <Override PartName="/ppt/notesSlides/notesSlide526.xml" ContentType="application/vnd.openxmlformats-officedocument.presentationml.notesSlide+xml"/>
  <Override PartName="/ppt/notesSlides/notesSlide527.xml" ContentType="application/vnd.openxmlformats-officedocument.presentationml.notesSlide+xml"/>
  <Override PartName="/ppt/notesSlides/notesSlide528.xml" ContentType="application/vnd.openxmlformats-officedocument.presentationml.notesSlide+xml"/>
  <Override PartName="/ppt/notesSlides/notesSlide529.xml" ContentType="application/vnd.openxmlformats-officedocument.presentationml.notesSlide+xml"/>
  <Override PartName="/ppt/notesSlides/notesSlide530.xml" ContentType="application/vnd.openxmlformats-officedocument.presentationml.notesSlide+xml"/>
  <Override PartName="/ppt/notesSlides/notesSlide531.xml" ContentType="application/vnd.openxmlformats-officedocument.presentationml.notesSlide+xml"/>
  <Override PartName="/ppt/notesSlides/notesSlide532.xml" ContentType="application/vnd.openxmlformats-officedocument.presentationml.notesSlide+xml"/>
  <Override PartName="/ppt/notesSlides/notesSlide533.xml" ContentType="application/vnd.openxmlformats-officedocument.presentationml.notesSlide+xml"/>
  <Override PartName="/ppt/notesSlides/notesSlide534.xml" ContentType="application/vnd.openxmlformats-officedocument.presentationml.notesSlide+xml"/>
  <Override PartName="/ppt/notesSlides/notesSlide535.xml" ContentType="application/vnd.openxmlformats-officedocument.presentationml.notesSlide+xml"/>
  <Override PartName="/ppt/notesSlides/notesSlide536.xml" ContentType="application/vnd.openxmlformats-officedocument.presentationml.notesSlide+xml"/>
  <Override PartName="/ppt/notesSlides/notesSlide537.xml" ContentType="application/vnd.openxmlformats-officedocument.presentationml.notesSlide+xml"/>
  <Override PartName="/ppt/notesSlides/notesSlide538.xml" ContentType="application/vnd.openxmlformats-officedocument.presentationml.notesSlide+xml"/>
  <Override PartName="/ppt/notesSlides/notesSlide539.xml" ContentType="application/vnd.openxmlformats-officedocument.presentationml.notesSlide+xml"/>
  <Override PartName="/ppt/notesSlides/notesSlide540.xml" ContentType="application/vnd.openxmlformats-officedocument.presentationml.notesSlide+xml"/>
  <Override PartName="/ppt/notesSlides/notesSlide5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3650" r:id="rId3"/>
    <p:sldMasterId id="2147483651" r:id="rId4"/>
    <p:sldMasterId id="2147483652" r:id="rId5"/>
    <p:sldMasterId id="2147483653" r:id="rId6"/>
    <p:sldMasterId id="2147483654" r:id="rId7"/>
    <p:sldMasterId id="2147483655" r:id="rId8"/>
    <p:sldMasterId id="2147483656" r:id="rId9"/>
    <p:sldMasterId id="2147483657" r:id="rId10"/>
    <p:sldMasterId id="2147483658" r:id="rId11"/>
    <p:sldMasterId id="2147483659" r:id="rId12"/>
    <p:sldMasterId id="2147483660" r:id="rId13"/>
    <p:sldMasterId id="2147483661" r:id="rId14"/>
    <p:sldMasterId id="2147483662" r:id="rId15"/>
    <p:sldMasterId id="2147483663" r:id="rId16"/>
    <p:sldMasterId id="2147483664" r:id="rId17"/>
    <p:sldMasterId id="2147483665" r:id="rId18"/>
    <p:sldMasterId id="2147483666" r:id="rId19"/>
    <p:sldMasterId id="2147483667" r:id="rId20"/>
    <p:sldMasterId id="2147483668" r:id="rId21"/>
    <p:sldMasterId id="2147483669" r:id="rId22"/>
    <p:sldMasterId id="2147483670" r:id="rId23"/>
    <p:sldMasterId id="2147483671" r:id="rId24"/>
    <p:sldMasterId id="2147483672" r:id="rId25"/>
    <p:sldMasterId id="2147483673" r:id="rId26"/>
  </p:sldMasterIdLst>
  <p:notesMasterIdLst>
    <p:notesMasterId r:id="rId568"/>
  </p:notesMasterIdLst>
  <p:sldIdLst>
    <p:sldId id="256" r:id="rId27"/>
    <p:sldId id="257" r:id="rId28"/>
    <p:sldId id="258" r:id="rId29"/>
    <p:sldId id="259" r:id="rId30"/>
    <p:sldId id="260" r:id="rId31"/>
    <p:sldId id="261" r:id="rId32"/>
    <p:sldId id="262" r:id="rId33"/>
    <p:sldId id="263" r:id="rId34"/>
    <p:sldId id="264" r:id="rId35"/>
    <p:sldId id="265" r:id="rId36"/>
    <p:sldId id="266" r:id="rId37"/>
    <p:sldId id="267" r:id="rId38"/>
    <p:sldId id="268" r:id="rId39"/>
    <p:sldId id="269" r:id="rId40"/>
    <p:sldId id="270" r:id="rId41"/>
    <p:sldId id="271" r:id="rId42"/>
    <p:sldId id="272" r:id="rId43"/>
    <p:sldId id="273" r:id="rId44"/>
    <p:sldId id="274" r:id="rId45"/>
    <p:sldId id="275" r:id="rId46"/>
    <p:sldId id="276" r:id="rId47"/>
    <p:sldId id="277" r:id="rId48"/>
    <p:sldId id="278" r:id="rId49"/>
    <p:sldId id="279" r:id="rId50"/>
    <p:sldId id="280" r:id="rId51"/>
    <p:sldId id="281" r:id="rId52"/>
    <p:sldId id="282" r:id="rId53"/>
    <p:sldId id="283" r:id="rId54"/>
    <p:sldId id="284" r:id="rId55"/>
    <p:sldId id="285" r:id="rId56"/>
    <p:sldId id="286" r:id="rId57"/>
    <p:sldId id="287" r:id="rId58"/>
    <p:sldId id="288" r:id="rId59"/>
    <p:sldId id="289" r:id="rId60"/>
    <p:sldId id="290" r:id="rId61"/>
    <p:sldId id="291" r:id="rId62"/>
    <p:sldId id="292" r:id="rId63"/>
    <p:sldId id="293" r:id="rId64"/>
    <p:sldId id="294" r:id="rId65"/>
    <p:sldId id="295" r:id="rId66"/>
    <p:sldId id="296" r:id="rId67"/>
    <p:sldId id="297" r:id="rId68"/>
    <p:sldId id="298" r:id="rId69"/>
    <p:sldId id="299" r:id="rId70"/>
    <p:sldId id="300" r:id="rId71"/>
    <p:sldId id="301" r:id="rId72"/>
    <p:sldId id="302" r:id="rId73"/>
    <p:sldId id="303" r:id="rId74"/>
    <p:sldId id="304" r:id="rId75"/>
    <p:sldId id="305" r:id="rId76"/>
    <p:sldId id="306" r:id="rId77"/>
    <p:sldId id="307" r:id="rId78"/>
    <p:sldId id="308" r:id="rId79"/>
    <p:sldId id="309" r:id="rId80"/>
    <p:sldId id="310" r:id="rId81"/>
    <p:sldId id="311" r:id="rId82"/>
    <p:sldId id="312" r:id="rId83"/>
    <p:sldId id="313" r:id="rId84"/>
    <p:sldId id="314" r:id="rId85"/>
    <p:sldId id="315" r:id="rId86"/>
    <p:sldId id="316" r:id="rId87"/>
    <p:sldId id="317" r:id="rId88"/>
    <p:sldId id="318" r:id="rId89"/>
    <p:sldId id="319" r:id="rId90"/>
    <p:sldId id="320" r:id="rId91"/>
    <p:sldId id="321" r:id="rId92"/>
    <p:sldId id="322" r:id="rId93"/>
    <p:sldId id="323" r:id="rId94"/>
    <p:sldId id="324" r:id="rId95"/>
    <p:sldId id="325" r:id="rId96"/>
    <p:sldId id="326" r:id="rId97"/>
    <p:sldId id="327" r:id="rId98"/>
    <p:sldId id="328" r:id="rId99"/>
    <p:sldId id="329" r:id="rId100"/>
    <p:sldId id="330" r:id="rId101"/>
    <p:sldId id="331" r:id="rId102"/>
    <p:sldId id="332" r:id="rId103"/>
    <p:sldId id="333" r:id="rId104"/>
    <p:sldId id="334" r:id="rId105"/>
    <p:sldId id="335" r:id="rId106"/>
    <p:sldId id="336" r:id="rId107"/>
    <p:sldId id="337" r:id="rId108"/>
    <p:sldId id="338" r:id="rId109"/>
    <p:sldId id="339" r:id="rId110"/>
    <p:sldId id="340" r:id="rId111"/>
    <p:sldId id="341" r:id="rId112"/>
    <p:sldId id="342" r:id="rId113"/>
    <p:sldId id="343" r:id="rId114"/>
    <p:sldId id="344" r:id="rId115"/>
    <p:sldId id="345" r:id="rId116"/>
    <p:sldId id="346" r:id="rId117"/>
    <p:sldId id="347" r:id="rId118"/>
    <p:sldId id="348" r:id="rId119"/>
    <p:sldId id="349" r:id="rId120"/>
    <p:sldId id="350" r:id="rId121"/>
    <p:sldId id="351" r:id="rId122"/>
    <p:sldId id="352" r:id="rId123"/>
    <p:sldId id="353" r:id="rId124"/>
    <p:sldId id="354" r:id="rId125"/>
    <p:sldId id="355" r:id="rId126"/>
    <p:sldId id="356" r:id="rId127"/>
    <p:sldId id="357" r:id="rId128"/>
    <p:sldId id="358" r:id="rId129"/>
    <p:sldId id="359" r:id="rId130"/>
    <p:sldId id="360" r:id="rId131"/>
    <p:sldId id="361" r:id="rId132"/>
    <p:sldId id="362" r:id="rId133"/>
    <p:sldId id="363" r:id="rId134"/>
    <p:sldId id="364" r:id="rId135"/>
    <p:sldId id="365" r:id="rId136"/>
    <p:sldId id="366" r:id="rId137"/>
    <p:sldId id="367" r:id="rId138"/>
    <p:sldId id="368" r:id="rId139"/>
    <p:sldId id="369" r:id="rId140"/>
    <p:sldId id="370" r:id="rId141"/>
    <p:sldId id="371" r:id="rId142"/>
    <p:sldId id="372" r:id="rId143"/>
    <p:sldId id="373" r:id="rId144"/>
    <p:sldId id="374" r:id="rId145"/>
    <p:sldId id="375" r:id="rId146"/>
    <p:sldId id="376" r:id="rId147"/>
    <p:sldId id="377" r:id="rId148"/>
    <p:sldId id="378" r:id="rId149"/>
    <p:sldId id="379" r:id="rId150"/>
    <p:sldId id="380" r:id="rId151"/>
    <p:sldId id="381" r:id="rId152"/>
    <p:sldId id="382" r:id="rId153"/>
    <p:sldId id="383" r:id="rId154"/>
    <p:sldId id="384" r:id="rId155"/>
    <p:sldId id="385" r:id="rId156"/>
    <p:sldId id="386" r:id="rId157"/>
    <p:sldId id="387" r:id="rId158"/>
    <p:sldId id="388" r:id="rId159"/>
    <p:sldId id="389" r:id="rId160"/>
    <p:sldId id="390" r:id="rId161"/>
    <p:sldId id="391" r:id="rId162"/>
    <p:sldId id="392" r:id="rId163"/>
    <p:sldId id="393" r:id="rId164"/>
    <p:sldId id="394" r:id="rId165"/>
    <p:sldId id="395" r:id="rId166"/>
    <p:sldId id="396" r:id="rId167"/>
    <p:sldId id="397" r:id="rId168"/>
    <p:sldId id="398" r:id="rId169"/>
    <p:sldId id="399" r:id="rId170"/>
    <p:sldId id="400" r:id="rId171"/>
    <p:sldId id="401" r:id="rId172"/>
    <p:sldId id="402" r:id="rId173"/>
    <p:sldId id="403" r:id="rId174"/>
    <p:sldId id="404" r:id="rId175"/>
    <p:sldId id="405" r:id="rId176"/>
    <p:sldId id="406" r:id="rId177"/>
    <p:sldId id="407" r:id="rId178"/>
    <p:sldId id="408" r:id="rId179"/>
    <p:sldId id="409" r:id="rId180"/>
    <p:sldId id="410" r:id="rId181"/>
    <p:sldId id="411" r:id="rId182"/>
    <p:sldId id="412" r:id="rId183"/>
    <p:sldId id="413" r:id="rId184"/>
    <p:sldId id="414" r:id="rId185"/>
    <p:sldId id="415" r:id="rId186"/>
    <p:sldId id="416" r:id="rId187"/>
    <p:sldId id="417" r:id="rId188"/>
    <p:sldId id="418" r:id="rId189"/>
    <p:sldId id="419" r:id="rId190"/>
    <p:sldId id="420" r:id="rId191"/>
    <p:sldId id="421" r:id="rId192"/>
    <p:sldId id="422" r:id="rId193"/>
    <p:sldId id="423" r:id="rId194"/>
    <p:sldId id="424" r:id="rId195"/>
    <p:sldId id="425" r:id="rId196"/>
    <p:sldId id="426" r:id="rId197"/>
    <p:sldId id="427" r:id="rId198"/>
    <p:sldId id="428" r:id="rId199"/>
    <p:sldId id="429" r:id="rId200"/>
    <p:sldId id="430" r:id="rId201"/>
    <p:sldId id="431" r:id="rId202"/>
    <p:sldId id="432" r:id="rId203"/>
    <p:sldId id="433" r:id="rId204"/>
    <p:sldId id="434" r:id="rId205"/>
    <p:sldId id="435" r:id="rId206"/>
    <p:sldId id="436" r:id="rId207"/>
    <p:sldId id="437" r:id="rId208"/>
    <p:sldId id="438" r:id="rId209"/>
    <p:sldId id="439" r:id="rId210"/>
    <p:sldId id="440" r:id="rId211"/>
    <p:sldId id="441" r:id="rId212"/>
    <p:sldId id="442" r:id="rId213"/>
    <p:sldId id="443" r:id="rId214"/>
    <p:sldId id="444" r:id="rId215"/>
    <p:sldId id="445" r:id="rId216"/>
    <p:sldId id="446" r:id="rId217"/>
    <p:sldId id="447" r:id="rId218"/>
    <p:sldId id="448" r:id="rId219"/>
    <p:sldId id="449" r:id="rId220"/>
    <p:sldId id="450" r:id="rId221"/>
    <p:sldId id="451" r:id="rId222"/>
    <p:sldId id="452" r:id="rId223"/>
    <p:sldId id="453" r:id="rId224"/>
    <p:sldId id="454" r:id="rId225"/>
    <p:sldId id="455" r:id="rId226"/>
    <p:sldId id="456" r:id="rId227"/>
    <p:sldId id="457" r:id="rId228"/>
    <p:sldId id="458" r:id="rId229"/>
    <p:sldId id="459" r:id="rId230"/>
    <p:sldId id="460" r:id="rId231"/>
    <p:sldId id="461" r:id="rId232"/>
    <p:sldId id="462" r:id="rId233"/>
    <p:sldId id="463" r:id="rId234"/>
    <p:sldId id="464" r:id="rId235"/>
    <p:sldId id="465" r:id="rId236"/>
    <p:sldId id="466" r:id="rId237"/>
    <p:sldId id="467" r:id="rId238"/>
    <p:sldId id="468" r:id="rId239"/>
    <p:sldId id="469" r:id="rId240"/>
    <p:sldId id="470" r:id="rId241"/>
    <p:sldId id="471" r:id="rId242"/>
    <p:sldId id="472" r:id="rId243"/>
    <p:sldId id="473" r:id="rId244"/>
    <p:sldId id="474" r:id="rId245"/>
    <p:sldId id="475" r:id="rId246"/>
    <p:sldId id="476" r:id="rId247"/>
    <p:sldId id="477" r:id="rId248"/>
    <p:sldId id="478" r:id="rId249"/>
    <p:sldId id="479" r:id="rId250"/>
    <p:sldId id="480" r:id="rId251"/>
    <p:sldId id="481" r:id="rId252"/>
    <p:sldId id="482" r:id="rId253"/>
    <p:sldId id="483" r:id="rId254"/>
    <p:sldId id="484" r:id="rId255"/>
    <p:sldId id="485" r:id="rId256"/>
    <p:sldId id="486" r:id="rId257"/>
    <p:sldId id="487" r:id="rId258"/>
    <p:sldId id="488" r:id="rId259"/>
    <p:sldId id="489" r:id="rId260"/>
    <p:sldId id="490" r:id="rId261"/>
    <p:sldId id="491" r:id="rId262"/>
    <p:sldId id="492" r:id="rId263"/>
    <p:sldId id="493" r:id="rId264"/>
    <p:sldId id="494" r:id="rId265"/>
    <p:sldId id="495" r:id="rId266"/>
    <p:sldId id="496" r:id="rId267"/>
    <p:sldId id="497" r:id="rId268"/>
    <p:sldId id="498" r:id="rId269"/>
    <p:sldId id="499" r:id="rId270"/>
    <p:sldId id="500" r:id="rId271"/>
    <p:sldId id="501" r:id="rId272"/>
    <p:sldId id="502" r:id="rId273"/>
    <p:sldId id="503" r:id="rId274"/>
    <p:sldId id="504" r:id="rId275"/>
    <p:sldId id="505" r:id="rId276"/>
    <p:sldId id="506" r:id="rId277"/>
    <p:sldId id="507" r:id="rId278"/>
    <p:sldId id="508" r:id="rId279"/>
    <p:sldId id="509" r:id="rId280"/>
    <p:sldId id="510" r:id="rId281"/>
    <p:sldId id="511" r:id="rId282"/>
    <p:sldId id="512" r:id="rId283"/>
    <p:sldId id="513" r:id="rId284"/>
    <p:sldId id="514" r:id="rId285"/>
    <p:sldId id="515" r:id="rId286"/>
    <p:sldId id="516" r:id="rId287"/>
    <p:sldId id="517" r:id="rId288"/>
    <p:sldId id="518" r:id="rId289"/>
    <p:sldId id="519" r:id="rId290"/>
    <p:sldId id="520" r:id="rId291"/>
    <p:sldId id="521" r:id="rId292"/>
    <p:sldId id="522" r:id="rId293"/>
    <p:sldId id="523" r:id="rId294"/>
    <p:sldId id="524" r:id="rId295"/>
    <p:sldId id="525" r:id="rId296"/>
    <p:sldId id="526" r:id="rId297"/>
    <p:sldId id="527" r:id="rId298"/>
    <p:sldId id="528" r:id="rId299"/>
    <p:sldId id="529" r:id="rId300"/>
    <p:sldId id="530" r:id="rId301"/>
    <p:sldId id="531" r:id="rId302"/>
    <p:sldId id="532" r:id="rId303"/>
    <p:sldId id="533" r:id="rId304"/>
    <p:sldId id="534" r:id="rId305"/>
    <p:sldId id="535" r:id="rId306"/>
    <p:sldId id="536" r:id="rId307"/>
    <p:sldId id="537" r:id="rId308"/>
    <p:sldId id="538" r:id="rId309"/>
    <p:sldId id="539" r:id="rId310"/>
    <p:sldId id="540" r:id="rId311"/>
    <p:sldId id="541" r:id="rId312"/>
    <p:sldId id="542" r:id="rId313"/>
    <p:sldId id="543" r:id="rId314"/>
    <p:sldId id="544" r:id="rId315"/>
    <p:sldId id="545" r:id="rId316"/>
    <p:sldId id="546" r:id="rId317"/>
    <p:sldId id="547" r:id="rId318"/>
    <p:sldId id="548" r:id="rId319"/>
    <p:sldId id="549" r:id="rId320"/>
    <p:sldId id="550" r:id="rId321"/>
    <p:sldId id="551" r:id="rId322"/>
    <p:sldId id="552" r:id="rId323"/>
    <p:sldId id="553" r:id="rId324"/>
    <p:sldId id="554" r:id="rId325"/>
    <p:sldId id="555" r:id="rId326"/>
    <p:sldId id="556" r:id="rId327"/>
    <p:sldId id="557" r:id="rId328"/>
    <p:sldId id="558" r:id="rId329"/>
    <p:sldId id="559" r:id="rId330"/>
    <p:sldId id="560" r:id="rId331"/>
    <p:sldId id="561" r:id="rId332"/>
    <p:sldId id="562" r:id="rId333"/>
    <p:sldId id="563" r:id="rId334"/>
    <p:sldId id="564" r:id="rId335"/>
    <p:sldId id="565" r:id="rId336"/>
    <p:sldId id="566" r:id="rId337"/>
    <p:sldId id="567" r:id="rId338"/>
    <p:sldId id="568" r:id="rId339"/>
    <p:sldId id="569" r:id="rId340"/>
    <p:sldId id="570" r:id="rId341"/>
    <p:sldId id="571" r:id="rId342"/>
    <p:sldId id="572" r:id="rId343"/>
    <p:sldId id="573" r:id="rId344"/>
    <p:sldId id="574" r:id="rId345"/>
    <p:sldId id="575" r:id="rId346"/>
    <p:sldId id="576" r:id="rId347"/>
    <p:sldId id="577" r:id="rId348"/>
    <p:sldId id="578" r:id="rId349"/>
    <p:sldId id="579" r:id="rId350"/>
    <p:sldId id="580" r:id="rId351"/>
    <p:sldId id="581" r:id="rId352"/>
    <p:sldId id="582" r:id="rId353"/>
    <p:sldId id="583" r:id="rId354"/>
    <p:sldId id="584" r:id="rId355"/>
    <p:sldId id="585" r:id="rId356"/>
    <p:sldId id="586" r:id="rId357"/>
    <p:sldId id="587" r:id="rId358"/>
    <p:sldId id="588" r:id="rId359"/>
    <p:sldId id="589" r:id="rId360"/>
    <p:sldId id="590" r:id="rId361"/>
    <p:sldId id="591" r:id="rId362"/>
    <p:sldId id="592" r:id="rId363"/>
    <p:sldId id="593" r:id="rId364"/>
    <p:sldId id="594" r:id="rId365"/>
    <p:sldId id="595" r:id="rId366"/>
    <p:sldId id="596" r:id="rId367"/>
    <p:sldId id="597" r:id="rId368"/>
    <p:sldId id="598" r:id="rId369"/>
    <p:sldId id="599" r:id="rId370"/>
    <p:sldId id="600" r:id="rId371"/>
    <p:sldId id="601" r:id="rId372"/>
    <p:sldId id="602" r:id="rId373"/>
    <p:sldId id="603" r:id="rId374"/>
    <p:sldId id="604" r:id="rId375"/>
    <p:sldId id="605" r:id="rId376"/>
    <p:sldId id="606" r:id="rId377"/>
    <p:sldId id="607" r:id="rId378"/>
    <p:sldId id="608" r:id="rId379"/>
    <p:sldId id="609" r:id="rId380"/>
    <p:sldId id="610" r:id="rId381"/>
    <p:sldId id="611" r:id="rId382"/>
    <p:sldId id="612" r:id="rId383"/>
    <p:sldId id="613" r:id="rId384"/>
    <p:sldId id="614" r:id="rId385"/>
    <p:sldId id="615" r:id="rId386"/>
    <p:sldId id="616" r:id="rId387"/>
    <p:sldId id="617" r:id="rId388"/>
    <p:sldId id="618" r:id="rId389"/>
    <p:sldId id="619" r:id="rId390"/>
    <p:sldId id="620" r:id="rId391"/>
    <p:sldId id="621" r:id="rId392"/>
    <p:sldId id="622" r:id="rId393"/>
    <p:sldId id="623" r:id="rId394"/>
    <p:sldId id="624" r:id="rId395"/>
    <p:sldId id="625" r:id="rId396"/>
    <p:sldId id="626" r:id="rId397"/>
    <p:sldId id="627" r:id="rId398"/>
    <p:sldId id="628" r:id="rId399"/>
    <p:sldId id="629" r:id="rId400"/>
    <p:sldId id="630" r:id="rId401"/>
    <p:sldId id="631" r:id="rId402"/>
    <p:sldId id="632" r:id="rId403"/>
    <p:sldId id="633" r:id="rId404"/>
    <p:sldId id="634" r:id="rId405"/>
    <p:sldId id="635" r:id="rId406"/>
    <p:sldId id="636" r:id="rId407"/>
    <p:sldId id="637" r:id="rId408"/>
    <p:sldId id="638" r:id="rId409"/>
    <p:sldId id="639" r:id="rId410"/>
    <p:sldId id="640" r:id="rId411"/>
    <p:sldId id="641" r:id="rId412"/>
    <p:sldId id="642" r:id="rId413"/>
    <p:sldId id="643" r:id="rId414"/>
    <p:sldId id="644" r:id="rId415"/>
    <p:sldId id="645" r:id="rId416"/>
    <p:sldId id="646" r:id="rId417"/>
    <p:sldId id="647" r:id="rId418"/>
    <p:sldId id="648" r:id="rId419"/>
    <p:sldId id="649" r:id="rId420"/>
    <p:sldId id="650" r:id="rId421"/>
    <p:sldId id="651" r:id="rId422"/>
    <p:sldId id="652" r:id="rId423"/>
    <p:sldId id="653" r:id="rId424"/>
    <p:sldId id="654" r:id="rId425"/>
    <p:sldId id="655" r:id="rId426"/>
    <p:sldId id="656" r:id="rId427"/>
    <p:sldId id="657" r:id="rId428"/>
    <p:sldId id="658" r:id="rId429"/>
    <p:sldId id="659" r:id="rId430"/>
    <p:sldId id="660" r:id="rId431"/>
    <p:sldId id="661" r:id="rId432"/>
    <p:sldId id="662" r:id="rId433"/>
    <p:sldId id="663" r:id="rId434"/>
    <p:sldId id="664" r:id="rId435"/>
    <p:sldId id="665" r:id="rId436"/>
    <p:sldId id="666" r:id="rId437"/>
    <p:sldId id="667" r:id="rId438"/>
    <p:sldId id="668" r:id="rId439"/>
    <p:sldId id="669" r:id="rId440"/>
    <p:sldId id="670" r:id="rId441"/>
    <p:sldId id="671" r:id="rId442"/>
    <p:sldId id="672" r:id="rId443"/>
    <p:sldId id="673" r:id="rId444"/>
    <p:sldId id="674" r:id="rId445"/>
    <p:sldId id="675" r:id="rId446"/>
    <p:sldId id="676" r:id="rId447"/>
    <p:sldId id="677" r:id="rId448"/>
    <p:sldId id="678" r:id="rId449"/>
    <p:sldId id="679" r:id="rId450"/>
    <p:sldId id="680" r:id="rId451"/>
    <p:sldId id="681" r:id="rId452"/>
    <p:sldId id="682" r:id="rId453"/>
    <p:sldId id="683" r:id="rId454"/>
    <p:sldId id="684" r:id="rId455"/>
    <p:sldId id="685" r:id="rId456"/>
    <p:sldId id="686" r:id="rId457"/>
    <p:sldId id="687" r:id="rId458"/>
    <p:sldId id="688" r:id="rId459"/>
    <p:sldId id="689" r:id="rId460"/>
    <p:sldId id="690" r:id="rId461"/>
    <p:sldId id="691" r:id="rId462"/>
    <p:sldId id="692" r:id="rId463"/>
    <p:sldId id="693" r:id="rId464"/>
    <p:sldId id="694" r:id="rId465"/>
    <p:sldId id="695" r:id="rId466"/>
    <p:sldId id="696" r:id="rId467"/>
    <p:sldId id="697" r:id="rId468"/>
    <p:sldId id="698" r:id="rId469"/>
    <p:sldId id="699" r:id="rId470"/>
    <p:sldId id="700" r:id="rId471"/>
    <p:sldId id="701" r:id="rId472"/>
    <p:sldId id="702" r:id="rId473"/>
    <p:sldId id="703" r:id="rId474"/>
    <p:sldId id="704" r:id="rId475"/>
    <p:sldId id="705" r:id="rId476"/>
    <p:sldId id="706" r:id="rId477"/>
    <p:sldId id="707" r:id="rId478"/>
    <p:sldId id="708" r:id="rId479"/>
    <p:sldId id="709" r:id="rId480"/>
    <p:sldId id="710" r:id="rId481"/>
    <p:sldId id="711" r:id="rId482"/>
    <p:sldId id="712" r:id="rId483"/>
    <p:sldId id="713" r:id="rId484"/>
    <p:sldId id="714" r:id="rId485"/>
    <p:sldId id="715" r:id="rId486"/>
    <p:sldId id="716" r:id="rId487"/>
    <p:sldId id="717" r:id="rId488"/>
    <p:sldId id="718" r:id="rId489"/>
    <p:sldId id="719" r:id="rId490"/>
    <p:sldId id="720" r:id="rId491"/>
    <p:sldId id="721" r:id="rId492"/>
    <p:sldId id="722" r:id="rId493"/>
    <p:sldId id="723" r:id="rId494"/>
    <p:sldId id="724" r:id="rId495"/>
    <p:sldId id="725" r:id="rId496"/>
    <p:sldId id="726" r:id="rId497"/>
    <p:sldId id="727" r:id="rId498"/>
    <p:sldId id="728" r:id="rId499"/>
    <p:sldId id="729" r:id="rId500"/>
    <p:sldId id="730" r:id="rId501"/>
    <p:sldId id="731" r:id="rId502"/>
    <p:sldId id="732" r:id="rId503"/>
    <p:sldId id="733" r:id="rId504"/>
    <p:sldId id="734" r:id="rId505"/>
    <p:sldId id="735" r:id="rId506"/>
    <p:sldId id="736" r:id="rId507"/>
    <p:sldId id="737" r:id="rId508"/>
    <p:sldId id="738" r:id="rId509"/>
    <p:sldId id="739" r:id="rId510"/>
    <p:sldId id="740" r:id="rId511"/>
    <p:sldId id="741" r:id="rId512"/>
    <p:sldId id="742" r:id="rId513"/>
    <p:sldId id="743" r:id="rId514"/>
    <p:sldId id="744" r:id="rId515"/>
    <p:sldId id="745" r:id="rId516"/>
    <p:sldId id="746" r:id="rId517"/>
    <p:sldId id="747" r:id="rId518"/>
    <p:sldId id="748" r:id="rId519"/>
    <p:sldId id="749" r:id="rId520"/>
    <p:sldId id="750" r:id="rId521"/>
    <p:sldId id="751" r:id="rId522"/>
    <p:sldId id="752" r:id="rId523"/>
    <p:sldId id="753" r:id="rId524"/>
    <p:sldId id="754" r:id="rId525"/>
    <p:sldId id="755" r:id="rId526"/>
    <p:sldId id="756" r:id="rId527"/>
    <p:sldId id="757" r:id="rId528"/>
    <p:sldId id="758" r:id="rId529"/>
    <p:sldId id="759" r:id="rId530"/>
    <p:sldId id="760" r:id="rId531"/>
    <p:sldId id="761" r:id="rId532"/>
    <p:sldId id="762" r:id="rId533"/>
    <p:sldId id="763" r:id="rId534"/>
    <p:sldId id="764" r:id="rId535"/>
    <p:sldId id="765" r:id="rId536"/>
    <p:sldId id="766" r:id="rId537"/>
    <p:sldId id="767" r:id="rId538"/>
    <p:sldId id="768" r:id="rId539"/>
    <p:sldId id="769" r:id="rId540"/>
    <p:sldId id="770" r:id="rId541"/>
    <p:sldId id="771" r:id="rId542"/>
    <p:sldId id="772" r:id="rId543"/>
    <p:sldId id="773" r:id="rId544"/>
    <p:sldId id="774" r:id="rId545"/>
    <p:sldId id="775" r:id="rId546"/>
    <p:sldId id="776" r:id="rId547"/>
    <p:sldId id="777" r:id="rId548"/>
    <p:sldId id="778" r:id="rId549"/>
    <p:sldId id="779" r:id="rId550"/>
    <p:sldId id="780" r:id="rId551"/>
    <p:sldId id="797" r:id="rId552"/>
    <p:sldId id="782" r:id="rId553"/>
    <p:sldId id="798" r:id="rId554"/>
    <p:sldId id="784" r:id="rId555"/>
    <p:sldId id="799" r:id="rId556"/>
    <p:sldId id="786" r:id="rId557"/>
    <p:sldId id="800" r:id="rId558"/>
    <p:sldId id="788" r:id="rId559"/>
    <p:sldId id="789" r:id="rId560"/>
    <p:sldId id="790" r:id="rId561"/>
    <p:sldId id="791" r:id="rId562"/>
    <p:sldId id="792" r:id="rId563"/>
    <p:sldId id="793" r:id="rId564"/>
    <p:sldId id="794" r:id="rId565"/>
    <p:sldId id="795" r:id="rId566"/>
    <p:sldId id="796" r:id="rId567"/>
  </p:sldIdLst>
  <p:sldSz cx="9144000" cy="6858000" type="screen4x3"/>
  <p:notesSz cx="6858000" cy="9144000"/>
  <p:defaultTextStyle>
    <a:defPPr>
      <a:defRPr lang="en-GB"/>
    </a:defPPr>
    <a:lvl1pPr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1pPr>
    <a:lvl2pPr marL="742950" indent="-28575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2pPr>
    <a:lvl3pPr marL="11430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3pPr>
    <a:lvl4pPr marL="16002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4pPr>
    <a:lvl5pPr marL="2057400" indent="-228600" algn="l" defTabSz="449263" rtl="0" eaLnBrk="0" fontAlgn="base" hangingPunct="0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660" autoAdjust="0"/>
    <p:restoredTop sz="94660"/>
  </p:normalViewPr>
  <p:slideViewPr>
    <p:cSldViewPr>
      <p:cViewPr varScale="1">
        <p:scale>
          <a:sx n="76" d="100"/>
          <a:sy n="76" d="100"/>
        </p:scale>
        <p:origin x="1229" y="67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1.xml"/><Relationship Id="rId21" Type="http://schemas.openxmlformats.org/officeDocument/2006/relationships/slideMaster" Target="slideMasters/slideMaster21.xml"/><Relationship Id="rId324" Type="http://schemas.openxmlformats.org/officeDocument/2006/relationships/slide" Target="slides/slide298.xml"/><Relationship Id="rId531" Type="http://schemas.openxmlformats.org/officeDocument/2006/relationships/slide" Target="slides/slide505.xml"/><Relationship Id="rId170" Type="http://schemas.openxmlformats.org/officeDocument/2006/relationships/slide" Target="slides/slide144.xml"/><Relationship Id="rId268" Type="http://schemas.openxmlformats.org/officeDocument/2006/relationships/slide" Target="slides/slide242.xml"/><Relationship Id="rId475" Type="http://schemas.openxmlformats.org/officeDocument/2006/relationships/slide" Target="slides/slide449.xml"/><Relationship Id="rId32" Type="http://schemas.openxmlformats.org/officeDocument/2006/relationships/slide" Target="slides/slide6.xml"/><Relationship Id="rId128" Type="http://schemas.openxmlformats.org/officeDocument/2006/relationships/slide" Target="slides/slide102.xml"/><Relationship Id="rId335" Type="http://schemas.openxmlformats.org/officeDocument/2006/relationships/slide" Target="slides/slide309.xml"/><Relationship Id="rId542" Type="http://schemas.openxmlformats.org/officeDocument/2006/relationships/slide" Target="slides/slide516.xml"/><Relationship Id="rId181" Type="http://schemas.openxmlformats.org/officeDocument/2006/relationships/slide" Target="slides/slide155.xml"/><Relationship Id="rId402" Type="http://schemas.openxmlformats.org/officeDocument/2006/relationships/slide" Target="slides/slide376.xml"/><Relationship Id="rId279" Type="http://schemas.openxmlformats.org/officeDocument/2006/relationships/slide" Target="slides/slide253.xml"/><Relationship Id="rId486" Type="http://schemas.openxmlformats.org/officeDocument/2006/relationships/slide" Target="slides/slide460.xml"/><Relationship Id="rId43" Type="http://schemas.openxmlformats.org/officeDocument/2006/relationships/slide" Target="slides/slide17.xml"/><Relationship Id="rId139" Type="http://schemas.openxmlformats.org/officeDocument/2006/relationships/slide" Target="slides/slide113.xml"/><Relationship Id="rId346" Type="http://schemas.openxmlformats.org/officeDocument/2006/relationships/slide" Target="slides/slide320.xml"/><Relationship Id="rId553" Type="http://schemas.openxmlformats.org/officeDocument/2006/relationships/slide" Target="slides/slide527.xml"/><Relationship Id="rId192" Type="http://schemas.openxmlformats.org/officeDocument/2006/relationships/slide" Target="slides/slide166.xml"/><Relationship Id="rId206" Type="http://schemas.openxmlformats.org/officeDocument/2006/relationships/slide" Target="slides/slide180.xml"/><Relationship Id="rId413" Type="http://schemas.openxmlformats.org/officeDocument/2006/relationships/slide" Target="slides/slide387.xml"/><Relationship Id="rId497" Type="http://schemas.openxmlformats.org/officeDocument/2006/relationships/slide" Target="slides/slide471.xml"/><Relationship Id="rId357" Type="http://schemas.openxmlformats.org/officeDocument/2006/relationships/slide" Target="slides/slide331.xml"/><Relationship Id="rId54" Type="http://schemas.openxmlformats.org/officeDocument/2006/relationships/slide" Target="slides/slide28.xml"/><Relationship Id="rId217" Type="http://schemas.openxmlformats.org/officeDocument/2006/relationships/slide" Target="slides/slide191.xml"/><Relationship Id="rId564" Type="http://schemas.openxmlformats.org/officeDocument/2006/relationships/slide" Target="slides/slide538.xml"/><Relationship Id="rId424" Type="http://schemas.openxmlformats.org/officeDocument/2006/relationships/slide" Target="slides/slide398.xml"/><Relationship Id="rId270" Type="http://schemas.openxmlformats.org/officeDocument/2006/relationships/slide" Target="slides/slide244.xml"/><Relationship Id="rId65" Type="http://schemas.openxmlformats.org/officeDocument/2006/relationships/slide" Target="slides/slide39.xml"/><Relationship Id="rId130" Type="http://schemas.openxmlformats.org/officeDocument/2006/relationships/slide" Target="slides/slide104.xml"/><Relationship Id="rId368" Type="http://schemas.openxmlformats.org/officeDocument/2006/relationships/slide" Target="slides/slide342.xml"/><Relationship Id="rId172" Type="http://schemas.openxmlformats.org/officeDocument/2006/relationships/slide" Target="slides/slide146.xml"/><Relationship Id="rId228" Type="http://schemas.openxmlformats.org/officeDocument/2006/relationships/slide" Target="slides/slide202.xml"/><Relationship Id="rId435" Type="http://schemas.openxmlformats.org/officeDocument/2006/relationships/slide" Target="slides/slide409.xml"/><Relationship Id="rId477" Type="http://schemas.openxmlformats.org/officeDocument/2006/relationships/slide" Target="slides/slide451.xml"/><Relationship Id="rId281" Type="http://schemas.openxmlformats.org/officeDocument/2006/relationships/slide" Target="slides/slide255.xml"/><Relationship Id="rId337" Type="http://schemas.openxmlformats.org/officeDocument/2006/relationships/slide" Target="slides/slide311.xml"/><Relationship Id="rId502" Type="http://schemas.openxmlformats.org/officeDocument/2006/relationships/slide" Target="slides/slide476.xml"/><Relationship Id="rId34" Type="http://schemas.openxmlformats.org/officeDocument/2006/relationships/slide" Target="slides/slide8.xml"/><Relationship Id="rId76" Type="http://schemas.openxmlformats.org/officeDocument/2006/relationships/slide" Target="slides/slide50.xml"/><Relationship Id="rId141" Type="http://schemas.openxmlformats.org/officeDocument/2006/relationships/slide" Target="slides/slide115.xml"/><Relationship Id="rId379" Type="http://schemas.openxmlformats.org/officeDocument/2006/relationships/slide" Target="slides/slide353.xml"/><Relationship Id="rId544" Type="http://schemas.openxmlformats.org/officeDocument/2006/relationships/slide" Target="slides/slide518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157.xml"/><Relationship Id="rId239" Type="http://schemas.openxmlformats.org/officeDocument/2006/relationships/slide" Target="slides/slide213.xml"/><Relationship Id="rId390" Type="http://schemas.openxmlformats.org/officeDocument/2006/relationships/slide" Target="slides/slide364.xml"/><Relationship Id="rId404" Type="http://schemas.openxmlformats.org/officeDocument/2006/relationships/slide" Target="slides/slide378.xml"/><Relationship Id="rId446" Type="http://schemas.openxmlformats.org/officeDocument/2006/relationships/slide" Target="slides/slide420.xml"/><Relationship Id="rId250" Type="http://schemas.openxmlformats.org/officeDocument/2006/relationships/slide" Target="slides/slide224.xml"/><Relationship Id="rId292" Type="http://schemas.openxmlformats.org/officeDocument/2006/relationships/slide" Target="slides/slide266.xml"/><Relationship Id="rId306" Type="http://schemas.openxmlformats.org/officeDocument/2006/relationships/slide" Target="slides/slide280.xml"/><Relationship Id="rId488" Type="http://schemas.openxmlformats.org/officeDocument/2006/relationships/slide" Target="slides/slide462.xml"/><Relationship Id="rId45" Type="http://schemas.openxmlformats.org/officeDocument/2006/relationships/slide" Target="slides/slide19.xml"/><Relationship Id="rId87" Type="http://schemas.openxmlformats.org/officeDocument/2006/relationships/slide" Target="slides/slide61.xml"/><Relationship Id="rId110" Type="http://schemas.openxmlformats.org/officeDocument/2006/relationships/slide" Target="slides/slide84.xml"/><Relationship Id="rId348" Type="http://schemas.openxmlformats.org/officeDocument/2006/relationships/slide" Target="slides/slide322.xml"/><Relationship Id="rId513" Type="http://schemas.openxmlformats.org/officeDocument/2006/relationships/slide" Target="slides/slide487.xml"/><Relationship Id="rId555" Type="http://schemas.openxmlformats.org/officeDocument/2006/relationships/slide" Target="slides/slide529.xml"/><Relationship Id="rId152" Type="http://schemas.openxmlformats.org/officeDocument/2006/relationships/slide" Target="slides/slide126.xml"/><Relationship Id="rId194" Type="http://schemas.openxmlformats.org/officeDocument/2006/relationships/slide" Target="slides/slide168.xml"/><Relationship Id="rId208" Type="http://schemas.openxmlformats.org/officeDocument/2006/relationships/slide" Target="slides/slide182.xml"/><Relationship Id="rId415" Type="http://schemas.openxmlformats.org/officeDocument/2006/relationships/slide" Target="slides/slide389.xml"/><Relationship Id="rId457" Type="http://schemas.openxmlformats.org/officeDocument/2006/relationships/slide" Target="slides/slide431.xml"/><Relationship Id="rId261" Type="http://schemas.openxmlformats.org/officeDocument/2006/relationships/slide" Target="slides/slide235.xml"/><Relationship Id="rId499" Type="http://schemas.openxmlformats.org/officeDocument/2006/relationships/slide" Target="slides/slide473.xml"/><Relationship Id="rId14" Type="http://schemas.openxmlformats.org/officeDocument/2006/relationships/slideMaster" Target="slideMasters/slideMaster14.xml"/><Relationship Id="rId56" Type="http://schemas.openxmlformats.org/officeDocument/2006/relationships/slide" Target="slides/slide30.xml"/><Relationship Id="rId317" Type="http://schemas.openxmlformats.org/officeDocument/2006/relationships/slide" Target="slides/slide291.xml"/><Relationship Id="rId359" Type="http://schemas.openxmlformats.org/officeDocument/2006/relationships/slide" Target="slides/slide333.xml"/><Relationship Id="rId524" Type="http://schemas.openxmlformats.org/officeDocument/2006/relationships/slide" Target="slides/slide498.xml"/><Relationship Id="rId566" Type="http://schemas.openxmlformats.org/officeDocument/2006/relationships/slide" Target="slides/slide540.xml"/><Relationship Id="rId98" Type="http://schemas.openxmlformats.org/officeDocument/2006/relationships/slide" Target="slides/slide72.xml"/><Relationship Id="rId121" Type="http://schemas.openxmlformats.org/officeDocument/2006/relationships/slide" Target="slides/slide95.xml"/><Relationship Id="rId163" Type="http://schemas.openxmlformats.org/officeDocument/2006/relationships/slide" Target="slides/slide137.xml"/><Relationship Id="rId219" Type="http://schemas.openxmlformats.org/officeDocument/2006/relationships/slide" Target="slides/slide193.xml"/><Relationship Id="rId370" Type="http://schemas.openxmlformats.org/officeDocument/2006/relationships/slide" Target="slides/slide344.xml"/><Relationship Id="rId426" Type="http://schemas.openxmlformats.org/officeDocument/2006/relationships/slide" Target="slides/slide400.xml"/><Relationship Id="rId230" Type="http://schemas.openxmlformats.org/officeDocument/2006/relationships/slide" Target="slides/slide204.xml"/><Relationship Id="rId468" Type="http://schemas.openxmlformats.org/officeDocument/2006/relationships/slide" Target="slides/slide442.xml"/><Relationship Id="rId25" Type="http://schemas.openxmlformats.org/officeDocument/2006/relationships/slideMaster" Target="slideMasters/slideMaster25.xml"/><Relationship Id="rId67" Type="http://schemas.openxmlformats.org/officeDocument/2006/relationships/slide" Target="slides/slide41.xml"/><Relationship Id="rId272" Type="http://schemas.openxmlformats.org/officeDocument/2006/relationships/slide" Target="slides/slide246.xml"/><Relationship Id="rId328" Type="http://schemas.openxmlformats.org/officeDocument/2006/relationships/slide" Target="slides/slide302.xml"/><Relationship Id="rId535" Type="http://schemas.openxmlformats.org/officeDocument/2006/relationships/slide" Target="slides/slide509.xml"/><Relationship Id="rId132" Type="http://schemas.openxmlformats.org/officeDocument/2006/relationships/slide" Target="slides/slide106.xml"/><Relationship Id="rId174" Type="http://schemas.openxmlformats.org/officeDocument/2006/relationships/slide" Target="slides/slide148.xml"/><Relationship Id="rId381" Type="http://schemas.openxmlformats.org/officeDocument/2006/relationships/slide" Target="slides/slide355.xml"/><Relationship Id="rId241" Type="http://schemas.openxmlformats.org/officeDocument/2006/relationships/slide" Target="slides/slide215.xml"/><Relationship Id="rId437" Type="http://schemas.openxmlformats.org/officeDocument/2006/relationships/slide" Target="slides/slide411.xml"/><Relationship Id="rId479" Type="http://schemas.openxmlformats.org/officeDocument/2006/relationships/slide" Target="slides/slide453.xml"/><Relationship Id="rId36" Type="http://schemas.openxmlformats.org/officeDocument/2006/relationships/slide" Target="slides/slide10.xml"/><Relationship Id="rId283" Type="http://schemas.openxmlformats.org/officeDocument/2006/relationships/slide" Target="slides/slide257.xml"/><Relationship Id="rId339" Type="http://schemas.openxmlformats.org/officeDocument/2006/relationships/slide" Target="slides/slide313.xml"/><Relationship Id="rId490" Type="http://schemas.openxmlformats.org/officeDocument/2006/relationships/slide" Target="slides/slide464.xml"/><Relationship Id="rId504" Type="http://schemas.openxmlformats.org/officeDocument/2006/relationships/slide" Target="slides/slide478.xml"/><Relationship Id="rId546" Type="http://schemas.openxmlformats.org/officeDocument/2006/relationships/slide" Target="slides/slide520.xml"/><Relationship Id="rId78" Type="http://schemas.openxmlformats.org/officeDocument/2006/relationships/slide" Target="slides/slide52.xml"/><Relationship Id="rId101" Type="http://schemas.openxmlformats.org/officeDocument/2006/relationships/slide" Target="slides/slide75.xml"/><Relationship Id="rId143" Type="http://schemas.openxmlformats.org/officeDocument/2006/relationships/slide" Target="slides/slide117.xml"/><Relationship Id="rId185" Type="http://schemas.openxmlformats.org/officeDocument/2006/relationships/slide" Target="slides/slide159.xml"/><Relationship Id="rId350" Type="http://schemas.openxmlformats.org/officeDocument/2006/relationships/slide" Target="slides/slide324.xml"/><Relationship Id="rId406" Type="http://schemas.openxmlformats.org/officeDocument/2006/relationships/slide" Target="slides/slide380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84.xml"/><Relationship Id="rId392" Type="http://schemas.openxmlformats.org/officeDocument/2006/relationships/slide" Target="slides/slide366.xml"/><Relationship Id="rId448" Type="http://schemas.openxmlformats.org/officeDocument/2006/relationships/slide" Target="slides/slide422.xml"/><Relationship Id="rId252" Type="http://schemas.openxmlformats.org/officeDocument/2006/relationships/slide" Target="slides/slide226.xml"/><Relationship Id="rId294" Type="http://schemas.openxmlformats.org/officeDocument/2006/relationships/slide" Target="slides/slide268.xml"/><Relationship Id="rId308" Type="http://schemas.openxmlformats.org/officeDocument/2006/relationships/slide" Target="slides/slide282.xml"/><Relationship Id="rId515" Type="http://schemas.openxmlformats.org/officeDocument/2006/relationships/slide" Target="slides/slide489.xml"/><Relationship Id="rId47" Type="http://schemas.openxmlformats.org/officeDocument/2006/relationships/slide" Target="slides/slide21.xml"/><Relationship Id="rId89" Type="http://schemas.openxmlformats.org/officeDocument/2006/relationships/slide" Target="slides/slide63.xml"/><Relationship Id="rId112" Type="http://schemas.openxmlformats.org/officeDocument/2006/relationships/slide" Target="slides/slide86.xml"/><Relationship Id="rId154" Type="http://schemas.openxmlformats.org/officeDocument/2006/relationships/slide" Target="slides/slide128.xml"/><Relationship Id="rId361" Type="http://schemas.openxmlformats.org/officeDocument/2006/relationships/slide" Target="slides/slide335.xml"/><Relationship Id="rId557" Type="http://schemas.openxmlformats.org/officeDocument/2006/relationships/slide" Target="slides/slide531.xml"/><Relationship Id="rId196" Type="http://schemas.openxmlformats.org/officeDocument/2006/relationships/slide" Target="slides/slide170.xml"/><Relationship Id="rId417" Type="http://schemas.openxmlformats.org/officeDocument/2006/relationships/slide" Target="slides/slide391.xml"/><Relationship Id="rId459" Type="http://schemas.openxmlformats.org/officeDocument/2006/relationships/slide" Target="slides/slide433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195.xml"/><Relationship Id="rId263" Type="http://schemas.openxmlformats.org/officeDocument/2006/relationships/slide" Target="slides/slide237.xml"/><Relationship Id="rId319" Type="http://schemas.openxmlformats.org/officeDocument/2006/relationships/slide" Target="slides/slide293.xml"/><Relationship Id="rId470" Type="http://schemas.openxmlformats.org/officeDocument/2006/relationships/slide" Target="slides/slide444.xml"/><Relationship Id="rId526" Type="http://schemas.openxmlformats.org/officeDocument/2006/relationships/slide" Target="slides/slide500.xml"/><Relationship Id="rId58" Type="http://schemas.openxmlformats.org/officeDocument/2006/relationships/slide" Target="slides/slide32.xml"/><Relationship Id="rId123" Type="http://schemas.openxmlformats.org/officeDocument/2006/relationships/slide" Target="slides/slide97.xml"/><Relationship Id="rId330" Type="http://schemas.openxmlformats.org/officeDocument/2006/relationships/slide" Target="slides/slide304.xml"/><Relationship Id="rId568" Type="http://schemas.openxmlformats.org/officeDocument/2006/relationships/notesMaster" Target="notesMasters/notesMaster1.xml"/><Relationship Id="rId165" Type="http://schemas.openxmlformats.org/officeDocument/2006/relationships/slide" Target="slides/slide139.xml"/><Relationship Id="rId372" Type="http://schemas.openxmlformats.org/officeDocument/2006/relationships/slide" Target="slides/slide346.xml"/><Relationship Id="rId428" Type="http://schemas.openxmlformats.org/officeDocument/2006/relationships/slide" Target="slides/slide402.xml"/><Relationship Id="rId232" Type="http://schemas.openxmlformats.org/officeDocument/2006/relationships/slide" Target="slides/slide206.xml"/><Relationship Id="rId274" Type="http://schemas.openxmlformats.org/officeDocument/2006/relationships/slide" Target="slides/slide248.xml"/><Relationship Id="rId481" Type="http://schemas.openxmlformats.org/officeDocument/2006/relationships/slide" Target="slides/slide455.xml"/><Relationship Id="rId27" Type="http://schemas.openxmlformats.org/officeDocument/2006/relationships/slide" Target="slides/slide1.xml"/><Relationship Id="rId69" Type="http://schemas.openxmlformats.org/officeDocument/2006/relationships/slide" Target="slides/slide43.xml"/><Relationship Id="rId134" Type="http://schemas.openxmlformats.org/officeDocument/2006/relationships/slide" Target="slides/slide108.xml"/><Relationship Id="rId537" Type="http://schemas.openxmlformats.org/officeDocument/2006/relationships/slide" Target="slides/slide511.xml"/><Relationship Id="rId80" Type="http://schemas.openxmlformats.org/officeDocument/2006/relationships/slide" Target="slides/slide54.xml"/><Relationship Id="rId176" Type="http://schemas.openxmlformats.org/officeDocument/2006/relationships/slide" Target="slides/slide150.xml"/><Relationship Id="rId341" Type="http://schemas.openxmlformats.org/officeDocument/2006/relationships/slide" Target="slides/slide315.xml"/><Relationship Id="rId383" Type="http://schemas.openxmlformats.org/officeDocument/2006/relationships/slide" Target="slides/slide357.xml"/><Relationship Id="rId439" Type="http://schemas.openxmlformats.org/officeDocument/2006/relationships/slide" Target="slides/slide413.xml"/><Relationship Id="rId201" Type="http://schemas.openxmlformats.org/officeDocument/2006/relationships/slide" Target="slides/slide175.xml"/><Relationship Id="rId243" Type="http://schemas.openxmlformats.org/officeDocument/2006/relationships/slide" Target="slides/slide217.xml"/><Relationship Id="rId285" Type="http://schemas.openxmlformats.org/officeDocument/2006/relationships/slide" Target="slides/slide259.xml"/><Relationship Id="rId450" Type="http://schemas.openxmlformats.org/officeDocument/2006/relationships/slide" Target="slides/slide424.xml"/><Relationship Id="rId506" Type="http://schemas.openxmlformats.org/officeDocument/2006/relationships/slide" Target="slides/slide480.xml"/><Relationship Id="rId38" Type="http://schemas.openxmlformats.org/officeDocument/2006/relationships/slide" Target="slides/slide12.xml"/><Relationship Id="rId103" Type="http://schemas.openxmlformats.org/officeDocument/2006/relationships/slide" Target="slides/slide77.xml"/><Relationship Id="rId310" Type="http://schemas.openxmlformats.org/officeDocument/2006/relationships/slide" Target="slides/slide284.xml"/><Relationship Id="rId492" Type="http://schemas.openxmlformats.org/officeDocument/2006/relationships/slide" Target="slides/slide466.xml"/><Relationship Id="rId548" Type="http://schemas.openxmlformats.org/officeDocument/2006/relationships/slide" Target="slides/slide522.xml"/><Relationship Id="rId91" Type="http://schemas.openxmlformats.org/officeDocument/2006/relationships/slide" Target="slides/slide65.xml"/><Relationship Id="rId145" Type="http://schemas.openxmlformats.org/officeDocument/2006/relationships/slide" Target="slides/slide119.xml"/><Relationship Id="rId187" Type="http://schemas.openxmlformats.org/officeDocument/2006/relationships/slide" Target="slides/slide161.xml"/><Relationship Id="rId352" Type="http://schemas.openxmlformats.org/officeDocument/2006/relationships/slide" Target="slides/slide326.xml"/><Relationship Id="rId394" Type="http://schemas.openxmlformats.org/officeDocument/2006/relationships/slide" Target="slides/slide368.xml"/><Relationship Id="rId408" Type="http://schemas.openxmlformats.org/officeDocument/2006/relationships/slide" Target="slides/slide382.xml"/><Relationship Id="rId212" Type="http://schemas.openxmlformats.org/officeDocument/2006/relationships/slide" Target="slides/slide186.xml"/><Relationship Id="rId254" Type="http://schemas.openxmlformats.org/officeDocument/2006/relationships/slide" Target="slides/slide228.xml"/><Relationship Id="rId49" Type="http://schemas.openxmlformats.org/officeDocument/2006/relationships/slide" Target="slides/slide23.xml"/><Relationship Id="rId114" Type="http://schemas.openxmlformats.org/officeDocument/2006/relationships/slide" Target="slides/slide88.xml"/><Relationship Id="rId296" Type="http://schemas.openxmlformats.org/officeDocument/2006/relationships/slide" Target="slides/slide270.xml"/><Relationship Id="rId461" Type="http://schemas.openxmlformats.org/officeDocument/2006/relationships/slide" Target="slides/slide435.xml"/><Relationship Id="rId517" Type="http://schemas.openxmlformats.org/officeDocument/2006/relationships/slide" Target="slides/slide491.xml"/><Relationship Id="rId559" Type="http://schemas.openxmlformats.org/officeDocument/2006/relationships/slide" Target="slides/slide533.xml"/><Relationship Id="rId60" Type="http://schemas.openxmlformats.org/officeDocument/2006/relationships/slide" Target="slides/slide34.xml"/><Relationship Id="rId156" Type="http://schemas.openxmlformats.org/officeDocument/2006/relationships/slide" Target="slides/slide130.xml"/><Relationship Id="rId198" Type="http://schemas.openxmlformats.org/officeDocument/2006/relationships/slide" Target="slides/slide172.xml"/><Relationship Id="rId321" Type="http://schemas.openxmlformats.org/officeDocument/2006/relationships/slide" Target="slides/slide295.xml"/><Relationship Id="rId363" Type="http://schemas.openxmlformats.org/officeDocument/2006/relationships/slide" Target="slides/slide337.xml"/><Relationship Id="rId419" Type="http://schemas.openxmlformats.org/officeDocument/2006/relationships/slide" Target="slides/slide393.xml"/><Relationship Id="rId570" Type="http://schemas.openxmlformats.org/officeDocument/2006/relationships/viewProps" Target="viewProps.xml"/><Relationship Id="rId223" Type="http://schemas.openxmlformats.org/officeDocument/2006/relationships/slide" Target="slides/slide197.xml"/><Relationship Id="rId430" Type="http://schemas.openxmlformats.org/officeDocument/2006/relationships/slide" Target="slides/slide404.xml"/><Relationship Id="rId18" Type="http://schemas.openxmlformats.org/officeDocument/2006/relationships/slideMaster" Target="slideMasters/slideMaster18.xml"/><Relationship Id="rId265" Type="http://schemas.openxmlformats.org/officeDocument/2006/relationships/slide" Target="slides/slide239.xml"/><Relationship Id="rId472" Type="http://schemas.openxmlformats.org/officeDocument/2006/relationships/slide" Target="slides/slide446.xml"/><Relationship Id="rId528" Type="http://schemas.openxmlformats.org/officeDocument/2006/relationships/slide" Target="slides/slide502.xml"/><Relationship Id="rId125" Type="http://schemas.openxmlformats.org/officeDocument/2006/relationships/slide" Target="slides/slide99.xml"/><Relationship Id="rId167" Type="http://schemas.openxmlformats.org/officeDocument/2006/relationships/slide" Target="slides/slide141.xml"/><Relationship Id="rId332" Type="http://schemas.openxmlformats.org/officeDocument/2006/relationships/slide" Target="slides/slide306.xml"/><Relationship Id="rId374" Type="http://schemas.openxmlformats.org/officeDocument/2006/relationships/slide" Target="slides/slide348.xml"/><Relationship Id="rId71" Type="http://schemas.openxmlformats.org/officeDocument/2006/relationships/slide" Target="slides/slide45.xml"/><Relationship Id="rId234" Type="http://schemas.openxmlformats.org/officeDocument/2006/relationships/slide" Target="slides/slide20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3.xml"/><Relationship Id="rId276" Type="http://schemas.openxmlformats.org/officeDocument/2006/relationships/slide" Target="slides/slide250.xml"/><Relationship Id="rId441" Type="http://schemas.openxmlformats.org/officeDocument/2006/relationships/slide" Target="slides/slide415.xml"/><Relationship Id="rId483" Type="http://schemas.openxmlformats.org/officeDocument/2006/relationships/slide" Target="slides/slide457.xml"/><Relationship Id="rId539" Type="http://schemas.openxmlformats.org/officeDocument/2006/relationships/slide" Target="slides/slide513.xml"/><Relationship Id="rId40" Type="http://schemas.openxmlformats.org/officeDocument/2006/relationships/slide" Target="slides/slide14.xml"/><Relationship Id="rId136" Type="http://schemas.openxmlformats.org/officeDocument/2006/relationships/slide" Target="slides/slide110.xml"/><Relationship Id="rId178" Type="http://schemas.openxmlformats.org/officeDocument/2006/relationships/slide" Target="slides/slide152.xml"/><Relationship Id="rId301" Type="http://schemas.openxmlformats.org/officeDocument/2006/relationships/slide" Target="slides/slide275.xml"/><Relationship Id="rId343" Type="http://schemas.openxmlformats.org/officeDocument/2006/relationships/slide" Target="slides/slide317.xml"/><Relationship Id="rId550" Type="http://schemas.openxmlformats.org/officeDocument/2006/relationships/slide" Target="slides/slide524.xml"/><Relationship Id="rId82" Type="http://schemas.openxmlformats.org/officeDocument/2006/relationships/slide" Target="slides/slide56.xml"/><Relationship Id="rId203" Type="http://schemas.openxmlformats.org/officeDocument/2006/relationships/slide" Target="slides/slide177.xml"/><Relationship Id="rId385" Type="http://schemas.openxmlformats.org/officeDocument/2006/relationships/slide" Target="slides/slide359.xml"/><Relationship Id="rId245" Type="http://schemas.openxmlformats.org/officeDocument/2006/relationships/slide" Target="slides/slide219.xml"/><Relationship Id="rId287" Type="http://schemas.openxmlformats.org/officeDocument/2006/relationships/slide" Target="slides/slide261.xml"/><Relationship Id="rId410" Type="http://schemas.openxmlformats.org/officeDocument/2006/relationships/slide" Target="slides/slide384.xml"/><Relationship Id="rId452" Type="http://schemas.openxmlformats.org/officeDocument/2006/relationships/slide" Target="slides/slide426.xml"/><Relationship Id="rId494" Type="http://schemas.openxmlformats.org/officeDocument/2006/relationships/slide" Target="slides/slide468.xml"/><Relationship Id="rId508" Type="http://schemas.openxmlformats.org/officeDocument/2006/relationships/slide" Target="slides/slide482.xml"/><Relationship Id="rId105" Type="http://schemas.openxmlformats.org/officeDocument/2006/relationships/slide" Target="slides/slide79.xml"/><Relationship Id="rId147" Type="http://schemas.openxmlformats.org/officeDocument/2006/relationships/slide" Target="slides/slide121.xml"/><Relationship Id="rId312" Type="http://schemas.openxmlformats.org/officeDocument/2006/relationships/slide" Target="slides/slide286.xml"/><Relationship Id="rId354" Type="http://schemas.openxmlformats.org/officeDocument/2006/relationships/slide" Target="slides/slide328.xml"/><Relationship Id="rId51" Type="http://schemas.openxmlformats.org/officeDocument/2006/relationships/slide" Target="slides/slide25.xml"/><Relationship Id="rId93" Type="http://schemas.openxmlformats.org/officeDocument/2006/relationships/slide" Target="slides/slide67.xml"/><Relationship Id="rId189" Type="http://schemas.openxmlformats.org/officeDocument/2006/relationships/slide" Target="slides/slide163.xml"/><Relationship Id="rId396" Type="http://schemas.openxmlformats.org/officeDocument/2006/relationships/slide" Target="slides/slide370.xml"/><Relationship Id="rId561" Type="http://schemas.openxmlformats.org/officeDocument/2006/relationships/slide" Target="slides/slide535.xml"/><Relationship Id="rId214" Type="http://schemas.openxmlformats.org/officeDocument/2006/relationships/slide" Target="slides/slide188.xml"/><Relationship Id="rId256" Type="http://schemas.openxmlformats.org/officeDocument/2006/relationships/slide" Target="slides/slide230.xml"/><Relationship Id="rId298" Type="http://schemas.openxmlformats.org/officeDocument/2006/relationships/slide" Target="slides/slide272.xml"/><Relationship Id="rId421" Type="http://schemas.openxmlformats.org/officeDocument/2006/relationships/slide" Target="slides/slide395.xml"/><Relationship Id="rId463" Type="http://schemas.openxmlformats.org/officeDocument/2006/relationships/slide" Target="slides/slide437.xml"/><Relationship Id="rId519" Type="http://schemas.openxmlformats.org/officeDocument/2006/relationships/slide" Target="slides/slide493.xml"/><Relationship Id="rId116" Type="http://schemas.openxmlformats.org/officeDocument/2006/relationships/slide" Target="slides/slide90.xml"/><Relationship Id="rId158" Type="http://schemas.openxmlformats.org/officeDocument/2006/relationships/slide" Target="slides/slide132.xml"/><Relationship Id="rId323" Type="http://schemas.openxmlformats.org/officeDocument/2006/relationships/slide" Target="slides/slide297.xml"/><Relationship Id="rId530" Type="http://schemas.openxmlformats.org/officeDocument/2006/relationships/slide" Target="slides/slide504.xml"/><Relationship Id="rId20" Type="http://schemas.openxmlformats.org/officeDocument/2006/relationships/slideMaster" Target="slideMasters/slideMaster20.xml"/><Relationship Id="rId62" Type="http://schemas.openxmlformats.org/officeDocument/2006/relationships/slide" Target="slides/slide36.xml"/><Relationship Id="rId365" Type="http://schemas.openxmlformats.org/officeDocument/2006/relationships/slide" Target="slides/slide339.xml"/><Relationship Id="rId572" Type="http://schemas.openxmlformats.org/officeDocument/2006/relationships/tableStyles" Target="tableStyles.xml"/><Relationship Id="rId225" Type="http://schemas.openxmlformats.org/officeDocument/2006/relationships/slide" Target="slides/slide199.xml"/><Relationship Id="rId267" Type="http://schemas.openxmlformats.org/officeDocument/2006/relationships/slide" Target="slides/slide241.xml"/><Relationship Id="rId432" Type="http://schemas.openxmlformats.org/officeDocument/2006/relationships/slide" Target="slides/slide406.xml"/><Relationship Id="rId474" Type="http://schemas.openxmlformats.org/officeDocument/2006/relationships/slide" Target="slides/slide448.xml"/><Relationship Id="rId127" Type="http://schemas.openxmlformats.org/officeDocument/2006/relationships/slide" Target="slides/slide101.xml"/><Relationship Id="rId31" Type="http://schemas.openxmlformats.org/officeDocument/2006/relationships/slide" Target="slides/slide5.xml"/><Relationship Id="rId73" Type="http://schemas.openxmlformats.org/officeDocument/2006/relationships/slide" Target="slides/slide47.xml"/><Relationship Id="rId169" Type="http://schemas.openxmlformats.org/officeDocument/2006/relationships/slide" Target="slides/slide143.xml"/><Relationship Id="rId334" Type="http://schemas.openxmlformats.org/officeDocument/2006/relationships/slide" Target="slides/slide308.xml"/><Relationship Id="rId376" Type="http://schemas.openxmlformats.org/officeDocument/2006/relationships/slide" Target="slides/slide350.xml"/><Relationship Id="rId541" Type="http://schemas.openxmlformats.org/officeDocument/2006/relationships/slide" Target="slides/slide515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54.xml"/><Relationship Id="rId236" Type="http://schemas.openxmlformats.org/officeDocument/2006/relationships/slide" Target="slides/slide210.xml"/><Relationship Id="rId278" Type="http://schemas.openxmlformats.org/officeDocument/2006/relationships/slide" Target="slides/slide252.xml"/><Relationship Id="rId401" Type="http://schemas.openxmlformats.org/officeDocument/2006/relationships/slide" Target="slides/slide375.xml"/><Relationship Id="rId443" Type="http://schemas.openxmlformats.org/officeDocument/2006/relationships/slide" Target="slides/slide417.xml"/><Relationship Id="rId303" Type="http://schemas.openxmlformats.org/officeDocument/2006/relationships/slide" Target="slides/slide277.xml"/><Relationship Id="rId485" Type="http://schemas.openxmlformats.org/officeDocument/2006/relationships/slide" Target="slides/slide459.xml"/><Relationship Id="rId42" Type="http://schemas.openxmlformats.org/officeDocument/2006/relationships/slide" Target="slides/slide16.xml"/><Relationship Id="rId84" Type="http://schemas.openxmlformats.org/officeDocument/2006/relationships/slide" Target="slides/slide58.xml"/><Relationship Id="rId138" Type="http://schemas.openxmlformats.org/officeDocument/2006/relationships/slide" Target="slides/slide112.xml"/><Relationship Id="rId345" Type="http://schemas.openxmlformats.org/officeDocument/2006/relationships/slide" Target="slides/slide319.xml"/><Relationship Id="rId387" Type="http://schemas.openxmlformats.org/officeDocument/2006/relationships/slide" Target="slides/slide361.xml"/><Relationship Id="rId510" Type="http://schemas.openxmlformats.org/officeDocument/2006/relationships/slide" Target="slides/slide484.xml"/><Relationship Id="rId552" Type="http://schemas.openxmlformats.org/officeDocument/2006/relationships/slide" Target="slides/slide526.xml"/><Relationship Id="rId191" Type="http://schemas.openxmlformats.org/officeDocument/2006/relationships/slide" Target="slides/slide165.xml"/><Relationship Id="rId205" Type="http://schemas.openxmlformats.org/officeDocument/2006/relationships/slide" Target="slides/slide179.xml"/><Relationship Id="rId247" Type="http://schemas.openxmlformats.org/officeDocument/2006/relationships/slide" Target="slides/slide221.xml"/><Relationship Id="rId412" Type="http://schemas.openxmlformats.org/officeDocument/2006/relationships/slide" Target="slides/slide386.xml"/><Relationship Id="rId107" Type="http://schemas.openxmlformats.org/officeDocument/2006/relationships/slide" Target="slides/slide81.xml"/><Relationship Id="rId289" Type="http://schemas.openxmlformats.org/officeDocument/2006/relationships/slide" Target="slides/slide263.xml"/><Relationship Id="rId454" Type="http://schemas.openxmlformats.org/officeDocument/2006/relationships/slide" Target="slides/slide428.xml"/><Relationship Id="rId496" Type="http://schemas.openxmlformats.org/officeDocument/2006/relationships/slide" Target="slides/slide470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27.xml"/><Relationship Id="rId149" Type="http://schemas.openxmlformats.org/officeDocument/2006/relationships/slide" Target="slides/slide123.xml"/><Relationship Id="rId314" Type="http://schemas.openxmlformats.org/officeDocument/2006/relationships/slide" Target="slides/slide288.xml"/><Relationship Id="rId356" Type="http://schemas.openxmlformats.org/officeDocument/2006/relationships/slide" Target="slides/slide330.xml"/><Relationship Id="rId398" Type="http://schemas.openxmlformats.org/officeDocument/2006/relationships/slide" Target="slides/slide372.xml"/><Relationship Id="rId521" Type="http://schemas.openxmlformats.org/officeDocument/2006/relationships/slide" Target="slides/slide495.xml"/><Relationship Id="rId563" Type="http://schemas.openxmlformats.org/officeDocument/2006/relationships/slide" Target="slides/slide537.xml"/><Relationship Id="rId95" Type="http://schemas.openxmlformats.org/officeDocument/2006/relationships/slide" Target="slides/slide69.xml"/><Relationship Id="rId160" Type="http://schemas.openxmlformats.org/officeDocument/2006/relationships/slide" Target="slides/slide134.xml"/><Relationship Id="rId216" Type="http://schemas.openxmlformats.org/officeDocument/2006/relationships/slide" Target="slides/slide190.xml"/><Relationship Id="rId423" Type="http://schemas.openxmlformats.org/officeDocument/2006/relationships/slide" Target="slides/slide397.xml"/><Relationship Id="rId258" Type="http://schemas.openxmlformats.org/officeDocument/2006/relationships/slide" Target="slides/slide232.xml"/><Relationship Id="rId465" Type="http://schemas.openxmlformats.org/officeDocument/2006/relationships/slide" Target="slides/slide439.xml"/><Relationship Id="rId22" Type="http://schemas.openxmlformats.org/officeDocument/2006/relationships/slideMaster" Target="slideMasters/slideMaster22.xml"/><Relationship Id="rId64" Type="http://schemas.openxmlformats.org/officeDocument/2006/relationships/slide" Target="slides/slide38.xml"/><Relationship Id="rId118" Type="http://schemas.openxmlformats.org/officeDocument/2006/relationships/slide" Target="slides/slide92.xml"/><Relationship Id="rId325" Type="http://schemas.openxmlformats.org/officeDocument/2006/relationships/slide" Target="slides/slide299.xml"/><Relationship Id="rId367" Type="http://schemas.openxmlformats.org/officeDocument/2006/relationships/slide" Target="slides/slide341.xml"/><Relationship Id="rId532" Type="http://schemas.openxmlformats.org/officeDocument/2006/relationships/slide" Target="slides/slide506.xml"/><Relationship Id="rId171" Type="http://schemas.openxmlformats.org/officeDocument/2006/relationships/slide" Target="slides/slide145.xml"/><Relationship Id="rId227" Type="http://schemas.openxmlformats.org/officeDocument/2006/relationships/slide" Target="slides/slide201.xml"/><Relationship Id="rId269" Type="http://schemas.openxmlformats.org/officeDocument/2006/relationships/slide" Target="slides/slide243.xml"/><Relationship Id="rId434" Type="http://schemas.openxmlformats.org/officeDocument/2006/relationships/slide" Target="slides/slide408.xml"/><Relationship Id="rId476" Type="http://schemas.openxmlformats.org/officeDocument/2006/relationships/slide" Target="slides/slide450.xml"/><Relationship Id="rId33" Type="http://schemas.openxmlformats.org/officeDocument/2006/relationships/slide" Target="slides/slide7.xml"/><Relationship Id="rId129" Type="http://schemas.openxmlformats.org/officeDocument/2006/relationships/slide" Target="slides/slide103.xml"/><Relationship Id="rId280" Type="http://schemas.openxmlformats.org/officeDocument/2006/relationships/slide" Target="slides/slide254.xml"/><Relationship Id="rId336" Type="http://schemas.openxmlformats.org/officeDocument/2006/relationships/slide" Target="slides/slide310.xml"/><Relationship Id="rId501" Type="http://schemas.openxmlformats.org/officeDocument/2006/relationships/slide" Target="slides/slide475.xml"/><Relationship Id="rId543" Type="http://schemas.openxmlformats.org/officeDocument/2006/relationships/slide" Target="slides/slide517.xml"/><Relationship Id="rId75" Type="http://schemas.openxmlformats.org/officeDocument/2006/relationships/slide" Target="slides/slide49.xml"/><Relationship Id="rId140" Type="http://schemas.openxmlformats.org/officeDocument/2006/relationships/slide" Target="slides/slide114.xml"/><Relationship Id="rId182" Type="http://schemas.openxmlformats.org/officeDocument/2006/relationships/slide" Target="slides/slide156.xml"/><Relationship Id="rId378" Type="http://schemas.openxmlformats.org/officeDocument/2006/relationships/slide" Target="slides/slide352.xml"/><Relationship Id="rId403" Type="http://schemas.openxmlformats.org/officeDocument/2006/relationships/slide" Target="slides/slide377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12.xml"/><Relationship Id="rId445" Type="http://schemas.openxmlformats.org/officeDocument/2006/relationships/slide" Target="slides/slide419.xml"/><Relationship Id="rId487" Type="http://schemas.openxmlformats.org/officeDocument/2006/relationships/slide" Target="slides/slide461.xml"/><Relationship Id="rId291" Type="http://schemas.openxmlformats.org/officeDocument/2006/relationships/slide" Target="slides/slide265.xml"/><Relationship Id="rId305" Type="http://schemas.openxmlformats.org/officeDocument/2006/relationships/slide" Target="slides/slide279.xml"/><Relationship Id="rId347" Type="http://schemas.openxmlformats.org/officeDocument/2006/relationships/slide" Target="slides/slide321.xml"/><Relationship Id="rId512" Type="http://schemas.openxmlformats.org/officeDocument/2006/relationships/slide" Target="slides/slide486.xml"/><Relationship Id="rId44" Type="http://schemas.openxmlformats.org/officeDocument/2006/relationships/slide" Target="slides/slide18.xml"/><Relationship Id="rId86" Type="http://schemas.openxmlformats.org/officeDocument/2006/relationships/slide" Target="slides/slide60.xml"/><Relationship Id="rId151" Type="http://schemas.openxmlformats.org/officeDocument/2006/relationships/slide" Target="slides/slide125.xml"/><Relationship Id="rId389" Type="http://schemas.openxmlformats.org/officeDocument/2006/relationships/slide" Target="slides/slide363.xml"/><Relationship Id="rId554" Type="http://schemas.openxmlformats.org/officeDocument/2006/relationships/slide" Target="slides/slide528.xml"/><Relationship Id="rId193" Type="http://schemas.openxmlformats.org/officeDocument/2006/relationships/slide" Target="slides/slide167.xml"/><Relationship Id="rId207" Type="http://schemas.openxmlformats.org/officeDocument/2006/relationships/slide" Target="slides/slide181.xml"/><Relationship Id="rId249" Type="http://schemas.openxmlformats.org/officeDocument/2006/relationships/slide" Target="slides/slide223.xml"/><Relationship Id="rId414" Type="http://schemas.openxmlformats.org/officeDocument/2006/relationships/slide" Target="slides/slide388.xml"/><Relationship Id="rId456" Type="http://schemas.openxmlformats.org/officeDocument/2006/relationships/slide" Target="slides/slide430.xml"/><Relationship Id="rId498" Type="http://schemas.openxmlformats.org/officeDocument/2006/relationships/slide" Target="slides/slide472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83.xml"/><Relationship Id="rId260" Type="http://schemas.openxmlformats.org/officeDocument/2006/relationships/slide" Target="slides/slide234.xml"/><Relationship Id="rId316" Type="http://schemas.openxmlformats.org/officeDocument/2006/relationships/slide" Target="slides/slide290.xml"/><Relationship Id="rId523" Type="http://schemas.openxmlformats.org/officeDocument/2006/relationships/slide" Target="slides/slide497.xml"/><Relationship Id="rId55" Type="http://schemas.openxmlformats.org/officeDocument/2006/relationships/slide" Target="slides/slide29.xml"/><Relationship Id="rId97" Type="http://schemas.openxmlformats.org/officeDocument/2006/relationships/slide" Target="slides/slide71.xml"/><Relationship Id="rId120" Type="http://schemas.openxmlformats.org/officeDocument/2006/relationships/slide" Target="slides/slide94.xml"/><Relationship Id="rId358" Type="http://schemas.openxmlformats.org/officeDocument/2006/relationships/slide" Target="slides/slide332.xml"/><Relationship Id="rId565" Type="http://schemas.openxmlformats.org/officeDocument/2006/relationships/slide" Target="slides/slide539.xml"/><Relationship Id="rId162" Type="http://schemas.openxmlformats.org/officeDocument/2006/relationships/slide" Target="slides/slide136.xml"/><Relationship Id="rId218" Type="http://schemas.openxmlformats.org/officeDocument/2006/relationships/slide" Target="slides/slide192.xml"/><Relationship Id="rId425" Type="http://schemas.openxmlformats.org/officeDocument/2006/relationships/slide" Target="slides/slide399.xml"/><Relationship Id="rId467" Type="http://schemas.openxmlformats.org/officeDocument/2006/relationships/slide" Target="slides/slide441.xml"/><Relationship Id="rId271" Type="http://schemas.openxmlformats.org/officeDocument/2006/relationships/slide" Target="slides/slide245.xml"/><Relationship Id="rId24" Type="http://schemas.openxmlformats.org/officeDocument/2006/relationships/slideMaster" Target="slideMasters/slideMaster24.xml"/><Relationship Id="rId66" Type="http://schemas.openxmlformats.org/officeDocument/2006/relationships/slide" Target="slides/slide40.xml"/><Relationship Id="rId131" Type="http://schemas.openxmlformats.org/officeDocument/2006/relationships/slide" Target="slides/slide105.xml"/><Relationship Id="rId327" Type="http://schemas.openxmlformats.org/officeDocument/2006/relationships/slide" Target="slides/slide301.xml"/><Relationship Id="rId369" Type="http://schemas.openxmlformats.org/officeDocument/2006/relationships/slide" Target="slides/slide343.xml"/><Relationship Id="rId534" Type="http://schemas.openxmlformats.org/officeDocument/2006/relationships/slide" Target="slides/slide508.xml"/><Relationship Id="rId173" Type="http://schemas.openxmlformats.org/officeDocument/2006/relationships/slide" Target="slides/slide147.xml"/><Relationship Id="rId229" Type="http://schemas.openxmlformats.org/officeDocument/2006/relationships/slide" Target="slides/slide203.xml"/><Relationship Id="rId380" Type="http://schemas.openxmlformats.org/officeDocument/2006/relationships/slide" Target="slides/slide354.xml"/><Relationship Id="rId436" Type="http://schemas.openxmlformats.org/officeDocument/2006/relationships/slide" Target="slides/slide410.xml"/><Relationship Id="rId240" Type="http://schemas.openxmlformats.org/officeDocument/2006/relationships/slide" Target="slides/slide214.xml"/><Relationship Id="rId478" Type="http://schemas.openxmlformats.org/officeDocument/2006/relationships/slide" Target="slides/slide452.xml"/><Relationship Id="rId35" Type="http://schemas.openxmlformats.org/officeDocument/2006/relationships/slide" Target="slides/slide9.xml"/><Relationship Id="rId77" Type="http://schemas.openxmlformats.org/officeDocument/2006/relationships/slide" Target="slides/slide51.xml"/><Relationship Id="rId100" Type="http://schemas.openxmlformats.org/officeDocument/2006/relationships/slide" Target="slides/slide74.xml"/><Relationship Id="rId282" Type="http://schemas.openxmlformats.org/officeDocument/2006/relationships/slide" Target="slides/slide256.xml"/><Relationship Id="rId338" Type="http://schemas.openxmlformats.org/officeDocument/2006/relationships/slide" Target="slides/slide312.xml"/><Relationship Id="rId503" Type="http://schemas.openxmlformats.org/officeDocument/2006/relationships/slide" Target="slides/slide477.xml"/><Relationship Id="rId545" Type="http://schemas.openxmlformats.org/officeDocument/2006/relationships/slide" Target="slides/slide519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116.xml"/><Relationship Id="rId184" Type="http://schemas.openxmlformats.org/officeDocument/2006/relationships/slide" Target="slides/slide158.xml"/><Relationship Id="rId391" Type="http://schemas.openxmlformats.org/officeDocument/2006/relationships/slide" Target="slides/slide365.xml"/><Relationship Id="rId405" Type="http://schemas.openxmlformats.org/officeDocument/2006/relationships/slide" Target="slides/slide379.xml"/><Relationship Id="rId447" Type="http://schemas.openxmlformats.org/officeDocument/2006/relationships/slide" Target="slides/slide421.xml"/><Relationship Id="rId251" Type="http://schemas.openxmlformats.org/officeDocument/2006/relationships/slide" Target="slides/slide225.xml"/><Relationship Id="rId489" Type="http://schemas.openxmlformats.org/officeDocument/2006/relationships/slide" Target="slides/slide463.xml"/><Relationship Id="rId46" Type="http://schemas.openxmlformats.org/officeDocument/2006/relationships/slide" Target="slides/slide20.xml"/><Relationship Id="rId293" Type="http://schemas.openxmlformats.org/officeDocument/2006/relationships/slide" Target="slides/slide267.xml"/><Relationship Id="rId307" Type="http://schemas.openxmlformats.org/officeDocument/2006/relationships/slide" Target="slides/slide281.xml"/><Relationship Id="rId349" Type="http://schemas.openxmlformats.org/officeDocument/2006/relationships/slide" Target="slides/slide323.xml"/><Relationship Id="rId514" Type="http://schemas.openxmlformats.org/officeDocument/2006/relationships/slide" Target="slides/slide488.xml"/><Relationship Id="rId556" Type="http://schemas.openxmlformats.org/officeDocument/2006/relationships/slide" Target="slides/slide530.xml"/><Relationship Id="rId88" Type="http://schemas.openxmlformats.org/officeDocument/2006/relationships/slide" Target="slides/slide62.xml"/><Relationship Id="rId111" Type="http://schemas.openxmlformats.org/officeDocument/2006/relationships/slide" Target="slides/slide85.xml"/><Relationship Id="rId153" Type="http://schemas.openxmlformats.org/officeDocument/2006/relationships/slide" Target="slides/slide127.xml"/><Relationship Id="rId195" Type="http://schemas.openxmlformats.org/officeDocument/2006/relationships/slide" Target="slides/slide169.xml"/><Relationship Id="rId209" Type="http://schemas.openxmlformats.org/officeDocument/2006/relationships/slide" Target="slides/slide183.xml"/><Relationship Id="rId360" Type="http://schemas.openxmlformats.org/officeDocument/2006/relationships/slide" Target="slides/slide334.xml"/><Relationship Id="rId416" Type="http://schemas.openxmlformats.org/officeDocument/2006/relationships/slide" Target="slides/slide390.xml"/><Relationship Id="rId220" Type="http://schemas.openxmlformats.org/officeDocument/2006/relationships/slide" Target="slides/slide194.xml"/><Relationship Id="rId458" Type="http://schemas.openxmlformats.org/officeDocument/2006/relationships/slide" Target="slides/slide432.xml"/><Relationship Id="rId15" Type="http://schemas.openxmlformats.org/officeDocument/2006/relationships/slideMaster" Target="slideMasters/slideMaster15.xml"/><Relationship Id="rId57" Type="http://schemas.openxmlformats.org/officeDocument/2006/relationships/slide" Target="slides/slide31.xml"/><Relationship Id="rId262" Type="http://schemas.openxmlformats.org/officeDocument/2006/relationships/slide" Target="slides/slide236.xml"/><Relationship Id="rId318" Type="http://schemas.openxmlformats.org/officeDocument/2006/relationships/slide" Target="slides/slide292.xml"/><Relationship Id="rId525" Type="http://schemas.openxmlformats.org/officeDocument/2006/relationships/slide" Target="slides/slide499.xml"/><Relationship Id="rId567" Type="http://schemas.openxmlformats.org/officeDocument/2006/relationships/slide" Target="slides/slide541.xml"/><Relationship Id="rId99" Type="http://schemas.openxmlformats.org/officeDocument/2006/relationships/slide" Target="slides/slide73.xml"/><Relationship Id="rId122" Type="http://schemas.openxmlformats.org/officeDocument/2006/relationships/slide" Target="slides/slide96.xml"/><Relationship Id="rId164" Type="http://schemas.openxmlformats.org/officeDocument/2006/relationships/slide" Target="slides/slide138.xml"/><Relationship Id="rId371" Type="http://schemas.openxmlformats.org/officeDocument/2006/relationships/slide" Target="slides/slide345.xml"/><Relationship Id="rId427" Type="http://schemas.openxmlformats.org/officeDocument/2006/relationships/slide" Target="slides/slide401.xml"/><Relationship Id="rId469" Type="http://schemas.openxmlformats.org/officeDocument/2006/relationships/slide" Target="slides/slide443.xml"/><Relationship Id="rId26" Type="http://schemas.openxmlformats.org/officeDocument/2006/relationships/slideMaster" Target="slideMasters/slideMaster26.xml"/><Relationship Id="rId231" Type="http://schemas.openxmlformats.org/officeDocument/2006/relationships/slide" Target="slides/slide205.xml"/><Relationship Id="rId273" Type="http://schemas.openxmlformats.org/officeDocument/2006/relationships/slide" Target="slides/slide247.xml"/><Relationship Id="rId329" Type="http://schemas.openxmlformats.org/officeDocument/2006/relationships/slide" Target="slides/slide303.xml"/><Relationship Id="rId480" Type="http://schemas.openxmlformats.org/officeDocument/2006/relationships/slide" Target="slides/slide454.xml"/><Relationship Id="rId536" Type="http://schemas.openxmlformats.org/officeDocument/2006/relationships/slide" Target="slides/slide510.xml"/><Relationship Id="rId68" Type="http://schemas.openxmlformats.org/officeDocument/2006/relationships/slide" Target="slides/slide42.xml"/><Relationship Id="rId133" Type="http://schemas.openxmlformats.org/officeDocument/2006/relationships/slide" Target="slides/slide107.xml"/><Relationship Id="rId175" Type="http://schemas.openxmlformats.org/officeDocument/2006/relationships/slide" Target="slides/slide149.xml"/><Relationship Id="rId340" Type="http://schemas.openxmlformats.org/officeDocument/2006/relationships/slide" Target="slides/slide314.xml"/><Relationship Id="rId200" Type="http://schemas.openxmlformats.org/officeDocument/2006/relationships/slide" Target="slides/slide174.xml"/><Relationship Id="rId382" Type="http://schemas.openxmlformats.org/officeDocument/2006/relationships/slide" Target="slides/slide356.xml"/><Relationship Id="rId438" Type="http://schemas.openxmlformats.org/officeDocument/2006/relationships/slide" Target="slides/slide412.xml"/><Relationship Id="rId242" Type="http://schemas.openxmlformats.org/officeDocument/2006/relationships/slide" Target="slides/slide216.xml"/><Relationship Id="rId284" Type="http://schemas.openxmlformats.org/officeDocument/2006/relationships/slide" Target="slides/slide258.xml"/><Relationship Id="rId491" Type="http://schemas.openxmlformats.org/officeDocument/2006/relationships/slide" Target="slides/slide465.xml"/><Relationship Id="rId505" Type="http://schemas.openxmlformats.org/officeDocument/2006/relationships/slide" Target="slides/slide479.xml"/><Relationship Id="rId37" Type="http://schemas.openxmlformats.org/officeDocument/2006/relationships/slide" Target="slides/slide11.xml"/><Relationship Id="rId79" Type="http://schemas.openxmlformats.org/officeDocument/2006/relationships/slide" Target="slides/slide53.xml"/><Relationship Id="rId102" Type="http://schemas.openxmlformats.org/officeDocument/2006/relationships/slide" Target="slides/slide76.xml"/><Relationship Id="rId144" Type="http://schemas.openxmlformats.org/officeDocument/2006/relationships/slide" Target="slides/slide118.xml"/><Relationship Id="rId547" Type="http://schemas.openxmlformats.org/officeDocument/2006/relationships/slide" Target="slides/slide521.xml"/><Relationship Id="rId90" Type="http://schemas.openxmlformats.org/officeDocument/2006/relationships/slide" Target="slides/slide64.xml"/><Relationship Id="rId186" Type="http://schemas.openxmlformats.org/officeDocument/2006/relationships/slide" Target="slides/slide160.xml"/><Relationship Id="rId351" Type="http://schemas.openxmlformats.org/officeDocument/2006/relationships/slide" Target="slides/slide325.xml"/><Relationship Id="rId393" Type="http://schemas.openxmlformats.org/officeDocument/2006/relationships/slide" Target="slides/slide367.xml"/><Relationship Id="rId407" Type="http://schemas.openxmlformats.org/officeDocument/2006/relationships/slide" Target="slides/slide381.xml"/><Relationship Id="rId449" Type="http://schemas.openxmlformats.org/officeDocument/2006/relationships/slide" Target="slides/slide423.xml"/><Relationship Id="rId211" Type="http://schemas.openxmlformats.org/officeDocument/2006/relationships/slide" Target="slides/slide185.xml"/><Relationship Id="rId253" Type="http://schemas.openxmlformats.org/officeDocument/2006/relationships/slide" Target="slides/slide227.xml"/><Relationship Id="rId295" Type="http://schemas.openxmlformats.org/officeDocument/2006/relationships/slide" Target="slides/slide269.xml"/><Relationship Id="rId309" Type="http://schemas.openxmlformats.org/officeDocument/2006/relationships/slide" Target="slides/slide283.xml"/><Relationship Id="rId460" Type="http://schemas.openxmlformats.org/officeDocument/2006/relationships/slide" Target="slides/slide434.xml"/><Relationship Id="rId516" Type="http://schemas.openxmlformats.org/officeDocument/2006/relationships/slide" Target="slides/slide490.xml"/><Relationship Id="rId48" Type="http://schemas.openxmlformats.org/officeDocument/2006/relationships/slide" Target="slides/slide22.xml"/><Relationship Id="rId113" Type="http://schemas.openxmlformats.org/officeDocument/2006/relationships/slide" Target="slides/slide87.xml"/><Relationship Id="rId320" Type="http://schemas.openxmlformats.org/officeDocument/2006/relationships/slide" Target="slides/slide294.xml"/><Relationship Id="rId558" Type="http://schemas.openxmlformats.org/officeDocument/2006/relationships/slide" Target="slides/slide532.xml"/><Relationship Id="rId155" Type="http://schemas.openxmlformats.org/officeDocument/2006/relationships/slide" Target="slides/slide129.xml"/><Relationship Id="rId197" Type="http://schemas.openxmlformats.org/officeDocument/2006/relationships/slide" Target="slides/slide171.xml"/><Relationship Id="rId362" Type="http://schemas.openxmlformats.org/officeDocument/2006/relationships/slide" Target="slides/slide336.xml"/><Relationship Id="rId418" Type="http://schemas.openxmlformats.org/officeDocument/2006/relationships/slide" Target="slides/slide392.xml"/><Relationship Id="rId222" Type="http://schemas.openxmlformats.org/officeDocument/2006/relationships/slide" Target="slides/slide196.xml"/><Relationship Id="rId264" Type="http://schemas.openxmlformats.org/officeDocument/2006/relationships/slide" Target="slides/slide238.xml"/><Relationship Id="rId471" Type="http://schemas.openxmlformats.org/officeDocument/2006/relationships/slide" Target="slides/slide445.xml"/><Relationship Id="rId17" Type="http://schemas.openxmlformats.org/officeDocument/2006/relationships/slideMaster" Target="slideMasters/slideMaster17.xml"/><Relationship Id="rId59" Type="http://schemas.openxmlformats.org/officeDocument/2006/relationships/slide" Target="slides/slide33.xml"/><Relationship Id="rId124" Type="http://schemas.openxmlformats.org/officeDocument/2006/relationships/slide" Target="slides/slide98.xml"/><Relationship Id="rId527" Type="http://schemas.openxmlformats.org/officeDocument/2006/relationships/slide" Target="slides/slide501.xml"/><Relationship Id="rId569" Type="http://schemas.openxmlformats.org/officeDocument/2006/relationships/presProps" Target="presProps.xml"/><Relationship Id="rId70" Type="http://schemas.openxmlformats.org/officeDocument/2006/relationships/slide" Target="slides/slide44.xml"/><Relationship Id="rId166" Type="http://schemas.openxmlformats.org/officeDocument/2006/relationships/slide" Target="slides/slide140.xml"/><Relationship Id="rId331" Type="http://schemas.openxmlformats.org/officeDocument/2006/relationships/slide" Target="slides/slide305.xml"/><Relationship Id="rId373" Type="http://schemas.openxmlformats.org/officeDocument/2006/relationships/slide" Target="slides/slide347.xml"/><Relationship Id="rId429" Type="http://schemas.openxmlformats.org/officeDocument/2006/relationships/slide" Target="slides/slide403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07.xml"/><Relationship Id="rId440" Type="http://schemas.openxmlformats.org/officeDocument/2006/relationships/slide" Target="slides/slide414.xml"/><Relationship Id="rId28" Type="http://schemas.openxmlformats.org/officeDocument/2006/relationships/slide" Target="slides/slide2.xml"/><Relationship Id="rId275" Type="http://schemas.openxmlformats.org/officeDocument/2006/relationships/slide" Target="slides/slide249.xml"/><Relationship Id="rId300" Type="http://schemas.openxmlformats.org/officeDocument/2006/relationships/slide" Target="slides/slide274.xml"/><Relationship Id="rId482" Type="http://schemas.openxmlformats.org/officeDocument/2006/relationships/slide" Target="slides/slide456.xml"/><Relationship Id="rId538" Type="http://schemas.openxmlformats.org/officeDocument/2006/relationships/slide" Target="slides/slide512.xml"/><Relationship Id="rId81" Type="http://schemas.openxmlformats.org/officeDocument/2006/relationships/slide" Target="slides/slide55.xml"/><Relationship Id="rId135" Type="http://schemas.openxmlformats.org/officeDocument/2006/relationships/slide" Target="slides/slide109.xml"/><Relationship Id="rId177" Type="http://schemas.openxmlformats.org/officeDocument/2006/relationships/slide" Target="slides/slide151.xml"/><Relationship Id="rId342" Type="http://schemas.openxmlformats.org/officeDocument/2006/relationships/slide" Target="slides/slide316.xml"/><Relationship Id="rId384" Type="http://schemas.openxmlformats.org/officeDocument/2006/relationships/slide" Target="slides/slide358.xml"/><Relationship Id="rId202" Type="http://schemas.openxmlformats.org/officeDocument/2006/relationships/slide" Target="slides/slide176.xml"/><Relationship Id="rId244" Type="http://schemas.openxmlformats.org/officeDocument/2006/relationships/slide" Target="slides/slide218.xml"/><Relationship Id="rId39" Type="http://schemas.openxmlformats.org/officeDocument/2006/relationships/slide" Target="slides/slide13.xml"/><Relationship Id="rId286" Type="http://schemas.openxmlformats.org/officeDocument/2006/relationships/slide" Target="slides/slide260.xml"/><Relationship Id="rId451" Type="http://schemas.openxmlformats.org/officeDocument/2006/relationships/slide" Target="slides/slide425.xml"/><Relationship Id="rId493" Type="http://schemas.openxmlformats.org/officeDocument/2006/relationships/slide" Target="slides/slide467.xml"/><Relationship Id="rId507" Type="http://schemas.openxmlformats.org/officeDocument/2006/relationships/slide" Target="slides/slide481.xml"/><Relationship Id="rId549" Type="http://schemas.openxmlformats.org/officeDocument/2006/relationships/slide" Target="slides/slide523.xml"/><Relationship Id="rId50" Type="http://schemas.openxmlformats.org/officeDocument/2006/relationships/slide" Target="slides/slide24.xml"/><Relationship Id="rId104" Type="http://schemas.openxmlformats.org/officeDocument/2006/relationships/slide" Target="slides/slide78.xml"/><Relationship Id="rId146" Type="http://schemas.openxmlformats.org/officeDocument/2006/relationships/slide" Target="slides/slide120.xml"/><Relationship Id="rId188" Type="http://schemas.openxmlformats.org/officeDocument/2006/relationships/slide" Target="slides/slide162.xml"/><Relationship Id="rId311" Type="http://schemas.openxmlformats.org/officeDocument/2006/relationships/slide" Target="slides/slide285.xml"/><Relationship Id="rId353" Type="http://schemas.openxmlformats.org/officeDocument/2006/relationships/slide" Target="slides/slide327.xml"/><Relationship Id="rId395" Type="http://schemas.openxmlformats.org/officeDocument/2006/relationships/slide" Target="slides/slide369.xml"/><Relationship Id="rId409" Type="http://schemas.openxmlformats.org/officeDocument/2006/relationships/slide" Target="slides/slide383.xml"/><Relationship Id="rId560" Type="http://schemas.openxmlformats.org/officeDocument/2006/relationships/slide" Target="slides/slide534.xml"/><Relationship Id="rId92" Type="http://schemas.openxmlformats.org/officeDocument/2006/relationships/slide" Target="slides/slide66.xml"/><Relationship Id="rId213" Type="http://schemas.openxmlformats.org/officeDocument/2006/relationships/slide" Target="slides/slide187.xml"/><Relationship Id="rId420" Type="http://schemas.openxmlformats.org/officeDocument/2006/relationships/slide" Target="slides/slide394.xml"/><Relationship Id="rId255" Type="http://schemas.openxmlformats.org/officeDocument/2006/relationships/slide" Target="slides/slide229.xml"/><Relationship Id="rId297" Type="http://schemas.openxmlformats.org/officeDocument/2006/relationships/slide" Target="slides/slide271.xml"/><Relationship Id="rId462" Type="http://schemas.openxmlformats.org/officeDocument/2006/relationships/slide" Target="slides/slide436.xml"/><Relationship Id="rId518" Type="http://schemas.openxmlformats.org/officeDocument/2006/relationships/slide" Target="slides/slide492.xml"/><Relationship Id="rId115" Type="http://schemas.openxmlformats.org/officeDocument/2006/relationships/slide" Target="slides/slide89.xml"/><Relationship Id="rId157" Type="http://schemas.openxmlformats.org/officeDocument/2006/relationships/slide" Target="slides/slide131.xml"/><Relationship Id="rId322" Type="http://schemas.openxmlformats.org/officeDocument/2006/relationships/slide" Target="slides/slide296.xml"/><Relationship Id="rId364" Type="http://schemas.openxmlformats.org/officeDocument/2006/relationships/slide" Target="slides/slide338.xml"/><Relationship Id="rId61" Type="http://schemas.openxmlformats.org/officeDocument/2006/relationships/slide" Target="slides/slide35.xml"/><Relationship Id="rId199" Type="http://schemas.openxmlformats.org/officeDocument/2006/relationships/slide" Target="slides/slide173.xml"/><Relationship Id="rId571" Type="http://schemas.openxmlformats.org/officeDocument/2006/relationships/theme" Target="theme/theme1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198.xml"/><Relationship Id="rId266" Type="http://schemas.openxmlformats.org/officeDocument/2006/relationships/slide" Target="slides/slide240.xml"/><Relationship Id="rId431" Type="http://schemas.openxmlformats.org/officeDocument/2006/relationships/slide" Target="slides/slide405.xml"/><Relationship Id="rId473" Type="http://schemas.openxmlformats.org/officeDocument/2006/relationships/slide" Target="slides/slide447.xml"/><Relationship Id="rId529" Type="http://schemas.openxmlformats.org/officeDocument/2006/relationships/slide" Target="slides/slide503.xml"/><Relationship Id="rId30" Type="http://schemas.openxmlformats.org/officeDocument/2006/relationships/slide" Target="slides/slide4.xml"/><Relationship Id="rId126" Type="http://schemas.openxmlformats.org/officeDocument/2006/relationships/slide" Target="slides/slide100.xml"/><Relationship Id="rId168" Type="http://schemas.openxmlformats.org/officeDocument/2006/relationships/slide" Target="slides/slide142.xml"/><Relationship Id="rId333" Type="http://schemas.openxmlformats.org/officeDocument/2006/relationships/slide" Target="slides/slide307.xml"/><Relationship Id="rId540" Type="http://schemas.openxmlformats.org/officeDocument/2006/relationships/slide" Target="slides/slide514.xml"/><Relationship Id="rId72" Type="http://schemas.openxmlformats.org/officeDocument/2006/relationships/slide" Target="slides/slide46.xml"/><Relationship Id="rId375" Type="http://schemas.openxmlformats.org/officeDocument/2006/relationships/slide" Target="slides/slide349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09.xml"/><Relationship Id="rId277" Type="http://schemas.openxmlformats.org/officeDocument/2006/relationships/slide" Target="slides/slide251.xml"/><Relationship Id="rId400" Type="http://schemas.openxmlformats.org/officeDocument/2006/relationships/slide" Target="slides/slide374.xml"/><Relationship Id="rId442" Type="http://schemas.openxmlformats.org/officeDocument/2006/relationships/slide" Target="slides/slide416.xml"/><Relationship Id="rId484" Type="http://schemas.openxmlformats.org/officeDocument/2006/relationships/slide" Target="slides/slide458.xml"/><Relationship Id="rId137" Type="http://schemas.openxmlformats.org/officeDocument/2006/relationships/slide" Target="slides/slide111.xml"/><Relationship Id="rId302" Type="http://schemas.openxmlformats.org/officeDocument/2006/relationships/slide" Target="slides/slide276.xml"/><Relationship Id="rId344" Type="http://schemas.openxmlformats.org/officeDocument/2006/relationships/slide" Target="slides/slide318.xml"/><Relationship Id="rId41" Type="http://schemas.openxmlformats.org/officeDocument/2006/relationships/slide" Target="slides/slide15.xml"/><Relationship Id="rId83" Type="http://schemas.openxmlformats.org/officeDocument/2006/relationships/slide" Target="slides/slide57.xml"/><Relationship Id="rId179" Type="http://schemas.openxmlformats.org/officeDocument/2006/relationships/slide" Target="slides/slide153.xml"/><Relationship Id="rId386" Type="http://schemas.openxmlformats.org/officeDocument/2006/relationships/slide" Target="slides/slide360.xml"/><Relationship Id="rId551" Type="http://schemas.openxmlformats.org/officeDocument/2006/relationships/slide" Target="slides/slide525.xml"/><Relationship Id="rId190" Type="http://schemas.openxmlformats.org/officeDocument/2006/relationships/slide" Target="slides/slide164.xml"/><Relationship Id="rId204" Type="http://schemas.openxmlformats.org/officeDocument/2006/relationships/slide" Target="slides/slide178.xml"/><Relationship Id="rId246" Type="http://schemas.openxmlformats.org/officeDocument/2006/relationships/slide" Target="slides/slide220.xml"/><Relationship Id="rId288" Type="http://schemas.openxmlformats.org/officeDocument/2006/relationships/slide" Target="slides/slide262.xml"/><Relationship Id="rId411" Type="http://schemas.openxmlformats.org/officeDocument/2006/relationships/slide" Target="slides/slide385.xml"/><Relationship Id="rId453" Type="http://schemas.openxmlformats.org/officeDocument/2006/relationships/slide" Target="slides/slide427.xml"/><Relationship Id="rId509" Type="http://schemas.openxmlformats.org/officeDocument/2006/relationships/slide" Target="slides/slide483.xml"/><Relationship Id="rId106" Type="http://schemas.openxmlformats.org/officeDocument/2006/relationships/slide" Target="slides/slide80.xml"/><Relationship Id="rId313" Type="http://schemas.openxmlformats.org/officeDocument/2006/relationships/slide" Target="slides/slide287.xml"/><Relationship Id="rId495" Type="http://schemas.openxmlformats.org/officeDocument/2006/relationships/slide" Target="slides/slide469.xml"/><Relationship Id="rId10" Type="http://schemas.openxmlformats.org/officeDocument/2006/relationships/slideMaster" Target="slideMasters/slideMaster10.xml"/><Relationship Id="rId52" Type="http://schemas.openxmlformats.org/officeDocument/2006/relationships/slide" Target="slides/slide26.xml"/><Relationship Id="rId94" Type="http://schemas.openxmlformats.org/officeDocument/2006/relationships/slide" Target="slides/slide68.xml"/><Relationship Id="rId148" Type="http://schemas.openxmlformats.org/officeDocument/2006/relationships/slide" Target="slides/slide122.xml"/><Relationship Id="rId355" Type="http://schemas.openxmlformats.org/officeDocument/2006/relationships/slide" Target="slides/slide329.xml"/><Relationship Id="rId397" Type="http://schemas.openxmlformats.org/officeDocument/2006/relationships/slide" Target="slides/slide371.xml"/><Relationship Id="rId520" Type="http://schemas.openxmlformats.org/officeDocument/2006/relationships/slide" Target="slides/slide494.xml"/><Relationship Id="rId562" Type="http://schemas.openxmlformats.org/officeDocument/2006/relationships/slide" Target="slides/slide536.xml"/><Relationship Id="rId215" Type="http://schemas.openxmlformats.org/officeDocument/2006/relationships/slide" Target="slides/slide189.xml"/><Relationship Id="rId257" Type="http://schemas.openxmlformats.org/officeDocument/2006/relationships/slide" Target="slides/slide231.xml"/><Relationship Id="rId422" Type="http://schemas.openxmlformats.org/officeDocument/2006/relationships/slide" Target="slides/slide396.xml"/><Relationship Id="rId464" Type="http://schemas.openxmlformats.org/officeDocument/2006/relationships/slide" Target="slides/slide438.xml"/><Relationship Id="rId299" Type="http://schemas.openxmlformats.org/officeDocument/2006/relationships/slide" Target="slides/slide273.xml"/><Relationship Id="rId63" Type="http://schemas.openxmlformats.org/officeDocument/2006/relationships/slide" Target="slides/slide37.xml"/><Relationship Id="rId159" Type="http://schemas.openxmlformats.org/officeDocument/2006/relationships/slide" Target="slides/slide133.xml"/><Relationship Id="rId366" Type="http://schemas.openxmlformats.org/officeDocument/2006/relationships/slide" Target="slides/slide340.xml"/><Relationship Id="rId226" Type="http://schemas.openxmlformats.org/officeDocument/2006/relationships/slide" Target="slides/slide200.xml"/><Relationship Id="rId433" Type="http://schemas.openxmlformats.org/officeDocument/2006/relationships/slide" Target="slides/slide407.xml"/><Relationship Id="rId74" Type="http://schemas.openxmlformats.org/officeDocument/2006/relationships/slide" Target="slides/slide48.xml"/><Relationship Id="rId377" Type="http://schemas.openxmlformats.org/officeDocument/2006/relationships/slide" Target="slides/slide351.xml"/><Relationship Id="rId500" Type="http://schemas.openxmlformats.org/officeDocument/2006/relationships/slide" Target="slides/slide474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11.xml"/><Relationship Id="rId444" Type="http://schemas.openxmlformats.org/officeDocument/2006/relationships/slide" Target="slides/slide418.xml"/><Relationship Id="rId290" Type="http://schemas.openxmlformats.org/officeDocument/2006/relationships/slide" Target="slides/slide264.xml"/><Relationship Id="rId304" Type="http://schemas.openxmlformats.org/officeDocument/2006/relationships/slide" Target="slides/slide278.xml"/><Relationship Id="rId388" Type="http://schemas.openxmlformats.org/officeDocument/2006/relationships/slide" Target="slides/slide362.xml"/><Relationship Id="rId511" Type="http://schemas.openxmlformats.org/officeDocument/2006/relationships/slide" Target="slides/slide485.xml"/><Relationship Id="rId85" Type="http://schemas.openxmlformats.org/officeDocument/2006/relationships/slide" Target="slides/slide59.xml"/><Relationship Id="rId150" Type="http://schemas.openxmlformats.org/officeDocument/2006/relationships/slide" Target="slides/slide124.xml"/><Relationship Id="rId248" Type="http://schemas.openxmlformats.org/officeDocument/2006/relationships/slide" Target="slides/slide222.xml"/><Relationship Id="rId455" Type="http://schemas.openxmlformats.org/officeDocument/2006/relationships/slide" Target="slides/slide429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82.xml"/><Relationship Id="rId315" Type="http://schemas.openxmlformats.org/officeDocument/2006/relationships/slide" Target="slides/slide289.xml"/><Relationship Id="rId522" Type="http://schemas.openxmlformats.org/officeDocument/2006/relationships/slide" Target="slides/slide496.xml"/><Relationship Id="rId96" Type="http://schemas.openxmlformats.org/officeDocument/2006/relationships/slide" Target="slides/slide70.xml"/><Relationship Id="rId161" Type="http://schemas.openxmlformats.org/officeDocument/2006/relationships/slide" Target="slides/slide135.xml"/><Relationship Id="rId399" Type="http://schemas.openxmlformats.org/officeDocument/2006/relationships/slide" Target="slides/slide373.xml"/><Relationship Id="rId259" Type="http://schemas.openxmlformats.org/officeDocument/2006/relationships/slide" Target="slides/slide233.xml"/><Relationship Id="rId466" Type="http://schemas.openxmlformats.org/officeDocument/2006/relationships/slide" Target="slides/slide440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93.xml"/><Relationship Id="rId326" Type="http://schemas.openxmlformats.org/officeDocument/2006/relationships/slide" Target="slides/slide300.xml"/><Relationship Id="rId533" Type="http://schemas.openxmlformats.org/officeDocument/2006/relationships/slide" Target="slides/slide50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AutoShape 1">
            <a:extLst>
              <a:ext uri="{FF2B5EF4-FFF2-40B4-BE49-F238E27FC236}">
                <a16:creationId xmlns:a16="http://schemas.microsoft.com/office/drawing/2014/main" id="{F553ECE0-10F1-241E-9948-F644A2E22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1" name="AutoShape 2">
            <a:extLst>
              <a:ext uri="{FF2B5EF4-FFF2-40B4-BE49-F238E27FC236}">
                <a16:creationId xmlns:a16="http://schemas.microsoft.com/office/drawing/2014/main" id="{E3D9D118-97AA-A2EF-E74C-8F85D6A10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2" name="AutoShape 3">
            <a:extLst>
              <a:ext uri="{FF2B5EF4-FFF2-40B4-BE49-F238E27FC236}">
                <a16:creationId xmlns:a16="http://schemas.microsoft.com/office/drawing/2014/main" id="{4F96E30B-9320-E29B-2464-B3C78B347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3" name="AutoShape 4">
            <a:extLst>
              <a:ext uri="{FF2B5EF4-FFF2-40B4-BE49-F238E27FC236}">
                <a16:creationId xmlns:a16="http://schemas.microsoft.com/office/drawing/2014/main" id="{C0060B12-78F3-6E7B-D12A-4EF7E9F91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4" name="AutoShape 5">
            <a:extLst>
              <a:ext uri="{FF2B5EF4-FFF2-40B4-BE49-F238E27FC236}">
                <a16:creationId xmlns:a16="http://schemas.microsoft.com/office/drawing/2014/main" id="{760AB1C8-F669-E1FE-1795-E91B74C30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5" name="AutoShape 6">
            <a:extLst>
              <a:ext uri="{FF2B5EF4-FFF2-40B4-BE49-F238E27FC236}">
                <a16:creationId xmlns:a16="http://schemas.microsoft.com/office/drawing/2014/main" id="{CC08B42B-3A0D-9C99-4B3C-C4FE48974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6" name="AutoShape 7">
            <a:extLst>
              <a:ext uri="{FF2B5EF4-FFF2-40B4-BE49-F238E27FC236}">
                <a16:creationId xmlns:a16="http://schemas.microsoft.com/office/drawing/2014/main" id="{EB1F4FC0-5F74-5CAC-106F-454AA00EA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7" name="AutoShape 8">
            <a:extLst>
              <a:ext uri="{FF2B5EF4-FFF2-40B4-BE49-F238E27FC236}">
                <a16:creationId xmlns:a16="http://schemas.microsoft.com/office/drawing/2014/main" id="{D5045D66-7CBD-0D32-0B34-47752A11B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8" name="AutoShape 9">
            <a:extLst>
              <a:ext uri="{FF2B5EF4-FFF2-40B4-BE49-F238E27FC236}">
                <a16:creationId xmlns:a16="http://schemas.microsoft.com/office/drawing/2014/main" id="{8147A522-AAE1-7784-DC11-D4BF574E94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858000" cy="9144000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7659" name="Text Box 10">
            <a:extLst>
              <a:ext uri="{FF2B5EF4-FFF2-40B4-BE49-F238E27FC236}">
                <a16:creationId xmlns:a16="http://schemas.microsoft.com/office/drawing/2014/main" id="{BB540933-AE2A-FE32-0C51-6207478A6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11">
            <a:extLst>
              <a:ext uri="{FF2B5EF4-FFF2-40B4-BE49-F238E27FC236}">
                <a16:creationId xmlns:a16="http://schemas.microsoft.com/office/drawing/2014/main" id="{49309381-0D1A-DC2A-F5D8-F714A6F9F8A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3884613" y="0"/>
            <a:ext cx="2957512" cy="4429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marL="215900" indent="-203200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itchFamily="16" charset="0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7661" name="Rectangle 12">
            <a:extLst>
              <a:ext uri="{FF2B5EF4-FFF2-40B4-BE49-F238E27FC236}">
                <a16:creationId xmlns:a16="http://schemas.microsoft.com/office/drawing/2014/main" id="{BEA6E47E-0333-434A-8336-A7AB525355A2}"/>
              </a:ext>
            </a:extLst>
          </p:cNvPr>
          <p:cNvSpPr>
            <a:spLocks noGrp="1" noChangeArrowheads="1"/>
          </p:cNvSpPr>
          <p:nvPr>
            <p:ph type="sldImg"/>
          </p:nvPr>
        </p:nvSpPr>
        <p:spPr bwMode="auto">
          <a:xfrm>
            <a:off x="1143000" y="685800"/>
            <a:ext cx="4557713" cy="3414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3" name="Rectangle 13">
            <a:extLst>
              <a:ext uri="{FF2B5EF4-FFF2-40B4-BE49-F238E27FC236}">
                <a16:creationId xmlns:a16="http://schemas.microsoft.com/office/drawing/2014/main" id="{88EAD007-BB6D-E9C9-EE36-8D55EC21E8AE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685800" y="4343400"/>
            <a:ext cx="5472113" cy="4100513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endParaRPr lang="ja-JP" altLang="ja-JP" noProof="0"/>
          </a:p>
        </p:txBody>
      </p:sp>
      <p:sp>
        <p:nvSpPr>
          <p:cNvPr id="27663" name="Text Box 14">
            <a:extLst>
              <a:ext uri="{FF2B5EF4-FFF2-40B4-BE49-F238E27FC236}">
                <a16:creationId xmlns:a16="http://schemas.microsoft.com/office/drawing/2014/main" id="{C021457E-1795-3BE5-7249-F2A29760A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4" name="Rectangle 15">
            <a:extLst>
              <a:ext uri="{FF2B5EF4-FFF2-40B4-BE49-F238E27FC236}">
                <a16:creationId xmlns:a16="http://schemas.microsoft.com/office/drawing/2014/main" id="{8FCD1685-2EB8-036E-9107-4158220C8F7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84613" y="8685213"/>
            <a:ext cx="2957512" cy="44291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marL="215900" indent="-203200" algn="r" eaLnBrk="1" hangingPunct="1">
              <a:buClrTx/>
              <a:buSzPct val="45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CEBE0AE-29BA-4FDF-BB87-5EB8E3B222E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0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5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1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3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3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3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3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3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3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3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3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3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3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3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3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3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3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3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3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3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1.xml"/><Relationship Id="rId1" Type="http://schemas.openxmlformats.org/officeDocument/2006/relationships/notesMaster" Target="../notesMasters/notesMaster1.xml"/></Relationships>
</file>

<file path=ppt/notesSlides/_rels/notesSlide3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3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3.xml"/><Relationship Id="rId1" Type="http://schemas.openxmlformats.org/officeDocument/2006/relationships/notesMaster" Target="../notesMasters/notesMaster1.xml"/></Relationships>
</file>

<file path=ppt/notesSlides/_rels/notesSlide3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3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5.xml"/><Relationship Id="rId1" Type="http://schemas.openxmlformats.org/officeDocument/2006/relationships/notesMaster" Target="../notesMasters/notesMaster1.xml"/></Relationships>
</file>

<file path=ppt/notesSlides/_rels/notesSlide3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6.xml"/><Relationship Id="rId1" Type="http://schemas.openxmlformats.org/officeDocument/2006/relationships/notesMaster" Target="../notesMasters/notesMaster1.xml"/></Relationships>
</file>

<file path=ppt/notesSlides/_rels/notesSlide3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7.xml"/><Relationship Id="rId1" Type="http://schemas.openxmlformats.org/officeDocument/2006/relationships/notesMaster" Target="../notesMasters/notesMaster1.xml"/></Relationships>
</file>

<file path=ppt/notesSlides/_rels/notesSlide3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8.xml"/><Relationship Id="rId1" Type="http://schemas.openxmlformats.org/officeDocument/2006/relationships/notesMaster" Target="../notesMasters/notesMaster1.xml"/></Relationships>
</file>

<file path=ppt/notesSlides/_rels/notesSlide3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0.xml"/><Relationship Id="rId1" Type="http://schemas.openxmlformats.org/officeDocument/2006/relationships/notesMaster" Target="../notesMasters/notesMaster1.xml"/></Relationships>
</file>

<file path=ppt/notesSlides/_rels/notesSlide3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1.xml"/><Relationship Id="rId1" Type="http://schemas.openxmlformats.org/officeDocument/2006/relationships/notesMaster" Target="../notesMasters/notesMaster1.xml"/></Relationships>
</file>

<file path=ppt/notesSlides/_rels/notesSlide3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2.xml"/><Relationship Id="rId1" Type="http://schemas.openxmlformats.org/officeDocument/2006/relationships/notesMaster" Target="../notesMasters/notesMaster1.xml"/></Relationships>
</file>

<file path=ppt/notesSlides/_rels/notesSlide3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3.xml"/><Relationship Id="rId1" Type="http://schemas.openxmlformats.org/officeDocument/2006/relationships/notesMaster" Target="../notesMasters/notesMaster1.xml"/></Relationships>
</file>

<file path=ppt/notesSlides/_rels/notesSlide3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4.xml"/><Relationship Id="rId1" Type="http://schemas.openxmlformats.org/officeDocument/2006/relationships/notesMaster" Target="../notesMasters/notesMaster1.xml"/></Relationships>
</file>

<file path=ppt/notesSlides/_rels/notesSlide3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5.xml"/><Relationship Id="rId1" Type="http://schemas.openxmlformats.org/officeDocument/2006/relationships/notesMaster" Target="../notesMasters/notesMaster1.xml"/></Relationships>
</file>

<file path=ppt/notesSlides/_rels/notesSlide3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6.xml"/><Relationship Id="rId1" Type="http://schemas.openxmlformats.org/officeDocument/2006/relationships/notesMaster" Target="../notesMasters/notesMaster1.xml"/></Relationships>
</file>

<file path=ppt/notesSlides/_rels/notesSlide3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7.xml"/><Relationship Id="rId1" Type="http://schemas.openxmlformats.org/officeDocument/2006/relationships/notesMaster" Target="../notesMasters/notesMaster1.xml"/></Relationships>
</file>

<file path=ppt/notesSlides/_rels/notesSlide3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8.xml"/><Relationship Id="rId1" Type="http://schemas.openxmlformats.org/officeDocument/2006/relationships/notesMaster" Target="../notesMasters/notesMaster1.xml"/></Relationships>
</file>

<file path=ppt/notesSlides/_rels/notesSlide3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0.xml"/><Relationship Id="rId1" Type="http://schemas.openxmlformats.org/officeDocument/2006/relationships/notesMaster" Target="../notesMasters/notesMaster1.xml"/></Relationships>
</file>

<file path=ppt/notesSlides/_rels/notesSlide3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1.xml"/><Relationship Id="rId1" Type="http://schemas.openxmlformats.org/officeDocument/2006/relationships/notesMaster" Target="../notesMasters/notesMaster1.xml"/></Relationships>
</file>

<file path=ppt/notesSlides/_rels/notesSlide3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2.xml"/><Relationship Id="rId1" Type="http://schemas.openxmlformats.org/officeDocument/2006/relationships/notesMaster" Target="../notesMasters/notesMaster1.xml"/></Relationships>
</file>

<file path=ppt/notesSlides/_rels/notesSlide3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3.xml"/><Relationship Id="rId1" Type="http://schemas.openxmlformats.org/officeDocument/2006/relationships/notesMaster" Target="../notesMasters/notesMaster1.xml"/></Relationships>
</file>

<file path=ppt/notesSlides/_rels/notesSlide3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4.xml"/><Relationship Id="rId1" Type="http://schemas.openxmlformats.org/officeDocument/2006/relationships/notesMaster" Target="../notesMasters/notesMaster1.xml"/></Relationships>
</file>

<file path=ppt/notesSlides/_rels/notesSlide3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5.xml"/><Relationship Id="rId1" Type="http://schemas.openxmlformats.org/officeDocument/2006/relationships/notesMaster" Target="../notesMasters/notesMaster1.xml"/></Relationships>
</file>

<file path=ppt/notesSlides/_rels/notesSlide3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6.xml"/><Relationship Id="rId1" Type="http://schemas.openxmlformats.org/officeDocument/2006/relationships/notesMaster" Target="../notesMasters/notesMaster1.xml"/></Relationships>
</file>

<file path=ppt/notesSlides/_rels/notesSlide3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7.xml"/><Relationship Id="rId1" Type="http://schemas.openxmlformats.org/officeDocument/2006/relationships/notesMaster" Target="../notesMasters/notesMaster1.xml"/></Relationships>
</file>

<file path=ppt/notesSlides/_rels/notesSlide3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8.xml"/><Relationship Id="rId1" Type="http://schemas.openxmlformats.org/officeDocument/2006/relationships/notesMaster" Target="../notesMasters/notesMaster1.xml"/></Relationships>
</file>

<file path=ppt/notesSlides/_rels/notesSlide3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0.xml"/><Relationship Id="rId1" Type="http://schemas.openxmlformats.org/officeDocument/2006/relationships/notesMaster" Target="../notesMasters/notesMaster1.xml"/></Relationships>
</file>

<file path=ppt/notesSlides/_rels/notesSlide3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1.xml"/><Relationship Id="rId1" Type="http://schemas.openxmlformats.org/officeDocument/2006/relationships/notesMaster" Target="../notesMasters/notesMaster1.xml"/></Relationships>
</file>

<file path=ppt/notesSlides/_rels/notesSlide3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2.xml"/><Relationship Id="rId1" Type="http://schemas.openxmlformats.org/officeDocument/2006/relationships/notesMaster" Target="../notesMasters/notesMaster1.xml"/></Relationships>
</file>

<file path=ppt/notesSlides/_rels/notesSlide3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3.xml"/><Relationship Id="rId1" Type="http://schemas.openxmlformats.org/officeDocument/2006/relationships/notesMaster" Target="../notesMasters/notesMaster1.xml"/></Relationships>
</file>

<file path=ppt/notesSlides/_rels/notesSlide3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4.xml"/><Relationship Id="rId1" Type="http://schemas.openxmlformats.org/officeDocument/2006/relationships/notesMaster" Target="../notesMasters/notesMaster1.xml"/></Relationships>
</file>

<file path=ppt/notesSlides/_rels/notesSlide3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5.xml"/><Relationship Id="rId1" Type="http://schemas.openxmlformats.org/officeDocument/2006/relationships/notesMaster" Target="../notesMasters/notesMaster1.xml"/></Relationships>
</file>

<file path=ppt/notesSlides/_rels/notesSlide3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6.xml"/><Relationship Id="rId1" Type="http://schemas.openxmlformats.org/officeDocument/2006/relationships/notesMaster" Target="../notesMasters/notesMaster1.xml"/></Relationships>
</file>

<file path=ppt/notesSlides/_rels/notesSlide3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7.xml"/><Relationship Id="rId1" Type="http://schemas.openxmlformats.org/officeDocument/2006/relationships/notesMaster" Target="../notesMasters/notesMaster1.xml"/></Relationships>
</file>

<file path=ppt/notesSlides/_rels/notesSlide3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8.xml"/><Relationship Id="rId1" Type="http://schemas.openxmlformats.org/officeDocument/2006/relationships/notesMaster" Target="../notesMasters/notesMaster1.xml"/></Relationships>
</file>

<file path=ppt/notesSlides/_rels/notesSlide3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0.xml"/><Relationship Id="rId1" Type="http://schemas.openxmlformats.org/officeDocument/2006/relationships/notesMaster" Target="../notesMasters/notesMaster1.xml"/></Relationships>
</file>

<file path=ppt/notesSlides/_rels/notesSlide3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1.xml"/><Relationship Id="rId1" Type="http://schemas.openxmlformats.org/officeDocument/2006/relationships/notesMaster" Target="../notesMasters/notesMaster1.xml"/></Relationships>
</file>

<file path=ppt/notesSlides/_rels/notesSlide3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2.xml"/><Relationship Id="rId1" Type="http://schemas.openxmlformats.org/officeDocument/2006/relationships/notesMaster" Target="../notesMasters/notesMaster1.xml"/></Relationships>
</file>

<file path=ppt/notesSlides/_rels/notesSlide3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3.xml"/><Relationship Id="rId1" Type="http://schemas.openxmlformats.org/officeDocument/2006/relationships/notesMaster" Target="../notesMasters/notesMaster1.xml"/></Relationships>
</file>

<file path=ppt/notesSlides/_rels/notesSlide3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4.xml"/><Relationship Id="rId1" Type="http://schemas.openxmlformats.org/officeDocument/2006/relationships/notesMaster" Target="../notesMasters/notesMaster1.xml"/></Relationships>
</file>

<file path=ppt/notesSlides/_rels/notesSlide3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5.xml"/><Relationship Id="rId1" Type="http://schemas.openxmlformats.org/officeDocument/2006/relationships/notesMaster" Target="../notesMasters/notesMaster1.xml"/></Relationships>
</file>

<file path=ppt/notesSlides/_rels/notesSlide3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6.xml"/><Relationship Id="rId1" Type="http://schemas.openxmlformats.org/officeDocument/2006/relationships/notesMaster" Target="../notesMasters/notesMaster1.xml"/></Relationships>
</file>

<file path=ppt/notesSlides/_rels/notesSlide3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7.xml"/><Relationship Id="rId1" Type="http://schemas.openxmlformats.org/officeDocument/2006/relationships/notesMaster" Target="../notesMasters/notesMaster1.xml"/></Relationships>
</file>

<file path=ppt/notesSlides/_rels/notesSlide3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8.xml"/><Relationship Id="rId1" Type="http://schemas.openxmlformats.org/officeDocument/2006/relationships/notesMaster" Target="../notesMasters/notesMaster1.xml"/></Relationships>
</file>

<file path=ppt/notesSlides/_rels/notesSlide3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0.xml"/><Relationship Id="rId1" Type="http://schemas.openxmlformats.org/officeDocument/2006/relationships/notesMaster" Target="../notesMasters/notesMaster1.xml"/></Relationships>
</file>

<file path=ppt/notesSlides/_rels/notesSlide4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1.xml"/><Relationship Id="rId1" Type="http://schemas.openxmlformats.org/officeDocument/2006/relationships/notesMaster" Target="../notesMasters/notesMaster1.xml"/></Relationships>
</file>

<file path=ppt/notesSlides/_rels/notesSlide4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2.xml"/><Relationship Id="rId1" Type="http://schemas.openxmlformats.org/officeDocument/2006/relationships/notesMaster" Target="../notesMasters/notesMaster1.xml"/></Relationships>
</file>

<file path=ppt/notesSlides/_rels/notesSlide4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3.xml"/><Relationship Id="rId1" Type="http://schemas.openxmlformats.org/officeDocument/2006/relationships/notesMaster" Target="../notesMasters/notesMaster1.xml"/></Relationships>
</file>

<file path=ppt/notesSlides/_rels/notesSlide4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4.xml"/><Relationship Id="rId1" Type="http://schemas.openxmlformats.org/officeDocument/2006/relationships/notesMaster" Target="../notesMasters/notesMaster1.xml"/></Relationships>
</file>

<file path=ppt/notesSlides/_rels/notesSlide4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5.xml"/><Relationship Id="rId1" Type="http://schemas.openxmlformats.org/officeDocument/2006/relationships/notesMaster" Target="../notesMasters/notesMaster1.xml"/></Relationships>
</file>

<file path=ppt/notesSlides/_rels/notesSlide4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6.xml"/><Relationship Id="rId1" Type="http://schemas.openxmlformats.org/officeDocument/2006/relationships/notesMaster" Target="../notesMasters/notesMaster1.xml"/></Relationships>
</file>

<file path=ppt/notesSlides/_rels/notesSlide4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7.xml"/><Relationship Id="rId1" Type="http://schemas.openxmlformats.org/officeDocument/2006/relationships/notesMaster" Target="../notesMasters/notesMaster1.xml"/></Relationships>
</file>

<file path=ppt/notesSlides/_rels/notesSlide4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8.xml"/><Relationship Id="rId1" Type="http://schemas.openxmlformats.org/officeDocument/2006/relationships/notesMaster" Target="../notesMasters/notesMaster1.xml"/></Relationships>
</file>

<file path=ppt/notesSlides/_rels/notesSlide4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0.xml"/><Relationship Id="rId1" Type="http://schemas.openxmlformats.org/officeDocument/2006/relationships/notesMaster" Target="../notesMasters/notesMaster1.xml"/></Relationships>
</file>

<file path=ppt/notesSlides/_rels/notesSlide4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1.xml"/><Relationship Id="rId1" Type="http://schemas.openxmlformats.org/officeDocument/2006/relationships/notesMaster" Target="../notesMasters/notesMaster1.xml"/></Relationships>
</file>

<file path=ppt/notesSlides/_rels/notesSlide4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2.xml"/><Relationship Id="rId1" Type="http://schemas.openxmlformats.org/officeDocument/2006/relationships/notesMaster" Target="../notesMasters/notesMaster1.xml"/></Relationships>
</file>

<file path=ppt/notesSlides/_rels/notesSlide4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3.xml"/><Relationship Id="rId1" Type="http://schemas.openxmlformats.org/officeDocument/2006/relationships/notesMaster" Target="../notesMasters/notesMaster1.xml"/></Relationships>
</file>

<file path=ppt/notesSlides/_rels/notesSlide4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4.xml"/><Relationship Id="rId1" Type="http://schemas.openxmlformats.org/officeDocument/2006/relationships/notesMaster" Target="../notesMasters/notesMaster1.xml"/></Relationships>
</file>

<file path=ppt/notesSlides/_rels/notesSlide4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5.xml"/><Relationship Id="rId1" Type="http://schemas.openxmlformats.org/officeDocument/2006/relationships/notesMaster" Target="../notesMasters/notesMaster1.xml"/></Relationships>
</file>

<file path=ppt/notesSlides/_rels/notesSlide4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6.xml"/><Relationship Id="rId1" Type="http://schemas.openxmlformats.org/officeDocument/2006/relationships/notesMaster" Target="../notesMasters/notesMaster1.xml"/></Relationships>
</file>

<file path=ppt/notesSlides/_rels/notesSlide4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7.xml"/><Relationship Id="rId1" Type="http://schemas.openxmlformats.org/officeDocument/2006/relationships/notesMaster" Target="../notesMasters/notesMaster1.xml"/></Relationships>
</file>

<file path=ppt/notesSlides/_rels/notesSlide4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8.xml"/><Relationship Id="rId1" Type="http://schemas.openxmlformats.org/officeDocument/2006/relationships/notesMaster" Target="../notesMasters/notesMaster1.xml"/></Relationships>
</file>

<file path=ppt/notesSlides/_rels/notesSlide4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0.xml"/><Relationship Id="rId1" Type="http://schemas.openxmlformats.org/officeDocument/2006/relationships/notesMaster" Target="../notesMasters/notesMaster1.xml"/></Relationships>
</file>

<file path=ppt/notesSlides/_rels/notesSlide4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1.xml"/><Relationship Id="rId1" Type="http://schemas.openxmlformats.org/officeDocument/2006/relationships/notesMaster" Target="../notesMasters/notesMaster1.xml"/></Relationships>
</file>

<file path=ppt/notesSlides/_rels/notesSlide4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2.xml"/><Relationship Id="rId1" Type="http://schemas.openxmlformats.org/officeDocument/2006/relationships/notesMaster" Target="../notesMasters/notesMaster1.xml"/></Relationships>
</file>

<file path=ppt/notesSlides/_rels/notesSlide4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3.xml"/><Relationship Id="rId1" Type="http://schemas.openxmlformats.org/officeDocument/2006/relationships/notesMaster" Target="../notesMasters/notesMaster1.xml"/></Relationships>
</file>

<file path=ppt/notesSlides/_rels/notesSlide4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4.xml"/><Relationship Id="rId1" Type="http://schemas.openxmlformats.org/officeDocument/2006/relationships/notesMaster" Target="../notesMasters/notesMaster1.xml"/></Relationships>
</file>

<file path=ppt/notesSlides/_rels/notesSlide4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5.xml"/><Relationship Id="rId1" Type="http://schemas.openxmlformats.org/officeDocument/2006/relationships/notesMaster" Target="../notesMasters/notesMaster1.xml"/></Relationships>
</file>

<file path=ppt/notesSlides/_rels/notesSlide4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6.xml"/><Relationship Id="rId1" Type="http://schemas.openxmlformats.org/officeDocument/2006/relationships/notesMaster" Target="../notesMasters/notesMaster1.xml"/></Relationships>
</file>

<file path=ppt/notesSlides/_rels/notesSlide4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7.xml"/><Relationship Id="rId1" Type="http://schemas.openxmlformats.org/officeDocument/2006/relationships/notesMaster" Target="../notesMasters/notesMaster1.xml"/></Relationships>
</file>

<file path=ppt/notesSlides/_rels/notesSlide4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8.xml"/><Relationship Id="rId1" Type="http://schemas.openxmlformats.org/officeDocument/2006/relationships/notesMaster" Target="../notesMasters/notesMaster1.xml"/></Relationships>
</file>

<file path=ppt/notesSlides/_rels/notesSlide4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0.xml"/><Relationship Id="rId1" Type="http://schemas.openxmlformats.org/officeDocument/2006/relationships/notesMaster" Target="../notesMasters/notesMaster1.xml"/></Relationships>
</file>

<file path=ppt/notesSlides/_rels/notesSlide4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1.xml"/><Relationship Id="rId1" Type="http://schemas.openxmlformats.org/officeDocument/2006/relationships/notesMaster" Target="../notesMasters/notesMaster1.xml"/></Relationships>
</file>

<file path=ppt/notesSlides/_rels/notesSlide4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2.xml"/><Relationship Id="rId1" Type="http://schemas.openxmlformats.org/officeDocument/2006/relationships/notesMaster" Target="../notesMasters/notesMaster1.xml"/></Relationships>
</file>

<file path=ppt/notesSlides/_rels/notesSlide4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3.xml"/><Relationship Id="rId1" Type="http://schemas.openxmlformats.org/officeDocument/2006/relationships/notesMaster" Target="../notesMasters/notesMaster1.xml"/></Relationships>
</file>

<file path=ppt/notesSlides/_rels/notesSlide4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4.xml"/><Relationship Id="rId1" Type="http://schemas.openxmlformats.org/officeDocument/2006/relationships/notesMaster" Target="../notesMasters/notesMaster1.xml"/></Relationships>
</file>

<file path=ppt/notesSlides/_rels/notesSlide4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5.xml"/><Relationship Id="rId1" Type="http://schemas.openxmlformats.org/officeDocument/2006/relationships/notesMaster" Target="../notesMasters/notesMaster1.xml"/></Relationships>
</file>

<file path=ppt/notesSlides/_rels/notesSlide4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6.xml"/><Relationship Id="rId1" Type="http://schemas.openxmlformats.org/officeDocument/2006/relationships/notesMaster" Target="../notesMasters/notesMaster1.xml"/></Relationships>
</file>

<file path=ppt/notesSlides/_rels/notesSlide4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7.xml"/><Relationship Id="rId1" Type="http://schemas.openxmlformats.org/officeDocument/2006/relationships/notesMaster" Target="../notesMasters/notesMaster1.xml"/></Relationships>
</file>

<file path=ppt/notesSlides/_rels/notesSlide4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8.xml"/><Relationship Id="rId1" Type="http://schemas.openxmlformats.org/officeDocument/2006/relationships/notesMaster" Target="../notesMasters/notesMaster1.xml"/></Relationships>
</file>

<file path=ppt/notesSlides/_rels/notesSlide4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0.xml"/><Relationship Id="rId1" Type="http://schemas.openxmlformats.org/officeDocument/2006/relationships/notesMaster" Target="../notesMasters/notesMaster1.xml"/></Relationships>
</file>

<file path=ppt/notesSlides/_rels/notesSlide4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1.xml"/><Relationship Id="rId1" Type="http://schemas.openxmlformats.org/officeDocument/2006/relationships/notesMaster" Target="../notesMasters/notesMaster1.xml"/></Relationships>
</file>

<file path=ppt/notesSlides/_rels/notesSlide4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2.xml"/><Relationship Id="rId1" Type="http://schemas.openxmlformats.org/officeDocument/2006/relationships/notesMaster" Target="../notesMasters/notesMaster1.xml"/></Relationships>
</file>

<file path=ppt/notesSlides/_rels/notesSlide4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3.xml"/><Relationship Id="rId1" Type="http://schemas.openxmlformats.org/officeDocument/2006/relationships/notesMaster" Target="../notesMasters/notesMaster1.xml"/></Relationships>
</file>

<file path=ppt/notesSlides/_rels/notesSlide4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4.xml"/><Relationship Id="rId1" Type="http://schemas.openxmlformats.org/officeDocument/2006/relationships/notesMaster" Target="../notesMasters/notesMaster1.xml"/></Relationships>
</file>

<file path=ppt/notesSlides/_rels/notesSlide4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5.xml"/><Relationship Id="rId1" Type="http://schemas.openxmlformats.org/officeDocument/2006/relationships/notesMaster" Target="../notesMasters/notesMaster1.xml"/></Relationships>
</file>

<file path=ppt/notesSlides/_rels/notesSlide4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6.xml"/><Relationship Id="rId1" Type="http://schemas.openxmlformats.org/officeDocument/2006/relationships/notesMaster" Target="../notesMasters/notesMaster1.xml"/></Relationships>
</file>

<file path=ppt/notesSlides/_rels/notesSlide4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7.xml"/><Relationship Id="rId1" Type="http://schemas.openxmlformats.org/officeDocument/2006/relationships/notesMaster" Target="../notesMasters/notesMaster1.xml"/></Relationships>
</file>

<file path=ppt/notesSlides/_rels/notesSlide4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8.xml"/><Relationship Id="rId1" Type="http://schemas.openxmlformats.org/officeDocument/2006/relationships/notesMaster" Target="../notesMasters/notesMaster1.xml"/></Relationships>
</file>

<file path=ppt/notesSlides/_rels/notesSlide4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0.xml"/><Relationship Id="rId1" Type="http://schemas.openxmlformats.org/officeDocument/2006/relationships/notesMaster" Target="../notesMasters/notesMaster1.xml"/></Relationships>
</file>

<file path=ppt/notesSlides/_rels/notesSlide4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1.xml"/><Relationship Id="rId1" Type="http://schemas.openxmlformats.org/officeDocument/2006/relationships/notesMaster" Target="../notesMasters/notesMaster1.xml"/></Relationships>
</file>

<file path=ppt/notesSlides/_rels/notesSlide4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2.xml"/><Relationship Id="rId1" Type="http://schemas.openxmlformats.org/officeDocument/2006/relationships/notesMaster" Target="../notesMasters/notesMaster1.xml"/></Relationships>
</file>

<file path=ppt/notesSlides/_rels/notesSlide4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3.xml"/><Relationship Id="rId1" Type="http://schemas.openxmlformats.org/officeDocument/2006/relationships/notesMaster" Target="../notesMasters/notesMaster1.xml"/></Relationships>
</file>

<file path=ppt/notesSlides/_rels/notesSlide4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4.xml"/><Relationship Id="rId1" Type="http://schemas.openxmlformats.org/officeDocument/2006/relationships/notesMaster" Target="../notesMasters/notesMaster1.xml"/></Relationships>
</file>

<file path=ppt/notesSlides/_rels/notesSlide4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5.xml"/><Relationship Id="rId1" Type="http://schemas.openxmlformats.org/officeDocument/2006/relationships/notesMaster" Target="../notesMasters/notesMaster1.xml"/></Relationships>
</file>

<file path=ppt/notesSlides/_rels/notesSlide4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6.xml"/><Relationship Id="rId1" Type="http://schemas.openxmlformats.org/officeDocument/2006/relationships/notesMaster" Target="../notesMasters/notesMaster1.xml"/></Relationships>
</file>

<file path=ppt/notesSlides/_rels/notesSlide4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7.xml"/><Relationship Id="rId1" Type="http://schemas.openxmlformats.org/officeDocument/2006/relationships/notesMaster" Target="../notesMasters/notesMaster1.xml"/></Relationships>
</file>

<file path=ppt/notesSlides/_rels/notesSlide4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8.xml"/><Relationship Id="rId1" Type="http://schemas.openxmlformats.org/officeDocument/2006/relationships/notesMaster" Target="../notesMasters/notesMaster1.xml"/></Relationships>
</file>

<file path=ppt/notesSlides/_rels/notesSlide4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0.xml"/><Relationship Id="rId1" Type="http://schemas.openxmlformats.org/officeDocument/2006/relationships/notesMaster" Target="../notesMasters/notesMaster1.xml"/></Relationships>
</file>

<file path=ppt/notesSlides/_rels/notesSlide4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1.xml"/><Relationship Id="rId1" Type="http://schemas.openxmlformats.org/officeDocument/2006/relationships/notesMaster" Target="../notesMasters/notesMaster1.xml"/></Relationships>
</file>

<file path=ppt/notesSlides/_rels/notesSlide4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2.xml"/><Relationship Id="rId1" Type="http://schemas.openxmlformats.org/officeDocument/2006/relationships/notesMaster" Target="../notesMasters/notesMaster1.xml"/></Relationships>
</file>

<file path=ppt/notesSlides/_rels/notesSlide4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3.xml"/><Relationship Id="rId1" Type="http://schemas.openxmlformats.org/officeDocument/2006/relationships/notesMaster" Target="../notesMasters/notesMaster1.xml"/></Relationships>
</file>

<file path=ppt/notesSlides/_rels/notesSlide4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4.xml"/><Relationship Id="rId1" Type="http://schemas.openxmlformats.org/officeDocument/2006/relationships/notesMaster" Target="../notesMasters/notesMaster1.xml"/></Relationships>
</file>

<file path=ppt/notesSlides/_rels/notesSlide4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5.xml"/><Relationship Id="rId1" Type="http://schemas.openxmlformats.org/officeDocument/2006/relationships/notesMaster" Target="../notesMasters/notesMaster1.xml"/></Relationships>
</file>

<file path=ppt/notesSlides/_rels/notesSlide4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6.xml"/><Relationship Id="rId1" Type="http://schemas.openxmlformats.org/officeDocument/2006/relationships/notesMaster" Target="../notesMasters/notesMaster1.xml"/></Relationships>
</file>

<file path=ppt/notesSlides/_rels/notesSlide4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7.xml"/><Relationship Id="rId1" Type="http://schemas.openxmlformats.org/officeDocument/2006/relationships/notesMaster" Target="../notesMasters/notesMaster1.xml"/></Relationships>
</file>

<file path=ppt/notesSlides/_rels/notesSlide4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8.xml"/><Relationship Id="rId1" Type="http://schemas.openxmlformats.org/officeDocument/2006/relationships/notesMaster" Target="../notesMasters/notesMaster1.xml"/></Relationships>
</file>

<file path=ppt/notesSlides/_rels/notesSlide4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0.xml"/><Relationship Id="rId1" Type="http://schemas.openxmlformats.org/officeDocument/2006/relationships/notesMaster" Target="../notesMasters/notesMaster1.xml"/></Relationships>
</file>

<file path=ppt/notesSlides/_rels/notesSlide4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1.xml"/><Relationship Id="rId1" Type="http://schemas.openxmlformats.org/officeDocument/2006/relationships/notesMaster" Target="../notesMasters/notesMaster1.xml"/></Relationships>
</file>

<file path=ppt/notesSlides/_rels/notesSlide4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2.xml"/><Relationship Id="rId1" Type="http://schemas.openxmlformats.org/officeDocument/2006/relationships/notesMaster" Target="../notesMasters/notesMaster1.xml"/></Relationships>
</file>

<file path=ppt/notesSlides/_rels/notesSlide4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3.xml"/><Relationship Id="rId1" Type="http://schemas.openxmlformats.org/officeDocument/2006/relationships/notesMaster" Target="../notesMasters/notesMaster1.xml"/></Relationships>
</file>

<file path=ppt/notesSlides/_rels/notesSlide4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4.xml"/><Relationship Id="rId1" Type="http://schemas.openxmlformats.org/officeDocument/2006/relationships/notesMaster" Target="../notesMasters/notesMaster1.xml"/></Relationships>
</file>

<file path=ppt/notesSlides/_rels/notesSlide4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5.xml"/><Relationship Id="rId1" Type="http://schemas.openxmlformats.org/officeDocument/2006/relationships/notesMaster" Target="../notesMasters/notesMaster1.xml"/></Relationships>
</file>

<file path=ppt/notesSlides/_rels/notesSlide4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6.xml"/><Relationship Id="rId1" Type="http://schemas.openxmlformats.org/officeDocument/2006/relationships/notesMaster" Target="../notesMasters/notesMaster1.xml"/></Relationships>
</file>

<file path=ppt/notesSlides/_rels/notesSlide4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7.xml"/><Relationship Id="rId1" Type="http://schemas.openxmlformats.org/officeDocument/2006/relationships/notesMaster" Target="../notesMasters/notesMaster1.xml"/></Relationships>
</file>

<file path=ppt/notesSlides/_rels/notesSlide4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8.xml"/><Relationship Id="rId1" Type="http://schemas.openxmlformats.org/officeDocument/2006/relationships/notesMaster" Target="../notesMasters/notesMaster1.xml"/></Relationships>
</file>

<file path=ppt/notesSlides/_rels/notesSlide4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0.xml"/><Relationship Id="rId1" Type="http://schemas.openxmlformats.org/officeDocument/2006/relationships/notesMaster" Target="../notesMasters/notesMaster1.xml"/></Relationships>
</file>

<file path=ppt/notesSlides/_rels/notesSlide4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1.xml"/><Relationship Id="rId1" Type="http://schemas.openxmlformats.org/officeDocument/2006/relationships/notesMaster" Target="../notesMasters/notesMaster1.xml"/></Relationships>
</file>

<file path=ppt/notesSlides/_rels/notesSlide4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2.xml"/><Relationship Id="rId1" Type="http://schemas.openxmlformats.org/officeDocument/2006/relationships/notesMaster" Target="../notesMasters/notesMaster1.xml"/></Relationships>
</file>

<file path=ppt/notesSlides/_rels/notesSlide4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3.xml"/><Relationship Id="rId1" Type="http://schemas.openxmlformats.org/officeDocument/2006/relationships/notesMaster" Target="../notesMasters/notesMaster1.xml"/></Relationships>
</file>

<file path=ppt/notesSlides/_rels/notesSlide4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4.xml"/><Relationship Id="rId1" Type="http://schemas.openxmlformats.org/officeDocument/2006/relationships/notesMaster" Target="../notesMasters/notesMaster1.xml"/></Relationships>
</file>

<file path=ppt/notesSlides/_rels/notesSlide4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5.xml"/><Relationship Id="rId1" Type="http://schemas.openxmlformats.org/officeDocument/2006/relationships/notesMaster" Target="../notesMasters/notesMaster1.xml"/></Relationships>
</file>

<file path=ppt/notesSlides/_rels/notesSlide4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6.xml"/><Relationship Id="rId1" Type="http://schemas.openxmlformats.org/officeDocument/2006/relationships/notesMaster" Target="../notesMasters/notesMaster1.xml"/></Relationships>
</file>

<file path=ppt/notesSlides/_rels/notesSlide4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7.xml"/><Relationship Id="rId1" Type="http://schemas.openxmlformats.org/officeDocument/2006/relationships/notesMaster" Target="../notesMasters/notesMaster1.xml"/></Relationships>
</file>

<file path=ppt/notesSlides/_rels/notesSlide4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8.xml"/><Relationship Id="rId1" Type="http://schemas.openxmlformats.org/officeDocument/2006/relationships/notesMaster" Target="../notesMasters/notesMaster1.xml"/></Relationships>
</file>

<file path=ppt/notesSlides/_rels/notesSlide4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0.xml"/><Relationship Id="rId1" Type="http://schemas.openxmlformats.org/officeDocument/2006/relationships/notesMaster" Target="../notesMasters/notesMaster1.xml"/></Relationships>
</file>

<file path=ppt/notesSlides/_rels/notesSlide4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1.xml"/><Relationship Id="rId1" Type="http://schemas.openxmlformats.org/officeDocument/2006/relationships/notesMaster" Target="../notesMasters/notesMaster1.xml"/></Relationships>
</file>

<file path=ppt/notesSlides/_rels/notesSlide4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2.xml"/><Relationship Id="rId1" Type="http://schemas.openxmlformats.org/officeDocument/2006/relationships/notesMaster" Target="../notesMasters/notesMaster1.xml"/></Relationships>
</file>

<file path=ppt/notesSlides/_rels/notesSlide4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3.xml"/><Relationship Id="rId1" Type="http://schemas.openxmlformats.org/officeDocument/2006/relationships/notesMaster" Target="../notesMasters/notesMaster1.xml"/></Relationships>
</file>

<file path=ppt/notesSlides/_rels/notesSlide4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4.xml"/><Relationship Id="rId1" Type="http://schemas.openxmlformats.org/officeDocument/2006/relationships/notesMaster" Target="../notesMasters/notesMaster1.xml"/></Relationships>
</file>

<file path=ppt/notesSlides/_rels/notesSlide4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5.xml"/><Relationship Id="rId1" Type="http://schemas.openxmlformats.org/officeDocument/2006/relationships/notesMaster" Target="../notesMasters/notesMaster1.xml"/></Relationships>
</file>

<file path=ppt/notesSlides/_rels/notesSlide4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6.xml"/><Relationship Id="rId1" Type="http://schemas.openxmlformats.org/officeDocument/2006/relationships/notesMaster" Target="../notesMasters/notesMaster1.xml"/></Relationships>
</file>

<file path=ppt/notesSlides/_rels/notesSlide4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7.xml"/><Relationship Id="rId1" Type="http://schemas.openxmlformats.org/officeDocument/2006/relationships/notesMaster" Target="../notesMasters/notesMaster1.xml"/></Relationships>
</file>

<file path=ppt/notesSlides/_rels/notesSlide4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8.xml"/><Relationship Id="rId1" Type="http://schemas.openxmlformats.org/officeDocument/2006/relationships/notesMaster" Target="../notesMasters/notesMaster1.xml"/></Relationships>
</file>

<file path=ppt/notesSlides/_rels/notesSlide4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0.xml"/><Relationship Id="rId1" Type="http://schemas.openxmlformats.org/officeDocument/2006/relationships/notesMaster" Target="../notesMasters/notesMaster1.xml"/></Relationships>
</file>

<file path=ppt/notesSlides/_rels/notesSlide5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1.xml"/><Relationship Id="rId1" Type="http://schemas.openxmlformats.org/officeDocument/2006/relationships/notesMaster" Target="../notesMasters/notesMaster1.xml"/></Relationships>
</file>

<file path=ppt/notesSlides/_rels/notesSlide5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2.xml"/><Relationship Id="rId1" Type="http://schemas.openxmlformats.org/officeDocument/2006/relationships/notesMaster" Target="../notesMasters/notesMaster1.xml"/></Relationships>
</file>

<file path=ppt/notesSlides/_rels/notesSlide5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3.xml"/><Relationship Id="rId1" Type="http://schemas.openxmlformats.org/officeDocument/2006/relationships/notesMaster" Target="../notesMasters/notesMaster1.xml"/></Relationships>
</file>

<file path=ppt/notesSlides/_rels/notesSlide5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4.xml"/><Relationship Id="rId1" Type="http://schemas.openxmlformats.org/officeDocument/2006/relationships/notesMaster" Target="../notesMasters/notesMaster1.xml"/></Relationships>
</file>

<file path=ppt/notesSlides/_rels/notesSlide5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5.xml"/><Relationship Id="rId1" Type="http://schemas.openxmlformats.org/officeDocument/2006/relationships/notesMaster" Target="../notesMasters/notesMaster1.xml"/></Relationships>
</file>

<file path=ppt/notesSlides/_rels/notesSlide5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6.xml"/><Relationship Id="rId1" Type="http://schemas.openxmlformats.org/officeDocument/2006/relationships/notesMaster" Target="../notesMasters/notesMaster1.xml"/></Relationships>
</file>

<file path=ppt/notesSlides/_rels/notesSlide5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7.xml"/><Relationship Id="rId1" Type="http://schemas.openxmlformats.org/officeDocument/2006/relationships/notesMaster" Target="../notesMasters/notesMaster1.xml"/></Relationships>
</file>

<file path=ppt/notesSlides/_rels/notesSlide5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8.xml"/><Relationship Id="rId1" Type="http://schemas.openxmlformats.org/officeDocument/2006/relationships/notesMaster" Target="../notesMasters/notesMaster1.xml"/></Relationships>
</file>

<file path=ppt/notesSlides/_rels/notesSlide5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0.xml"/><Relationship Id="rId1" Type="http://schemas.openxmlformats.org/officeDocument/2006/relationships/notesMaster" Target="../notesMasters/notesMaster1.xml"/></Relationships>
</file>

<file path=ppt/notesSlides/_rels/notesSlide5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1.xml"/><Relationship Id="rId1" Type="http://schemas.openxmlformats.org/officeDocument/2006/relationships/notesMaster" Target="../notesMasters/notesMaster1.xml"/></Relationships>
</file>

<file path=ppt/notesSlides/_rels/notesSlide5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2.xml"/><Relationship Id="rId1" Type="http://schemas.openxmlformats.org/officeDocument/2006/relationships/notesMaster" Target="../notesMasters/notesMaster1.xml"/></Relationships>
</file>

<file path=ppt/notesSlides/_rels/notesSlide5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3.xml"/><Relationship Id="rId1" Type="http://schemas.openxmlformats.org/officeDocument/2006/relationships/notesMaster" Target="../notesMasters/notesMaster1.xml"/></Relationships>
</file>

<file path=ppt/notesSlides/_rels/notesSlide5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4.xml"/><Relationship Id="rId1" Type="http://schemas.openxmlformats.org/officeDocument/2006/relationships/notesMaster" Target="../notesMasters/notesMaster1.xml"/></Relationships>
</file>

<file path=ppt/notesSlides/_rels/notesSlide5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5.xml"/><Relationship Id="rId1" Type="http://schemas.openxmlformats.org/officeDocument/2006/relationships/notesMaster" Target="../notesMasters/notesMaster1.xml"/></Relationships>
</file>

<file path=ppt/notesSlides/_rels/notesSlide5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6.xml"/><Relationship Id="rId1" Type="http://schemas.openxmlformats.org/officeDocument/2006/relationships/notesMaster" Target="../notesMasters/notesMaster1.xml"/></Relationships>
</file>

<file path=ppt/notesSlides/_rels/notesSlide5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7.xml"/><Relationship Id="rId1" Type="http://schemas.openxmlformats.org/officeDocument/2006/relationships/notesMaster" Target="../notesMasters/notesMaster1.xml"/></Relationships>
</file>

<file path=ppt/notesSlides/_rels/notesSlide5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8.xml"/><Relationship Id="rId1" Type="http://schemas.openxmlformats.org/officeDocument/2006/relationships/notesMaster" Target="../notesMasters/notesMaster1.xml"/></Relationships>
</file>

<file path=ppt/notesSlides/_rels/notesSlide5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0.xml"/><Relationship Id="rId1" Type="http://schemas.openxmlformats.org/officeDocument/2006/relationships/notesMaster" Target="../notesMasters/notesMaster1.xml"/></Relationships>
</file>

<file path=ppt/notesSlides/_rels/notesSlide5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1.xml"/><Relationship Id="rId1" Type="http://schemas.openxmlformats.org/officeDocument/2006/relationships/notesMaster" Target="../notesMasters/notesMaster1.xml"/></Relationships>
</file>

<file path=ppt/notesSlides/_rels/notesSlide5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2.xml"/><Relationship Id="rId1" Type="http://schemas.openxmlformats.org/officeDocument/2006/relationships/notesMaster" Target="../notesMasters/notesMaster1.xml"/></Relationships>
</file>

<file path=ppt/notesSlides/_rels/notesSlide5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3.xml"/><Relationship Id="rId1" Type="http://schemas.openxmlformats.org/officeDocument/2006/relationships/notesMaster" Target="../notesMasters/notesMaster1.xml"/></Relationships>
</file>

<file path=ppt/notesSlides/_rels/notesSlide5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4.xml"/><Relationship Id="rId1" Type="http://schemas.openxmlformats.org/officeDocument/2006/relationships/notesMaster" Target="../notesMasters/notesMaster1.xml"/></Relationships>
</file>

<file path=ppt/notesSlides/_rels/notesSlide5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5.xml"/><Relationship Id="rId1" Type="http://schemas.openxmlformats.org/officeDocument/2006/relationships/notesMaster" Target="../notesMasters/notesMaster1.xml"/></Relationships>
</file>

<file path=ppt/notesSlides/_rels/notesSlide5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6.xml"/><Relationship Id="rId1" Type="http://schemas.openxmlformats.org/officeDocument/2006/relationships/notesMaster" Target="../notesMasters/notesMaster1.xml"/></Relationships>
</file>

<file path=ppt/notesSlides/_rels/notesSlide5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7.xml"/><Relationship Id="rId1" Type="http://schemas.openxmlformats.org/officeDocument/2006/relationships/notesMaster" Target="../notesMasters/notesMaster1.xml"/></Relationships>
</file>

<file path=ppt/notesSlides/_rels/notesSlide5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8.xml"/><Relationship Id="rId1" Type="http://schemas.openxmlformats.org/officeDocument/2006/relationships/notesMaster" Target="../notesMasters/notesMaster1.xml"/></Relationships>
</file>

<file path=ppt/notesSlides/_rels/notesSlide5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0.xml"/><Relationship Id="rId1" Type="http://schemas.openxmlformats.org/officeDocument/2006/relationships/notesMaster" Target="../notesMasters/notesMaster1.xml"/></Relationships>
</file>

<file path=ppt/notesSlides/_rels/notesSlide5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1.xml"/><Relationship Id="rId1" Type="http://schemas.openxmlformats.org/officeDocument/2006/relationships/notesMaster" Target="../notesMasters/notesMaster1.xml"/></Relationships>
</file>

<file path=ppt/notesSlides/_rels/notesSlide5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2.xml"/><Relationship Id="rId1" Type="http://schemas.openxmlformats.org/officeDocument/2006/relationships/notesMaster" Target="../notesMasters/notesMaster1.xml"/></Relationships>
</file>

<file path=ppt/notesSlides/_rels/notesSlide5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3.xml"/><Relationship Id="rId1" Type="http://schemas.openxmlformats.org/officeDocument/2006/relationships/notesMaster" Target="../notesMasters/notesMaster1.xml"/></Relationships>
</file>

<file path=ppt/notesSlides/_rels/notesSlide5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4.xml"/><Relationship Id="rId1" Type="http://schemas.openxmlformats.org/officeDocument/2006/relationships/notesMaster" Target="../notesMasters/notesMaster1.xml"/></Relationships>
</file>

<file path=ppt/notesSlides/_rels/notesSlide5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5.xml"/><Relationship Id="rId1" Type="http://schemas.openxmlformats.org/officeDocument/2006/relationships/notesMaster" Target="../notesMasters/notesMaster1.xml"/></Relationships>
</file>

<file path=ppt/notesSlides/_rels/notesSlide5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6.xml"/><Relationship Id="rId1" Type="http://schemas.openxmlformats.org/officeDocument/2006/relationships/notesMaster" Target="../notesMasters/notesMaster1.xml"/></Relationships>
</file>

<file path=ppt/notesSlides/_rels/notesSlide5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7.xml"/><Relationship Id="rId1" Type="http://schemas.openxmlformats.org/officeDocument/2006/relationships/notesMaster" Target="../notesMasters/notesMaster1.xml"/></Relationships>
</file>

<file path=ppt/notesSlides/_rels/notesSlide5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8.xml"/><Relationship Id="rId1" Type="http://schemas.openxmlformats.org/officeDocument/2006/relationships/notesMaster" Target="../notesMasters/notesMaster1.xml"/></Relationships>
</file>

<file path=ppt/notesSlides/_rels/notesSlide5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0.xml"/><Relationship Id="rId1" Type="http://schemas.openxmlformats.org/officeDocument/2006/relationships/notesMaster" Target="../notesMasters/notesMaster1.xml"/></Relationships>
</file>

<file path=ppt/notesSlides/_rels/notesSlide5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15">
            <a:extLst>
              <a:ext uri="{FF2B5EF4-FFF2-40B4-BE49-F238E27FC236}">
                <a16:creationId xmlns:a16="http://schemas.microsoft.com/office/drawing/2014/main" id="{DC452BCE-0753-116F-3DFF-B0CED6C0C0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4237D14-00CE-41C5-AFFF-EE26FA3B40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</a:t>
            </a:fld>
            <a:endParaRPr lang="ja-JP" altLang="ja-JP"/>
          </a:p>
        </p:txBody>
      </p:sp>
      <p:sp>
        <p:nvSpPr>
          <p:cNvPr id="29699" name="Rectangle 1">
            <a:extLst>
              <a:ext uri="{FF2B5EF4-FFF2-40B4-BE49-F238E27FC236}">
                <a16:creationId xmlns:a16="http://schemas.microsoft.com/office/drawing/2014/main" id="{AC06E5CA-632A-1EB2-C920-76C70A10C7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700" name="Rectangle 2">
            <a:extLst>
              <a:ext uri="{FF2B5EF4-FFF2-40B4-BE49-F238E27FC236}">
                <a16:creationId xmlns:a16="http://schemas.microsoft.com/office/drawing/2014/main" id="{0767252B-5369-665A-46D6-B69E3F630D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5">
            <a:extLst>
              <a:ext uri="{FF2B5EF4-FFF2-40B4-BE49-F238E27FC236}">
                <a16:creationId xmlns:a16="http://schemas.microsoft.com/office/drawing/2014/main" id="{CA3C382A-53A1-831B-01D8-E999EABE40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3AE5FB-6ABA-4634-A0EE-0536382AF50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</a:t>
            </a:fld>
            <a:endParaRPr lang="ja-JP" altLang="ja-JP"/>
          </a:p>
        </p:txBody>
      </p:sp>
      <p:sp>
        <p:nvSpPr>
          <p:cNvPr id="48131" name="Rectangle 1">
            <a:extLst>
              <a:ext uri="{FF2B5EF4-FFF2-40B4-BE49-F238E27FC236}">
                <a16:creationId xmlns:a16="http://schemas.microsoft.com/office/drawing/2014/main" id="{6AD326A1-9493-BD1F-1996-79E8C0F07DD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132" name="Rectangle 2">
            <a:extLst>
              <a:ext uri="{FF2B5EF4-FFF2-40B4-BE49-F238E27FC236}">
                <a16:creationId xmlns:a16="http://schemas.microsoft.com/office/drawing/2014/main" id="{19AB6D66-E24A-E39C-C31D-F5D15BF2DE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15">
            <a:extLst>
              <a:ext uri="{FF2B5EF4-FFF2-40B4-BE49-F238E27FC236}">
                <a16:creationId xmlns:a16="http://schemas.microsoft.com/office/drawing/2014/main" id="{879424B7-1AE8-8FD7-F5A7-BD1CAD4BEF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12D7AE2-9CA5-45C0-8528-F6D120F576B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100</a:t>
            </a:fld>
            <a:endParaRPr lang="ja-JP" altLang="ja-JP"/>
          </a:p>
        </p:txBody>
      </p:sp>
      <p:sp>
        <p:nvSpPr>
          <p:cNvPr id="232451" name="Rectangle 1">
            <a:extLst>
              <a:ext uri="{FF2B5EF4-FFF2-40B4-BE49-F238E27FC236}">
                <a16:creationId xmlns:a16="http://schemas.microsoft.com/office/drawing/2014/main" id="{BF9555D0-745A-60CB-D885-BF4530AAD7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2452" name="Rectangle 2">
            <a:extLst>
              <a:ext uri="{FF2B5EF4-FFF2-40B4-BE49-F238E27FC236}">
                <a16:creationId xmlns:a16="http://schemas.microsoft.com/office/drawing/2014/main" id="{F7186E18-DEC1-9DA6-DDE0-CD238F63C7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15">
            <a:extLst>
              <a:ext uri="{FF2B5EF4-FFF2-40B4-BE49-F238E27FC236}">
                <a16:creationId xmlns:a16="http://schemas.microsoft.com/office/drawing/2014/main" id="{F972053F-CCB5-68FF-0C6B-422ADF95E4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61F19CB-2051-4BA6-908C-10CA7EA1F2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101</a:t>
            </a:fld>
            <a:endParaRPr lang="ja-JP" altLang="ja-JP"/>
          </a:p>
        </p:txBody>
      </p:sp>
      <p:sp>
        <p:nvSpPr>
          <p:cNvPr id="234499" name="Rectangle 1">
            <a:extLst>
              <a:ext uri="{FF2B5EF4-FFF2-40B4-BE49-F238E27FC236}">
                <a16:creationId xmlns:a16="http://schemas.microsoft.com/office/drawing/2014/main" id="{C7C57030-51B8-CA0B-31E6-9EA1A95242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4500" name="Rectangle 2">
            <a:extLst>
              <a:ext uri="{FF2B5EF4-FFF2-40B4-BE49-F238E27FC236}">
                <a16:creationId xmlns:a16="http://schemas.microsoft.com/office/drawing/2014/main" id="{736E14AF-B97F-9DA5-AF75-2E610D0A02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15">
            <a:extLst>
              <a:ext uri="{FF2B5EF4-FFF2-40B4-BE49-F238E27FC236}">
                <a16:creationId xmlns:a16="http://schemas.microsoft.com/office/drawing/2014/main" id="{2D972994-BDE0-A2E8-67C4-A376742416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2679DB9-986F-4ABF-B36D-78FE895C751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102</a:t>
            </a:fld>
            <a:endParaRPr lang="ja-JP" altLang="ja-JP"/>
          </a:p>
        </p:txBody>
      </p:sp>
      <p:sp>
        <p:nvSpPr>
          <p:cNvPr id="236547" name="Rectangle 1">
            <a:extLst>
              <a:ext uri="{FF2B5EF4-FFF2-40B4-BE49-F238E27FC236}">
                <a16:creationId xmlns:a16="http://schemas.microsoft.com/office/drawing/2014/main" id="{EA108810-931C-4333-7382-899FE5E1B6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6548" name="Rectangle 2">
            <a:extLst>
              <a:ext uri="{FF2B5EF4-FFF2-40B4-BE49-F238E27FC236}">
                <a16:creationId xmlns:a16="http://schemas.microsoft.com/office/drawing/2014/main" id="{CF371AB2-2F30-389A-F302-C36D7D18228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15">
            <a:extLst>
              <a:ext uri="{FF2B5EF4-FFF2-40B4-BE49-F238E27FC236}">
                <a16:creationId xmlns:a16="http://schemas.microsoft.com/office/drawing/2014/main" id="{A49B6B65-5462-667F-FC66-337ECE599C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92C2C47-3006-4FAA-BE9F-B7B0D1EB69A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103</a:t>
            </a:fld>
            <a:endParaRPr lang="ja-JP" altLang="ja-JP"/>
          </a:p>
        </p:txBody>
      </p:sp>
      <p:sp>
        <p:nvSpPr>
          <p:cNvPr id="238595" name="Rectangle 1">
            <a:extLst>
              <a:ext uri="{FF2B5EF4-FFF2-40B4-BE49-F238E27FC236}">
                <a16:creationId xmlns:a16="http://schemas.microsoft.com/office/drawing/2014/main" id="{A4841614-A4AC-1A9A-EC2E-21D056831C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8596" name="Rectangle 2">
            <a:extLst>
              <a:ext uri="{FF2B5EF4-FFF2-40B4-BE49-F238E27FC236}">
                <a16:creationId xmlns:a16="http://schemas.microsoft.com/office/drawing/2014/main" id="{CDC08DBB-1BC7-18D7-D964-84A3F5ABDD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15">
            <a:extLst>
              <a:ext uri="{FF2B5EF4-FFF2-40B4-BE49-F238E27FC236}">
                <a16:creationId xmlns:a16="http://schemas.microsoft.com/office/drawing/2014/main" id="{F8CD8257-6788-FBAE-A732-592F9FA519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18624E8-7962-456A-B395-B12816DEA4C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104</a:t>
            </a:fld>
            <a:endParaRPr lang="ja-JP" altLang="ja-JP"/>
          </a:p>
        </p:txBody>
      </p:sp>
      <p:sp>
        <p:nvSpPr>
          <p:cNvPr id="240643" name="Rectangle 1">
            <a:extLst>
              <a:ext uri="{FF2B5EF4-FFF2-40B4-BE49-F238E27FC236}">
                <a16:creationId xmlns:a16="http://schemas.microsoft.com/office/drawing/2014/main" id="{75B914C3-9E47-8BC1-388C-655A89C429A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0644" name="Rectangle 2">
            <a:extLst>
              <a:ext uri="{FF2B5EF4-FFF2-40B4-BE49-F238E27FC236}">
                <a16:creationId xmlns:a16="http://schemas.microsoft.com/office/drawing/2014/main" id="{108F1319-7401-F58C-BE19-CA014B22EB1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15">
            <a:extLst>
              <a:ext uri="{FF2B5EF4-FFF2-40B4-BE49-F238E27FC236}">
                <a16:creationId xmlns:a16="http://schemas.microsoft.com/office/drawing/2014/main" id="{70964FA9-551B-7405-38F1-AC6C6EC9603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88533B0-12EB-4E53-8630-7B4EC9B4F12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105</a:t>
            </a:fld>
            <a:endParaRPr lang="ja-JP" altLang="ja-JP"/>
          </a:p>
        </p:txBody>
      </p:sp>
      <p:sp>
        <p:nvSpPr>
          <p:cNvPr id="242691" name="Rectangle 1">
            <a:extLst>
              <a:ext uri="{FF2B5EF4-FFF2-40B4-BE49-F238E27FC236}">
                <a16:creationId xmlns:a16="http://schemas.microsoft.com/office/drawing/2014/main" id="{1ADA9F14-6788-C357-2C06-7D776AAC960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2692" name="Rectangle 2">
            <a:extLst>
              <a:ext uri="{FF2B5EF4-FFF2-40B4-BE49-F238E27FC236}">
                <a16:creationId xmlns:a16="http://schemas.microsoft.com/office/drawing/2014/main" id="{08169950-0F0B-1348-0EBD-27E2307B13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15">
            <a:extLst>
              <a:ext uri="{FF2B5EF4-FFF2-40B4-BE49-F238E27FC236}">
                <a16:creationId xmlns:a16="http://schemas.microsoft.com/office/drawing/2014/main" id="{1F84ADE5-1589-AAAC-D9DA-0A05F923DE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D23FFBE-64CC-4B8D-8408-B8B333504FC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106</a:t>
            </a:fld>
            <a:endParaRPr lang="ja-JP" altLang="ja-JP"/>
          </a:p>
        </p:txBody>
      </p:sp>
      <p:sp>
        <p:nvSpPr>
          <p:cNvPr id="244739" name="Rectangle 1">
            <a:extLst>
              <a:ext uri="{FF2B5EF4-FFF2-40B4-BE49-F238E27FC236}">
                <a16:creationId xmlns:a16="http://schemas.microsoft.com/office/drawing/2014/main" id="{EBB657AC-63D4-94C2-33D1-B256869B34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4740" name="Rectangle 2">
            <a:extLst>
              <a:ext uri="{FF2B5EF4-FFF2-40B4-BE49-F238E27FC236}">
                <a16:creationId xmlns:a16="http://schemas.microsoft.com/office/drawing/2014/main" id="{34646F69-D1D0-C728-D153-F91A36496D0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15">
            <a:extLst>
              <a:ext uri="{FF2B5EF4-FFF2-40B4-BE49-F238E27FC236}">
                <a16:creationId xmlns:a16="http://schemas.microsoft.com/office/drawing/2014/main" id="{67075031-49C8-32FD-5094-533074673F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FB71CB0-18C7-4C09-BC57-B2FBF88C354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107</a:t>
            </a:fld>
            <a:endParaRPr lang="ja-JP" altLang="ja-JP"/>
          </a:p>
        </p:txBody>
      </p:sp>
      <p:sp>
        <p:nvSpPr>
          <p:cNvPr id="246787" name="Rectangle 1">
            <a:extLst>
              <a:ext uri="{FF2B5EF4-FFF2-40B4-BE49-F238E27FC236}">
                <a16:creationId xmlns:a16="http://schemas.microsoft.com/office/drawing/2014/main" id="{22D4EC48-CF23-72E7-4143-03B9EC57309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6788" name="Rectangle 2">
            <a:extLst>
              <a:ext uri="{FF2B5EF4-FFF2-40B4-BE49-F238E27FC236}">
                <a16:creationId xmlns:a16="http://schemas.microsoft.com/office/drawing/2014/main" id="{5F7C63C8-7413-EED8-C793-CE099CD28C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15">
            <a:extLst>
              <a:ext uri="{FF2B5EF4-FFF2-40B4-BE49-F238E27FC236}">
                <a16:creationId xmlns:a16="http://schemas.microsoft.com/office/drawing/2014/main" id="{96FF01FA-0CFC-F4CF-0258-22BD60C8C8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EB0382-E9FE-4C1C-909A-5A4E988726B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108</a:t>
            </a:fld>
            <a:endParaRPr lang="ja-JP" altLang="ja-JP"/>
          </a:p>
        </p:txBody>
      </p:sp>
      <p:sp>
        <p:nvSpPr>
          <p:cNvPr id="248835" name="Rectangle 1">
            <a:extLst>
              <a:ext uri="{FF2B5EF4-FFF2-40B4-BE49-F238E27FC236}">
                <a16:creationId xmlns:a16="http://schemas.microsoft.com/office/drawing/2014/main" id="{AF9B9F67-3769-8350-11F1-4DEEDA3C6C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8836" name="Rectangle 2">
            <a:extLst>
              <a:ext uri="{FF2B5EF4-FFF2-40B4-BE49-F238E27FC236}">
                <a16:creationId xmlns:a16="http://schemas.microsoft.com/office/drawing/2014/main" id="{6548DE46-01AB-9E52-5B8A-142DE63EF8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15">
            <a:extLst>
              <a:ext uri="{FF2B5EF4-FFF2-40B4-BE49-F238E27FC236}">
                <a16:creationId xmlns:a16="http://schemas.microsoft.com/office/drawing/2014/main" id="{FF95F52C-0B56-A0D2-CEBE-31378630B8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D024429-D919-4B75-B22D-8870FDC22BD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109</a:t>
            </a:fld>
            <a:endParaRPr lang="ja-JP" altLang="ja-JP"/>
          </a:p>
        </p:txBody>
      </p:sp>
      <p:sp>
        <p:nvSpPr>
          <p:cNvPr id="250883" name="Rectangle 1">
            <a:extLst>
              <a:ext uri="{FF2B5EF4-FFF2-40B4-BE49-F238E27FC236}">
                <a16:creationId xmlns:a16="http://schemas.microsoft.com/office/drawing/2014/main" id="{5B74AF4D-733C-BA6D-A586-9D75C8F4F0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0884" name="Rectangle 2">
            <a:extLst>
              <a:ext uri="{FF2B5EF4-FFF2-40B4-BE49-F238E27FC236}">
                <a16:creationId xmlns:a16="http://schemas.microsoft.com/office/drawing/2014/main" id="{3CBD4E9F-99B3-800D-37FB-828F5403AE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15">
            <a:extLst>
              <a:ext uri="{FF2B5EF4-FFF2-40B4-BE49-F238E27FC236}">
                <a16:creationId xmlns:a16="http://schemas.microsoft.com/office/drawing/2014/main" id="{B7F6A505-2896-C02F-DD41-329CCA8032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9D0C70-2281-487F-8E6C-2D59E09FB2C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</a:t>
            </a:fld>
            <a:endParaRPr lang="ja-JP" altLang="ja-JP"/>
          </a:p>
        </p:txBody>
      </p:sp>
      <p:sp>
        <p:nvSpPr>
          <p:cNvPr id="50179" name="Rectangle 1">
            <a:extLst>
              <a:ext uri="{FF2B5EF4-FFF2-40B4-BE49-F238E27FC236}">
                <a16:creationId xmlns:a16="http://schemas.microsoft.com/office/drawing/2014/main" id="{0ECE09E6-24E8-7F0A-637E-C900CB57CE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180" name="Rectangle 2">
            <a:extLst>
              <a:ext uri="{FF2B5EF4-FFF2-40B4-BE49-F238E27FC236}">
                <a16:creationId xmlns:a16="http://schemas.microsoft.com/office/drawing/2014/main" id="{F5B4E793-51C6-A033-10CD-926F1D4CF7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15">
            <a:extLst>
              <a:ext uri="{FF2B5EF4-FFF2-40B4-BE49-F238E27FC236}">
                <a16:creationId xmlns:a16="http://schemas.microsoft.com/office/drawing/2014/main" id="{FEBEB791-72B1-2DCB-6B5B-C8AA8E7A29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49A54F2-5759-468C-8CBA-6FE97D86409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110</a:t>
            </a:fld>
            <a:endParaRPr lang="ja-JP" altLang="ja-JP"/>
          </a:p>
        </p:txBody>
      </p:sp>
      <p:sp>
        <p:nvSpPr>
          <p:cNvPr id="252931" name="Rectangle 1">
            <a:extLst>
              <a:ext uri="{FF2B5EF4-FFF2-40B4-BE49-F238E27FC236}">
                <a16:creationId xmlns:a16="http://schemas.microsoft.com/office/drawing/2014/main" id="{825AFA06-B615-5E98-A2D9-7E35FEBE6C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2932" name="Rectangle 2">
            <a:extLst>
              <a:ext uri="{FF2B5EF4-FFF2-40B4-BE49-F238E27FC236}">
                <a16:creationId xmlns:a16="http://schemas.microsoft.com/office/drawing/2014/main" id="{EE54FC81-7133-7548-460D-5EAD2D27BB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15">
            <a:extLst>
              <a:ext uri="{FF2B5EF4-FFF2-40B4-BE49-F238E27FC236}">
                <a16:creationId xmlns:a16="http://schemas.microsoft.com/office/drawing/2014/main" id="{F37D950C-2DEF-DA18-CC3C-70E1DF4A7F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47DFDAB-A5A8-4415-A3F4-23CB8A6BD5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111</a:t>
            </a:fld>
            <a:endParaRPr lang="ja-JP" altLang="ja-JP"/>
          </a:p>
        </p:txBody>
      </p:sp>
      <p:sp>
        <p:nvSpPr>
          <p:cNvPr id="254979" name="Rectangle 1">
            <a:extLst>
              <a:ext uri="{FF2B5EF4-FFF2-40B4-BE49-F238E27FC236}">
                <a16:creationId xmlns:a16="http://schemas.microsoft.com/office/drawing/2014/main" id="{4F4C587A-ABCE-8306-8127-C774AC934A4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4980" name="Rectangle 2">
            <a:extLst>
              <a:ext uri="{FF2B5EF4-FFF2-40B4-BE49-F238E27FC236}">
                <a16:creationId xmlns:a16="http://schemas.microsoft.com/office/drawing/2014/main" id="{975FD0BA-4EA9-12EF-8FF8-C1507FB258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15">
            <a:extLst>
              <a:ext uri="{FF2B5EF4-FFF2-40B4-BE49-F238E27FC236}">
                <a16:creationId xmlns:a16="http://schemas.microsoft.com/office/drawing/2014/main" id="{3C6CCD6B-D95F-24BD-5328-D07C0583889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78FD09-5961-4D61-82EE-A9668CFFB6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112</a:t>
            </a:fld>
            <a:endParaRPr lang="ja-JP" altLang="ja-JP"/>
          </a:p>
        </p:txBody>
      </p:sp>
      <p:sp>
        <p:nvSpPr>
          <p:cNvPr id="257027" name="Rectangle 1">
            <a:extLst>
              <a:ext uri="{FF2B5EF4-FFF2-40B4-BE49-F238E27FC236}">
                <a16:creationId xmlns:a16="http://schemas.microsoft.com/office/drawing/2014/main" id="{AA1E8512-7BB2-50F3-A848-F397F09A6F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7028" name="Rectangle 2">
            <a:extLst>
              <a:ext uri="{FF2B5EF4-FFF2-40B4-BE49-F238E27FC236}">
                <a16:creationId xmlns:a16="http://schemas.microsoft.com/office/drawing/2014/main" id="{459DEE28-B988-FC30-D029-A3676E71C0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15">
            <a:extLst>
              <a:ext uri="{FF2B5EF4-FFF2-40B4-BE49-F238E27FC236}">
                <a16:creationId xmlns:a16="http://schemas.microsoft.com/office/drawing/2014/main" id="{2673D845-DFE5-CB88-3388-3E6D6CF69D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44C53F-1C7F-4BD8-90D5-4C755045629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113</a:t>
            </a:fld>
            <a:endParaRPr lang="ja-JP" altLang="ja-JP"/>
          </a:p>
        </p:txBody>
      </p:sp>
      <p:sp>
        <p:nvSpPr>
          <p:cNvPr id="259075" name="Rectangle 1">
            <a:extLst>
              <a:ext uri="{FF2B5EF4-FFF2-40B4-BE49-F238E27FC236}">
                <a16:creationId xmlns:a16="http://schemas.microsoft.com/office/drawing/2014/main" id="{4BC083CA-0659-7E0F-8ED3-650C1FBAB28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9076" name="Rectangle 2">
            <a:extLst>
              <a:ext uri="{FF2B5EF4-FFF2-40B4-BE49-F238E27FC236}">
                <a16:creationId xmlns:a16="http://schemas.microsoft.com/office/drawing/2014/main" id="{0A4785A1-7F37-4FA0-C0C0-576B8FBFC9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15">
            <a:extLst>
              <a:ext uri="{FF2B5EF4-FFF2-40B4-BE49-F238E27FC236}">
                <a16:creationId xmlns:a16="http://schemas.microsoft.com/office/drawing/2014/main" id="{49581E8F-D66C-F904-6B88-AABB011FB9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81CB53B-A390-4D7E-88A9-354FF082907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114</a:t>
            </a:fld>
            <a:endParaRPr lang="ja-JP" altLang="ja-JP"/>
          </a:p>
        </p:txBody>
      </p:sp>
      <p:sp>
        <p:nvSpPr>
          <p:cNvPr id="261123" name="Rectangle 1">
            <a:extLst>
              <a:ext uri="{FF2B5EF4-FFF2-40B4-BE49-F238E27FC236}">
                <a16:creationId xmlns:a16="http://schemas.microsoft.com/office/drawing/2014/main" id="{4B5F41F6-F5DF-B708-4469-984CEFCFDC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1124" name="Rectangle 2">
            <a:extLst>
              <a:ext uri="{FF2B5EF4-FFF2-40B4-BE49-F238E27FC236}">
                <a16:creationId xmlns:a16="http://schemas.microsoft.com/office/drawing/2014/main" id="{0C9BCC9D-E713-1885-EAEA-82915D942E2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15">
            <a:extLst>
              <a:ext uri="{FF2B5EF4-FFF2-40B4-BE49-F238E27FC236}">
                <a16:creationId xmlns:a16="http://schemas.microsoft.com/office/drawing/2014/main" id="{F1F38A89-F90D-E4D9-C68F-0794D470E9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D572E0-B053-473E-8FEE-816B026F26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115</a:t>
            </a:fld>
            <a:endParaRPr lang="ja-JP" altLang="ja-JP"/>
          </a:p>
        </p:txBody>
      </p:sp>
      <p:sp>
        <p:nvSpPr>
          <p:cNvPr id="263171" name="Rectangle 1">
            <a:extLst>
              <a:ext uri="{FF2B5EF4-FFF2-40B4-BE49-F238E27FC236}">
                <a16:creationId xmlns:a16="http://schemas.microsoft.com/office/drawing/2014/main" id="{F3610988-706D-B2A3-091C-96C4E33E43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3172" name="Rectangle 2">
            <a:extLst>
              <a:ext uri="{FF2B5EF4-FFF2-40B4-BE49-F238E27FC236}">
                <a16:creationId xmlns:a16="http://schemas.microsoft.com/office/drawing/2014/main" id="{7045434A-B1B1-7E7E-4EF0-C9F446A02C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15">
            <a:extLst>
              <a:ext uri="{FF2B5EF4-FFF2-40B4-BE49-F238E27FC236}">
                <a16:creationId xmlns:a16="http://schemas.microsoft.com/office/drawing/2014/main" id="{50727045-C727-7F51-7860-8436928EC35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359C4F7-19EB-4ACA-8267-B2A064AFC55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116</a:t>
            </a:fld>
            <a:endParaRPr lang="ja-JP" altLang="ja-JP"/>
          </a:p>
        </p:txBody>
      </p:sp>
      <p:sp>
        <p:nvSpPr>
          <p:cNvPr id="265219" name="Rectangle 1">
            <a:extLst>
              <a:ext uri="{FF2B5EF4-FFF2-40B4-BE49-F238E27FC236}">
                <a16:creationId xmlns:a16="http://schemas.microsoft.com/office/drawing/2014/main" id="{25765DF3-181C-D7C8-C8B0-E9E4A737652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5220" name="Rectangle 2">
            <a:extLst>
              <a:ext uri="{FF2B5EF4-FFF2-40B4-BE49-F238E27FC236}">
                <a16:creationId xmlns:a16="http://schemas.microsoft.com/office/drawing/2014/main" id="{3C1B91B4-7AAD-B1CA-4E73-0A8B4ABE93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15">
            <a:extLst>
              <a:ext uri="{FF2B5EF4-FFF2-40B4-BE49-F238E27FC236}">
                <a16:creationId xmlns:a16="http://schemas.microsoft.com/office/drawing/2014/main" id="{643F0B97-3345-6A88-2BA6-1509A51B3C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386A52-9C5E-46D4-A188-1BC4EBA6C8B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117</a:t>
            </a:fld>
            <a:endParaRPr lang="ja-JP" altLang="ja-JP"/>
          </a:p>
        </p:txBody>
      </p:sp>
      <p:sp>
        <p:nvSpPr>
          <p:cNvPr id="267267" name="Rectangle 1">
            <a:extLst>
              <a:ext uri="{FF2B5EF4-FFF2-40B4-BE49-F238E27FC236}">
                <a16:creationId xmlns:a16="http://schemas.microsoft.com/office/drawing/2014/main" id="{122789F8-5E87-ACE2-C979-3C45919962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7268" name="Rectangle 2">
            <a:extLst>
              <a:ext uri="{FF2B5EF4-FFF2-40B4-BE49-F238E27FC236}">
                <a16:creationId xmlns:a16="http://schemas.microsoft.com/office/drawing/2014/main" id="{C8B4C55A-47BE-6227-A42D-1EC79C4DD5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15">
            <a:extLst>
              <a:ext uri="{FF2B5EF4-FFF2-40B4-BE49-F238E27FC236}">
                <a16:creationId xmlns:a16="http://schemas.microsoft.com/office/drawing/2014/main" id="{945A4452-4999-ECCD-E01D-DB7DB15C39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CE22C87-6CE0-499A-A0AB-6C48C90CDD1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118</a:t>
            </a:fld>
            <a:endParaRPr lang="ja-JP" altLang="ja-JP"/>
          </a:p>
        </p:txBody>
      </p:sp>
      <p:sp>
        <p:nvSpPr>
          <p:cNvPr id="269315" name="Rectangle 1">
            <a:extLst>
              <a:ext uri="{FF2B5EF4-FFF2-40B4-BE49-F238E27FC236}">
                <a16:creationId xmlns:a16="http://schemas.microsoft.com/office/drawing/2014/main" id="{8BF26626-3401-D23A-0836-811AAED0A79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9316" name="Rectangle 2">
            <a:extLst>
              <a:ext uri="{FF2B5EF4-FFF2-40B4-BE49-F238E27FC236}">
                <a16:creationId xmlns:a16="http://schemas.microsoft.com/office/drawing/2014/main" id="{683A822D-9F25-B885-CEF7-3B69A55B3C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15">
            <a:extLst>
              <a:ext uri="{FF2B5EF4-FFF2-40B4-BE49-F238E27FC236}">
                <a16:creationId xmlns:a16="http://schemas.microsoft.com/office/drawing/2014/main" id="{CC1954F4-3DAA-77EE-8370-D1339FF657A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A797283-67B2-4847-8A85-5D758B86F28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119</a:t>
            </a:fld>
            <a:endParaRPr lang="ja-JP" altLang="ja-JP"/>
          </a:p>
        </p:txBody>
      </p:sp>
      <p:sp>
        <p:nvSpPr>
          <p:cNvPr id="271363" name="Rectangle 1">
            <a:extLst>
              <a:ext uri="{FF2B5EF4-FFF2-40B4-BE49-F238E27FC236}">
                <a16:creationId xmlns:a16="http://schemas.microsoft.com/office/drawing/2014/main" id="{2CB45D31-9D1F-772F-1C72-EF30026DE96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1364" name="Rectangle 2">
            <a:extLst>
              <a:ext uri="{FF2B5EF4-FFF2-40B4-BE49-F238E27FC236}">
                <a16:creationId xmlns:a16="http://schemas.microsoft.com/office/drawing/2014/main" id="{A0F4A7B7-782A-E9EC-2B71-8AEB75DA8A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15">
            <a:extLst>
              <a:ext uri="{FF2B5EF4-FFF2-40B4-BE49-F238E27FC236}">
                <a16:creationId xmlns:a16="http://schemas.microsoft.com/office/drawing/2014/main" id="{49B599E7-E283-29B1-D884-9F4C30EE6E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D877D09-CD9F-4745-AA3E-D54F758434A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</a:t>
            </a:fld>
            <a:endParaRPr lang="ja-JP" altLang="ja-JP"/>
          </a:p>
        </p:txBody>
      </p:sp>
      <p:sp>
        <p:nvSpPr>
          <p:cNvPr id="52227" name="Rectangle 1">
            <a:extLst>
              <a:ext uri="{FF2B5EF4-FFF2-40B4-BE49-F238E27FC236}">
                <a16:creationId xmlns:a16="http://schemas.microsoft.com/office/drawing/2014/main" id="{B67D099A-5C32-0807-8E65-27987FE2C7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228" name="Rectangle 2">
            <a:extLst>
              <a:ext uri="{FF2B5EF4-FFF2-40B4-BE49-F238E27FC236}">
                <a16:creationId xmlns:a16="http://schemas.microsoft.com/office/drawing/2014/main" id="{6465BBB6-6A50-E0DA-ED6D-7AD88CC3E4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15">
            <a:extLst>
              <a:ext uri="{FF2B5EF4-FFF2-40B4-BE49-F238E27FC236}">
                <a16:creationId xmlns:a16="http://schemas.microsoft.com/office/drawing/2014/main" id="{2D992FF1-B068-01E8-5D95-98AFEDB093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5265BD-4B05-48B2-8F35-5E25363EF4A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120</a:t>
            </a:fld>
            <a:endParaRPr lang="ja-JP" altLang="ja-JP"/>
          </a:p>
        </p:txBody>
      </p:sp>
      <p:sp>
        <p:nvSpPr>
          <p:cNvPr id="273411" name="Rectangle 1">
            <a:extLst>
              <a:ext uri="{FF2B5EF4-FFF2-40B4-BE49-F238E27FC236}">
                <a16:creationId xmlns:a16="http://schemas.microsoft.com/office/drawing/2014/main" id="{B17912FB-3DDB-55BA-7F99-F739C4C154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3412" name="Rectangle 2">
            <a:extLst>
              <a:ext uri="{FF2B5EF4-FFF2-40B4-BE49-F238E27FC236}">
                <a16:creationId xmlns:a16="http://schemas.microsoft.com/office/drawing/2014/main" id="{270ECB63-F01B-AF76-F875-5CB2785C1A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15">
            <a:extLst>
              <a:ext uri="{FF2B5EF4-FFF2-40B4-BE49-F238E27FC236}">
                <a16:creationId xmlns:a16="http://schemas.microsoft.com/office/drawing/2014/main" id="{B302C9E2-6C57-D543-CCC3-96EE28EE65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C938746-0403-48CD-8607-8AAC42277C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121</a:t>
            </a:fld>
            <a:endParaRPr lang="ja-JP" altLang="ja-JP"/>
          </a:p>
        </p:txBody>
      </p:sp>
      <p:sp>
        <p:nvSpPr>
          <p:cNvPr id="275459" name="Rectangle 1">
            <a:extLst>
              <a:ext uri="{FF2B5EF4-FFF2-40B4-BE49-F238E27FC236}">
                <a16:creationId xmlns:a16="http://schemas.microsoft.com/office/drawing/2014/main" id="{06CD114D-4A7D-40B6-2792-2F1B551B82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5460" name="Rectangle 2">
            <a:extLst>
              <a:ext uri="{FF2B5EF4-FFF2-40B4-BE49-F238E27FC236}">
                <a16:creationId xmlns:a16="http://schemas.microsoft.com/office/drawing/2014/main" id="{96AFDD63-2683-D805-FA39-CBFF5CA530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15">
            <a:extLst>
              <a:ext uri="{FF2B5EF4-FFF2-40B4-BE49-F238E27FC236}">
                <a16:creationId xmlns:a16="http://schemas.microsoft.com/office/drawing/2014/main" id="{4AAED8ED-0954-A8A9-B719-32EB63273F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AB8F805-6F8F-4001-A591-03D1417C2D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122</a:t>
            </a:fld>
            <a:endParaRPr lang="ja-JP" altLang="ja-JP"/>
          </a:p>
        </p:txBody>
      </p:sp>
      <p:sp>
        <p:nvSpPr>
          <p:cNvPr id="277507" name="Rectangle 1">
            <a:extLst>
              <a:ext uri="{FF2B5EF4-FFF2-40B4-BE49-F238E27FC236}">
                <a16:creationId xmlns:a16="http://schemas.microsoft.com/office/drawing/2014/main" id="{1578568F-71FE-31E4-1901-E197037B9C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7508" name="Rectangle 2">
            <a:extLst>
              <a:ext uri="{FF2B5EF4-FFF2-40B4-BE49-F238E27FC236}">
                <a16:creationId xmlns:a16="http://schemas.microsoft.com/office/drawing/2014/main" id="{908F1884-C28E-2110-144A-995954BBE81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15">
            <a:extLst>
              <a:ext uri="{FF2B5EF4-FFF2-40B4-BE49-F238E27FC236}">
                <a16:creationId xmlns:a16="http://schemas.microsoft.com/office/drawing/2014/main" id="{19D5C309-F15B-79DA-4070-F805162536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92915A-8F13-4A46-A9DF-13B60DEC7C1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123</a:t>
            </a:fld>
            <a:endParaRPr lang="ja-JP" altLang="ja-JP"/>
          </a:p>
        </p:txBody>
      </p:sp>
      <p:sp>
        <p:nvSpPr>
          <p:cNvPr id="279555" name="Rectangle 1">
            <a:extLst>
              <a:ext uri="{FF2B5EF4-FFF2-40B4-BE49-F238E27FC236}">
                <a16:creationId xmlns:a16="http://schemas.microsoft.com/office/drawing/2014/main" id="{56958A1A-5E97-ADA2-B3FB-61B0A70B74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9556" name="Rectangle 2">
            <a:extLst>
              <a:ext uri="{FF2B5EF4-FFF2-40B4-BE49-F238E27FC236}">
                <a16:creationId xmlns:a16="http://schemas.microsoft.com/office/drawing/2014/main" id="{FBC49DE3-7D13-B694-F5FC-1D6B3743831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15">
            <a:extLst>
              <a:ext uri="{FF2B5EF4-FFF2-40B4-BE49-F238E27FC236}">
                <a16:creationId xmlns:a16="http://schemas.microsoft.com/office/drawing/2014/main" id="{CFBCC3F9-1CD2-020A-7EDD-15657126A9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73CDC3-6285-4A80-904D-E160312F38D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124</a:t>
            </a:fld>
            <a:endParaRPr lang="ja-JP" altLang="ja-JP"/>
          </a:p>
        </p:txBody>
      </p:sp>
      <p:sp>
        <p:nvSpPr>
          <p:cNvPr id="281603" name="Rectangle 1">
            <a:extLst>
              <a:ext uri="{FF2B5EF4-FFF2-40B4-BE49-F238E27FC236}">
                <a16:creationId xmlns:a16="http://schemas.microsoft.com/office/drawing/2014/main" id="{C553ACAF-731F-D2B1-CF9D-6D30AEC915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1604" name="Rectangle 2">
            <a:extLst>
              <a:ext uri="{FF2B5EF4-FFF2-40B4-BE49-F238E27FC236}">
                <a16:creationId xmlns:a16="http://schemas.microsoft.com/office/drawing/2014/main" id="{43888137-DC13-58F6-1CDC-E86B59EB59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15">
            <a:extLst>
              <a:ext uri="{FF2B5EF4-FFF2-40B4-BE49-F238E27FC236}">
                <a16:creationId xmlns:a16="http://schemas.microsoft.com/office/drawing/2014/main" id="{B2201C07-B561-603E-0A65-67B6DFD69E9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B3CE52-7801-4FF9-B12A-B12955739A9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125</a:t>
            </a:fld>
            <a:endParaRPr lang="ja-JP" altLang="ja-JP"/>
          </a:p>
        </p:txBody>
      </p:sp>
      <p:sp>
        <p:nvSpPr>
          <p:cNvPr id="283651" name="Rectangle 1">
            <a:extLst>
              <a:ext uri="{FF2B5EF4-FFF2-40B4-BE49-F238E27FC236}">
                <a16:creationId xmlns:a16="http://schemas.microsoft.com/office/drawing/2014/main" id="{C0F21139-5493-AE29-ABD6-221DD85532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3652" name="Rectangle 2">
            <a:extLst>
              <a:ext uri="{FF2B5EF4-FFF2-40B4-BE49-F238E27FC236}">
                <a16:creationId xmlns:a16="http://schemas.microsoft.com/office/drawing/2014/main" id="{933DCA49-C9C6-14FE-3DB4-342258F3D46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15">
            <a:extLst>
              <a:ext uri="{FF2B5EF4-FFF2-40B4-BE49-F238E27FC236}">
                <a16:creationId xmlns:a16="http://schemas.microsoft.com/office/drawing/2014/main" id="{126A4451-D254-49B8-E0DB-297813E615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D303D4-DA27-4715-93A8-127AF417A05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126</a:t>
            </a:fld>
            <a:endParaRPr lang="ja-JP" altLang="ja-JP"/>
          </a:p>
        </p:txBody>
      </p:sp>
      <p:sp>
        <p:nvSpPr>
          <p:cNvPr id="285699" name="Rectangle 1">
            <a:extLst>
              <a:ext uri="{FF2B5EF4-FFF2-40B4-BE49-F238E27FC236}">
                <a16:creationId xmlns:a16="http://schemas.microsoft.com/office/drawing/2014/main" id="{6883A52A-2381-733E-7260-E388C3A345B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5700" name="Rectangle 2">
            <a:extLst>
              <a:ext uri="{FF2B5EF4-FFF2-40B4-BE49-F238E27FC236}">
                <a16:creationId xmlns:a16="http://schemas.microsoft.com/office/drawing/2014/main" id="{58D5A8F9-6561-A213-3417-7844485813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15">
            <a:extLst>
              <a:ext uri="{FF2B5EF4-FFF2-40B4-BE49-F238E27FC236}">
                <a16:creationId xmlns:a16="http://schemas.microsoft.com/office/drawing/2014/main" id="{7957934C-670C-5375-2E86-55408A42BB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0E04CB-822D-4C8D-B2FB-10BBD468E8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127</a:t>
            </a:fld>
            <a:endParaRPr lang="ja-JP" altLang="ja-JP"/>
          </a:p>
        </p:txBody>
      </p:sp>
      <p:sp>
        <p:nvSpPr>
          <p:cNvPr id="287747" name="Rectangle 1">
            <a:extLst>
              <a:ext uri="{FF2B5EF4-FFF2-40B4-BE49-F238E27FC236}">
                <a16:creationId xmlns:a16="http://schemas.microsoft.com/office/drawing/2014/main" id="{C8DE46E5-C24B-F774-0B01-0F6D509C7D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7748" name="Rectangle 2">
            <a:extLst>
              <a:ext uri="{FF2B5EF4-FFF2-40B4-BE49-F238E27FC236}">
                <a16:creationId xmlns:a16="http://schemas.microsoft.com/office/drawing/2014/main" id="{35FAA310-1A82-1A9A-6196-A7446264727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15">
            <a:extLst>
              <a:ext uri="{FF2B5EF4-FFF2-40B4-BE49-F238E27FC236}">
                <a16:creationId xmlns:a16="http://schemas.microsoft.com/office/drawing/2014/main" id="{A431D1FE-DC72-0CBF-09A1-187EFC1086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8FF55A-7CF5-4FF9-92CC-56BD96BDEA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128</a:t>
            </a:fld>
            <a:endParaRPr lang="ja-JP" altLang="ja-JP"/>
          </a:p>
        </p:txBody>
      </p:sp>
      <p:sp>
        <p:nvSpPr>
          <p:cNvPr id="289795" name="Rectangle 1">
            <a:extLst>
              <a:ext uri="{FF2B5EF4-FFF2-40B4-BE49-F238E27FC236}">
                <a16:creationId xmlns:a16="http://schemas.microsoft.com/office/drawing/2014/main" id="{AE4F325F-EE72-8387-B3D6-77A77FD73C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9796" name="Rectangle 2">
            <a:extLst>
              <a:ext uri="{FF2B5EF4-FFF2-40B4-BE49-F238E27FC236}">
                <a16:creationId xmlns:a16="http://schemas.microsoft.com/office/drawing/2014/main" id="{DBC6AC66-A1B7-640A-45F7-C64780DDA05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15">
            <a:extLst>
              <a:ext uri="{FF2B5EF4-FFF2-40B4-BE49-F238E27FC236}">
                <a16:creationId xmlns:a16="http://schemas.microsoft.com/office/drawing/2014/main" id="{0E349116-14C3-B33E-6C20-8F734EA3C0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AAD534-4AA7-46C9-8FD0-A4AAE0DE584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129</a:t>
            </a:fld>
            <a:endParaRPr lang="ja-JP" altLang="ja-JP"/>
          </a:p>
        </p:txBody>
      </p:sp>
      <p:sp>
        <p:nvSpPr>
          <p:cNvPr id="291843" name="Rectangle 1">
            <a:extLst>
              <a:ext uri="{FF2B5EF4-FFF2-40B4-BE49-F238E27FC236}">
                <a16:creationId xmlns:a16="http://schemas.microsoft.com/office/drawing/2014/main" id="{FCB57FEF-E14D-6A7D-5E54-59F69B2F02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1844" name="Rectangle 2">
            <a:extLst>
              <a:ext uri="{FF2B5EF4-FFF2-40B4-BE49-F238E27FC236}">
                <a16:creationId xmlns:a16="http://schemas.microsoft.com/office/drawing/2014/main" id="{6DDC9DE9-A8AB-C739-A8E2-B6D98CFABA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15">
            <a:extLst>
              <a:ext uri="{FF2B5EF4-FFF2-40B4-BE49-F238E27FC236}">
                <a16:creationId xmlns:a16="http://schemas.microsoft.com/office/drawing/2014/main" id="{EB3B93DD-5825-147C-7966-EB06206BE7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CD21478-7AA0-49F4-AADC-7C9FCF13550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</a:t>
            </a:fld>
            <a:endParaRPr lang="ja-JP" altLang="ja-JP"/>
          </a:p>
        </p:txBody>
      </p:sp>
      <p:sp>
        <p:nvSpPr>
          <p:cNvPr id="54275" name="Rectangle 1">
            <a:extLst>
              <a:ext uri="{FF2B5EF4-FFF2-40B4-BE49-F238E27FC236}">
                <a16:creationId xmlns:a16="http://schemas.microsoft.com/office/drawing/2014/main" id="{9227A468-400A-EABC-7954-398A31896C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276" name="Rectangle 2">
            <a:extLst>
              <a:ext uri="{FF2B5EF4-FFF2-40B4-BE49-F238E27FC236}">
                <a16:creationId xmlns:a16="http://schemas.microsoft.com/office/drawing/2014/main" id="{8D0F9F4F-6387-F13C-C119-830C3B64EE4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15">
            <a:extLst>
              <a:ext uri="{FF2B5EF4-FFF2-40B4-BE49-F238E27FC236}">
                <a16:creationId xmlns:a16="http://schemas.microsoft.com/office/drawing/2014/main" id="{BBC964DB-8FE4-066D-9044-9C414E990E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2BE8A38-6DE7-4320-86D7-BCDB37D94F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130</a:t>
            </a:fld>
            <a:endParaRPr lang="ja-JP" altLang="ja-JP"/>
          </a:p>
        </p:txBody>
      </p:sp>
      <p:sp>
        <p:nvSpPr>
          <p:cNvPr id="293891" name="Rectangle 1">
            <a:extLst>
              <a:ext uri="{FF2B5EF4-FFF2-40B4-BE49-F238E27FC236}">
                <a16:creationId xmlns:a16="http://schemas.microsoft.com/office/drawing/2014/main" id="{52833B3C-834E-6D7C-C8F0-3A31F48F87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3892" name="Rectangle 2">
            <a:extLst>
              <a:ext uri="{FF2B5EF4-FFF2-40B4-BE49-F238E27FC236}">
                <a16:creationId xmlns:a16="http://schemas.microsoft.com/office/drawing/2014/main" id="{9BAF19E5-795F-A5F9-B724-6C52EA4B0E8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15">
            <a:extLst>
              <a:ext uri="{FF2B5EF4-FFF2-40B4-BE49-F238E27FC236}">
                <a16:creationId xmlns:a16="http://schemas.microsoft.com/office/drawing/2014/main" id="{B097D68B-7373-AC78-7BC9-071A137665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3E1900-8562-405B-B6CC-2FB07EE139E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131</a:t>
            </a:fld>
            <a:endParaRPr lang="ja-JP" altLang="ja-JP"/>
          </a:p>
        </p:txBody>
      </p:sp>
      <p:sp>
        <p:nvSpPr>
          <p:cNvPr id="295939" name="Rectangle 1">
            <a:extLst>
              <a:ext uri="{FF2B5EF4-FFF2-40B4-BE49-F238E27FC236}">
                <a16:creationId xmlns:a16="http://schemas.microsoft.com/office/drawing/2014/main" id="{54491AE6-7BF8-8912-B70F-6F3C71D7DD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5940" name="Rectangle 2">
            <a:extLst>
              <a:ext uri="{FF2B5EF4-FFF2-40B4-BE49-F238E27FC236}">
                <a16:creationId xmlns:a16="http://schemas.microsoft.com/office/drawing/2014/main" id="{2A14A0F5-F809-31C8-1C0D-F405818A6F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15">
            <a:extLst>
              <a:ext uri="{FF2B5EF4-FFF2-40B4-BE49-F238E27FC236}">
                <a16:creationId xmlns:a16="http://schemas.microsoft.com/office/drawing/2014/main" id="{7053294C-0017-CB34-A58E-DA237C1C5D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AA2B48C-D2F1-44B5-A111-1A9218EC50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132</a:t>
            </a:fld>
            <a:endParaRPr lang="ja-JP" altLang="ja-JP"/>
          </a:p>
        </p:txBody>
      </p:sp>
      <p:sp>
        <p:nvSpPr>
          <p:cNvPr id="297987" name="Rectangle 1">
            <a:extLst>
              <a:ext uri="{FF2B5EF4-FFF2-40B4-BE49-F238E27FC236}">
                <a16:creationId xmlns:a16="http://schemas.microsoft.com/office/drawing/2014/main" id="{E97AE03A-8542-BA0D-83C3-BAB97234AE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7988" name="Rectangle 2">
            <a:extLst>
              <a:ext uri="{FF2B5EF4-FFF2-40B4-BE49-F238E27FC236}">
                <a16:creationId xmlns:a16="http://schemas.microsoft.com/office/drawing/2014/main" id="{97C9BBE4-AB58-9D46-D77A-C94F5C088D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15">
            <a:extLst>
              <a:ext uri="{FF2B5EF4-FFF2-40B4-BE49-F238E27FC236}">
                <a16:creationId xmlns:a16="http://schemas.microsoft.com/office/drawing/2014/main" id="{0AC7C3CE-449D-4E65-E28F-D831E034F3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6581687-F26E-493F-83BB-4150033984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133</a:t>
            </a:fld>
            <a:endParaRPr lang="ja-JP" altLang="ja-JP"/>
          </a:p>
        </p:txBody>
      </p:sp>
      <p:sp>
        <p:nvSpPr>
          <p:cNvPr id="300035" name="Rectangle 1">
            <a:extLst>
              <a:ext uri="{FF2B5EF4-FFF2-40B4-BE49-F238E27FC236}">
                <a16:creationId xmlns:a16="http://schemas.microsoft.com/office/drawing/2014/main" id="{A10212FF-12D0-F5AD-BFC4-8989570965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0036" name="Rectangle 2">
            <a:extLst>
              <a:ext uri="{FF2B5EF4-FFF2-40B4-BE49-F238E27FC236}">
                <a16:creationId xmlns:a16="http://schemas.microsoft.com/office/drawing/2014/main" id="{D058CF9F-B7BB-B677-D040-3A32DC9082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15">
            <a:extLst>
              <a:ext uri="{FF2B5EF4-FFF2-40B4-BE49-F238E27FC236}">
                <a16:creationId xmlns:a16="http://schemas.microsoft.com/office/drawing/2014/main" id="{925B09EA-9C00-B20A-A621-F500992C0B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3F081FA-86C5-4332-AD72-44886B707A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134</a:t>
            </a:fld>
            <a:endParaRPr lang="ja-JP" altLang="ja-JP"/>
          </a:p>
        </p:txBody>
      </p:sp>
      <p:sp>
        <p:nvSpPr>
          <p:cNvPr id="302083" name="Rectangle 1">
            <a:extLst>
              <a:ext uri="{FF2B5EF4-FFF2-40B4-BE49-F238E27FC236}">
                <a16:creationId xmlns:a16="http://schemas.microsoft.com/office/drawing/2014/main" id="{DB870161-F93C-FFB8-A5CE-4BE40008A4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2084" name="Rectangle 2">
            <a:extLst>
              <a:ext uri="{FF2B5EF4-FFF2-40B4-BE49-F238E27FC236}">
                <a16:creationId xmlns:a16="http://schemas.microsoft.com/office/drawing/2014/main" id="{8510EABD-C8D3-4133-CE15-6E63084E09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15">
            <a:extLst>
              <a:ext uri="{FF2B5EF4-FFF2-40B4-BE49-F238E27FC236}">
                <a16:creationId xmlns:a16="http://schemas.microsoft.com/office/drawing/2014/main" id="{A25536EF-5745-C741-1E37-B82A7216FB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C53BD2-1343-4EFB-A9AE-965498E0DDC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135</a:t>
            </a:fld>
            <a:endParaRPr lang="ja-JP" altLang="ja-JP"/>
          </a:p>
        </p:txBody>
      </p:sp>
      <p:sp>
        <p:nvSpPr>
          <p:cNvPr id="304131" name="Rectangle 1">
            <a:extLst>
              <a:ext uri="{FF2B5EF4-FFF2-40B4-BE49-F238E27FC236}">
                <a16:creationId xmlns:a16="http://schemas.microsoft.com/office/drawing/2014/main" id="{78618F42-96F6-D855-9169-C2013112D5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4132" name="Rectangle 2">
            <a:extLst>
              <a:ext uri="{FF2B5EF4-FFF2-40B4-BE49-F238E27FC236}">
                <a16:creationId xmlns:a16="http://schemas.microsoft.com/office/drawing/2014/main" id="{8AF76EC4-FDE4-C486-9F84-683B9F0108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15">
            <a:extLst>
              <a:ext uri="{FF2B5EF4-FFF2-40B4-BE49-F238E27FC236}">
                <a16:creationId xmlns:a16="http://schemas.microsoft.com/office/drawing/2014/main" id="{E1AB2B53-5806-BD0A-0751-567513D14D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95D0F7-C9BC-458A-889C-F411B8978E9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136</a:t>
            </a:fld>
            <a:endParaRPr lang="ja-JP" altLang="ja-JP"/>
          </a:p>
        </p:txBody>
      </p:sp>
      <p:sp>
        <p:nvSpPr>
          <p:cNvPr id="306179" name="Rectangle 1">
            <a:extLst>
              <a:ext uri="{FF2B5EF4-FFF2-40B4-BE49-F238E27FC236}">
                <a16:creationId xmlns:a16="http://schemas.microsoft.com/office/drawing/2014/main" id="{AE139D22-8C16-4674-96C5-91A4B7127F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6180" name="Rectangle 2">
            <a:extLst>
              <a:ext uri="{FF2B5EF4-FFF2-40B4-BE49-F238E27FC236}">
                <a16:creationId xmlns:a16="http://schemas.microsoft.com/office/drawing/2014/main" id="{8FC22C4D-1265-9380-1CD4-4A6ACD2149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15">
            <a:extLst>
              <a:ext uri="{FF2B5EF4-FFF2-40B4-BE49-F238E27FC236}">
                <a16:creationId xmlns:a16="http://schemas.microsoft.com/office/drawing/2014/main" id="{D4D5E322-D0C8-698D-D83A-AF2AEB3229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56C0025-C56B-43DD-9123-4967DB3E220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137</a:t>
            </a:fld>
            <a:endParaRPr lang="ja-JP" altLang="ja-JP"/>
          </a:p>
        </p:txBody>
      </p:sp>
      <p:sp>
        <p:nvSpPr>
          <p:cNvPr id="308227" name="Rectangle 1">
            <a:extLst>
              <a:ext uri="{FF2B5EF4-FFF2-40B4-BE49-F238E27FC236}">
                <a16:creationId xmlns:a16="http://schemas.microsoft.com/office/drawing/2014/main" id="{28CE25F4-3556-9597-F36B-E08ACB71A0C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8228" name="Rectangle 2">
            <a:extLst>
              <a:ext uri="{FF2B5EF4-FFF2-40B4-BE49-F238E27FC236}">
                <a16:creationId xmlns:a16="http://schemas.microsoft.com/office/drawing/2014/main" id="{3FAB8608-E754-90A8-3B47-E3F095AB4F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15">
            <a:extLst>
              <a:ext uri="{FF2B5EF4-FFF2-40B4-BE49-F238E27FC236}">
                <a16:creationId xmlns:a16="http://schemas.microsoft.com/office/drawing/2014/main" id="{2CF0C7AB-D264-FD56-665F-38A8C2B500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C50D6CA-50F7-4D63-8FA8-2EF01AC4BF3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138</a:t>
            </a:fld>
            <a:endParaRPr lang="ja-JP" altLang="ja-JP"/>
          </a:p>
        </p:txBody>
      </p:sp>
      <p:sp>
        <p:nvSpPr>
          <p:cNvPr id="310275" name="Rectangle 1">
            <a:extLst>
              <a:ext uri="{FF2B5EF4-FFF2-40B4-BE49-F238E27FC236}">
                <a16:creationId xmlns:a16="http://schemas.microsoft.com/office/drawing/2014/main" id="{9D849E09-B82C-8004-C707-69756040A0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0276" name="Rectangle 2">
            <a:extLst>
              <a:ext uri="{FF2B5EF4-FFF2-40B4-BE49-F238E27FC236}">
                <a16:creationId xmlns:a16="http://schemas.microsoft.com/office/drawing/2014/main" id="{E735C05B-6387-BBF9-8501-85BD170B3D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15">
            <a:extLst>
              <a:ext uri="{FF2B5EF4-FFF2-40B4-BE49-F238E27FC236}">
                <a16:creationId xmlns:a16="http://schemas.microsoft.com/office/drawing/2014/main" id="{AA9E4203-70CB-A89C-C87D-A785E28AAAE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50BD4F-00F0-494D-882E-9152F642B6E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139</a:t>
            </a:fld>
            <a:endParaRPr lang="ja-JP" altLang="ja-JP"/>
          </a:p>
        </p:txBody>
      </p:sp>
      <p:sp>
        <p:nvSpPr>
          <p:cNvPr id="312323" name="Rectangle 1">
            <a:extLst>
              <a:ext uri="{FF2B5EF4-FFF2-40B4-BE49-F238E27FC236}">
                <a16:creationId xmlns:a16="http://schemas.microsoft.com/office/drawing/2014/main" id="{0E950AEE-0202-74A2-E06D-999207AC41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2324" name="Rectangle 2">
            <a:extLst>
              <a:ext uri="{FF2B5EF4-FFF2-40B4-BE49-F238E27FC236}">
                <a16:creationId xmlns:a16="http://schemas.microsoft.com/office/drawing/2014/main" id="{173032D0-0D25-88BF-8D5B-08E8AADCEA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15">
            <a:extLst>
              <a:ext uri="{FF2B5EF4-FFF2-40B4-BE49-F238E27FC236}">
                <a16:creationId xmlns:a16="http://schemas.microsoft.com/office/drawing/2014/main" id="{9EF9E41B-D8FF-6C4B-B422-8F37511F7E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EA99D9-4FD3-4A29-A63B-FB1989D929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</a:t>
            </a:fld>
            <a:endParaRPr lang="ja-JP" altLang="ja-JP"/>
          </a:p>
        </p:txBody>
      </p:sp>
      <p:sp>
        <p:nvSpPr>
          <p:cNvPr id="56323" name="Rectangle 1">
            <a:extLst>
              <a:ext uri="{FF2B5EF4-FFF2-40B4-BE49-F238E27FC236}">
                <a16:creationId xmlns:a16="http://schemas.microsoft.com/office/drawing/2014/main" id="{17C977EB-A55E-21DD-07F8-6C89AFD2104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324" name="Rectangle 2">
            <a:extLst>
              <a:ext uri="{FF2B5EF4-FFF2-40B4-BE49-F238E27FC236}">
                <a16:creationId xmlns:a16="http://schemas.microsoft.com/office/drawing/2014/main" id="{EA3B315E-5FF7-F88F-CAF8-67B9143218E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15">
            <a:extLst>
              <a:ext uri="{FF2B5EF4-FFF2-40B4-BE49-F238E27FC236}">
                <a16:creationId xmlns:a16="http://schemas.microsoft.com/office/drawing/2014/main" id="{4E44E2C2-87A1-C4E0-B623-1F79A4A5B7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05D837C-FA9F-48CF-AB88-7BA9535CFA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140</a:t>
            </a:fld>
            <a:endParaRPr lang="ja-JP" altLang="ja-JP"/>
          </a:p>
        </p:txBody>
      </p:sp>
      <p:sp>
        <p:nvSpPr>
          <p:cNvPr id="314371" name="Rectangle 1">
            <a:extLst>
              <a:ext uri="{FF2B5EF4-FFF2-40B4-BE49-F238E27FC236}">
                <a16:creationId xmlns:a16="http://schemas.microsoft.com/office/drawing/2014/main" id="{C9BCFFD6-08EA-ED24-FA37-EF1FB012BB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4372" name="Rectangle 2">
            <a:extLst>
              <a:ext uri="{FF2B5EF4-FFF2-40B4-BE49-F238E27FC236}">
                <a16:creationId xmlns:a16="http://schemas.microsoft.com/office/drawing/2014/main" id="{32F544A2-917E-6F54-3749-898BEB975E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15">
            <a:extLst>
              <a:ext uri="{FF2B5EF4-FFF2-40B4-BE49-F238E27FC236}">
                <a16:creationId xmlns:a16="http://schemas.microsoft.com/office/drawing/2014/main" id="{5C67962B-C7D8-CA75-3AF2-587634B0B5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9C0324D-64AF-4711-8013-AA77464421A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141</a:t>
            </a:fld>
            <a:endParaRPr lang="ja-JP" altLang="ja-JP"/>
          </a:p>
        </p:txBody>
      </p:sp>
      <p:sp>
        <p:nvSpPr>
          <p:cNvPr id="316419" name="Rectangle 1">
            <a:extLst>
              <a:ext uri="{FF2B5EF4-FFF2-40B4-BE49-F238E27FC236}">
                <a16:creationId xmlns:a16="http://schemas.microsoft.com/office/drawing/2014/main" id="{04551438-8E6D-E114-7CC8-4C90356B35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6420" name="Rectangle 2">
            <a:extLst>
              <a:ext uri="{FF2B5EF4-FFF2-40B4-BE49-F238E27FC236}">
                <a16:creationId xmlns:a16="http://schemas.microsoft.com/office/drawing/2014/main" id="{0CCEA289-69A8-A777-7631-4D52C4F4EC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15">
            <a:extLst>
              <a:ext uri="{FF2B5EF4-FFF2-40B4-BE49-F238E27FC236}">
                <a16:creationId xmlns:a16="http://schemas.microsoft.com/office/drawing/2014/main" id="{F4736367-AFAE-0193-31FC-2F8EEC5BE8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5CA1522-A5C9-4F76-AB61-BE51234DE54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142</a:t>
            </a:fld>
            <a:endParaRPr lang="ja-JP" altLang="ja-JP"/>
          </a:p>
        </p:txBody>
      </p:sp>
      <p:sp>
        <p:nvSpPr>
          <p:cNvPr id="318467" name="Rectangle 1">
            <a:extLst>
              <a:ext uri="{FF2B5EF4-FFF2-40B4-BE49-F238E27FC236}">
                <a16:creationId xmlns:a16="http://schemas.microsoft.com/office/drawing/2014/main" id="{5F3EA01F-60D4-9202-3725-ABE7C56E07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8468" name="Rectangle 2">
            <a:extLst>
              <a:ext uri="{FF2B5EF4-FFF2-40B4-BE49-F238E27FC236}">
                <a16:creationId xmlns:a16="http://schemas.microsoft.com/office/drawing/2014/main" id="{471A0919-799F-A27E-B965-2014F5394F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15">
            <a:extLst>
              <a:ext uri="{FF2B5EF4-FFF2-40B4-BE49-F238E27FC236}">
                <a16:creationId xmlns:a16="http://schemas.microsoft.com/office/drawing/2014/main" id="{783DF27C-9C95-264A-9859-1363BA0C71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447C7F-BD9F-44C1-B832-ECAEA20D212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143</a:t>
            </a:fld>
            <a:endParaRPr lang="ja-JP" altLang="ja-JP"/>
          </a:p>
        </p:txBody>
      </p:sp>
      <p:sp>
        <p:nvSpPr>
          <p:cNvPr id="320515" name="Rectangle 1">
            <a:extLst>
              <a:ext uri="{FF2B5EF4-FFF2-40B4-BE49-F238E27FC236}">
                <a16:creationId xmlns:a16="http://schemas.microsoft.com/office/drawing/2014/main" id="{3A83C1E2-30A6-D968-85C6-4B55917C9F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0516" name="Rectangle 2">
            <a:extLst>
              <a:ext uri="{FF2B5EF4-FFF2-40B4-BE49-F238E27FC236}">
                <a16:creationId xmlns:a16="http://schemas.microsoft.com/office/drawing/2014/main" id="{8C8A0B70-A269-B53C-7D06-56D78A8FBE4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15">
            <a:extLst>
              <a:ext uri="{FF2B5EF4-FFF2-40B4-BE49-F238E27FC236}">
                <a16:creationId xmlns:a16="http://schemas.microsoft.com/office/drawing/2014/main" id="{A9BAB7F5-53B9-413B-04DB-EB76AC2069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F44A89A-B320-4C1C-AA09-31A0371752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144</a:t>
            </a:fld>
            <a:endParaRPr lang="ja-JP" altLang="ja-JP"/>
          </a:p>
        </p:txBody>
      </p:sp>
      <p:sp>
        <p:nvSpPr>
          <p:cNvPr id="322563" name="Rectangle 1">
            <a:extLst>
              <a:ext uri="{FF2B5EF4-FFF2-40B4-BE49-F238E27FC236}">
                <a16:creationId xmlns:a16="http://schemas.microsoft.com/office/drawing/2014/main" id="{F108DA93-2F9B-686F-C4FB-6BCCCD0750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2564" name="Rectangle 2">
            <a:extLst>
              <a:ext uri="{FF2B5EF4-FFF2-40B4-BE49-F238E27FC236}">
                <a16:creationId xmlns:a16="http://schemas.microsoft.com/office/drawing/2014/main" id="{6EC340E6-5E3C-74DD-D180-A1916FE10E6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15">
            <a:extLst>
              <a:ext uri="{FF2B5EF4-FFF2-40B4-BE49-F238E27FC236}">
                <a16:creationId xmlns:a16="http://schemas.microsoft.com/office/drawing/2014/main" id="{0960B7E2-C44B-A6C8-4B27-FE9A389FB8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76533D-1D59-4CF5-A083-792814DA9D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145</a:t>
            </a:fld>
            <a:endParaRPr lang="ja-JP" altLang="ja-JP"/>
          </a:p>
        </p:txBody>
      </p:sp>
      <p:sp>
        <p:nvSpPr>
          <p:cNvPr id="324611" name="Rectangle 1">
            <a:extLst>
              <a:ext uri="{FF2B5EF4-FFF2-40B4-BE49-F238E27FC236}">
                <a16:creationId xmlns:a16="http://schemas.microsoft.com/office/drawing/2014/main" id="{5E1503C3-B323-B096-CAF5-651F7E8B75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4612" name="Rectangle 2">
            <a:extLst>
              <a:ext uri="{FF2B5EF4-FFF2-40B4-BE49-F238E27FC236}">
                <a16:creationId xmlns:a16="http://schemas.microsoft.com/office/drawing/2014/main" id="{42C96C95-E4C6-FB79-529B-A2C06A136D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15">
            <a:extLst>
              <a:ext uri="{FF2B5EF4-FFF2-40B4-BE49-F238E27FC236}">
                <a16:creationId xmlns:a16="http://schemas.microsoft.com/office/drawing/2014/main" id="{D36F7C02-F898-9F23-E200-0319918368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BA24ED9-84ED-44FA-B596-66072E33645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146</a:t>
            </a:fld>
            <a:endParaRPr lang="ja-JP" altLang="ja-JP"/>
          </a:p>
        </p:txBody>
      </p:sp>
      <p:sp>
        <p:nvSpPr>
          <p:cNvPr id="326659" name="Rectangle 1">
            <a:extLst>
              <a:ext uri="{FF2B5EF4-FFF2-40B4-BE49-F238E27FC236}">
                <a16:creationId xmlns:a16="http://schemas.microsoft.com/office/drawing/2014/main" id="{52D302AC-5EB9-728D-1484-EB6345D0CC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6660" name="Rectangle 2">
            <a:extLst>
              <a:ext uri="{FF2B5EF4-FFF2-40B4-BE49-F238E27FC236}">
                <a16:creationId xmlns:a16="http://schemas.microsoft.com/office/drawing/2014/main" id="{313C257E-BDC9-25F8-5A4A-9F2BAEBD99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15">
            <a:extLst>
              <a:ext uri="{FF2B5EF4-FFF2-40B4-BE49-F238E27FC236}">
                <a16:creationId xmlns:a16="http://schemas.microsoft.com/office/drawing/2014/main" id="{9DDD93E7-B27A-B8D6-14D0-7B22BC9240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9B03225-3AA1-4768-80BF-E9C131CF48B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147</a:t>
            </a:fld>
            <a:endParaRPr lang="ja-JP" altLang="ja-JP"/>
          </a:p>
        </p:txBody>
      </p:sp>
      <p:sp>
        <p:nvSpPr>
          <p:cNvPr id="328707" name="Rectangle 1">
            <a:extLst>
              <a:ext uri="{FF2B5EF4-FFF2-40B4-BE49-F238E27FC236}">
                <a16:creationId xmlns:a16="http://schemas.microsoft.com/office/drawing/2014/main" id="{2B8A7C1E-BA5F-5CED-D6D0-1F94B52331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8708" name="Rectangle 2">
            <a:extLst>
              <a:ext uri="{FF2B5EF4-FFF2-40B4-BE49-F238E27FC236}">
                <a16:creationId xmlns:a16="http://schemas.microsoft.com/office/drawing/2014/main" id="{BEAFBCC6-549B-EDF8-0648-B219B4D58D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15">
            <a:extLst>
              <a:ext uri="{FF2B5EF4-FFF2-40B4-BE49-F238E27FC236}">
                <a16:creationId xmlns:a16="http://schemas.microsoft.com/office/drawing/2014/main" id="{38B054DA-E7D9-9A46-93E3-5F1F45F462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1B1039C-8043-4474-ADAB-A1DA2B344A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148</a:t>
            </a:fld>
            <a:endParaRPr lang="ja-JP" altLang="ja-JP"/>
          </a:p>
        </p:txBody>
      </p:sp>
      <p:sp>
        <p:nvSpPr>
          <p:cNvPr id="330755" name="Rectangle 1">
            <a:extLst>
              <a:ext uri="{FF2B5EF4-FFF2-40B4-BE49-F238E27FC236}">
                <a16:creationId xmlns:a16="http://schemas.microsoft.com/office/drawing/2014/main" id="{D3CAC77F-E0AD-F342-90D2-CF60E3A9E4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0756" name="Rectangle 2">
            <a:extLst>
              <a:ext uri="{FF2B5EF4-FFF2-40B4-BE49-F238E27FC236}">
                <a16:creationId xmlns:a16="http://schemas.microsoft.com/office/drawing/2014/main" id="{B2034B4D-FA06-2065-5CBB-B1B95F31B5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15">
            <a:extLst>
              <a:ext uri="{FF2B5EF4-FFF2-40B4-BE49-F238E27FC236}">
                <a16:creationId xmlns:a16="http://schemas.microsoft.com/office/drawing/2014/main" id="{A55A5648-7113-6EA3-CC8B-5A1BD6D545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ECA7867-CB98-453A-BFBA-B9B9D05E92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149</a:t>
            </a:fld>
            <a:endParaRPr lang="ja-JP" altLang="ja-JP"/>
          </a:p>
        </p:txBody>
      </p:sp>
      <p:sp>
        <p:nvSpPr>
          <p:cNvPr id="332803" name="Rectangle 1">
            <a:extLst>
              <a:ext uri="{FF2B5EF4-FFF2-40B4-BE49-F238E27FC236}">
                <a16:creationId xmlns:a16="http://schemas.microsoft.com/office/drawing/2014/main" id="{A94980F0-209D-EA38-09FE-3741248D8B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2804" name="Rectangle 2">
            <a:extLst>
              <a:ext uri="{FF2B5EF4-FFF2-40B4-BE49-F238E27FC236}">
                <a16:creationId xmlns:a16="http://schemas.microsoft.com/office/drawing/2014/main" id="{C28B06C7-AF71-5CAB-B106-21BCE0F1300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5">
            <a:extLst>
              <a:ext uri="{FF2B5EF4-FFF2-40B4-BE49-F238E27FC236}">
                <a16:creationId xmlns:a16="http://schemas.microsoft.com/office/drawing/2014/main" id="{3AD7DE98-1D7A-C3C6-B232-494AA75AFB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C5B8A11-CE60-4637-B335-E59487C8EF1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</a:t>
            </a:fld>
            <a:endParaRPr lang="ja-JP" altLang="ja-JP"/>
          </a:p>
        </p:txBody>
      </p:sp>
      <p:sp>
        <p:nvSpPr>
          <p:cNvPr id="58371" name="Rectangle 1">
            <a:extLst>
              <a:ext uri="{FF2B5EF4-FFF2-40B4-BE49-F238E27FC236}">
                <a16:creationId xmlns:a16="http://schemas.microsoft.com/office/drawing/2014/main" id="{C7F4DD0E-DCC1-3B23-8DFF-4DB31FEAD0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372" name="Rectangle 2">
            <a:extLst>
              <a:ext uri="{FF2B5EF4-FFF2-40B4-BE49-F238E27FC236}">
                <a16:creationId xmlns:a16="http://schemas.microsoft.com/office/drawing/2014/main" id="{5D9B130B-E682-A079-0F9A-050B8DCE11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15">
            <a:extLst>
              <a:ext uri="{FF2B5EF4-FFF2-40B4-BE49-F238E27FC236}">
                <a16:creationId xmlns:a16="http://schemas.microsoft.com/office/drawing/2014/main" id="{33AEB7BB-1976-D70B-0F57-736838551F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F0DD259-E451-4106-A6E9-1559A53A217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150</a:t>
            </a:fld>
            <a:endParaRPr lang="ja-JP" altLang="ja-JP"/>
          </a:p>
        </p:txBody>
      </p:sp>
      <p:sp>
        <p:nvSpPr>
          <p:cNvPr id="334851" name="Rectangle 1">
            <a:extLst>
              <a:ext uri="{FF2B5EF4-FFF2-40B4-BE49-F238E27FC236}">
                <a16:creationId xmlns:a16="http://schemas.microsoft.com/office/drawing/2014/main" id="{B7E03537-8D5F-7099-9812-2C33BF875B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4852" name="Rectangle 2">
            <a:extLst>
              <a:ext uri="{FF2B5EF4-FFF2-40B4-BE49-F238E27FC236}">
                <a16:creationId xmlns:a16="http://schemas.microsoft.com/office/drawing/2014/main" id="{AE8FFAE0-0808-1EE9-62B8-AF12A4C43C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15">
            <a:extLst>
              <a:ext uri="{FF2B5EF4-FFF2-40B4-BE49-F238E27FC236}">
                <a16:creationId xmlns:a16="http://schemas.microsoft.com/office/drawing/2014/main" id="{07C85E5C-2564-8365-7C37-CF0BEFE9F81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32FCFA0-97D8-41F8-A9CE-1C1D12271AC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151</a:t>
            </a:fld>
            <a:endParaRPr lang="ja-JP" altLang="ja-JP"/>
          </a:p>
        </p:txBody>
      </p:sp>
      <p:sp>
        <p:nvSpPr>
          <p:cNvPr id="336899" name="Rectangle 1">
            <a:extLst>
              <a:ext uri="{FF2B5EF4-FFF2-40B4-BE49-F238E27FC236}">
                <a16:creationId xmlns:a16="http://schemas.microsoft.com/office/drawing/2014/main" id="{8588B334-A661-D7F4-BEBA-7AC37DB979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6900" name="Rectangle 2">
            <a:extLst>
              <a:ext uri="{FF2B5EF4-FFF2-40B4-BE49-F238E27FC236}">
                <a16:creationId xmlns:a16="http://schemas.microsoft.com/office/drawing/2014/main" id="{96DEAF82-F0D6-10EF-E873-732F43A905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15">
            <a:extLst>
              <a:ext uri="{FF2B5EF4-FFF2-40B4-BE49-F238E27FC236}">
                <a16:creationId xmlns:a16="http://schemas.microsoft.com/office/drawing/2014/main" id="{95A67A4C-4015-69E5-3092-0AB75C9BC71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EDC6E27-5B24-433A-8E37-36E5258D3F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152</a:t>
            </a:fld>
            <a:endParaRPr lang="ja-JP" altLang="ja-JP"/>
          </a:p>
        </p:txBody>
      </p:sp>
      <p:sp>
        <p:nvSpPr>
          <p:cNvPr id="338947" name="Rectangle 1">
            <a:extLst>
              <a:ext uri="{FF2B5EF4-FFF2-40B4-BE49-F238E27FC236}">
                <a16:creationId xmlns:a16="http://schemas.microsoft.com/office/drawing/2014/main" id="{8CD2CC32-9B29-0DF0-26E1-025952FA58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8948" name="Rectangle 2">
            <a:extLst>
              <a:ext uri="{FF2B5EF4-FFF2-40B4-BE49-F238E27FC236}">
                <a16:creationId xmlns:a16="http://schemas.microsoft.com/office/drawing/2014/main" id="{7272D346-7595-8987-603D-B23824869EF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15">
            <a:extLst>
              <a:ext uri="{FF2B5EF4-FFF2-40B4-BE49-F238E27FC236}">
                <a16:creationId xmlns:a16="http://schemas.microsoft.com/office/drawing/2014/main" id="{68B3F46B-CB97-5303-81FA-F8D853D02B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F4DC92-74B1-4D7F-BA6C-5E8C90822C3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153</a:t>
            </a:fld>
            <a:endParaRPr lang="ja-JP" altLang="ja-JP"/>
          </a:p>
        </p:txBody>
      </p:sp>
      <p:sp>
        <p:nvSpPr>
          <p:cNvPr id="340995" name="Rectangle 1">
            <a:extLst>
              <a:ext uri="{FF2B5EF4-FFF2-40B4-BE49-F238E27FC236}">
                <a16:creationId xmlns:a16="http://schemas.microsoft.com/office/drawing/2014/main" id="{5F83E860-679E-D4D2-7452-C1B35A6B43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0996" name="Rectangle 2">
            <a:extLst>
              <a:ext uri="{FF2B5EF4-FFF2-40B4-BE49-F238E27FC236}">
                <a16:creationId xmlns:a16="http://schemas.microsoft.com/office/drawing/2014/main" id="{6DBDF25C-D439-742C-8072-566EA5CC65A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15">
            <a:extLst>
              <a:ext uri="{FF2B5EF4-FFF2-40B4-BE49-F238E27FC236}">
                <a16:creationId xmlns:a16="http://schemas.microsoft.com/office/drawing/2014/main" id="{E7126158-7F79-684C-8C69-5CB9625F16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C915E2B-496A-4BC7-BCD5-39F9BEBAA88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154</a:t>
            </a:fld>
            <a:endParaRPr lang="ja-JP" altLang="ja-JP"/>
          </a:p>
        </p:txBody>
      </p:sp>
      <p:sp>
        <p:nvSpPr>
          <p:cNvPr id="343043" name="Rectangle 1">
            <a:extLst>
              <a:ext uri="{FF2B5EF4-FFF2-40B4-BE49-F238E27FC236}">
                <a16:creationId xmlns:a16="http://schemas.microsoft.com/office/drawing/2014/main" id="{AB7942D8-CE11-795C-7FE5-C0EAB5E2BB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3044" name="Rectangle 2">
            <a:extLst>
              <a:ext uri="{FF2B5EF4-FFF2-40B4-BE49-F238E27FC236}">
                <a16:creationId xmlns:a16="http://schemas.microsoft.com/office/drawing/2014/main" id="{9EA16742-B056-963E-E87A-78F6D6C469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15">
            <a:extLst>
              <a:ext uri="{FF2B5EF4-FFF2-40B4-BE49-F238E27FC236}">
                <a16:creationId xmlns:a16="http://schemas.microsoft.com/office/drawing/2014/main" id="{96FB7730-19DB-7209-BA8B-7A61AE5993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CE49698-D815-4BD3-ABE2-BF63DD37420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155</a:t>
            </a:fld>
            <a:endParaRPr lang="ja-JP" altLang="ja-JP"/>
          </a:p>
        </p:txBody>
      </p:sp>
      <p:sp>
        <p:nvSpPr>
          <p:cNvPr id="345091" name="Rectangle 1">
            <a:extLst>
              <a:ext uri="{FF2B5EF4-FFF2-40B4-BE49-F238E27FC236}">
                <a16:creationId xmlns:a16="http://schemas.microsoft.com/office/drawing/2014/main" id="{36BDB36E-D57A-BA1B-7680-09A024DC00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5092" name="Rectangle 2">
            <a:extLst>
              <a:ext uri="{FF2B5EF4-FFF2-40B4-BE49-F238E27FC236}">
                <a16:creationId xmlns:a16="http://schemas.microsoft.com/office/drawing/2014/main" id="{54539C5A-2391-E0B9-EB4D-FFDC4F9A30D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15">
            <a:extLst>
              <a:ext uri="{FF2B5EF4-FFF2-40B4-BE49-F238E27FC236}">
                <a16:creationId xmlns:a16="http://schemas.microsoft.com/office/drawing/2014/main" id="{3FF7325A-426C-8B36-D01D-AEAFD6F1E5E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CF2DC39-8EC0-4F37-BB51-D81F44DA39B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156</a:t>
            </a:fld>
            <a:endParaRPr lang="ja-JP" altLang="ja-JP"/>
          </a:p>
        </p:txBody>
      </p:sp>
      <p:sp>
        <p:nvSpPr>
          <p:cNvPr id="347139" name="Rectangle 1">
            <a:extLst>
              <a:ext uri="{FF2B5EF4-FFF2-40B4-BE49-F238E27FC236}">
                <a16:creationId xmlns:a16="http://schemas.microsoft.com/office/drawing/2014/main" id="{D6F19C23-D80D-3B12-309A-FE7B974C34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7140" name="Rectangle 2">
            <a:extLst>
              <a:ext uri="{FF2B5EF4-FFF2-40B4-BE49-F238E27FC236}">
                <a16:creationId xmlns:a16="http://schemas.microsoft.com/office/drawing/2014/main" id="{0C170CC0-3D82-E450-9DA0-A6F80AB71E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15">
            <a:extLst>
              <a:ext uri="{FF2B5EF4-FFF2-40B4-BE49-F238E27FC236}">
                <a16:creationId xmlns:a16="http://schemas.microsoft.com/office/drawing/2014/main" id="{FDF4A7AD-D911-DA17-607E-345FF6E56E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A49C0BC-15B5-4ECA-83CA-F8A3647C6B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157</a:t>
            </a:fld>
            <a:endParaRPr lang="ja-JP" altLang="ja-JP"/>
          </a:p>
        </p:txBody>
      </p:sp>
      <p:sp>
        <p:nvSpPr>
          <p:cNvPr id="349187" name="Rectangle 1">
            <a:extLst>
              <a:ext uri="{FF2B5EF4-FFF2-40B4-BE49-F238E27FC236}">
                <a16:creationId xmlns:a16="http://schemas.microsoft.com/office/drawing/2014/main" id="{20802335-409D-3B1A-3586-F97D14215B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9188" name="Rectangle 2">
            <a:extLst>
              <a:ext uri="{FF2B5EF4-FFF2-40B4-BE49-F238E27FC236}">
                <a16:creationId xmlns:a16="http://schemas.microsoft.com/office/drawing/2014/main" id="{26B6A363-7730-08C5-FDA3-541E32A550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15">
            <a:extLst>
              <a:ext uri="{FF2B5EF4-FFF2-40B4-BE49-F238E27FC236}">
                <a16:creationId xmlns:a16="http://schemas.microsoft.com/office/drawing/2014/main" id="{67057904-0EEA-F6CF-2F65-4FEC360564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DEC0F0C-36DE-4856-B886-00A76B470E9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158</a:t>
            </a:fld>
            <a:endParaRPr lang="ja-JP" altLang="ja-JP"/>
          </a:p>
        </p:txBody>
      </p:sp>
      <p:sp>
        <p:nvSpPr>
          <p:cNvPr id="351235" name="Rectangle 1">
            <a:extLst>
              <a:ext uri="{FF2B5EF4-FFF2-40B4-BE49-F238E27FC236}">
                <a16:creationId xmlns:a16="http://schemas.microsoft.com/office/drawing/2014/main" id="{B243593C-406D-43C5-A55D-C51BB939BC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1236" name="Rectangle 2">
            <a:extLst>
              <a:ext uri="{FF2B5EF4-FFF2-40B4-BE49-F238E27FC236}">
                <a16:creationId xmlns:a16="http://schemas.microsoft.com/office/drawing/2014/main" id="{58E268B4-4FC9-3F88-EE5D-8BBA7E9AB2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15">
            <a:extLst>
              <a:ext uri="{FF2B5EF4-FFF2-40B4-BE49-F238E27FC236}">
                <a16:creationId xmlns:a16="http://schemas.microsoft.com/office/drawing/2014/main" id="{B8C2B53F-9F66-CBE3-9F50-388B84F38D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CFDDA8-0EFC-4445-BEAB-DE4A13973CE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159</a:t>
            </a:fld>
            <a:endParaRPr lang="ja-JP" altLang="ja-JP"/>
          </a:p>
        </p:txBody>
      </p:sp>
      <p:sp>
        <p:nvSpPr>
          <p:cNvPr id="353283" name="Rectangle 1">
            <a:extLst>
              <a:ext uri="{FF2B5EF4-FFF2-40B4-BE49-F238E27FC236}">
                <a16:creationId xmlns:a16="http://schemas.microsoft.com/office/drawing/2014/main" id="{BE71221C-BEDD-E31C-FD35-E23356F621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3284" name="Rectangle 2">
            <a:extLst>
              <a:ext uri="{FF2B5EF4-FFF2-40B4-BE49-F238E27FC236}">
                <a16:creationId xmlns:a16="http://schemas.microsoft.com/office/drawing/2014/main" id="{A3D86BCC-5E59-E31F-8031-F351998DF8A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15">
            <a:extLst>
              <a:ext uri="{FF2B5EF4-FFF2-40B4-BE49-F238E27FC236}">
                <a16:creationId xmlns:a16="http://schemas.microsoft.com/office/drawing/2014/main" id="{698498A2-45FF-3E74-03F4-6788FD59E5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F0DCC0-7816-4786-9527-D1829FD91F1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</a:t>
            </a:fld>
            <a:endParaRPr lang="ja-JP" altLang="ja-JP"/>
          </a:p>
        </p:txBody>
      </p:sp>
      <p:sp>
        <p:nvSpPr>
          <p:cNvPr id="60419" name="Rectangle 1">
            <a:extLst>
              <a:ext uri="{FF2B5EF4-FFF2-40B4-BE49-F238E27FC236}">
                <a16:creationId xmlns:a16="http://schemas.microsoft.com/office/drawing/2014/main" id="{70D8C4A5-2245-1B73-B822-8B5569A3625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420" name="Rectangle 2">
            <a:extLst>
              <a:ext uri="{FF2B5EF4-FFF2-40B4-BE49-F238E27FC236}">
                <a16:creationId xmlns:a16="http://schemas.microsoft.com/office/drawing/2014/main" id="{24D74B0E-01C7-A7EB-98E8-EA1A7FB30BC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15">
            <a:extLst>
              <a:ext uri="{FF2B5EF4-FFF2-40B4-BE49-F238E27FC236}">
                <a16:creationId xmlns:a16="http://schemas.microsoft.com/office/drawing/2014/main" id="{30C0E268-6458-D085-3C2C-3705DB1339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1844C9-3B0A-4EAE-B927-F0F5A8925D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160</a:t>
            </a:fld>
            <a:endParaRPr lang="ja-JP" altLang="ja-JP"/>
          </a:p>
        </p:txBody>
      </p:sp>
      <p:sp>
        <p:nvSpPr>
          <p:cNvPr id="355331" name="Rectangle 1">
            <a:extLst>
              <a:ext uri="{FF2B5EF4-FFF2-40B4-BE49-F238E27FC236}">
                <a16:creationId xmlns:a16="http://schemas.microsoft.com/office/drawing/2014/main" id="{9C990718-56D6-9C2C-954B-0AF9D80838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5332" name="Rectangle 2">
            <a:extLst>
              <a:ext uri="{FF2B5EF4-FFF2-40B4-BE49-F238E27FC236}">
                <a16:creationId xmlns:a16="http://schemas.microsoft.com/office/drawing/2014/main" id="{991F764A-602B-C2D3-1395-FB67179AC0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15">
            <a:extLst>
              <a:ext uri="{FF2B5EF4-FFF2-40B4-BE49-F238E27FC236}">
                <a16:creationId xmlns:a16="http://schemas.microsoft.com/office/drawing/2014/main" id="{955BB0E0-6ABF-D24C-CB4C-37F9CC8A16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18AB0CB-A355-4854-8030-042DCD2127B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161</a:t>
            </a:fld>
            <a:endParaRPr lang="ja-JP" altLang="ja-JP"/>
          </a:p>
        </p:txBody>
      </p:sp>
      <p:sp>
        <p:nvSpPr>
          <p:cNvPr id="357379" name="Rectangle 1">
            <a:extLst>
              <a:ext uri="{FF2B5EF4-FFF2-40B4-BE49-F238E27FC236}">
                <a16:creationId xmlns:a16="http://schemas.microsoft.com/office/drawing/2014/main" id="{D0FF7785-D657-ED7C-78B2-4A8BA0F755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7380" name="Rectangle 2">
            <a:extLst>
              <a:ext uri="{FF2B5EF4-FFF2-40B4-BE49-F238E27FC236}">
                <a16:creationId xmlns:a16="http://schemas.microsoft.com/office/drawing/2014/main" id="{EACA02DF-BB1F-0FEA-4166-2CC2C7A3ACD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15">
            <a:extLst>
              <a:ext uri="{FF2B5EF4-FFF2-40B4-BE49-F238E27FC236}">
                <a16:creationId xmlns:a16="http://schemas.microsoft.com/office/drawing/2014/main" id="{BCE8C3D8-17DF-FA71-84F6-A322CB2049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134658-5306-4437-A00A-E2C77EF591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162</a:t>
            </a:fld>
            <a:endParaRPr lang="ja-JP" altLang="ja-JP"/>
          </a:p>
        </p:txBody>
      </p:sp>
      <p:sp>
        <p:nvSpPr>
          <p:cNvPr id="359427" name="Rectangle 1">
            <a:extLst>
              <a:ext uri="{FF2B5EF4-FFF2-40B4-BE49-F238E27FC236}">
                <a16:creationId xmlns:a16="http://schemas.microsoft.com/office/drawing/2014/main" id="{449979DA-C1DC-4AED-833F-881FA6F3C6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9428" name="Rectangle 2">
            <a:extLst>
              <a:ext uri="{FF2B5EF4-FFF2-40B4-BE49-F238E27FC236}">
                <a16:creationId xmlns:a16="http://schemas.microsoft.com/office/drawing/2014/main" id="{0955BD3D-BF11-FECB-2E33-6F00F80C20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15">
            <a:extLst>
              <a:ext uri="{FF2B5EF4-FFF2-40B4-BE49-F238E27FC236}">
                <a16:creationId xmlns:a16="http://schemas.microsoft.com/office/drawing/2014/main" id="{A1E9A3BB-F001-EF28-BF40-5187176AEC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F809B7F-3D35-44AD-995E-9E559206794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163</a:t>
            </a:fld>
            <a:endParaRPr lang="ja-JP" altLang="ja-JP"/>
          </a:p>
        </p:txBody>
      </p:sp>
      <p:sp>
        <p:nvSpPr>
          <p:cNvPr id="361475" name="Rectangle 1">
            <a:extLst>
              <a:ext uri="{FF2B5EF4-FFF2-40B4-BE49-F238E27FC236}">
                <a16:creationId xmlns:a16="http://schemas.microsoft.com/office/drawing/2014/main" id="{B7396098-0255-FCC5-F5EE-0B87D63346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1476" name="Rectangle 2">
            <a:extLst>
              <a:ext uri="{FF2B5EF4-FFF2-40B4-BE49-F238E27FC236}">
                <a16:creationId xmlns:a16="http://schemas.microsoft.com/office/drawing/2014/main" id="{8AD5AED2-DE63-EFCE-3A85-BFD9143C4B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15">
            <a:extLst>
              <a:ext uri="{FF2B5EF4-FFF2-40B4-BE49-F238E27FC236}">
                <a16:creationId xmlns:a16="http://schemas.microsoft.com/office/drawing/2014/main" id="{92DB95FE-7DA6-8BBE-5DD1-51BBD17E60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971CF8B-72F9-4A84-B9F8-4FBD59C580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164</a:t>
            </a:fld>
            <a:endParaRPr lang="ja-JP" altLang="ja-JP"/>
          </a:p>
        </p:txBody>
      </p:sp>
      <p:sp>
        <p:nvSpPr>
          <p:cNvPr id="363523" name="Rectangle 1">
            <a:extLst>
              <a:ext uri="{FF2B5EF4-FFF2-40B4-BE49-F238E27FC236}">
                <a16:creationId xmlns:a16="http://schemas.microsoft.com/office/drawing/2014/main" id="{2BE51BCE-F05D-C070-285F-6335BB989E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3524" name="Rectangle 2">
            <a:extLst>
              <a:ext uri="{FF2B5EF4-FFF2-40B4-BE49-F238E27FC236}">
                <a16:creationId xmlns:a16="http://schemas.microsoft.com/office/drawing/2014/main" id="{AAB4A1FC-2446-0A0B-3133-945FEBF4887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15">
            <a:extLst>
              <a:ext uri="{FF2B5EF4-FFF2-40B4-BE49-F238E27FC236}">
                <a16:creationId xmlns:a16="http://schemas.microsoft.com/office/drawing/2014/main" id="{B947A346-5695-78B8-398F-A368FA9F69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78B9ECB-8321-40B7-ADD7-7D115EB3193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165</a:t>
            </a:fld>
            <a:endParaRPr lang="ja-JP" altLang="ja-JP"/>
          </a:p>
        </p:txBody>
      </p:sp>
      <p:sp>
        <p:nvSpPr>
          <p:cNvPr id="365571" name="Rectangle 1">
            <a:extLst>
              <a:ext uri="{FF2B5EF4-FFF2-40B4-BE49-F238E27FC236}">
                <a16:creationId xmlns:a16="http://schemas.microsoft.com/office/drawing/2014/main" id="{4ED7AFDC-C928-7D5B-A0C5-A03CFDF035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5572" name="Rectangle 2">
            <a:extLst>
              <a:ext uri="{FF2B5EF4-FFF2-40B4-BE49-F238E27FC236}">
                <a16:creationId xmlns:a16="http://schemas.microsoft.com/office/drawing/2014/main" id="{761F97BF-F249-3B0C-F0E7-2F18E99906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15">
            <a:extLst>
              <a:ext uri="{FF2B5EF4-FFF2-40B4-BE49-F238E27FC236}">
                <a16:creationId xmlns:a16="http://schemas.microsoft.com/office/drawing/2014/main" id="{30D2ABD2-EFC1-AD65-A02E-43E14F6E8C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4E8EBA-DA5E-4D00-BBE0-DAD154D58B1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166</a:t>
            </a:fld>
            <a:endParaRPr lang="ja-JP" altLang="ja-JP"/>
          </a:p>
        </p:txBody>
      </p:sp>
      <p:sp>
        <p:nvSpPr>
          <p:cNvPr id="367619" name="Rectangle 1">
            <a:extLst>
              <a:ext uri="{FF2B5EF4-FFF2-40B4-BE49-F238E27FC236}">
                <a16:creationId xmlns:a16="http://schemas.microsoft.com/office/drawing/2014/main" id="{F45E2710-8670-6CD1-1B52-A6CDAA556D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7620" name="Rectangle 2">
            <a:extLst>
              <a:ext uri="{FF2B5EF4-FFF2-40B4-BE49-F238E27FC236}">
                <a16:creationId xmlns:a16="http://schemas.microsoft.com/office/drawing/2014/main" id="{619B88A9-E7C9-C529-6E40-767A2E1A52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15">
            <a:extLst>
              <a:ext uri="{FF2B5EF4-FFF2-40B4-BE49-F238E27FC236}">
                <a16:creationId xmlns:a16="http://schemas.microsoft.com/office/drawing/2014/main" id="{3549BCDC-070D-5592-668E-CBDA8DF22A4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15C7C1-C29D-45E3-8354-8E09EBD356C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167</a:t>
            </a:fld>
            <a:endParaRPr lang="ja-JP" altLang="ja-JP"/>
          </a:p>
        </p:txBody>
      </p:sp>
      <p:sp>
        <p:nvSpPr>
          <p:cNvPr id="369667" name="Rectangle 1">
            <a:extLst>
              <a:ext uri="{FF2B5EF4-FFF2-40B4-BE49-F238E27FC236}">
                <a16:creationId xmlns:a16="http://schemas.microsoft.com/office/drawing/2014/main" id="{2547670C-608D-D7BB-974C-D71C642A5C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9668" name="Rectangle 2">
            <a:extLst>
              <a:ext uri="{FF2B5EF4-FFF2-40B4-BE49-F238E27FC236}">
                <a16:creationId xmlns:a16="http://schemas.microsoft.com/office/drawing/2014/main" id="{ADFC89BA-9EDF-9CC2-DC1B-00AD2FB7C7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15">
            <a:extLst>
              <a:ext uri="{FF2B5EF4-FFF2-40B4-BE49-F238E27FC236}">
                <a16:creationId xmlns:a16="http://schemas.microsoft.com/office/drawing/2014/main" id="{6BB02F83-0167-7340-CC44-CDA7AFF3D1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C243E83-EEE3-4111-B950-48FBDEFE470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168</a:t>
            </a:fld>
            <a:endParaRPr lang="ja-JP" altLang="ja-JP"/>
          </a:p>
        </p:txBody>
      </p:sp>
      <p:sp>
        <p:nvSpPr>
          <p:cNvPr id="371715" name="Rectangle 1">
            <a:extLst>
              <a:ext uri="{FF2B5EF4-FFF2-40B4-BE49-F238E27FC236}">
                <a16:creationId xmlns:a16="http://schemas.microsoft.com/office/drawing/2014/main" id="{1A5BEBFC-968A-1D7A-F3FD-45499C9C68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1716" name="Rectangle 2">
            <a:extLst>
              <a:ext uri="{FF2B5EF4-FFF2-40B4-BE49-F238E27FC236}">
                <a16:creationId xmlns:a16="http://schemas.microsoft.com/office/drawing/2014/main" id="{FF0DF1AB-D557-3BF0-FB5E-C60DFF3CBD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15">
            <a:extLst>
              <a:ext uri="{FF2B5EF4-FFF2-40B4-BE49-F238E27FC236}">
                <a16:creationId xmlns:a16="http://schemas.microsoft.com/office/drawing/2014/main" id="{08B64E1B-0AED-300B-CA63-748A9525B7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BCDC4E-D92F-4B30-855F-F6B1130B5FA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169</a:t>
            </a:fld>
            <a:endParaRPr lang="ja-JP" altLang="ja-JP"/>
          </a:p>
        </p:txBody>
      </p:sp>
      <p:sp>
        <p:nvSpPr>
          <p:cNvPr id="373763" name="Rectangle 1">
            <a:extLst>
              <a:ext uri="{FF2B5EF4-FFF2-40B4-BE49-F238E27FC236}">
                <a16:creationId xmlns:a16="http://schemas.microsoft.com/office/drawing/2014/main" id="{51F163C2-4E83-2DEC-A2C5-A3B51A648A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3764" name="Rectangle 2">
            <a:extLst>
              <a:ext uri="{FF2B5EF4-FFF2-40B4-BE49-F238E27FC236}">
                <a16:creationId xmlns:a16="http://schemas.microsoft.com/office/drawing/2014/main" id="{5ECE9B64-EDA3-D512-B22E-3A50E9ED9C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15">
            <a:extLst>
              <a:ext uri="{FF2B5EF4-FFF2-40B4-BE49-F238E27FC236}">
                <a16:creationId xmlns:a16="http://schemas.microsoft.com/office/drawing/2014/main" id="{E944F5CF-DD9F-344A-482F-49F8EB9FAA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96838BB-FD89-4EF8-9637-3F7EBAC75E6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</a:t>
            </a:fld>
            <a:endParaRPr lang="ja-JP" altLang="ja-JP"/>
          </a:p>
        </p:txBody>
      </p:sp>
      <p:sp>
        <p:nvSpPr>
          <p:cNvPr id="62467" name="Rectangle 1">
            <a:extLst>
              <a:ext uri="{FF2B5EF4-FFF2-40B4-BE49-F238E27FC236}">
                <a16:creationId xmlns:a16="http://schemas.microsoft.com/office/drawing/2014/main" id="{38797E06-E803-625F-A7F0-DBC035082E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468" name="Rectangle 2">
            <a:extLst>
              <a:ext uri="{FF2B5EF4-FFF2-40B4-BE49-F238E27FC236}">
                <a16:creationId xmlns:a16="http://schemas.microsoft.com/office/drawing/2014/main" id="{01C8F1F7-97D9-BE73-F6DB-4B6D12A959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15">
            <a:extLst>
              <a:ext uri="{FF2B5EF4-FFF2-40B4-BE49-F238E27FC236}">
                <a16:creationId xmlns:a16="http://schemas.microsoft.com/office/drawing/2014/main" id="{E3069949-7978-4183-EF0D-0AFEE32BFB7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8FAA9E8-7BB1-4449-88F3-B7251B68133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170</a:t>
            </a:fld>
            <a:endParaRPr lang="ja-JP" altLang="ja-JP"/>
          </a:p>
        </p:txBody>
      </p:sp>
      <p:sp>
        <p:nvSpPr>
          <p:cNvPr id="375811" name="Rectangle 1">
            <a:extLst>
              <a:ext uri="{FF2B5EF4-FFF2-40B4-BE49-F238E27FC236}">
                <a16:creationId xmlns:a16="http://schemas.microsoft.com/office/drawing/2014/main" id="{28E67335-09DC-AEFD-97A6-6BA643549D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5812" name="Rectangle 2">
            <a:extLst>
              <a:ext uri="{FF2B5EF4-FFF2-40B4-BE49-F238E27FC236}">
                <a16:creationId xmlns:a16="http://schemas.microsoft.com/office/drawing/2014/main" id="{E3EAF5B6-C868-9435-65D7-727CE387E7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15">
            <a:extLst>
              <a:ext uri="{FF2B5EF4-FFF2-40B4-BE49-F238E27FC236}">
                <a16:creationId xmlns:a16="http://schemas.microsoft.com/office/drawing/2014/main" id="{D6C3D20C-0759-C4E4-9164-3FB8166A8F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C972AFB-6B8C-4839-A310-C6AB47FA6C8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171</a:t>
            </a:fld>
            <a:endParaRPr lang="ja-JP" altLang="ja-JP"/>
          </a:p>
        </p:txBody>
      </p:sp>
      <p:sp>
        <p:nvSpPr>
          <p:cNvPr id="377859" name="Rectangle 1">
            <a:extLst>
              <a:ext uri="{FF2B5EF4-FFF2-40B4-BE49-F238E27FC236}">
                <a16:creationId xmlns:a16="http://schemas.microsoft.com/office/drawing/2014/main" id="{80E7C67D-B4D7-658A-6552-576C39040B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7860" name="Rectangle 2">
            <a:extLst>
              <a:ext uri="{FF2B5EF4-FFF2-40B4-BE49-F238E27FC236}">
                <a16:creationId xmlns:a16="http://schemas.microsoft.com/office/drawing/2014/main" id="{9BBF6800-D40A-313B-D381-786036131C5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15">
            <a:extLst>
              <a:ext uri="{FF2B5EF4-FFF2-40B4-BE49-F238E27FC236}">
                <a16:creationId xmlns:a16="http://schemas.microsoft.com/office/drawing/2014/main" id="{EFBBA900-2F85-78BF-C4AB-F6547B5B5A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A37DA01-DA0A-41D5-AA1A-B7F371DE635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172</a:t>
            </a:fld>
            <a:endParaRPr lang="ja-JP" altLang="ja-JP"/>
          </a:p>
        </p:txBody>
      </p:sp>
      <p:sp>
        <p:nvSpPr>
          <p:cNvPr id="379907" name="Rectangle 1">
            <a:extLst>
              <a:ext uri="{FF2B5EF4-FFF2-40B4-BE49-F238E27FC236}">
                <a16:creationId xmlns:a16="http://schemas.microsoft.com/office/drawing/2014/main" id="{233D3416-9F8F-B12C-5ECA-416D36B7CE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9908" name="Rectangle 2">
            <a:extLst>
              <a:ext uri="{FF2B5EF4-FFF2-40B4-BE49-F238E27FC236}">
                <a16:creationId xmlns:a16="http://schemas.microsoft.com/office/drawing/2014/main" id="{0A0C8A57-D0B4-47BA-A8A8-7EB14FF65C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15">
            <a:extLst>
              <a:ext uri="{FF2B5EF4-FFF2-40B4-BE49-F238E27FC236}">
                <a16:creationId xmlns:a16="http://schemas.microsoft.com/office/drawing/2014/main" id="{218A4CF3-ADCE-ED80-B72D-D4AFC39605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86E8A77-7926-4E0D-A5DB-93738BFE91F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173</a:t>
            </a:fld>
            <a:endParaRPr lang="ja-JP" altLang="ja-JP"/>
          </a:p>
        </p:txBody>
      </p:sp>
      <p:sp>
        <p:nvSpPr>
          <p:cNvPr id="381955" name="Rectangle 1">
            <a:extLst>
              <a:ext uri="{FF2B5EF4-FFF2-40B4-BE49-F238E27FC236}">
                <a16:creationId xmlns:a16="http://schemas.microsoft.com/office/drawing/2014/main" id="{F981445E-3A0F-CD35-9415-E7E6E9E06B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1956" name="Rectangle 2">
            <a:extLst>
              <a:ext uri="{FF2B5EF4-FFF2-40B4-BE49-F238E27FC236}">
                <a16:creationId xmlns:a16="http://schemas.microsoft.com/office/drawing/2014/main" id="{F3B8E6F5-15AF-1DCB-3FDE-44B40D494C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15">
            <a:extLst>
              <a:ext uri="{FF2B5EF4-FFF2-40B4-BE49-F238E27FC236}">
                <a16:creationId xmlns:a16="http://schemas.microsoft.com/office/drawing/2014/main" id="{810897BE-E7E8-D45E-48D1-1507D9FEA2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A5486AC-2511-49B3-97F0-A7CA9E6EDCA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174</a:t>
            </a:fld>
            <a:endParaRPr lang="ja-JP" altLang="ja-JP"/>
          </a:p>
        </p:txBody>
      </p:sp>
      <p:sp>
        <p:nvSpPr>
          <p:cNvPr id="384003" name="Rectangle 1">
            <a:extLst>
              <a:ext uri="{FF2B5EF4-FFF2-40B4-BE49-F238E27FC236}">
                <a16:creationId xmlns:a16="http://schemas.microsoft.com/office/drawing/2014/main" id="{8AE223D6-F8D6-7C98-4204-5F7FE186FA1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4004" name="Rectangle 2">
            <a:extLst>
              <a:ext uri="{FF2B5EF4-FFF2-40B4-BE49-F238E27FC236}">
                <a16:creationId xmlns:a16="http://schemas.microsoft.com/office/drawing/2014/main" id="{E53ADEC0-78F2-1A93-8885-B4D4A06309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15">
            <a:extLst>
              <a:ext uri="{FF2B5EF4-FFF2-40B4-BE49-F238E27FC236}">
                <a16:creationId xmlns:a16="http://schemas.microsoft.com/office/drawing/2014/main" id="{63C11764-914F-1C60-E70D-6659C79393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9678B31-0416-451F-A7B2-13920DA0999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175</a:t>
            </a:fld>
            <a:endParaRPr lang="ja-JP" altLang="ja-JP"/>
          </a:p>
        </p:txBody>
      </p:sp>
      <p:sp>
        <p:nvSpPr>
          <p:cNvPr id="386051" name="Rectangle 1">
            <a:extLst>
              <a:ext uri="{FF2B5EF4-FFF2-40B4-BE49-F238E27FC236}">
                <a16:creationId xmlns:a16="http://schemas.microsoft.com/office/drawing/2014/main" id="{2467F587-0369-C13E-8D95-63E78BFD28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6052" name="Rectangle 2">
            <a:extLst>
              <a:ext uri="{FF2B5EF4-FFF2-40B4-BE49-F238E27FC236}">
                <a16:creationId xmlns:a16="http://schemas.microsoft.com/office/drawing/2014/main" id="{458D4254-ACA7-A64F-9940-6BB75C60A3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15">
            <a:extLst>
              <a:ext uri="{FF2B5EF4-FFF2-40B4-BE49-F238E27FC236}">
                <a16:creationId xmlns:a16="http://schemas.microsoft.com/office/drawing/2014/main" id="{59CC8FC1-8DC1-A611-C219-E3BA58F440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E9DDD47-F04A-44E8-B34C-9BA93D21A7B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176</a:t>
            </a:fld>
            <a:endParaRPr lang="ja-JP" altLang="ja-JP"/>
          </a:p>
        </p:txBody>
      </p:sp>
      <p:sp>
        <p:nvSpPr>
          <p:cNvPr id="388099" name="Rectangle 1">
            <a:extLst>
              <a:ext uri="{FF2B5EF4-FFF2-40B4-BE49-F238E27FC236}">
                <a16:creationId xmlns:a16="http://schemas.microsoft.com/office/drawing/2014/main" id="{99015F63-E37B-4BA6-2713-AA4CA31CFDF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8100" name="Rectangle 2">
            <a:extLst>
              <a:ext uri="{FF2B5EF4-FFF2-40B4-BE49-F238E27FC236}">
                <a16:creationId xmlns:a16="http://schemas.microsoft.com/office/drawing/2014/main" id="{54711E11-DED0-709C-5084-3977127382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15">
            <a:extLst>
              <a:ext uri="{FF2B5EF4-FFF2-40B4-BE49-F238E27FC236}">
                <a16:creationId xmlns:a16="http://schemas.microsoft.com/office/drawing/2014/main" id="{A78992E7-5C5F-F291-0F36-EABFB0FEB3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45A3CAF-1654-435C-B424-983AD60B25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177</a:t>
            </a:fld>
            <a:endParaRPr lang="ja-JP" altLang="ja-JP"/>
          </a:p>
        </p:txBody>
      </p:sp>
      <p:sp>
        <p:nvSpPr>
          <p:cNvPr id="390147" name="Rectangle 1">
            <a:extLst>
              <a:ext uri="{FF2B5EF4-FFF2-40B4-BE49-F238E27FC236}">
                <a16:creationId xmlns:a16="http://schemas.microsoft.com/office/drawing/2014/main" id="{10B38FA5-73F0-1999-1F6F-20AA3DF650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0148" name="Rectangle 2">
            <a:extLst>
              <a:ext uri="{FF2B5EF4-FFF2-40B4-BE49-F238E27FC236}">
                <a16:creationId xmlns:a16="http://schemas.microsoft.com/office/drawing/2014/main" id="{E451CCF9-80AB-6B9A-C2D2-59F533197B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94" name="Rectangle 15">
            <a:extLst>
              <a:ext uri="{FF2B5EF4-FFF2-40B4-BE49-F238E27FC236}">
                <a16:creationId xmlns:a16="http://schemas.microsoft.com/office/drawing/2014/main" id="{66ED1D3A-D958-A17F-D6E0-46FB4DDFBE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63B7D7-6616-4212-AA24-39F6653586B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178</a:t>
            </a:fld>
            <a:endParaRPr lang="ja-JP" altLang="ja-JP"/>
          </a:p>
        </p:txBody>
      </p:sp>
      <p:sp>
        <p:nvSpPr>
          <p:cNvPr id="392195" name="Rectangle 1">
            <a:extLst>
              <a:ext uri="{FF2B5EF4-FFF2-40B4-BE49-F238E27FC236}">
                <a16:creationId xmlns:a16="http://schemas.microsoft.com/office/drawing/2014/main" id="{C008FD5E-5572-45D5-C380-670D4A92FB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2196" name="Rectangle 2">
            <a:extLst>
              <a:ext uri="{FF2B5EF4-FFF2-40B4-BE49-F238E27FC236}">
                <a16:creationId xmlns:a16="http://schemas.microsoft.com/office/drawing/2014/main" id="{FB28C192-92ED-90F9-D8BE-5D612578B23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242" name="Rectangle 15">
            <a:extLst>
              <a:ext uri="{FF2B5EF4-FFF2-40B4-BE49-F238E27FC236}">
                <a16:creationId xmlns:a16="http://schemas.microsoft.com/office/drawing/2014/main" id="{5350F02F-3442-CE58-EB03-CF6E80CD93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0952D41-8673-4B5C-8254-BFD9B62BD1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179</a:t>
            </a:fld>
            <a:endParaRPr lang="ja-JP" altLang="ja-JP"/>
          </a:p>
        </p:txBody>
      </p:sp>
      <p:sp>
        <p:nvSpPr>
          <p:cNvPr id="394243" name="Rectangle 1">
            <a:extLst>
              <a:ext uri="{FF2B5EF4-FFF2-40B4-BE49-F238E27FC236}">
                <a16:creationId xmlns:a16="http://schemas.microsoft.com/office/drawing/2014/main" id="{8F83AE92-5AF3-E439-C7A8-1654F7B1172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4244" name="Rectangle 2">
            <a:extLst>
              <a:ext uri="{FF2B5EF4-FFF2-40B4-BE49-F238E27FC236}">
                <a16:creationId xmlns:a16="http://schemas.microsoft.com/office/drawing/2014/main" id="{84A5F1F1-2951-80D2-078E-BB8783FEACE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15">
            <a:extLst>
              <a:ext uri="{FF2B5EF4-FFF2-40B4-BE49-F238E27FC236}">
                <a16:creationId xmlns:a16="http://schemas.microsoft.com/office/drawing/2014/main" id="{002EBDED-FF49-9700-7534-07F12F9C3D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54DFF16-DA31-48D6-9197-E071CF8D412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</a:t>
            </a:fld>
            <a:endParaRPr lang="ja-JP" altLang="ja-JP"/>
          </a:p>
        </p:txBody>
      </p:sp>
      <p:sp>
        <p:nvSpPr>
          <p:cNvPr id="64515" name="Rectangle 1">
            <a:extLst>
              <a:ext uri="{FF2B5EF4-FFF2-40B4-BE49-F238E27FC236}">
                <a16:creationId xmlns:a16="http://schemas.microsoft.com/office/drawing/2014/main" id="{15FE5084-0EA2-A189-CCFF-7741C6216D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516" name="Rectangle 2">
            <a:extLst>
              <a:ext uri="{FF2B5EF4-FFF2-40B4-BE49-F238E27FC236}">
                <a16:creationId xmlns:a16="http://schemas.microsoft.com/office/drawing/2014/main" id="{3FC2B64E-D222-FA68-5C1E-89EDDC4057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290" name="Rectangle 15">
            <a:extLst>
              <a:ext uri="{FF2B5EF4-FFF2-40B4-BE49-F238E27FC236}">
                <a16:creationId xmlns:a16="http://schemas.microsoft.com/office/drawing/2014/main" id="{35EE5D23-FD5D-397E-78CA-7880C7D89F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9E5BE48-2FBB-457E-A35C-444CD2C468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180</a:t>
            </a:fld>
            <a:endParaRPr lang="ja-JP" altLang="ja-JP"/>
          </a:p>
        </p:txBody>
      </p:sp>
      <p:sp>
        <p:nvSpPr>
          <p:cNvPr id="396291" name="Rectangle 1">
            <a:extLst>
              <a:ext uri="{FF2B5EF4-FFF2-40B4-BE49-F238E27FC236}">
                <a16:creationId xmlns:a16="http://schemas.microsoft.com/office/drawing/2014/main" id="{69F1EDC4-9939-B250-6687-7AC28E14A9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6292" name="Rectangle 2">
            <a:extLst>
              <a:ext uri="{FF2B5EF4-FFF2-40B4-BE49-F238E27FC236}">
                <a16:creationId xmlns:a16="http://schemas.microsoft.com/office/drawing/2014/main" id="{96E6E2BA-D3A7-0C42-E3B3-F4060272DA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15">
            <a:extLst>
              <a:ext uri="{FF2B5EF4-FFF2-40B4-BE49-F238E27FC236}">
                <a16:creationId xmlns:a16="http://schemas.microsoft.com/office/drawing/2014/main" id="{C6BD6B17-BAFD-C96F-5951-B15AD70726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D23086-5FEA-4BB4-82E0-570D6CF8B2F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181</a:t>
            </a:fld>
            <a:endParaRPr lang="ja-JP" altLang="ja-JP"/>
          </a:p>
        </p:txBody>
      </p:sp>
      <p:sp>
        <p:nvSpPr>
          <p:cNvPr id="398339" name="Rectangle 1">
            <a:extLst>
              <a:ext uri="{FF2B5EF4-FFF2-40B4-BE49-F238E27FC236}">
                <a16:creationId xmlns:a16="http://schemas.microsoft.com/office/drawing/2014/main" id="{1F4F5742-52DE-7815-919D-E950275A0B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8340" name="Rectangle 2">
            <a:extLst>
              <a:ext uri="{FF2B5EF4-FFF2-40B4-BE49-F238E27FC236}">
                <a16:creationId xmlns:a16="http://schemas.microsoft.com/office/drawing/2014/main" id="{987EBB06-613B-36B7-E567-AC17AB55C5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15">
            <a:extLst>
              <a:ext uri="{FF2B5EF4-FFF2-40B4-BE49-F238E27FC236}">
                <a16:creationId xmlns:a16="http://schemas.microsoft.com/office/drawing/2014/main" id="{8DAB70F1-CAAA-6BE2-7E33-0109E1CF3E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BF5EAA4-E37A-4DF4-905A-BED86DD061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182</a:t>
            </a:fld>
            <a:endParaRPr lang="ja-JP" altLang="ja-JP"/>
          </a:p>
        </p:txBody>
      </p:sp>
      <p:sp>
        <p:nvSpPr>
          <p:cNvPr id="400387" name="Rectangle 1">
            <a:extLst>
              <a:ext uri="{FF2B5EF4-FFF2-40B4-BE49-F238E27FC236}">
                <a16:creationId xmlns:a16="http://schemas.microsoft.com/office/drawing/2014/main" id="{94EE783F-4F7A-7675-E66C-276E425EC3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0388" name="Rectangle 2">
            <a:extLst>
              <a:ext uri="{FF2B5EF4-FFF2-40B4-BE49-F238E27FC236}">
                <a16:creationId xmlns:a16="http://schemas.microsoft.com/office/drawing/2014/main" id="{26A570D9-C02F-5742-B332-270644D54F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15">
            <a:extLst>
              <a:ext uri="{FF2B5EF4-FFF2-40B4-BE49-F238E27FC236}">
                <a16:creationId xmlns:a16="http://schemas.microsoft.com/office/drawing/2014/main" id="{A77D5C2E-EE9B-05CF-4D0B-E99DC38C24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8C027D2-E4DE-4B6C-9701-52AF17DF7D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183</a:t>
            </a:fld>
            <a:endParaRPr lang="ja-JP" altLang="ja-JP"/>
          </a:p>
        </p:txBody>
      </p:sp>
      <p:sp>
        <p:nvSpPr>
          <p:cNvPr id="402435" name="Rectangle 1">
            <a:extLst>
              <a:ext uri="{FF2B5EF4-FFF2-40B4-BE49-F238E27FC236}">
                <a16:creationId xmlns:a16="http://schemas.microsoft.com/office/drawing/2014/main" id="{D18EBA33-70CB-FF04-2A47-4B1578989C1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2436" name="Rectangle 2">
            <a:extLst>
              <a:ext uri="{FF2B5EF4-FFF2-40B4-BE49-F238E27FC236}">
                <a16:creationId xmlns:a16="http://schemas.microsoft.com/office/drawing/2014/main" id="{4E821AD1-6B35-7CF5-3130-D0ADBFCDA8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482" name="Rectangle 15">
            <a:extLst>
              <a:ext uri="{FF2B5EF4-FFF2-40B4-BE49-F238E27FC236}">
                <a16:creationId xmlns:a16="http://schemas.microsoft.com/office/drawing/2014/main" id="{69DAE930-E372-273D-F14B-69328DB008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B37A18-7C4B-4484-A8AC-D394A656DD4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184</a:t>
            </a:fld>
            <a:endParaRPr lang="ja-JP" altLang="ja-JP"/>
          </a:p>
        </p:txBody>
      </p:sp>
      <p:sp>
        <p:nvSpPr>
          <p:cNvPr id="404483" name="Rectangle 1">
            <a:extLst>
              <a:ext uri="{FF2B5EF4-FFF2-40B4-BE49-F238E27FC236}">
                <a16:creationId xmlns:a16="http://schemas.microsoft.com/office/drawing/2014/main" id="{0470D947-3D2D-951C-1EAE-21D52A7E9F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4484" name="Rectangle 2">
            <a:extLst>
              <a:ext uri="{FF2B5EF4-FFF2-40B4-BE49-F238E27FC236}">
                <a16:creationId xmlns:a16="http://schemas.microsoft.com/office/drawing/2014/main" id="{56664C59-10C2-FCE1-3C3E-56CFDDDA27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15">
            <a:extLst>
              <a:ext uri="{FF2B5EF4-FFF2-40B4-BE49-F238E27FC236}">
                <a16:creationId xmlns:a16="http://schemas.microsoft.com/office/drawing/2014/main" id="{550842FD-2E1D-0926-6F68-6527378D7A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00C9479-E5DA-4A31-BBDC-6CCF77D2BF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185</a:t>
            </a:fld>
            <a:endParaRPr lang="ja-JP" altLang="ja-JP"/>
          </a:p>
        </p:txBody>
      </p:sp>
      <p:sp>
        <p:nvSpPr>
          <p:cNvPr id="406531" name="Rectangle 1">
            <a:extLst>
              <a:ext uri="{FF2B5EF4-FFF2-40B4-BE49-F238E27FC236}">
                <a16:creationId xmlns:a16="http://schemas.microsoft.com/office/drawing/2014/main" id="{753D0E95-A1AF-4D62-14F3-38CEDD083A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6532" name="Rectangle 2">
            <a:extLst>
              <a:ext uri="{FF2B5EF4-FFF2-40B4-BE49-F238E27FC236}">
                <a16:creationId xmlns:a16="http://schemas.microsoft.com/office/drawing/2014/main" id="{B76A2EB2-5CD1-0810-9F38-206F75E504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15">
            <a:extLst>
              <a:ext uri="{FF2B5EF4-FFF2-40B4-BE49-F238E27FC236}">
                <a16:creationId xmlns:a16="http://schemas.microsoft.com/office/drawing/2014/main" id="{0DD64B51-9A90-356C-E0AB-AD4916D358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8D2D970-0A17-4557-9326-C9F1CD25C4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186</a:t>
            </a:fld>
            <a:endParaRPr lang="ja-JP" altLang="ja-JP"/>
          </a:p>
        </p:txBody>
      </p:sp>
      <p:sp>
        <p:nvSpPr>
          <p:cNvPr id="408579" name="Rectangle 1">
            <a:extLst>
              <a:ext uri="{FF2B5EF4-FFF2-40B4-BE49-F238E27FC236}">
                <a16:creationId xmlns:a16="http://schemas.microsoft.com/office/drawing/2014/main" id="{D0B769AD-E906-185D-C716-2D13C6CFF4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8580" name="Rectangle 2">
            <a:extLst>
              <a:ext uri="{FF2B5EF4-FFF2-40B4-BE49-F238E27FC236}">
                <a16:creationId xmlns:a16="http://schemas.microsoft.com/office/drawing/2014/main" id="{25EFB57A-C5D5-BB37-28B5-63653B5A69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15">
            <a:extLst>
              <a:ext uri="{FF2B5EF4-FFF2-40B4-BE49-F238E27FC236}">
                <a16:creationId xmlns:a16="http://schemas.microsoft.com/office/drawing/2014/main" id="{AAC272C6-9593-2896-74A0-BB317E2BDC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2A53E76-FBA8-4DDB-A7BE-14B3140AD2B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187</a:t>
            </a:fld>
            <a:endParaRPr lang="ja-JP" altLang="ja-JP"/>
          </a:p>
        </p:txBody>
      </p:sp>
      <p:sp>
        <p:nvSpPr>
          <p:cNvPr id="410627" name="Rectangle 1">
            <a:extLst>
              <a:ext uri="{FF2B5EF4-FFF2-40B4-BE49-F238E27FC236}">
                <a16:creationId xmlns:a16="http://schemas.microsoft.com/office/drawing/2014/main" id="{7940A848-A34D-E8D4-5F0F-ED36655028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0628" name="Rectangle 2">
            <a:extLst>
              <a:ext uri="{FF2B5EF4-FFF2-40B4-BE49-F238E27FC236}">
                <a16:creationId xmlns:a16="http://schemas.microsoft.com/office/drawing/2014/main" id="{D16B7245-3764-4329-27C1-DA8E6CBA7B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15">
            <a:extLst>
              <a:ext uri="{FF2B5EF4-FFF2-40B4-BE49-F238E27FC236}">
                <a16:creationId xmlns:a16="http://schemas.microsoft.com/office/drawing/2014/main" id="{B40A040B-A173-D8DC-F0F3-EDF9995B1E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0F404DA-BC46-494B-AC77-379B86FB03A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188</a:t>
            </a:fld>
            <a:endParaRPr lang="ja-JP" altLang="ja-JP"/>
          </a:p>
        </p:txBody>
      </p:sp>
      <p:sp>
        <p:nvSpPr>
          <p:cNvPr id="412675" name="Rectangle 1">
            <a:extLst>
              <a:ext uri="{FF2B5EF4-FFF2-40B4-BE49-F238E27FC236}">
                <a16:creationId xmlns:a16="http://schemas.microsoft.com/office/drawing/2014/main" id="{F365230C-BBFB-FCBA-96AE-78F548207E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2676" name="Rectangle 2">
            <a:extLst>
              <a:ext uri="{FF2B5EF4-FFF2-40B4-BE49-F238E27FC236}">
                <a16:creationId xmlns:a16="http://schemas.microsoft.com/office/drawing/2014/main" id="{37AFD689-292C-5D6D-C964-21E0F0AE79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15">
            <a:extLst>
              <a:ext uri="{FF2B5EF4-FFF2-40B4-BE49-F238E27FC236}">
                <a16:creationId xmlns:a16="http://schemas.microsoft.com/office/drawing/2014/main" id="{9AC7ADA0-4BF0-A076-5590-09FA28FC89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9D26EBF-7016-40ED-8F40-01BB6853E4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189</a:t>
            </a:fld>
            <a:endParaRPr lang="ja-JP" altLang="ja-JP"/>
          </a:p>
        </p:txBody>
      </p:sp>
      <p:sp>
        <p:nvSpPr>
          <p:cNvPr id="414723" name="Rectangle 1">
            <a:extLst>
              <a:ext uri="{FF2B5EF4-FFF2-40B4-BE49-F238E27FC236}">
                <a16:creationId xmlns:a16="http://schemas.microsoft.com/office/drawing/2014/main" id="{BDA518B0-F7A3-54B1-81DD-74B4908D55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4724" name="Rectangle 2">
            <a:extLst>
              <a:ext uri="{FF2B5EF4-FFF2-40B4-BE49-F238E27FC236}">
                <a16:creationId xmlns:a16="http://schemas.microsoft.com/office/drawing/2014/main" id="{6103C79A-137B-72F9-CB82-5AD5C3867B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15">
            <a:extLst>
              <a:ext uri="{FF2B5EF4-FFF2-40B4-BE49-F238E27FC236}">
                <a16:creationId xmlns:a16="http://schemas.microsoft.com/office/drawing/2014/main" id="{85AE5325-0A88-2384-B55E-269380E8F6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0E846B6-50C3-4614-8F52-71ACFF4F04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</a:t>
            </a:fld>
            <a:endParaRPr lang="ja-JP" altLang="ja-JP"/>
          </a:p>
        </p:txBody>
      </p:sp>
      <p:sp>
        <p:nvSpPr>
          <p:cNvPr id="66563" name="Rectangle 1">
            <a:extLst>
              <a:ext uri="{FF2B5EF4-FFF2-40B4-BE49-F238E27FC236}">
                <a16:creationId xmlns:a16="http://schemas.microsoft.com/office/drawing/2014/main" id="{66D4C500-E1A4-A20F-A6D6-2840BE4F51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564" name="Rectangle 2">
            <a:extLst>
              <a:ext uri="{FF2B5EF4-FFF2-40B4-BE49-F238E27FC236}">
                <a16:creationId xmlns:a16="http://schemas.microsoft.com/office/drawing/2014/main" id="{C6EC4E91-97BF-C0E9-C64F-814292F450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15">
            <a:extLst>
              <a:ext uri="{FF2B5EF4-FFF2-40B4-BE49-F238E27FC236}">
                <a16:creationId xmlns:a16="http://schemas.microsoft.com/office/drawing/2014/main" id="{8EFB9AD2-237B-980E-5D04-8FFC05D8EB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B4B4FE1-81CF-4DD6-B506-237D81FF4AD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190</a:t>
            </a:fld>
            <a:endParaRPr lang="ja-JP" altLang="ja-JP"/>
          </a:p>
        </p:txBody>
      </p:sp>
      <p:sp>
        <p:nvSpPr>
          <p:cNvPr id="416771" name="Rectangle 1">
            <a:extLst>
              <a:ext uri="{FF2B5EF4-FFF2-40B4-BE49-F238E27FC236}">
                <a16:creationId xmlns:a16="http://schemas.microsoft.com/office/drawing/2014/main" id="{73A63935-A417-848C-C69B-4F3BD3542E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6772" name="Rectangle 2">
            <a:extLst>
              <a:ext uri="{FF2B5EF4-FFF2-40B4-BE49-F238E27FC236}">
                <a16:creationId xmlns:a16="http://schemas.microsoft.com/office/drawing/2014/main" id="{C12608E4-59F3-AFEF-F033-BEACEDDED2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15">
            <a:extLst>
              <a:ext uri="{FF2B5EF4-FFF2-40B4-BE49-F238E27FC236}">
                <a16:creationId xmlns:a16="http://schemas.microsoft.com/office/drawing/2014/main" id="{99730574-0C51-00B0-4FBF-AE7059B9AB8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AC55AE-375B-41DE-9353-5DE53495F1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191</a:t>
            </a:fld>
            <a:endParaRPr lang="ja-JP" altLang="ja-JP"/>
          </a:p>
        </p:txBody>
      </p:sp>
      <p:sp>
        <p:nvSpPr>
          <p:cNvPr id="418819" name="Rectangle 1">
            <a:extLst>
              <a:ext uri="{FF2B5EF4-FFF2-40B4-BE49-F238E27FC236}">
                <a16:creationId xmlns:a16="http://schemas.microsoft.com/office/drawing/2014/main" id="{AF7624B6-3013-F7FC-D82A-14CC3D673E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8820" name="Rectangle 2">
            <a:extLst>
              <a:ext uri="{FF2B5EF4-FFF2-40B4-BE49-F238E27FC236}">
                <a16:creationId xmlns:a16="http://schemas.microsoft.com/office/drawing/2014/main" id="{765243B1-1ECF-9A48-AF1B-9E56297D9B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15">
            <a:extLst>
              <a:ext uri="{FF2B5EF4-FFF2-40B4-BE49-F238E27FC236}">
                <a16:creationId xmlns:a16="http://schemas.microsoft.com/office/drawing/2014/main" id="{AE55F8A0-3B73-7821-D2EC-69C4355FA65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002820A-7267-48BF-ACF7-944BD792A05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192</a:t>
            </a:fld>
            <a:endParaRPr lang="ja-JP" altLang="ja-JP"/>
          </a:p>
        </p:txBody>
      </p:sp>
      <p:sp>
        <p:nvSpPr>
          <p:cNvPr id="420867" name="Rectangle 1">
            <a:extLst>
              <a:ext uri="{FF2B5EF4-FFF2-40B4-BE49-F238E27FC236}">
                <a16:creationId xmlns:a16="http://schemas.microsoft.com/office/drawing/2014/main" id="{63E98C45-5AD8-5ED4-2C32-A1056A2E22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0868" name="Rectangle 2">
            <a:extLst>
              <a:ext uri="{FF2B5EF4-FFF2-40B4-BE49-F238E27FC236}">
                <a16:creationId xmlns:a16="http://schemas.microsoft.com/office/drawing/2014/main" id="{4A317323-38E3-EE19-6C35-3E299C7031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914" name="Rectangle 15">
            <a:extLst>
              <a:ext uri="{FF2B5EF4-FFF2-40B4-BE49-F238E27FC236}">
                <a16:creationId xmlns:a16="http://schemas.microsoft.com/office/drawing/2014/main" id="{193962DB-1D32-CC0E-A8FD-72D55BDF0D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46BDD0-0D6D-4044-A323-F4EF56E3D8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193</a:t>
            </a:fld>
            <a:endParaRPr lang="ja-JP" altLang="ja-JP"/>
          </a:p>
        </p:txBody>
      </p:sp>
      <p:sp>
        <p:nvSpPr>
          <p:cNvPr id="422915" name="Rectangle 1">
            <a:extLst>
              <a:ext uri="{FF2B5EF4-FFF2-40B4-BE49-F238E27FC236}">
                <a16:creationId xmlns:a16="http://schemas.microsoft.com/office/drawing/2014/main" id="{E0601A7E-B906-97A4-9EC5-01B611629C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2916" name="Rectangle 2">
            <a:extLst>
              <a:ext uri="{FF2B5EF4-FFF2-40B4-BE49-F238E27FC236}">
                <a16:creationId xmlns:a16="http://schemas.microsoft.com/office/drawing/2014/main" id="{7EEE8117-C039-28BB-7BDB-2DA962F64E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15">
            <a:extLst>
              <a:ext uri="{FF2B5EF4-FFF2-40B4-BE49-F238E27FC236}">
                <a16:creationId xmlns:a16="http://schemas.microsoft.com/office/drawing/2014/main" id="{F35997D0-8057-CEC4-BAF2-32CE6A6D5A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092C0BB-D974-4C12-A7D0-A2912EE95F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194</a:t>
            </a:fld>
            <a:endParaRPr lang="ja-JP" altLang="ja-JP"/>
          </a:p>
        </p:txBody>
      </p:sp>
      <p:sp>
        <p:nvSpPr>
          <p:cNvPr id="424963" name="Rectangle 1">
            <a:extLst>
              <a:ext uri="{FF2B5EF4-FFF2-40B4-BE49-F238E27FC236}">
                <a16:creationId xmlns:a16="http://schemas.microsoft.com/office/drawing/2014/main" id="{D80CE17B-0850-567A-DD1A-EB33D2CC31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4964" name="Rectangle 2">
            <a:extLst>
              <a:ext uri="{FF2B5EF4-FFF2-40B4-BE49-F238E27FC236}">
                <a16:creationId xmlns:a16="http://schemas.microsoft.com/office/drawing/2014/main" id="{AB3D2708-754F-A782-A21B-E8C1894770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15">
            <a:extLst>
              <a:ext uri="{FF2B5EF4-FFF2-40B4-BE49-F238E27FC236}">
                <a16:creationId xmlns:a16="http://schemas.microsoft.com/office/drawing/2014/main" id="{04A9CB9F-584F-9693-F24E-E002458CAE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CA44C78-CBB0-4A9E-B165-3B08C009F2B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195</a:t>
            </a:fld>
            <a:endParaRPr lang="ja-JP" altLang="ja-JP"/>
          </a:p>
        </p:txBody>
      </p:sp>
      <p:sp>
        <p:nvSpPr>
          <p:cNvPr id="427011" name="Rectangle 1">
            <a:extLst>
              <a:ext uri="{FF2B5EF4-FFF2-40B4-BE49-F238E27FC236}">
                <a16:creationId xmlns:a16="http://schemas.microsoft.com/office/drawing/2014/main" id="{55D2216F-19AA-E936-B6B0-0276C1BC3A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7012" name="Rectangle 2">
            <a:extLst>
              <a:ext uri="{FF2B5EF4-FFF2-40B4-BE49-F238E27FC236}">
                <a16:creationId xmlns:a16="http://schemas.microsoft.com/office/drawing/2014/main" id="{F5FB0C94-F65E-4EF2-23BA-A7BB471A9D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8" name="Rectangle 15">
            <a:extLst>
              <a:ext uri="{FF2B5EF4-FFF2-40B4-BE49-F238E27FC236}">
                <a16:creationId xmlns:a16="http://schemas.microsoft.com/office/drawing/2014/main" id="{B51F9A2F-5246-BDAA-043C-51834C9ECE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BE9811-4151-4E09-AC7E-0806A68C28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196</a:t>
            </a:fld>
            <a:endParaRPr lang="ja-JP" altLang="ja-JP"/>
          </a:p>
        </p:txBody>
      </p:sp>
      <p:sp>
        <p:nvSpPr>
          <p:cNvPr id="429059" name="Rectangle 1">
            <a:extLst>
              <a:ext uri="{FF2B5EF4-FFF2-40B4-BE49-F238E27FC236}">
                <a16:creationId xmlns:a16="http://schemas.microsoft.com/office/drawing/2014/main" id="{D942A522-4D3C-E2C3-A03E-3473A354F6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29060" name="Rectangle 2">
            <a:extLst>
              <a:ext uri="{FF2B5EF4-FFF2-40B4-BE49-F238E27FC236}">
                <a16:creationId xmlns:a16="http://schemas.microsoft.com/office/drawing/2014/main" id="{4BFE18A3-CF13-9D8A-DCAE-C0844E91B4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15">
            <a:extLst>
              <a:ext uri="{FF2B5EF4-FFF2-40B4-BE49-F238E27FC236}">
                <a16:creationId xmlns:a16="http://schemas.microsoft.com/office/drawing/2014/main" id="{22139CDE-6AD1-741E-8A36-F66D24CC31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B27248-98B2-4409-AB0A-E10BFBCBAD9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197</a:t>
            </a:fld>
            <a:endParaRPr lang="ja-JP" altLang="ja-JP"/>
          </a:p>
        </p:txBody>
      </p:sp>
      <p:sp>
        <p:nvSpPr>
          <p:cNvPr id="431107" name="Rectangle 1">
            <a:extLst>
              <a:ext uri="{FF2B5EF4-FFF2-40B4-BE49-F238E27FC236}">
                <a16:creationId xmlns:a16="http://schemas.microsoft.com/office/drawing/2014/main" id="{B5E5D8AE-52DE-0DD7-907B-DB75FAF410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1108" name="Rectangle 2">
            <a:extLst>
              <a:ext uri="{FF2B5EF4-FFF2-40B4-BE49-F238E27FC236}">
                <a16:creationId xmlns:a16="http://schemas.microsoft.com/office/drawing/2014/main" id="{D8CD9041-8ACF-ACC1-11A0-A775487F9B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154" name="Rectangle 15">
            <a:extLst>
              <a:ext uri="{FF2B5EF4-FFF2-40B4-BE49-F238E27FC236}">
                <a16:creationId xmlns:a16="http://schemas.microsoft.com/office/drawing/2014/main" id="{1FE6E3A3-7C5C-CCD7-3634-0A294A0B1DE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B50542-5910-4A6F-A1E7-936E541B79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198</a:t>
            </a:fld>
            <a:endParaRPr lang="ja-JP" altLang="ja-JP"/>
          </a:p>
        </p:txBody>
      </p:sp>
      <p:sp>
        <p:nvSpPr>
          <p:cNvPr id="433155" name="Rectangle 1">
            <a:extLst>
              <a:ext uri="{FF2B5EF4-FFF2-40B4-BE49-F238E27FC236}">
                <a16:creationId xmlns:a16="http://schemas.microsoft.com/office/drawing/2014/main" id="{0ED1149D-2849-E5CF-8FF5-12DB0302C2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3156" name="Rectangle 2">
            <a:extLst>
              <a:ext uri="{FF2B5EF4-FFF2-40B4-BE49-F238E27FC236}">
                <a16:creationId xmlns:a16="http://schemas.microsoft.com/office/drawing/2014/main" id="{30A5EC8D-91AF-BEE6-2395-50FE2BC4EC0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02" name="Rectangle 15">
            <a:extLst>
              <a:ext uri="{FF2B5EF4-FFF2-40B4-BE49-F238E27FC236}">
                <a16:creationId xmlns:a16="http://schemas.microsoft.com/office/drawing/2014/main" id="{CFEE2179-152D-9142-016A-3D0FF0278C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D955946-01E5-43A5-83F0-C74123F33D6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199</a:t>
            </a:fld>
            <a:endParaRPr lang="ja-JP" altLang="ja-JP"/>
          </a:p>
        </p:txBody>
      </p:sp>
      <p:sp>
        <p:nvSpPr>
          <p:cNvPr id="435203" name="Rectangle 1">
            <a:extLst>
              <a:ext uri="{FF2B5EF4-FFF2-40B4-BE49-F238E27FC236}">
                <a16:creationId xmlns:a16="http://schemas.microsoft.com/office/drawing/2014/main" id="{59D26D23-2A31-7CB0-5EDA-0C427FEE304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5204" name="Rectangle 2">
            <a:extLst>
              <a:ext uri="{FF2B5EF4-FFF2-40B4-BE49-F238E27FC236}">
                <a16:creationId xmlns:a16="http://schemas.microsoft.com/office/drawing/2014/main" id="{C5FE6E95-7E9C-4925-3642-60606DC9E7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5">
            <a:extLst>
              <a:ext uri="{FF2B5EF4-FFF2-40B4-BE49-F238E27FC236}">
                <a16:creationId xmlns:a16="http://schemas.microsoft.com/office/drawing/2014/main" id="{206177EC-544C-D3C0-DEF2-5B8AFD43A6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A9E0B33-E51B-4584-BBC9-80C286F48A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</a:t>
            </a:fld>
            <a:endParaRPr lang="ja-JP" altLang="ja-JP"/>
          </a:p>
        </p:txBody>
      </p:sp>
      <p:sp>
        <p:nvSpPr>
          <p:cNvPr id="31747" name="Rectangle 1">
            <a:extLst>
              <a:ext uri="{FF2B5EF4-FFF2-40B4-BE49-F238E27FC236}">
                <a16:creationId xmlns:a16="http://schemas.microsoft.com/office/drawing/2014/main" id="{16F47F72-0308-578E-7480-580DF60AAD5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8" name="Rectangle 2">
            <a:extLst>
              <a:ext uri="{FF2B5EF4-FFF2-40B4-BE49-F238E27FC236}">
                <a16:creationId xmlns:a16="http://schemas.microsoft.com/office/drawing/2014/main" id="{BE891798-F9F7-1FA6-50BA-9F882701D1A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15">
            <a:extLst>
              <a:ext uri="{FF2B5EF4-FFF2-40B4-BE49-F238E27FC236}">
                <a16:creationId xmlns:a16="http://schemas.microsoft.com/office/drawing/2014/main" id="{670D4143-6478-DB21-673D-4D564F93AF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3C6510-1E3D-496E-91D2-DC2E7E5DAD1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</a:t>
            </a:fld>
            <a:endParaRPr lang="ja-JP" altLang="ja-JP"/>
          </a:p>
        </p:txBody>
      </p:sp>
      <p:sp>
        <p:nvSpPr>
          <p:cNvPr id="68611" name="Rectangle 1">
            <a:extLst>
              <a:ext uri="{FF2B5EF4-FFF2-40B4-BE49-F238E27FC236}">
                <a16:creationId xmlns:a16="http://schemas.microsoft.com/office/drawing/2014/main" id="{A1A7C28F-023B-BA45-0C93-371A0BA220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612" name="Rectangle 2">
            <a:extLst>
              <a:ext uri="{FF2B5EF4-FFF2-40B4-BE49-F238E27FC236}">
                <a16:creationId xmlns:a16="http://schemas.microsoft.com/office/drawing/2014/main" id="{B00B00A0-AEA0-AE94-3701-A5FCA6D5FA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250" name="Rectangle 15">
            <a:extLst>
              <a:ext uri="{FF2B5EF4-FFF2-40B4-BE49-F238E27FC236}">
                <a16:creationId xmlns:a16="http://schemas.microsoft.com/office/drawing/2014/main" id="{AA7D3C95-2C00-A1BB-1A87-A760CF90B8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616CB12-4AD4-45ED-9F78-FD69F4C4847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200</a:t>
            </a:fld>
            <a:endParaRPr lang="ja-JP" altLang="ja-JP"/>
          </a:p>
        </p:txBody>
      </p:sp>
      <p:sp>
        <p:nvSpPr>
          <p:cNvPr id="437251" name="Rectangle 1">
            <a:extLst>
              <a:ext uri="{FF2B5EF4-FFF2-40B4-BE49-F238E27FC236}">
                <a16:creationId xmlns:a16="http://schemas.microsoft.com/office/drawing/2014/main" id="{D144BF9F-91F0-07BD-B4B8-60870860A7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7252" name="Rectangle 2">
            <a:extLst>
              <a:ext uri="{FF2B5EF4-FFF2-40B4-BE49-F238E27FC236}">
                <a16:creationId xmlns:a16="http://schemas.microsoft.com/office/drawing/2014/main" id="{2A4F6115-2F75-8A21-A8AC-1DAECDBA95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298" name="Rectangle 15">
            <a:extLst>
              <a:ext uri="{FF2B5EF4-FFF2-40B4-BE49-F238E27FC236}">
                <a16:creationId xmlns:a16="http://schemas.microsoft.com/office/drawing/2014/main" id="{F75C6A63-3530-AED1-64B6-9000FB37D69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E89BF9B-9A21-438B-9F88-BAD528CB03B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201</a:t>
            </a:fld>
            <a:endParaRPr lang="ja-JP" altLang="ja-JP"/>
          </a:p>
        </p:txBody>
      </p:sp>
      <p:sp>
        <p:nvSpPr>
          <p:cNvPr id="439299" name="Rectangle 1">
            <a:extLst>
              <a:ext uri="{FF2B5EF4-FFF2-40B4-BE49-F238E27FC236}">
                <a16:creationId xmlns:a16="http://schemas.microsoft.com/office/drawing/2014/main" id="{545E5D25-668B-21C1-5C5B-A6CC8530E5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9300" name="Rectangle 2">
            <a:extLst>
              <a:ext uri="{FF2B5EF4-FFF2-40B4-BE49-F238E27FC236}">
                <a16:creationId xmlns:a16="http://schemas.microsoft.com/office/drawing/2014/main" id="{63F6C424-F6E1-6159-BFDB-78C9990638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346" name="Rectangle 15">
            <a:extLst>
              <a:ext uri="{FF2B5EF4-FFF2-40B4-BE49-F238E27FC236}">
                <a16:creationId xmlns:a16="http://schemas.microsoft.com/office/drawing/2014/main" id="{084E8EDF-6A1A-7969-0FB5-8FDCE63870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C56FFA9-79CB-4CA7-8DFE-B9CD0796A84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202</a:t>
            </a:fld>
            <a:endParaRPr lang="ja-JP" altLang="ja-JP"/>
          </a:p>
        </p:txBody>
      </p:sp>
      <p:sp>
        <p:nvSpPr>
          <p:cNvPr id="441347" name="Rectangle 1">
            <a:extLst>
              <a:ext uri="{FF2B5EF4-FFF2-40B4-BE49-F238E27FC236}">
                <a16:creationId xmlns:a16="http://schemas.microsoft.com/office/drawing/2014/main" id="{70AFF96B-76ED-DF9E-988E-8138A53001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1348" name="Rectangle 2">
            <a:extLst>
              <a:ext uri="{FF2B5EF4-FFF2-40B4-BE49-F238E27FC236}">
                <a16:creationId xmlns:a16="http://schemas.microsoft.com/office/drawing/2014/main" id="{6D871E10-1E01-2548-6ADF-CD5FBFD683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15">
            <a:extLst>
              <a:ext uri="{FF2B5EF4-FFF2-40B4-BE49-F238E27FC236}">
                <a16:creationId xmlns:a16="http://schemas.microsoft.com/office/drawing/2014/main" id="{4B966904-A66C-41CB-F64D-07BD6A71AB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6A2DFB0-3A2A-4F1A-9A40-C3774D0B5CA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203</a:t>
            </a:fld>
            <a:endParaRPr lang="ja-JP" altLang="ja-JP"/>
          </a:p>
        </p:txBody>
      </p:sp>
      <p:sp>
        <p:nvSpPr>
          <p:cNvPr id="443395" name="Rectangle 1">
            <a:extLst>
              <a:ext uri="{FF2B5EF4-FFF2-40B4-BE49-F238E27FC236}">
                <a16:creationId xmlns:a16="http://schemas.microsoft.com/office/drawing/2014/main" id="{C97B6F6E-C4DE-7DDA-D0B5-15609E3C83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3396" name="Rectangle 2">
            <a:extLst>
              <a:ext uri="{FF2B5EF4-FFF2-40B4-BE49-F238E27FC236}">
                <a16:creationId xmlns:a16="http://schemas.microsoft.com/office/drawing/2014/main" id="{E1C9B362-9072-872A-3F47-126479903B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442" name="Rectangle 15">
            <a:extLst>
              <a:ext uri="{FF2B5EF4-FFF2-40B4-BE49-F238E27FC236}">
                <a16:creationId xmlns:a16="http://schemas.microsoft.com/office/drawing/2014/main" id="{6D282085-F181-8F69-000E-D9710BD8D18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05E64BF-8E9F-4D54-8630-B935E3696E7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204</a:t>
            </a:fld>
            <a:endParaRPr lang="ja-JP" altLang="ja-JP"/>
          </a:p>
        </p:txBody>
      </p:sp>
      <p:sp>
        <p:nvSpPr>
          <p:cNvPr id="445443" name="Rectangle 1">
            <a:extLst>
              <a:ext uri="{FF2B5EF4-FFF2-40B4-BE49-F238E27FC236}">
                <a16:creationId xmlns:a16="http://schemas.microsoft.com/office/drawing/2014/main" id="{746E688D-CF18-BD6C-AF3D-84EA4FDEE5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5444" name="Rectangle 2">
            <a:extLst>
              <a:ext uri="{FF2B5EF4-FFF2-40B4-BE49-F238E27FC236}">
                <a16:creationId xmlns:a16="http://schemas.microsoft.com/office/drawing/2014/main" id="{34EE7F8D-86D9-CFBB-1ACA-DC9FBDF739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15">
            <a:extLst>
              <a:ext uri="{FF2B5EF4-FFF2-40B4-BE49-F238E27FC236}">
                <a16:creationId xmlns:a16="http://schemas.microsoft.com/office/drawing/2014/main" id="{221F3EE0-ECEC-E557-BE51-C0CFE9A27D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0D62F2-5EDA-48FD-9CF2-BFC8340F6A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205</a:t>
            </a:fld>
            <a:endParaRPr lang="ja-JP" altLang="ja-JP"/>
          </a:p>
        </p:txBody>
      </p:sp>
      <p:sp>
        <p:nvSpPr>
          <p:cNvPr id="447491" name="Rectangle 1">
            <a:extLst>
              <a:ext uri="{FF2B5EF4-FFF2-40B4-BE49-F238E27FC236}">
                <a16:creationId xmlns:a16="http://schemas.microsoft.com/office/drawing/2014/main" id="{B0FD14B0-D0B6-94CE-AD8B-48FE2315C4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7492" name="Rectangle 2">
            <a:extLst>
              <a:ext uri="{FF2B5EF4-FFF2-40B4-BE49-F238E27FC236}">
                <a16:creationId xmlns:a16="http://schemas.microsoft.com/office/drawing/2014/main" id="{665B8B84-D361-F445-9043-16C4C95BCE4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538" name="Rectangle 15">
            <a:extLst>
              <a:ext uri="{FF2B5EF4-FFF2-40B4-BE49-F238E27FC236}">
                <a16:creationId xmlns:a16="http://schemas.microsoft.com/office/drawing/2014/main" id="{438A98F1-6040-94C5-C246-FE4B9C54E1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D37DF51-EA73-42F1-BE60-66D997D643B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206</a:t>
            </a:fld>
            <a:endParaRPr lang="ja-JP" altLang="ja-JP"/>
          </a:p>
        </p:txBody>
      </p:sp>
      <p:sp>
        <p:nvSpPr>
          <p:cNvPr id="449539" name="Rectangle 1">
            <a:extLst>
              <a:ext uri="{FF2B5EF4-FFF2-40B4-BE49-F238E27FC236}">
                <a16:creationId xmlns:a16="http://schemas.microsoft.com/office/drawing/2014/main" id="{E95B9350-495C-62E2-6238-2F33B30DA2B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9540" name="Rectangle 2">
            <a:extLst>
              <a:ext uri="{FF2B5EF4-FFF2-40B4-BE49-F238E27FC236}">
                <a16:creationId xmlns:a16="http://schemas.microsoft.com/office/drawing/2014/main" id="{3650FC6E-EF1D-2A1D-034A-21E18AE1D35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586" name="Rectangle 15">
            <a:extLst>
              <a:ext uri="{FF2B5EF4-FFF2-40B4-BE49-F238E27FC236}">
                <a16:creationId xmlns:a16="http://schemas.microsoft.com/office/drawing/2014/main" id="{370D49C4-672E-A0A2-4AF2-9E7CE664BB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7D1AF6-355D-4F0C-9E86-4022277715E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207</a:t>
            </a:fld>
            <a:endParaRPr lang="ja-JP" altLang="ja-JP"/>
          </a:p>
        </p:txBody>
      </p:sp>
      <p:sp>
        <p:nvSpPr>
          <p:cNvPr id="451587" name="Rectangle 1">
            <a:extLst>
              <a:ext uri="{FF2B5EF4-FFF2-40B4-BE49-F238E27FC236}">
                <a16:creationId xmlns:a16="http://schemas.microsoft.com/office/drawing/2014/main" id="{3581D890-6A17-F584-E9DA-33238C5169C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1588" name="Rectangle 2">
            <a:extLst>
              <a:ext uri="{FF2B5EF4-FFF2-40B4-BE49-F238E27FC236}">
                <a16:creationId xmlns:a16="http://schemas.microsoft.com/office/drawing/2014/main" id="{58A7F272-7022-57EE-7010-DAB8838966B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15">
            <a:extLst>
              <a:ext uri="{FF2B5EF4-FFF2-40B4-BE49-F238E27FC236}">
                <a16:creationId xmlns:a16="http://schemas.microsoft.com/office/drawing/2014/main" id="{6A4097D2-4DE7-9B13-FAE3-EFE52C0035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A6B0F5-C1FC-489B-B595-C3CEBAF405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208</a:t>
            </a:fld>
            <a:endParaRPr lang="ja-JP" altLang="ja-JP"/>
          </a:p>
        </p:txBody>
      </p:sp>
      <p:sp>
        <p:nvSpPr>
          <p:cNvPr id="453635" name="Rectangle 1">
            <a:extLst>
              <a:ext uri="{FF2B5EF4-FFF2-40B4-BE49-F238E27FC236}">
                <a16:creationId xmlns:a16="http://schemas.microsoft.com/office/drawing/2014/main" id="{97EEFEC9-AC83-3213-42E7-8BCFF6926D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3636" name="Rectangle 2">
            <a:extLst>
              <a:ext uri="{FF2B5EF4-FFF2-40B4-BE49-F238E27FC236}">
                <a16:creationId xmlns:a16="http://schemas.microsoft.com/office/drawing/2014/main" id="{2F19AFA7-31B7-4801-4E47-C4245DE500F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682" name="Rectangle 15">
            <a:extLst>
              <a:ext uri="{FF2B5EF4-FFF2-40B4-BE49-F238E27FC236}">
                <a16:creationId xmlns:a16="http://schemas.microsoft.com/office/drawing/2014/main" id="{69CA9ECC-1B2F-4511-4C68-ABDC9BB5CAC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6B7BBB-6043-4521-8B15-5156F195167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209</a:t>
            </a:fld>
            <a:endParaRPr lang="ja-JP" altLang="ja-JP"/>
          </a:p>
        </p:txBody>
      </p:sp>
      <p:sp>
        <p:nvSpPr>
          <p:cNvPr id="455683" name="Rectangle 1">
            <a:extLst>
              <a:ext uri="{FF2B5EF4-FFF2-40B4-BE49-F238E27FC236}">
                <a16:creationId xmlns:a16="http://schemas.microsoft.com/office/drawing/2014/main" id="{C96B4F2F-6316-5BE5-0EFD-7611AE068A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5684" name="Rectangle 2">
            <a:extLst>
              <a:ext uri="{FF2B5EF4-FFF2-40B4-BE49-F238E27FC236}">
                <a16:creationId xmlns:a16="http://schemas.microsoft.com/office/drawing/2014/main" id="{EF09C0E7-9D65-517C-CC15-72134FA169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15">
            <a:extLst>
              <a:ext uri="{FF2B5EF4-FFF2-40B4-BE49-F238E27FC236}">
                <a16:creationId xmlns:a16="http://schemas.microsoft.com/office/drawing/2014/main" id="{59A5E02C-EEA5-EFD2-0BED-E0106060090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F6E667B-BD4E-474E-8916-09CCF29B5F9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</a:t>
            </a:fld>
            <a:endParaRPr lang="ja-JP" altLang="ja-JP"/>
          </a:p>
        </p:txBody>
      </p:sp>
      <p:sp>
        <p:nvSpPr>
          <p:cNvPr id="70659" name="Rectangle 1">
            <a:extLst>
              <a:ext uri="{FF2B5EF4-FFF2-40B4-BE49-F238E27FC236}">
                <a16:creationId xmlns:a16="http://schemas.microsoft.com/office/drawing/2014/main" id="{B74E41D3-5AD8-7268-D376-7EA2A91F11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660" name="Rectangle 2">
            <a:extLst>
              <a:ext uri="{FF2B5EF4-FFF2-40B4-BE49-F238E27FC236}">
                <a16:creationId xmlns:a16="http://schemas.microsoft.com/office/drawing/2014/main" id="{ABFF9922-CFA8-6B4B-067E-A9C8F5BB85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730" name="Rectangle 15">
            <a:extLst>
              <a:ext uri="{FF2B5EF4-FFF2-40B4-BE49-F238E27FC236}">
                <a16:creationId xmlns:a16="http://schemas.microsoft.com/office/drawing/2014/main" id="{F984BE36-7D13-D7F5-B0E9-68FB9F316D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BCD8BD9-91FD-495B-9CC1-FA2B1A1E951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210</a:t>
            </a:fld>
            <a:endParaRPr lang="ja-JP" altLang="ja-JP"/>
          </a:p>
        </p:txBody>
      </p:sp>
      <p:sp>
        <p:nvSpPr>
          <p:cNvPr id="457731" name="Rectangle 1">
            <a:extLst>
              <a:ext uri="{FF2B5EF4-FFF2-40B4-BE49-F238E27FC236}">
                <a16:creationId xmlns:a16="http://schemas.microsoft.com/office/drawing/2014/main" id="{67CBE4D7-BA41-B1CD-8178-E9AF2E348D7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7732" name="Rectangle 2">
            <a:extLst>
              <a:ext uri="{FF2B5EF4-FFF2-40B4-BE49-F238E27FC236}">
                <a16:creationId xmlns:a16="http://schemas.microsoft.com/office/drawing/2014/main" id="{35502E9D-A965-016F-B87A-C06A3C8A64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778" name="Rectangle 15">
            <a:extLst>
              <a:ext uri="{FF2B5EF4-FFF2-40B4-BE49-F238E27FC236}">
                <a16:creationId xmlns:a16="http://schemas.microsoft.com/office/drawing/2014/main" id="{41B5FBA3-C803-EAF8-6539-4D97063CF2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489348-CE0A-4125-9896-D91114C7BA1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211</a:t>
            </a:fld>
            <a:endParaRPr lang="ja-JP" altLang="ja-JP"/>
          </a:p>
        </p:txBody>
      </p:sp>
      <p:sp>
        <p:nvSpPr>
          <p:cNvPr id="459779" name="Rectangle 1">
            <a:extLst>
              <a:ext uri="{FF2B5EF4-FFF2-40B4-BE49-F238E27FC236}">
                <a16:creationId xmlns:a16="http://schemas.microsoft.com/office/drawing/2014/main" id="{3FFD5732-93AE-792A-6D32-7669583933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9780" name="Rectangle 2">
            <a:extLst>
              <a:ext uri="{FF2B5EF4-FFF2-40B4-BE49-F238E27FC236}">
                <a16:creationId xmlns:a16="http://schemas.microsoft.com/office/drawing/2014/main" id="{43FFC04B-156C-68CA-0DE7-3033EA8E70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826" name="Rectangle 15">
            <a:extLst>
              <a:ext uri="{FF2B5EF4-FFF2-40B4-BE49-F238E27FC236}">
                <a16:creationId xmlns:a16="http://schemas.microsoft.com/office/drawing/2014/main" id="{2130966D-CB28-3887-8922-D95F4934033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C53D4C7-9DA9-4149-9E2B-D05EE379BAB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212</a:t>
            </a:fld>
            <a:endParaRPr lang="ja-JP" altLang="ja-JP"/>
          </a:p>
        </p:txBody>
      </p:sp>
      <p:sp>
        <p:nvSpPr>
          <p:cNvPr id="461827" name="Rectangle 1">
            <a:extLst>
              <a:ext uri="{FF2B5EF4-FFF2-40B4-BE49-F238E27FC236}">
                <a16:creationId xmlns:a16="http://schemas.microsoft.com/office/drawing/2014/main" id="{556344D8-0AD5-0864-63E8-8DA09503E0E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1828" name="Rectangle 2">
            <a:extLst>
              <a:ext uri="{FF2B5EF4-FFF2-40B4-BE49-F238E27FC236}">
                <a16:creationId xmlns:a16="http://schemas.microsoft.com/office/drawing/2014/main" id="{DDE4CE20-40F5-6AB4-646A-E697BFA7535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74" name="Rectangle 15">
            <a:extLst>
              <a:ext uri="{FF2B5EF4-FFF2-40B4-BE49-F238E27FC236}">
                <a16:creationId xmlns:a16="http://schemas.microsoft.com/office/drawing/2014/main" id="{9EA0E48D-0E7D-F1C1-27BB-E6250CF698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94CF2D0-9C22-41A4-989F-D157F5639E7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213</a:t>
            </a:fld>
            <a:endParaRPr lang="ja-JP" altLang="ja-JP"/>
          </a:p>
        </p:txBody>
      </p:sp>
      <p:sp>
        <p:nvSpPr>
          <p:cNvPr id="463875" name="Rectangle 1">
            <a:extLst>
              <a:ext uri="{FF2B5EF4-FFF2-40B4-BE49-F238E27FC236}">
                <a16:creationId xmlns:a16="http://schemas.microsoft.com/office/drawing/2014/main" id="{28EA7569-CE09-DC9C-8F13-7926FF4955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3876" name="Rectangle 2">
            <a:extLst>
              <a:ext uri="{FF2B5EF4-FFF2-40B4-BE49-F238E27FC236}">
                <a16:creationId xmlns:a16="http://schemas.microsoft.com/office/drawing/2014/main" id="{15EC049E-737F-436B-400C-7062CF05B98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22" name="Rectangle 15">
            <a:extLst>
              <a:ext uri="{FF2B5EF4-FFF2-40B4-BE49-F238E27FC236}">
                <a16:creationId xmlns:a16="http://schemas.microsoft.com/office/drawing/2014/main" id="{83E646BC-FADF-7A29-1B2B-F4C375E6A16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5BEC6CC-293C-41C1-841D-8C9F4868A30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214</a:t>
            </a:fld>
            <a:endParaRPr lang="ja-JP" altLang="ja-JP"/>
          </a:p>
        </p:txBody>
      </p:sp>
      <p:sp>
        <p:nvSpPr>
          <p:cNvPr id="465923" name="Rectangle 1">
            <a:extLst>
              <a:ext uri="{FF2B5EF4-FFF2-40B4-BE49-F238E27FC236}">
                <a16:creationId xmlns:a16="http://schemas.microsoft.com/office/drawing/2014/main" id="{E3227C56-47A2-C334-94E4-E6F8E6EFA29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5924" name="Rectangle 2">
            <a:extLst>
              <a:ext uri="{FF2B5EF4-FFF2-40B4-BE49-F238E27FC236}">
                <a16:creationId xmlns:a16="http://schemas.microsoft.com/office/drawing/2014/main" id="{2B4412D1-B546-720C-D58F-8B979584AEC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970" name="Rectangle 15">
            <a:extLst>
              <a:ext uri="{FF2B5EF4-FFF2-40B4-BE49-F238E27FC236}">
                <a16:creationId xmlns:a16="http://schemas.microsoft.com/office/drawing/2014/main" id="{5F5A78B6-22AA-EC33-54EF-27F9D93101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AF5655-C9B2-4C86-A0C3-7A46C1F952C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215</a:t>
            </a:fld>
            <a:endParaRPr lang="ja-JP" altLang="ja-JP"/>
          </a:p>
        </p:txBody>
      </p:sp>
      <p:sp>
        <p:nvSpPr>
          <p:cNvPr id="467971" name="Rectangle 1">
            <a:extLst>
              <a:ext uri="{FF2B5EF4-FFF2-40B4-BE49-F238E27FC236}">
                <a16:creationId xmlns:a16="http://schemas.microsoft.com/office/drawing/2014/main" id="{D9593FB1-0E0F-BFE8-B94C-294C03C365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7972" name="Rectangle 2">
            <a:extLst>
              <a:ext uri="{FF2B5EF4-FFF2-40B4-BE49-F238E27FC236}">
                <a16:creationId xmlns:a16="http://schemas.microsoft.com/office/drawing/2014/main" id="{4908737B-D8AE-78E2-01FD-F52AFC60FA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15">
            <a:extLst>
              <a:ext uri="{FF2B5EF4-FFF2-40B4-BE49-F238E27FC236}">
                <a16:creationId xmlns:a16="http://schemas.microsoft.com/office/drawing/2014/main" id="{EF8D2493-2F11-FD75-88B8-095FFB4783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72601FE-7407-4C9F-9753-18AD3D6C35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216</a:t>
            </a:fld>
            <a:endParaRPr lang="ja-JP" altLang="ja-JP"/>
          </a:p>
        </p:txBody>
      </p:sp>
      <p:sp>
        <p:nvSpPr>
          <p:cNvPr id="470019" name="Rectangle 1">
            <a:extLst>
              <a:ext uri="{FF2B5EF4-FFF2-40B4-BE49-F238E27FC236}">
                <a16:creationId xmlns:a16="http://schemas.microsoft.com/office/drawing/2014/main" id="{6057A6E7-EAA3-B080-AA13-3B4C00DD21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0020" name="Rectangle 2">
            <a:extLst>
              <a:ext uri="{FF2B5EF4-FFF2-40B4-BE49-F238E27FC236}">
                <a16:creationId xmlns:a16="http://schemas.microsoft.com/office/drawing/2014/main" id="{2B046FA3-6D69-5A6B-40C3-1BCB4B65F44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066" name="Rectangle 15">
            <a:extLst>
              <a:ext uri="{FF2B5EF4-FFF2-40B4-BE49-F238E27FC236}">
                <a16:creationId xmlns:a16="http://schemas.microsoft.com/office/drawing/2014/main" id="{FA775E2C-1C3B-8457-FB1C-9037877E173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EE8D9E-BC56-4AD4-8BCB-3BC05F3ACD4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217</a:t>
            </a:fld>
            <a:endParaRPr lang="ja-JP" altLang="ja-JP"/>
          </a:p>
        </p:txBody>
      </p:sp>
      <p:sp>
        <p:nvSpPr>
          <p:cNvPr id="472067" name="Rectangle 1">
            <a:extLst>
              <a:ext uri="{FF2B5EF4-FFF2-40B4-BE49-F238E27FC236}">
                <a16:creationId xmlns:a16="http://schemas.microsoft.com/office/drawing/2014/main" id="{5DEBF891-B141-0522-74EA-3832083913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2068" name="Rectangle 2">
            <a:extLst>
              <a:ext uri="{FF2B5EF4-FFF2-40B4-BE49-F238E27FC236}">
                <a16:creationId xmlns:a16="http://schemas.microsoft.com/office/drawing/2014/main" id="{D38F6AAE-D0AB-4C49-5122-28349A3193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14" name="Rectangle 15">
            <a:extLst>
              <a:ext uri="{FF2B5EF4-FFF2-40B4-BE49-F238E27FC236}">
                <a16:creationId xmlns:a16="http://schemas.microsoft.com/office/drawing/2014/main" id="{7A4EF40B-B587-50A8-847B-E2B45F9E6B5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64141D-2B19-493F-84D3-0F47FC562B2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218</a:t>
            </a:fld>
            <a:endParaRPr lang="ja-JP" altLang="ja-JP"/>
          </a:p>
        </p:txBody>
      </p:sp>
      <p:sp>
        <p:nvSpPr>
          <p:cNvPr id="474115" name="Rectangle 1">
            <a:extLst>
              <a:ext uri="{FF2B5EF4-FFF2-40B4-BE49-F238E27FC236}">
                <a16:creationId xmlns:a16="http://schemas.microsoft.com/office/drawing/2014/main" id="{BA283FBF-676C-008B-948F-5FA3218C94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4116" name="Rectangle 2">
            <a:extLst>
              <a:ext uri="{FF2B5EF4-FFF2-40B4-BE49-F238E27FC236}">
                <a16:creationId xmlns:a16="http://schemas.microsoft.com/office/drawing/2014/main" id="{8BA00100-35CD-6957-2A7A-4ACF4A9A91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162" name="Rectangle 15">
            <a:extLst>
              <a:ext uri="{FF2B5EF4-FFF2-40B4-BE49-F238E27FC236}">
                <a16:creationId xmlns:a16="http://schemas.microsoft.com/office/drawing/2014/main" id="{F0FB26A8-6C2F-35F9-A8FE-227FB71F17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B491AE-8265-444C-A84E-9B4BD0E918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219</a:t>
            </a:fld>
            <a:endParaRPr lang="ja-JP" altLang="ja-JP"/>
          </a:p>
        </p:txBody>
      </p:sp>
      <p:sp>
        <p:nvSpPr>
          <p:cNvPr id="476163" name="Rectangle 1">
            <a:extLst>
              <a:ext uri="{FF2B5EF4-FFF2-40B4-BE49-F238E27FC236}">
                <a16:creationId xmlns:a16="http://schemas.microsoft.com/office/drawing/2014/main" id="{0AD21526-EBDF-511C-0E91-42DB7A10C4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6164" name="Rectangle 2">
            <a:extLst>
              <a:ext uri="{FF2B5EF4-FFF2-40B4-BE49-F238E27FC236}">
                <a16:creationId xmlns:a16="http://schemas.microsoft.com/office/drawing/2014/main" id="{16595EDE-89D8-E8FA-E4B5-E53418BD2C3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15">
            <a:extLst>
              <a:ext uri="{FF2B5EF4-FFF2-40B4-BE49-F238E27FC236}">
                <a16:creationId xmlns:a16="http://schemas.microsoft.com/office/drawing/2014/main" id="{2D506331-B127-C5F1-DA06-603E8EEB9A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62F05A-16D1-4FAC-9CA9-6957BA7F3DF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</a:t>
            </a:fld>
            <a:endParaRPr lang="ja-JP" altLang="ja-JP"/>
          </a:p>
        </p:txBody>
      </p:sp>
      <p:sp>
        <p:nvSpPr>
          <p:cNvPr id="72707" name="Rectangle 1">
            <a:extLst>
              <a:ext uri="{FF2B5EF4-FFF2-40B4-BE49-F238E27FC236}">
                <a16:creationId xmlns:a16="http://schemas.microsoft.com/office/drawing/2014/main" id="{DA5371E2-92BE-0028-9771-41405B1E5D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708" name="Rectangle 2">
            <a:extLst>
              <a:ext uri="{FF2B5EF4-FFF2-40B4-BE49-F238E27FC236}">
                <a16:creationId xmlns:a16="http://schemas.microsoft.com/office/drawing/2014/main" id="{541869BB-81AF-776B-1F25-BD86847CF1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210" name="Rectangle 15">
            <a:extLst>
              <a:ext uri="{FF2B5EF4-FFF2-40B4-BE49-F238E27FC236}">
                <a16:creationId xmlns:a16="http://schemas.microsoft.com/office/drawing/2014/main" id="{758BA64E-1E9E-EE05-35F9-1237C044AF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FBA6371-3162-4A10-A1DC-B47D5786874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220</a:t>
            </a:fld>
            <a:endParaRPr lang="ja-JP" altLang="ja-JP"/>
          </a:p>
        </p:txBody>
      </p:sp>
      <p:sp>
        <p:nvSpPr>
          <p:cNvPr id="478211" name="Rectangle 1">
            <a:extLst>
              <a:ext uri="{FF2B5EF4-FFF2-40B4-BE49-F238E27FC236}">
                <a16:creationId xmlns:a16="http://schemas.microsoft.com/office/drawing/2014/main" id="{F101206F-C3DB-4DB9-B113-82B8A4AF30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8212" name="Rectangle 2">
            <a:extLst>
              <a:ext uri="{FF2B5EF4-FFF2-40B4-BE49-F238E27FC236}">
                <a16:creationId xmlns:a16="http://schemas.microsoft.com/office/drawing/2014/main" id="{0CF48F79-CDDA-7739-00C5-FC5CCBD889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58" name="Rectangle 15">
            <a:extLst>
              <a:ext uri="{FF2B5EF4-FFF2-40B4-BE49-F238E27FC236}">
                <a16:creationId xmlns:a16="http://schemas.microsoft.com/office/drawing/2014/main" id="{D003C46C-F51E-109E-B45F-A79AD9CA99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337BB48-FDEF-416B-9B02-1D74CDC23B7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221</a:t>
            </a:fld>
            <a:endParaRPr lang="ja-JP" altLang="ja-JP"/>
          </a:p>
        </p:txBody>
      </p:sp>
      <p:sp>
        <p:nvSpPr>
          <p:cNvPr id="480259" name="Rectangle 1">
            <a:extLst>
              <a:ext uri="{FF2B5EF4-FFF2-40B4-BE49-F238E27FC236}">
                <a16:creationId xmlns:a16="http://schemas.microsoft.com/office/drawing/2014/main" id="{6DA78CAC-2A6F-02CE-B7DC-2406DA5CB5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0260" name="Rectangle 2">
            <a:extLst>
              <a:ext uri="{FF2B5EF4-FFF2-40B4-BE49-F238E27FC236}">
                <a16:creationId xmlns:a16="http://schemas.microsoft.com/office/drawing/2014/main" id="{36670927-8787-36D8-EBD6-F304A059DD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306" name="Rectangle 15">
            <a:extLst>
              <a:ext uri="{FF2B5EF4-FFF2-40B4-BE49-F238E27FC236}">
                <a16:creationId xmlns:a16="http://schemas.microsoft.com/office/drawing/2014/main" id="{53381821-9465-96E1-BBC2-5D017CFBCA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6DC9D8-BA23-495B-B740-ADFB3A9F7D3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222</a:t>
            </a:fld>
            <a:endParaRPr lang="ja-JP" altLang="ja-JP"/>
          </a:p>
        </p:txBody>
      </p:sp>
      <p:sp>
        <p:nvSpPr>
          <p:cNvPr id="482307" name="Rectangle 1">
            <a:extLst>
              <a:ext uri="{FF2B5EF4-FFF2-40B4-BE49-F238E27FC236}">
                <a16:creationId xmlns:a16="http://schemas.microsoft.com/office/drawing/2014/main" id="{209390E3-5BFE-A27B-ED3F-8242967B93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2308" name="Rectangle 2">
            <a:extLst>
              <a:ext uri="{FF2B5EF4-FFF2-40B4-BE49-F238E27FC236}">
                <a16:creationId xmlns:a16="http://schemas.microsoft.com/office/drawing/2014/main" id="{FDA43096-3282-7DF5-333E-A6771162C1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354" name="Rectangle 15">
            <a:extLst>
              <a:ext uri="{FF2B5EF4-FFF2-40B4-BE49-F238E27FC236}">
                <a16:creationId xmlns:a16="http://schemas.microsoft.com/office/drawing/2014/main" id="{81360CA5-35C8-E44A-AEBD-F112B0EC36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176EC8-3C41-487C-9C95-A173D242C9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223</a:t>
            </a:fld>
            <a:endParaRPr lang="ja-JP" altLang="ja-JP"/>
          </a:p>
        </p:txBody>
      </p:sp>
      <p:sp>
        <p:nvSpPr>
          <p:cNvPr id="484355" name="Rectangle 1">
            <a:extLst>
              <a:ext uri="{FF2B5EF4-FFF2-40B4-BE49-F238E27FC236}">
                <a16:creationId xmlns:a16="http://schemas.microsoft.com/office/drawing/2014/main" id="{E10529B6-9AEA-FA83-6D12-200AD6F178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4356" name="Rectangle 2">
            <a:extLst>
              <a:ext uri="{FF2B5EF4-FFF2-40B4-BE49-F238E27FC236}">
                <a16:creationId xmlns:a16="http://schemas.microsoft.com/office/drawing/2014/main" id="{4D00F445-A855-6250-8193-246820CFE2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402" name="Rectangle 15">
            <a:extLst>
              <a:ext uri="{FF2B5EF4-FFF2-40B4-BE49-F238E27FC236}">
                <a16:creationId xmlns:a16="http://schemas.microsoft.com/office/drawing/2014/main" id="{B664AC40-1AC4-D4FC-8C87-D0345DAC33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67CEDA7-3312-42C9-B0C1-3177108B1DF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224</a:t>
            </a:fld>
            <a:endParaRPr lang="ja-JP" altLang="ja-JP"/>
          </a:p>
        </p:txBody>
      </p:sp>
      <p:sp>
        <p:nvSpPr>
          <p:cNvPr id="486403" name="Rectangle 1">
            <a:extLst>
              <a:ext uri="{FF2B5EF4-FFF2-40B4-BE49-F238E27FC236}">
                <a16:creationId xmlns:a16="http://schemas.microsoft.com/office/drawing/2014/main" id="{7BD004DA-11A0-2365-699F-D0E35D1580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6404" name="Rectangle 2">
            <a:extLst>
              <a:ext uri="{FF2B5EF4-FFF2-40B4-BE49-F238E27FC236}">
                <a16:creationId xmlns:a16="http://schemas.microsoft.com/office/drawing/2014/main" id="{E7E75C10-5689-74B0-62A8-72BE06EE503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15">
            <a:extLst>
              <a:ext uri="{FF2B5EF4-FFF2-40B4-BE49-F238E27FC236}">
                <a16:creationId xmlns:a16="http://schemas.microsoft.com/office/drawing/2014/main" id="{829DBC5F-48BC-7A34-1AC2-AAC7AFBDAE2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EB7C53-875F-43FD-9C21-81105D6B287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225</a:t>
            </a:fld>
            <a:endParaRPr lang="ja-JP" altLang="ja-JP"/>
          </a:p>
        </p:txBody>
      </p:sp>
      <p:sp>
        <p:nvSpPr>
          <p:cNvPr id="488451" name="Rectangle 1">
            <a:extLst>
              <a:ext uri="{FF2B5EF4-FFF2-40B4-BE49-F238E27FC236}">
                <a16:creationId xmlns:a16="http://schemas.microsoft.com/office/drawing/2014/main" id="{8303872A-F16C-CFE3-7311-BB9BD16969A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88452" name="Rectangle 2">
            <a:extLst>
              <a:ext uri="{FF2B5EF4-FFF2-40B4-BE49-F238E27FC236}">
                <a16:creationId xmlns:a16="http://schemas.microsoft.com/office/drawing/2014/main" id="{809B2EA5-3595-AF87-FCF1-392EED6A92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498" name="Rectangle 15">
            <a:extLst>
              <a:ext uri="{FF2B5EF4-FFF2-40B4-BE49-F238E27FC236}">
                <a16:creationId xmlns:a16="http://schemas.microsoft.com/office/drawing/2014/main" id="{CF381DE1-4326-2295-DC54-DA6DF2C38A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5C4670F-ADFF-4F75-B7E1-0D61B8D5252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226</a:t>
            </a:fld>
            <a:endParaRPr lang="ja-JP" altLang="ja-JP"/>
          </a:p>
        </p:txBody>
      </p:sp>
      <p:sp>
        <p:nvSpPr>
          <p:cNvPr id="490499" name="Rectangle 1">
            <a:extLst>
              <a:ext uri="{FF2B5EF4-FFF2-40B4-BE49-F238E27FC236}">
                <a16:creationId xmlns:a16="http://schemas.microsoft.com/office/drawing/2014/main" id="{31BDD284-7CDE-B849-2D60-388F23AF11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0500" name="Rectangle 2">
            <a:extLst>
              <a:ext uri="{FF2B5EF4-FFF2-40B4-BE49-F238E27FC236}">
                <a16:creationId xmlns:a16="http://schemas.microsoft.com/office/drawing/2014/main" id="{66642427-1FA3-1831-49FA-85BB10CC33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46" name="Rectangle 15">
            <a:extLst>
              <a:ext uri="{FF2B5EF4-FFF2-40B4-BE49-F238E27FC236}">
                <a16:creationId xmlns:a16="http://schemas.microsoft.com/office/drawing/2014/main" id="{1FAD75FE-CC08-162A-F2A6-46DF5838F4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B146C2-F4CB-436A-BFD6-A1C4353ED62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227</a:t>
            </a:fld>
            <a:endParaRPr lang="ja-JP" altLang="ja-JP"/>
          </a:p>
        </p:txBody>
      </p:sp>
      <p:sp>
        <p:nvSpPr>
          <p:cNvPr id="492547" name="Rectangle 1">
            <a:extLst>
              <a:ext uri="{FF2B5EF4-FFF2-40B4-BE49-F238E27FC236}">
                <a16:creationId xmlns:a16="http://schemas.microsoft.com/office/drawing/2014/main" id="{D62FDEE1-DE8D-CC31-275D-3EF37F768A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2548" name="Rectangle 2">
            <a:extLst>
              <a:ext uri="{FF2B5EF4-FFF2-40B4-BE49-F238E27FC236}">
                <a16:creationId xmlns:a16="http://schemas.microsoft.com/office/drawing/2014/main" id="{394D62F8-F77F-BF9C-F55E-7E1E1CDBDF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15">
            <a:extLst>
              <a:ext uri="{FF2B5EF4-FFF2-40B4-BE49-F238E27FC236}">
                <a16:creationId xmlns:a16="http://schemas.microsoft.com/office/drawing/2014/main" id="{5172F477-A7BA-A6F3-530E-6205190C52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BFECF52-EEF1-40BB-979E-78F389E3F5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228</a:t>
            </a:fld>
            <a:endParaRPr lang="ja-JP" altLang="ja-JP"/>
          </a:p>
        </p:txBody>
      </p:sp>
      <p:sp>
        <p:nvSpPr>
          <p:cNvPr id="494595" name="Rectangle 1">
            <a:extLst>
              <a:ext uri="{FF2B5EF4-FFF2-40B4-BE49-F238E27FC236}">
                <a16:creationId xmlns:a16="http://schemas.microsoft.com/office/drawing/2014/main" id="{DEEABC24-58C2-1330-7574-1E86ECA87D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4596" name="Rectangle 2">
            <a:extLst>
              <a:ext uri="{FF2B5EF4-FFF2-40B4-BE49-F238E27FC236}">
                <a16:creationId xmlns:a16="http://schemas.microsoft.com/office/drawing/2014/main" id="{6DE05773-0F67-1C57-75E5-7231C018E6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2" name="Rectangle 15">
            <a:extLst>
              <a:ext uri="{FF2B5EF4-FFF2-40B4-BE49-F238E27FC236}">
                <a16:creationId xmlns:a16="http://schemas.microsoft.com/office/drawing/2014/main" id="{95426000-685C-FD0B-F70C-86F5FEE481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97A8B80-AD9B-4560-A414-6ADB6CC6D47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229</a:t>
            </a:fld>
            <a:endParaRPr lang="ja-JP" altLang="ja-JP"/>
          </a:p>
        </p:txBody>
      </p:sp>
      <p:sp>
        <p:nvSpPr>
          <p:cNvPr id="496643" name="Rectangle 1">
            <a:extLst>
              <a:ext uri="{FF2B5EF4-FFF2-40B4-BE49-F238E27FC236}">
                <a16:creationId xmlns:a16="http://schemas.microsoft.com/office/drawing/2014/main" id="{823F552C-52CB-575B-53B6-A29E70327A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6644" name="Rectangle 2">
            <a:extLst>
              <a:ext uri="{FF2B5EF4-FFF2-40B4-BE49-F238E27FC236}">
                <a16:creationId xmlns:a16="http://schemas.microsoft.com/office/drawing/2014/main" id="{ED2B66AA-5004-0F8D-8E62-4577952AF45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15">
            <a:extLst>
              <a:ext uri="{FF2B5EF4-FFF2-40B4-BE49-F238E27FC236}">
                <a16:creationId xmlns:a16="http://schemas.microsoft.com/office/drawing/2014/main" id="{FE54C290-AB78-81A7-A2AC-B9C61E0274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8AD1D6-2375-4979-A2F6-81990B9F3A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</a:t>
            </a:fld>
            <a:endParaRPr lang="ja-JP" altLang="ja-JP"/>
          </a:p>
        </p:txBody>
      </p:sp>
      <p:sp>
        <p:nvSpPr>
          <p:cNvPr id="74755" name="Rectangle 1">
            <a:extLst>
              <a:ext uri="{FF2B5EF4-FFF2-40B4-BE49-F238E27FC236}">
                <a16:creationId xmlns:a16="http://schemas.microsoft.com/office/drawing/2014/main" id="{E1D7045E-FE6E-265A-A365-0C24635164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756" name="Rectangle 2">
            <a:extLst>
              <a:ext uri="{FF2B5EF4-FFF2-40B4-BE49-F238E27FC236}">
                <a16:creationId xmlns:a16="http://schemas.microsoft.com/office/drawing/2014/main" id="{B4B9A0D8-7038-46AD-D6D6-B7EC68C0C9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15">
            <a:extLst>
              <a:ext uri="{FF2B5EF4-FFF2-40B4-BE49-F238E27FC236}">
                <a16:creationId xmlns:a16="http://schemas.microsoft.com/office/drawing/2014/main" id="{85A5CC8C-E776-C267-88BA-FE5068CE75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10731B4-8FBC-4A73-83DF-6B8585F7878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230</a:t>
            </a:fld>
            <a:endParaRPr lang="ja-JP" altLang="ja-JP"/>
          </a:p>
        </p:txBody>
      </p:sp>
      <p:sp>
        <p:nvSpPr>
          <p:cNvPr id="498691" name="Rectangle 1">
            <a:extLst>
              <a:ext uri="{FF2B5EF4-FFF2-40B4-BE49-F238E27FC236}">
                <a16:creationId xmlns:a16="http://schemas.microsoft.com/office/drawing/2014/main" id="{5E0E3FC9-182E-D1A2-1A32-39DC93D055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8692" name="Rectangle 2">
            <a:extLst>
              <a:ext uri="{FF2B5EF4-FFF2-40B4-BE49-F238E27FC236}">
                <a16:creationId xmlns:a16="http://schemas.microsoft.com/office/drawing/2014/main" id="{5D262FA4-90B2-FF69-96BB-E2F4CD364E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8" name="Rectangle 15">
            <a:extLst>
              <a:ext uri="{FF2B5EF4-FFF2-40B4-BE49-F238E27FC236}">
                <a16:creationId xmlns:a16="http://schemas.microsoft.com/office/drawing/2014/main" id="{BB2FDB5D-16A1-2C24-7EB8-7A8F59C593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B8BA72F-9EA4-4C4D-A71E-89D79146E08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231</a:t>
            </a:fld>
            <a:endParaRPr lang="ja-JP" altLang="ja-JP"/>
          </a:p>
        </p:txBody>
      </p:sp>
      <p:sp>
        <p:nvSpPr>
          <p:cNvPr id="500739" name="Rectangle 1">
            <a:extLst>
              <a:ext uri="{FF2B5EF4-FFF2-40B4-BE49-F238E27FC236}">
                <a16:creationId xmlns:a16="http://schemas.microsoft.com/office/drawing/2014/main" id="{6405B770-F237-5796-069F-89F1C7688D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0740" name="Rectangle 2">
            <a:extLst>
              <a:ext uri="{FF2B5EF4-FFF2-40B4-BE49-F238E27FC236}">
                <a16:creationId xmlns:a16="http://schemas.microsoft.com/office/drawing/2014/main" id="{FD012BCF-2FF0-DEE4-2DF5-0685B8F53C6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6" name="Rectangle 15">
            <a:extLst>
              <a:ext uri="{FF2B5EF4-FFF2-40B4-BE49-F238E27FC236}">
                <a16:creationId xmlns:a16="http://schemas.microsoft.com/office/drawing/2014/main" id="{E50364F1-71E5-5F29-3FA6-EA6554B4E34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250378C-7930-4D01-9850-E19FCD00975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232</a:t>
            </a:fld>
            <a:endParaRPr lang="ja-JP" altLang="ja-JP"/>
          </a:p>
        </p:txBody>
      </p:sp>
      <p:sp>
        <p:nvSpPr>
          <p:cNvPr id="502787" name="Rectangle 1">
            <a:extLst>
              <a:ext uri="{FF2B5EF4-FFF2-40B4-BE49-F238E27FC236}">
                <a16:creationId xmlns:a16="http://schemas.microsoft.com/office/drawing/2014/main" id="{BF7B2C57-CD21-B6BE-5275-A782728DEA6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2788" name="Rectangle 2">
            <a:extLst>
              <a:ext uri="{FF2B5EF4-FFF2-40B4-BE49-F238E27FC236}">
                <a16:creationId xmlns:a16="http://schemas.microsoft.com/office/drawing/2014/main" id="{695CEBDF-7FA7-E6C9-5BBD-EEC0B6D0E3D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15">
            <a:extLst>
              <a:ext uri="{FF2B5EF4-FFF2-40B4-BE49-F238E27FC236}">
                <a16:creationId xmlns:a16="http://schemas.microsoft.com/office/drawing/2014/main" id="{D2B832CB-C75C-0106-FCEE-21E0DF1CC0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1642EB6-B9D6-466D-93AF-07B40393E8C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233</a:t>
            </a:fld>
            <a:endParaRPr lang="ja-JP" altLang="ja-JP"/>
          </a:p>
        </p:txBody>
      </p:sp>
      <p:sp>
        <p:nvSpPr>
          <p:cNvPr id="504835" name="Rectangle 1">
            <a:extLst>
              <a:ext uri="{FF2B5EF4-FFF2-40B4-BE49-F238E27FC236}">
                <a16:creationId xmlns:a16="http://schemas.microsoft.com/office/drawing/2014/main" id="{1BE4797E-CC9C-3757-927C-9E5F9DFEEA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4836" name="Rectangle 2">
            <a:extLst>
              <a:ext uri="{FF2B5EF4-FFF2-40B4-BE49-F238E27FC236}">
                <a16:creationId xmlns:a16="http://schemas.microsoft.com/office/drawing/2014/main" id="{CDA7EE55-A932-8EBB-DD51-C4C4077187F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Rectangle 15">
            <a:extLst>
              <a:ext uri="{FF2B5EF4-FFF2-40B4-BE49-F238E27FC236}">
                <a16:creationId xmlns:a16="http://schemas.microsoft.com/office/drawing/2014/main" id="{7FCF489F-3BEE-B70E-EEC4-E478E8EE8E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72B6352-6121-4075-A972-3F7EE9F98D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234</a:t>
            </a:fld>
            <a:endParaRPr lang="ja-JP" altLang="ja-JP"/>
          </a:p>
        </p:txBody>
      </p:sp>
      <p:sp>
        <p:nvSpPr>
          <p:cNvPr id="506883" name="Rectangle 1">
            <a:extLst>
              <a:ext uri="{FF2B5EF4-FFF2-40B4-BE49-F238E27FC236}">
                <a16:creationId xmlns:a16="http://schemas.microsoft.com/office/drawing/2014/main" id="{3F126A9B-B24F-3AAB-0415-D5F2616D21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6884" name="Rectangle 2">
            <a:extLst>
              <a:ext uri="{FF2B5EF4-FFF2-40B4-BE49-F238E27FC236}">
                <a16:creationId xmlns:a16="http://schemas.microsoft.com/office/drawing/2014/main" id="{F8CA5EFD-20EC-699C-471B-C5E36A419E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30" name="Rectangle 15">
            <a:extLst>
              <a:ext uri="{FF2B5EF4-FFF2-40B4-BE49-F238E27FC236}">
                <a16:creationId xmlns:a16="http://schemas.microsoft.com/office/drawing/2014/main" id="{5CF7285D-32C0-D1C9-D0A9-7A861C4BDE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3684BBC-C560-4110-A071-5DA3ED4D644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235</a:t>
            </a:fld>
            <a:endParaRPr lang="ja-JP" altLang="ja-JP"/>
          </a:p>
        </p:txBody>
      </p:sp>
      <p:sp>
        <p:nvSpPr>
          <p:cNvPr id="508931" name="Rectangle 1">
            <a:extLst>
              <a:ext uri="{FF2B5EF4-FFF2-40B4-BE49-F238E27FC236}">
                <a16:creationId xmlns:a16="http://schemas.microsoft.com/office/drawing/2014/main" id="{B72F3F0D-BD9B-155D-50BF-ABC6A1685F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08932" name="Rectangle 2">
            <a:extLst>
              <a:ext uri="{FF2B5EF4-FFF2-40B4-BE49-F238E27FC236}">
                <a16:creationId xmlns:a16="http://schemas.microsoft.com/office/drawing/2014/main" id="{3E7E6416-7122-3F40-AFCD-BF6089F630A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78" name="Rectangle 15">
            <a:extLst>
              <a:ext uri="{FF2B5EF4-FFF2-40B4-BE49-F238E27FC236}">
                <a16:creationId xmlns:a16="http://schemas.microsoft.com/office/drawing/2014/main" id="{74456F1C-8D2B-81D6-EB3A-49A938FFB3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C7A90D-EDA9-4B63-9FA0-F37887B74F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236</a:t>
            </a:fld>
            <a:endParaRPr lang="ja-JP" altLang="ja-JP"/>
          </a:p>
        </p:txBody>
      </p:sp>
      <p:sp>
        <p:nvSpPr>
          <p:cNvPr id="510979" name="Rectangle 1">
            <a:extLst>
              <a:ext uri="{FF2B5EF4-FFF2-40B4-BE49-F238E27FC236}">
                <a16:creationId xmlns:a16="http://schemas.microsoft.com/office/drawing/2014/main" id="{92B5E0EC-E49B-947D-438A-C602F8DF47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0980" name="Rectangle 2">
            <a:extLst>
              <a:ext uri="{FF2B5EF4-FFF2-40B4-BE49-F238E27FC236}">
                <a16:creationId xmlns:a16="http://schemas.microsoft.com/office/drawing/2014/main" id="{CA9C7B65-6602-28D9-B3FE-6F1638081C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026" name="Rectangle 15">
            <a:extLst>
              <a:ext uri="{FF2B5EF4-FFF2-40B4-BE49-F238E27FC236}">
                <a16:creationId xmlns:a16="http://schemas.microsoft.com/office/drawing/2014/main" id="{107C9AAD-F34A-19CD-185D-7CE303374A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CD6ED02-ADEE-4A4C-8AB1-428339A10E5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237</a:t>
            </a:fld>
            <a:endParaRPr lang="ja-JP" altLang="ja-JP"/>
          </a:p>
        </p:txBody>
      </p:sp>
      <p:sp>
        <p:nvSpPr>
          <p:cNvPr id="513027" name="Rectangle 1">
            <a:extLst>
              <a:ext uri="{FF2B5EF4-FFF2-40B4-BE49-F238E27FC236}">
                <a16:creationId xmlns:a16="http://schemas.microsoft.com/office/drawing/2014/main" id="{B3F51F28-E713-D5D8-7AC0-E9D40B8C8F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3028" name="Rectangle 2">
            <a:extLst>
              <a:ext uri="{FF2B5EF4-FFF2-40B4-BE49-F238E27FC236}">
                <a16:creationId xmlns:a16="http://schemas.microsoft.com/office/drawing/2014/main" id="{E852C1B2-7C4F-DDDB-DCEC-18A6EB31F1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15">
            <a:extLst>
              <a:ext uri="{FF2B5EF4-FFF2-40B4-BE49-F238E27FC236}">
                <a16:creationId xmlns:a16="http://schemas.microsoft.com/office/drawing/2014/main" id="{8217214F-B3CA-2116-F272-1CA25DFD1A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C2F60C9-0113-4C63-8867-2A91496F4BD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238</a:t>
            </a:fld>
            <a:endParaRPr lang="ja-JP" altLang="ja-JP"/>
          </a:p>
        </p:txBody>
      </p:sp>
      <p:sp>
        <p:nvSpPr>
          <p:cNvPr id="515075" name="Rectangle 1">
            <a:extLst>
              <a:ext uri="{FF2B5EF4-FFF2-40B4-BE49-F238E27FC236}">
                <a16:creationId xmlns:a16="http://schemas.microsoft.com/office/drawing/2014/main" id="{CF482142-D9F5-FC8E-CA2A-C3C2D28BCD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5076" name="Rectangle 2">
            <a:extLst>
              <a:ext uri="{FF2B5EF4-FFF2-40B4-BE49-F238E27FC236}">
                <a16:creationId xmlns:a16="http://schemas.microsoft.com/office/drawing/2014/main" id="{B8A10B11-57DE-C27F-9903-9836F3D10D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15">
            <a:extLst>
              <a:ext uri="{FF2B5EF4-FFF2-40B4-BE49-F238E27FC236}">
                <a16:creationId xmlns:a16="http://schemas.microsoft.com/office/drawing/2014/main" id="{AB155F3F-1F8A-43E9-2DEE-644812152A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EBF956-9811-412F-B4EE-27AB191FBB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239</a:t>
            </a:fld>
            <a:endParaRPr lang="ja-JP" altLang="ja-JP"/>
          </a:p>
        </p:txBody>
      </p:sp>
      <p:sp>
        <p:nvSpPr>
          <p:cNvPr id="517123" name="Rectangle 1">
            <a:extLst>
              <a:ext uri="{FF2B5EF4-FFF2-40B4-BE49-F238E27FC236}">
                <a16:creationId xmlns:a16="http://schemas.microsoft.com/office/drawing/2014/main" id="{B1A36835-D9C3-D982-FEEE-DC96EAB8A1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7124" name="Rectangle 2">
            <a:extLst>
              <a:ext uri="{FF2B5EF4-FFF2-40B4-BE49-F238E27FC236}">
                <a16:creationId xmlns:a16="http://schemas.microsoft.com/office/drawing/2014/main" id="{4F41A9DA-1C33-26B3-DA16-3E92B36C85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15">
            <a:extLst>
              <a:ext uri="{FF2B5EF4-FFF2-40B4-BE49-F238E27FC236}">
                <a16:creationId xmlns:a16="http://schemas.microsoft.com/office/drawing/2014/main" id="{CA2340D5-8EA4-75C6-F4F1-D6814B5AF3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9B190C9-35AB-49E9-A6FD-0CD6F290C3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</a:t>
            </a:fld>
            <a:endParaRPr lang="ja-JP" altLang="ja-JP"/>
          </a:p>
        </p:txBody>
      </p:sp>
      <p:sp>
        <p:nvSpPr>
          <p:cNvPr id="76803" name="Rectangle 1">
            <a:extLst>
              <a:ext uri="{FF2B5EF4-FFF2-40B4-BE49-F238E27FC236}">
                <a16:creationId xmlns:a16="http://schemas.microsoft.com/office/drawing/2014/main" id="{C4E0C359-1B39-CC32-7F49-601D990387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804" name="Rectangle 2">
            <a:extLst>
              <a:ext uri="{FF2B5EF4-FFF2-40B4-BE49-F238E27FC236}">
                <a16:creationId xmlns:a16="http://schemas.microsoft.com/office/drawing/2014/main" id="{F2367844-F1D7-62D3-1919-E4D16FBF9E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15">
            <a:extLst>
              <a:ext uri="{FF2B5EF4-FFF2-40B4-BE49-F238E27FC236}">
                <a16:creationId xmlns:a16="http://schemas.microsoft.com/office/drawing/2014/main" id="{11E70BA9-3CD0-D2D5-42BB-AA7A54C9A7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4544B3-6092-4FB2-91EB-05D2B9F532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240</a:t>
            </a:fld>
            <a:endParaRPr lang="ja-JP" altLang="ja-JP"/>
          </a:p>
        </p:txBody>
      </p:sp>
      <p:sp>
        <p:nvSpPr>
          <p:cNvPr id="519171" name="Rectangle 1">
            <a:extLst>
              <a:ext uri="{FF2B5EF4-FFF2-40B4-BE49-F238E27FC236}">
                <a16:creationId xmlns:a16="http://schemas.microsoft.com/office/drawing/2014/main" id="{5149C0C1-A151-5293-29FD-626B5B8690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9172" name="Rectangle 2">
            <a:extLst>
              <a:ext uri="{FF2B5EF4-FFF2-40B4-BE49-F238E27FC236}">
                <a16:creationId xmlns:a16="http://schemas.microsoft.com/office/drawing/2014/main" id="{2B2CC30A-71E5-C3D4-6BD0-8B6552CCCF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15">
            <a:extLst>
              <a:ext uri="{FF2B5EF4-FFF2-40B4-BE49-F238E27FC236}">
                <a16:creationId xmlns:a16="http://schemas.microsoft.com/office/drawing/2014/main" id="{8F9E77F4-B2D4-6B49-9684-B3E76A6876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8B201B9-D46B-47A4-86D1-83E2C071022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241</a:t>
            </a:fld>
            <a:endParaRPr lang="ja-JP" altLang="ja-JP"/>
          </a:p>
        </p:txBody>
      </p:sp>
      <p:sp>
        <p:nvSpPr>
          <p:cNvPr id="521219" name="Rectangle 1">
            <a:extLst>
              <a:ext uri="{FF2B5EF4-FFF2-40B4-BE49-F238E27FC236}">
                <a16:creationId xmlns:a16="http://schemas.microsoft.com/office/drawing/2014/main" id="{AE2CADB7-F318-61A8-7B46-6151925FD9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1220" name="Rectangle 2">
            <a:extLst>
              <a:ext uri="{FF2B5EF4-FFF2-40B4-BE49-F238E27FC236}">
                <a16:creationId xmlns:a16="http://schemas.microsoft.com/office/drawing/2014/main" id="{0A1FB2DC-9148-F330-781B-4CFC2615A4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15">
            <a:extLst>
              <a:ext uri="{FF2B5EF4-FFF2-40B4-BE49-F238E27FC236}">
                <a16:creationId xmlns:a16="http://schemas.microsoft.com/office/drawing/2014/main" id="{A61B5DF9-A63D-591E-0450-25F29FEC73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24A99CB-BAFB-4E08-8E78-7AC8D334F3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242</a:t>
            </a:fld>
            <a:endParaRPr lang="ja-JP" altLang="ja-JP"/>
          </a:p>
        </p:txBody>
      </p:sp>
      <p:sp>
        <p:nvSpPr>
          <p:cNvPr id="523267" name="Rectangle 1">
            <a:extLst>
              <a:ext uri="{FF2B5EF4-FFF2-40B4-BE49-F238E27FC236}">
                <a16:creationId xmlns:a16="http://schemas.microsoft.com/office/drawing/2014/main" id="{237BD301-D30B-0D0E-EC23-51D78372C47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3268" name="Rectangle 2">
            <a:extLst>
              <a:ext uri="{FF2B5EF4-FFF2-40B4-BE49-F238E27FC236}">
                <a16:creationId xmlns:a16="http://schemas.microsoft.com/office/drawing/2014/main" id="{785D98EE-5844-66FC-DE0D-D38A2A6CA8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15">
            <a:extLst>
              <a:ext uri="{FF2B5EF4-FFF2-40B4-BE49-F238E27FC236}">
                <a16:creationId xmlns:a16="http://schemas.microsoft.com/office/drawing/2014/main" id="{C45C0003-3189-30E3-C448-0B87F4AD4D2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67835CC-7835-44D6-8AD3-8E27A855E4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243</a:t>
            </a:fld>
            <a:endParaRPr lang="ja-JP" altLang="ja-JP"/>
          </a:p>
        </p:txBody>
      </p:sp>
      <p:sp>
        <p:nvSpPr>
          <p:cNvPr id="525315" name="Rectangle 1">
            <a:extLst>
              <a:ext uri="{FF2B5EF4-FFF2-40B4-BE49-F238E27FC236}">
                <a16:creationId xmlns:a16="http://schemas.microsoft.com/office/drawing/2014/main" id="{028B0A93-8647-2C07-01DF-6AFD3C1B7E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5316" name="Rectangle 2">
            <a:extLst>
              <a:ext uri="{FF2B5EF4-FFF2-40B4-BE49-F238E27FC236}">
                <a16:creationId xmlns:a16="http://schemas.microsoft.com/office/drawing/2014/main" id="{E08D24CF-E4BD-49C3-388A-8FBC06C66E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62" name="Rectangle 15">
            <a:extLst>
              <a:ext uri="{FF2B5EF4-FFF2-40B4-BE49-F238E27FC236}">
                <a16:creationId xmlns:a16="http://schemas.microsoft.com/office/drawing/2014/main" id="{1599F3FC-DF86-C0F0-EF6C-1FDF98537E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C53CDB-7C20-4C8D-8B63-2ECE23BB3E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244</a:t>
            </a:fld>
            <a:endParaRPr lang="ja-JP" altLang="ja-JP"/>
          </a:p>
        </p:txBody>
      </p:sp>
      <p:sp>
        <p:nvSpPr>
          <p:cNvPr id="527363" name="Rectangle 1">
            <a:extLst>
              <a:ext uri="{FF2B5EF4-FFF2-40B4-BE49-F238E27FC236}">
                <a16:creationId xmlns:a16="http://schemas.microsoft.com/office/drawing/2014/main" id="{305BE1C9-8F3D-A2FE-A568-F455525033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7364" name="Rectangle 2">
            <a:extLst>
              <a:ext uri="{FF2B5EF4-FFF2-40B4-BE49-F238E27FC236}">
                <a16:creationId xmlns:a16="http://schemas.microsoft.com/office/drawing/2014/main" id="{22AD22AA-9D69-3211-BC3E-AEC5A4D784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410" name="Rectangle 15">
            <a:extLst>
              <a:ext uri="{FF2B5EF4-FFF2-40B4-BE49-F238E27FC236}">
                <a16:creationId xmlns:a16="http://schemas.microsoft.com/office/drawing/2014/main" id="{494E22C3-95A6-68B8-941D-34D10BEA1B4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C10F79-8185-4C27-A2CD-2CB7EC9B21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245</a:t>
            </a:fld>
            <a:endParaRPr lang="ja-JP" altLang="ja-JP"/>
          </a:p>
        </p:txBody>
      </p:sp>
      <p:sp>
        <p:nvSpPr>
          <p:cNvPr id="529411" name="Rectangle 1">
            <a:extLst>
              <a:ext uri="{FF2B5EF4-FFF2-40B4-BE49-F238E27FC236}">
                <a16:creationId xmlns:a16="http://schemas.microsoft.com/office/drawing/2014/main" id="{2FA576D7-C104-E4C7-74E9-B0EFE93D2C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29412" name="Rectangle 2">
            <a:extLst>
              <a:ext uri="{FF2B5EF4-FFF2-40B4-BE49-F238E27FC236}">
                <a16:creationId xmlns:a16="http://schemas.microsoft.com/office/drawing/2014/main" id="{CEF9033B-DDB9-7C01-0ADC-12CA9C956E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58" name="Rectangle 15">
            <a:extLst>
              <a:ext uri="{FF2B5EF4-FFF2-40B4-BE49-F238E27FC236}">
                <a16:creationId xmlns:a16="http://schemas.microsoft.com/office/drawing/2014/main" id="{43AE2CCF-C44F-0721-5F44-0B4A9BDCFC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042C26-F2E3-4CBB-813C-23EE6763A68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246</a:t>
            </a:fld>
            <a:endParaRPr lang="ja-JP" altLang="ja-JP"/>
          </a:p>
        </p:txBody>
      </p:sp>
      <p:sp>
        <p:nvSpPr>
          <p:cNvPr id="531459" name="Rectangle 1">
            <a:extLst>
              <a:ext uri="{FF2B5EF4-FFF2-40B4-BE49-F238E27FC236}">
                <a16:creationId xmlns:a16="http://schemas.microsoft.com/office/drawing/2014/main" id="{892EB0FA-B0D9-3388-2AE0-761BC63E5A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1460" name="Rectangle 2">
            <a:extLst>
              <a:ext uri="{FF2B5EF4-FFF2-40B4-BE49-F238E27FC236}">
                <a16:creationId xmlns:a16="http://schemas.microsoft.com/office/drawing/2014/main" id="{BBFB734A-1700-B36D-3874-D4FA72C745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06" name="Rectangle 15">
            <a:extLst>
              <a:ext uri="{FF2B5EF4-FFF2-40B4-BE49-F238E27FC236}">
                <a16:creationId xmlns:a16="http://schemas.microsoft.com/office/drawing/2014/main" id="{157E4FCD-B35D-33FE-4531-BB5EAD4DEC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E69A526-B533-4E1C-8B8C-7F76795B015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247</a:t>
            </a:fld>
            <a:endParaRPr lang="ja-JP" altLang="ja-JP"/>
          </a:p>
        </p:txBody>
      </p:sp>
      <p:sp>
        <p:nvSpPr>
          <p:cNvPr id="533507" name="Rectangle 1">
            <a:extLst>
              <a:ext uri="{FF2B5EF4-FFF2-40B4-BE49-F238E27FC236}">
                <a16:creationId xmlns:a16="http://schemas.microsoft.com/office/drawing/2014/main" id="{10126F21-A6A7-262E-6C61-B5A974CB98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3508" name="Rectangle 2">
            <a:extLst>
              <a:ext uri="{FF2B5EF4-FFF2-40B4-BE49-F238E27FC236}">
                <a16:creationId xmlns:a16="http://schemas.microsoft.com/office/drawing/2014/main" id="{E4A2A2AB-55AA-23CE-B9D5-E20C3FA35C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554" name="Rectangle 15">
            <a:extLst>
              <a:ext uri="{FF2B5EF4-FFF2-40B4-BE49-F238E27FC236}">
                <a16:creationId xmlns:a16="http://schemas.microsoft.com/office/drawing/2014/main" id="{27417403-92E6-C004-EA0E-FA45CE0ADD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AC9931-8837-4FA9-9B2D-B43D3FF3E5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248</a:t>
            </a:fld>
            <a:endParaRPr lang="ja-JP" altLang="ja-JP"/>
          </a:p>
        </p:txBody>
      </p:sp>
      <p:sp>
        <p:nvSpPr>
          <p:cNvPr id="535555" name="Rectangle 1">
            <a:extLst>
              <a:ext uri="{FF2B5EF4-FFF2-40B4-BE49-F238E27FC236}">
                <a16:creationId xmlns:a16="http://schemas.microsoft.com/office/drawing/2014/main" id="{03C54E7F-D65C-1B81-DC3F-2553FDE691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5556" name="Rectangle 2">
            <a:extLst>
              <a:ext uri="{FF2B5EF4-FFF2-40B4-BE49-F238E27FC236}">
                <a16:creationId xmlns:a16="http://schemas.microsoft.com/office/drawing/2014/main" id="{1CC3C9E5-EFC1-FFF1-8296-757B78CB849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02" name="Rectangle 15">
            <a:extLst>
              <a:ext uri="{FF2B5EF4-FFF2-40B4-BE49-F238E27FC236}">
                <a16:creationId xmlns:a16="http://schemas.microsoft.com/office/drawing/2014/main" id="{ACFC1D35-A1C4-67E1-6A60-91DC3F7AFB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0AA44A6-E255-4769-8548-9BE1A8BA693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249</a:t>
            </a:fld>
            <a:endParaRPr lang="ja-JP" altLang="ja-JP"/>
          </a:p>
        </p:txBody>
      </p:sp>
      <p:sp>
        <p:nvSpPr>
          <p:cNvPr id="537603" name="Rectangle 1">
            <a:extLst>
              <a:ext uri="{FF2B5EF4-FFF2-40B4-BE49-F238E27FC236}">
                <a16:creationId xmlns:a16="http://schemas.microsoft.com/office/drawing/2014/main" id="{087859AC-2A5D-1791-A833-0801ADB27A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7604" name="Rectangle 2">
            <a:extLst>
              <a:ext uri="{FF2B5EF4-FFF2-40B4-BE49-F238E27FC236}">
                <a16:creationId xmlns:a16="http://schemas.microsoft.com/office/drawing/2014/main" id="{EBD0BC34-EC28-E64A-392D-E76C941383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15">
            <a:extLst>
              <a:ext uri="{FF2B5EF4-FFF2-40B4-BE49-F238E27FC236}">
                <a16:creationId xmlns:a16="http://schemas.microsoft.com/office/drawing/2014/main" id="{FD489979-877B-2BB9-9A73-589870ECA0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ED82689-87C8-4914-BD20-85006C51E8A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</a:t>
            </a:fld>
            <a:endParaRPr lang="ja-JP" altLang="ja-JP"/>
          </a:p>
        </p:txBody>
      </p:sp>
      <p:sp>
        <p:nvSpPr>
          <p:cNvPr id="78851" name="Rectangle 1">
            <a:extLst>
              <a:ext uri="{FF2B5EF4-FFF2-40B4-BE49-F238E27FC236}">
                <a16:creationId xmlns:a16="http://schemas.microsoft.com/office/drawing/2014/main" id="{02A840DE-85FA-2EF9-E952-A50313766F9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852" name="Rectangle 2">
            <a:extLst>
              <a:ext uri="{FF2B5EF4-FFF2-40B4-BE49-F238E27FC236}">
                <a16:creationId xmlns:a16="http://schemas.microsoft.com/office/drawing/2014/main" id="{C98F6243-2FD0-9FA9-A68D-EBED64B5D62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650" name="Rectangle 15">
            <a:extLst>
              <a:ext uri="{FF2B5EF4-FFF2-40B4-BE49-F238E27FC236}">
                <a16:creationId xmlns:a16="http://schemas.microsoft.com/office/drawing/2014/main" id="{BF902BC9-4ABF-CC7F-13E1-58AFEB5995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AABA27-DAEC-4685-81F0-62E0C32B786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250</a:t>
            </a:fld>
            <a:endParaRPr lang="ja-JP" altLang="ja-JP"/>
          </a:p>
        </p:txBody>
      </p:sp>
      <p:sp>
        <p:nvSpPr>
          <p:cNvPr id="539651" name="Rectangle 1">
            <a:extLst>
              <a:ext uri="{FF2B5EF4-FFF2-40B4-BE49-F238E27FC236}">
                <a16:creationId xmlns:a16="http://schemas.microsoft.com/office/drawing/2014/main" id="{6D9031C3-C8B9-747D-0F91-17F1F89DA9F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9652" name="Rectangle 2">
            <a:extLst>
              <a:ext uri="{FF2B5EF4-FFF2-40B4-BE49-F238E27FC236}">
                <a16:creationId xmlns:a16="http://schemas.microsoft.com/office/drawing/2014/main" id="{ED175AFD-58CA-8279-50D7-2405534E65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698" name="Rectangle 15">
            <a:extLst>
              <a:ext uri="{FF2B5EF4-FFF2-40B4-BE49-F238E27FC236}">
                <a16:creationId xmlns:a16="http://schemas.microsoft.com/office/drawing/2014/main" id="{4178AC1E-0269-1A11-8709-9C2B082898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C2A445-6736-4562-9049-AACEA11986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251</a:t>
            </a:fld>
            <a:endParaRPr lang="ja-JP" altLang="ja-JP"/>
          </a:p>
        </p:txBody>
      </p:sp>
      <p:sp>
        <p:nvSpPr>
          <p:cNvPr id="541699" name="Rectangle 1">
            <a:extLst>
              <a:ext uri="{FF2B5EF4-FFF2-40B4-BE49-F238E27FC236}">
                <a16:creationId xmlns:a16="http://schemas.microsoft.com/office/drawing/2014/main" id="{8B713136-7AE3-F36A-B65D-4219DFF81D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1700" name="Rectangle 2">
            <a:extLst>
              <a:ext uri="{FF2B5EF4-FFF2-40B4-BE49-F238E27FC236}">
                <a16:creationId xmlns:a16="http://schemas.microsoft.com/office/drawing/2014/main" id="{678DE993-90F9-8CDD-C479-5562366C66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746" name="Rectangle 15">
            <a:extLst>
              <a:ext uri="{FF2B5EF4-FFF2-40B4-BE49-F238E27FC236}">
                <a16:creationId xmlns:a16="http://schemas.microsoft.com/office/drawing/2014/main" id="{D17FAADD-5066-00A2-0C16-1F6C713A59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050C192-94A8-4869-8896-872EAF514A7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252</a:t>
            </a:fld>
            <a:endParaRPr lang="ja-JP" altLang="ja-JP"/>
          </a:p>
        </p:txBody>
      </p:sp>
      <p:sp>
        <p:nvSpPr>
          <p:cNvPr id="543747" name="Rectangle 1">
            <a:extLst>
              <a:ext uri="{FF2B5EF4-FFF2-40B4-BE49-F238E27FC236}">
                <a16:creationId xmlns:a16="http://schemas.microsoft.com/office/drawing/2014/main" id="{7E098AB8-0230-E47F-D9A3-E173F06ABD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3748" name="Rectangle 2">
            <a:extLst>
              <a:ext uri="{FF2B5EF4-FFF2-40B4-BE49-F238E27FC236}">
                <a16:creationId xmlns:a16="http://schemas.microsoft.com/office/drawing/2014/main" id="{E23134C0-E25F-FB54-865D-C3C73A27AA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794" name="Rectangle 15">
            <a:extLst>
              <a:ext uri="{FF2B5EF4-FFF2-40B4-BE49-F238E27FC236}">
                <a16:creationId xmlns:a16="http://schemas.microsoft.com/office/drawing/2014/main" id="{F6E9A3F7-6CEA-AECF-0300-F3D6D451E8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0E99E9-2CA2-4155-8577-00605955D11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253</a:t>
            </a:fld>
            <a:endParaRPr lang="ja-JP" altLang="ja-JP"/>
          </a:p>
        </p:txBody>
      </p:sp>
      <p:sp>
        <p:nvSpPr>
          <p:cNvPr id="545795" name="Rectangle 1">
            <a:extLst>
              <a:ext uri="{FF2B5EF4-FFF2-40B4-BE49-F238E27FC236}">
                <a16:creationId xmlns:a16="http://schemas.microsoft.com/office/drawing/2014/main" id="{DA653CF7-6B4B-583E-E7F4-E243A58BDB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5796" name="Rectangle 2">
            <a:extLst>
              <a:ext uri="{FF2B5EF4-FFF2-40B4-BE49-F238E27FC236}">
                <a16:creationId xmlns:a16="http://schemas.microsoft.com/office/drawing/2014/main" id="{2A4F6D63-B2F5-0D88-5B44-8B86B7B2C9A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842" name="Rectangle 15">
            <a:extLst>
              <a:ext uri="{FF2B5EF4-FFF2-40B4-BE49-F238E27FC236}">
                <a16:creationId xmlns:a16="http://schemas.microsoft.com/office/drawing/2014/main" id="{F068B979-4E93-7D18-6A9C-BD3B7E0262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43A2F3-6425-4F9A-87D5-A8F5E494907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254</a:t>
            </a:fld>
            <a:endParaRPr lang="ja-JP" altLang="ja-JP"/>
          </a:p>
        </p:txBody>
      </p:sp>
      <p:sp>
        <p:nvSpPr>
          <p:cNvPr id="547843" name="Rectangle 1">
            <a:extLst>
              <a:ext uri="{FF2B5EF4-FFF2-40B4-BE49-F238E27FC236}">
                <a16:creationId xmlns:a16="http://schemas.microsoft.com/office/drawing/2014/main" id="{F0FB6866-63BD-C96C-AEA3-714E8C1EC1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7844" name="Rectangle 2">
            <a:extLst>
              <a:ext uri="{FF2B5EF4-FFF2-40B4-BE49-F238E27FC236}">
                <a16:creationId xmlns:a16="http://schemas.microsoft.com/office/drawing/2014/main" id="{8F1F9074-0646-9E3D-9D89-10933B16B0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15">
            <a:extLst>
              <a:ext uri="{FF2B5EF4-FFF2-40B4-BE49-F238E27FC236}">
                <a16:creationId xmlns:a16="http://schemas.microsoft.com/office/drawing/2014/main" id="{E3259F14-2558-88D1-35FC-3641B704D0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676A7A6-A116-4241-AEC7-70F758B6908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255</a:t>
            </a:fld>
            <a:endParaRPr lang="ja-JP" altLang="ja-JP"/>
          </a:p>
        </p:txBody>
      </p:sp>
      <p:sp>
        <p:nvSpPr>
          <p:cNvPr id="549891" name="Rectangle 1">
            <a:extLst>
              <a:ext uri="{FF2B5EF4-FFF2-40B4-BE49-F238E27FC236}">
                <a16:creationId xmlns:a16="http://schemas.microsoft.com/office/drawing/2014/main" id="{9C3BF4E7-CA42-C7CF-F337-E6FA3BAF07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49892" name="Rectangle 2">
            <a:extLst>
              <a:ext uri="{FF2B5EF4-FFF2-40B4-BE49-F238E27FC236}">
                <a16:creationId xmlns:a16="http://schemas.microsoft.com/office/drawing/2014/main" id="{7F387427-CA76-8648-A641-2194C69CFD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938" name="Rectangle 15">
            <a:extLst>
              <a:ext uri="{FF2B5EF4-FFF2-40B4-BE49-F238E27FC236}">
                <a16:creationId xmlns:a16="http://schemas.microsoft.com/office/drawing/2014/main" id="{0067D9F4-41F4-90F8-9C30-15C3C537E50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580FFCE-4B19-4169-BB60-7654FDEB1B3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256</a:t>
            </a:fld>
            <a:endParaRPr lang="ja-JP" altLang="ja-JP"/>
          </a:p>
        </p:txBody>
      </p:sp>
      <p:sp>
        <p:nvSpPr>
          <p:cNvPr id="551939" name="Rectangle 1">
            <a:extLst>
              <a:ext uri="{FF2B5EF4-FFF2-40B4-BE49-F238E27FC236}">
                <a16:creationId xmlns:a16="http://schemas.microsoft.com/office/drawing/2014/main" id="{4785E093-1B2E-DF8C-2EB7-751F1A05AB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1940" name="Rectangle 2">
            <a:extLst>
              <a:ext uri="{FF2B5EF4-FFF2-40B4-BE49-F238E27FC236}">
                <a16:creationId xmlns:a16="http://schemas.microsoft.com/office/drawing/2014/main" id="{F0374F68-A5EE-19D4-D1ED-FD790808B2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986" name="Rectangle 15">
            <a:extLst>
              <a:ext uri="{FF2B5EF4-FFF2-40B4-BE49-F238E27FC236}">
                <a16:creationId xmlns:a16="http://schemas.microsoft.com/office/drawing/2014/main" id="{FCDDDB2A-7DA6-26F4-D314-9BEB6BF44D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799352B-2D87-4620-BBFF-D0923FD5048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257</a:t>
            </a:fld>
            <a:endParaRPr lang="ja-JP" altLang="ja-JP"/>
          </a:p>
        </p:txBody>
      </p:sp>
      <p:sp>
        <p:nvSpPr>
          <p:cNvPr id="553987" name="Rectangle 1">
            <a:extLst>
              <a:ext uri="{FF2B5EF4-FFF2-40B4-BE49-F238E27FC236}">
                <a16:creationId xmlns:a16="http://schemas.microsoft.com/office/drawing/2014/main" id="{981BC772-85F9-5FC8-955D-EFF7288AAA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988" name="Rectangle 2">
            <a:extLst>
              <a:ext uri="{FF2B5EF4-FFF2-40B4-BE49-F238E27FC236}">
                <a16:creationId xmlns:a16="http://schemas.microsoft.com/office/drawing/2014/main" id="{EE836D73-89F7-C8D7-E7AF-D6EB63660B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034" name="Rectangle 15">
            <a:extLst>
              <a:ext uri="{FF2B5EF4-FFF2-40B4-BE49-F238E27FC236}">
                <a16:creationId xmlns:a16="http://schemas.microsoft.com/office/drawing/2014/main" id="{0A9A6793-3F24-FF85-D0A8-D5E7457A20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FF1C58C-3FA3-4D6C-AEDE-5B68FD94EFA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258</a:t>
            </a:fld>
            <a:endParaRPr lang="ja-JP" altLang="ja-JP"/>
          </a:p>
        </p:txBody>
      </p:sp>
      <p:sp>
        <p:nvSpPr>
          <p:cNvPr id="556035" name="Rectangle 1">
            <a:extLst>
              <a:ext uri="{FF2B5EF4-FFF2-40B4-BE49-F238E27FC236}">
                <a16:creationId xmlns:a16="http://schemas.microsoft.com/office/drawing/2014/main" id="{65DA5A0F-BF87-85C9-05A5-B167D582850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6036" name="Rectangle 2">
            <a:extLst>
              <a:ext uri="{FF2B5EF4-FFF2-40B4-BE49-F238E27FC236}">
                <a16:creationId xmlns:a16="http://schemas.microsoft.com/office/drawing/2014/main" id="{5C48F000-0098-2F36-BEF0-C040A797FD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82" name="Rectangle 15">
            <a:extLst>
              <a:ext uri="{FF2B5EF4-FFF2-40B4-BE49-F238E27FC236}">
                <a16:creationId xmlns:a16="http://schemas.microsoft.com/office/drawing/2014/main" id="{2AE25F96-793E-2B6D-ED06-7148484ADE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076F685-47DB-40F8-9B6F-7DF230731EA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259</a:t>
            </a:fld>
            <a:endParaRPr lang="ja-JP" altLang="ja-JP"/>
          </a:p>
        </p:txBody>
      </p:sp>
      <p:sp>
        <p:nvSpPr>
          <p:cNvPr id="558083" name="Rectangle 1">
            <a:extLst>
              <a:ext uri="{FF2B5EF4-FFF2-40B4-BE49-F238E27FC236}">
                <a16:creationId xmlns:a16="http://schemas.microsoft.com/office/drawing/2014/main" id="{684BBE83-0DEF-F87C-A471-9839B9E95E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8084" name="Rectangle 2">
            <a:extLst>
              <a:ext uri="{FF2B5EF4-FFF2-40B4-BE49-F238E27FC236}">
                <a16:creationId xmlns:a16="http://schemas.microsoft.com/office/drawing/2014/main" id="{BDA6AE31-B6E0-CC40-9173-E9280834012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15">
            <a:extLst>
              <a:ext uri="{FF2B5EF4-FFF2-40B4-BE49-F238E27FC236}">
                <a16:creationId xmlns:a16="http://schemas.microsoft.com/office/drawing/2014/main" id="{4F5CFAC3-EA5E-4DB5-8B8B-47D932459F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DB9412C-16EE-4784-B1D2-A07C0C3BE91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</a:t>
            </a:fld>
            <a:endParaRPr lang="ja-JP" altLang="ja-JP"/>
          </a:p>
        </p:txBody>
      </p:sp>
      <p:sp>
        <p:nvSpPr>
          <p:cNvPr id="80899" name="Rectangle 1">
            <a:extLst>
              <a:ext uri="{FF2B5EF4-FFF2-40B4-BE49-F238E27FC236}">
                <a16:creationId xmlns:a16="http://schemas.microsoft.com/office/drawing/2014/main" id="{26E0387E-DFA7-2958-F525-01DB141828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900" name="Rectangle 2">
            <a:extLst>
              <a:ext uri="{FF2B5EF4-FFF2-40B4-BE49-F238E27FC236}">
                <a16:creationId xmlns:a16="http://schemas.microsoft.com/office/drawing/2014/main" id="{8CD7B78C-5C36-5F33-6E2B-CC1337B73A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0" name="Rectangle 15">
            <a:extLst>
              <a:ext uri="{FF2B5EF4-FFF2-40B4-BE49-F238E27FC236}">
                <a16:creationId xmlns:a16="http://schemas.microsoft.com/office/drawing/2014/main" id="{FF02BDD2-0FB3-48FF-690A-FE5361E6B87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40FC369-B5F4-4E38-9FDF-18D4A3DB52D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260</a:t>
            </a:fld>
            <a:endParaRPr lang="ja-JP" altLang="ja-JP"/>
          </a:p>
        </p:txBody>
      </p:sp>
      <p:sp>
        <p:nvSpPr>
          <p:cNvPr id="560131" name="Rectangle 1">
            <a:extLst>
              <a:ext uri="{FF2B5EF4-FFF2-40B4-BE49-F238E27FC236}">
                <a16:creationId xmlns:a16="http://schemas.microsoft.com/office/drawing/2014/main" id="{EE387B2F-DBF2-256D-B59B-D6D8C8EE536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0132" name="Rectangle 2">
            <a:extLst>
              <a:ext uri="{FF2B5EF4-FFF2-40B4-BE49-F238E27FC236}">
                <a16:creationId xmlns:a16="http://schemas.microsoft.com/office/drawing/2014/main" id="{2B0C76B8-9E39-45E1-CB44-03B6038FB2D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178" name="Rectangle 15">
            <a:extLst>
              <a:ext uri="{FF2B5EF4-FFF2-40B4-BE49-F238E27FC236}">
                <a16:creationId xmlns:a16="http://schemas.microsoft.com/office/drawing/2014/main" id="{68BC20C4-46DA-9D29-392C-85979A6A39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E504EE-AF9F-4893-9197-A6EBA8ACD2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261</a:t>
            </a:fld>
            <a:endParaRPr lang="ja-JP" altLang="ja-JP"/>
          </a:p>
        </p:txBody>
      </p:sp>
      <p:sp>
        <p:nvSpPr>
          <p:cNvPr id="562179" name="Rectangle 1">
            <a:extLst>
              <a:ext uri="{FF2B5EF4-FFF2-40B4-BE49-F238E27FC236}">
                <a16:creationId xmlns:a16="http://schemas.microsoft.com/office/drawing/2014/main" id="{604F07F3-4221-0855-0351-3DDDDD7300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2180" name="Rectangle 2">
            <a:extLst>
              <a:ext uri="{FF2B5EF4-FFF2-40B4-BE49-F238E27FC236}">
                <a16:creationId xmlns:a16="http://schemas.microsoft.com/office/drawing/2014/main" id="{38343289-5A5C-70BD-F350-309490ACA4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226" name="Rectangle 15">
            <a:extLst>
              <a:ext uri="{FF2B5EF4-FFF2-40B4-BE49-F238E27FC236}">
                <a16:creationId xmlns:a16="http://schemas.microsoft.com/office/drawing/2014/main" id="{A32F2549-4BC6-BD1F-0A64-7C8DA2E0B03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51FEC33-D663-4BAE-BB44-76533E1E632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262</a:t>
            </a:fld>
            <a:endParaRPr lang="ja-JP" altLang="ja-JP"/>
          </a:p>
        </p:txBody>
      </p:sp>
      <p:sp>
        <p:nvSpPr>
          <p:cNvPr id="564227" name="Rectangle 1">
            <a:extLst>
              <a:ext uri="{FF2B5EF4-FFF2-40B4-BE49-F238E27FC236}">
                <a16:creationId xmlns:a16="http://schemas.microsoft.com/office/drawing/2014/main" id="{B8CFD505-9522-D642-7479-82E78AF1C4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4228" name="Rectangle 2">
            <a:extLst>
              <a:ext uri="{FF2B5EF4-FFF2-40B4-BE49-F238E27FC236}">
                <a16:creationId xmlns:a16="http://schemas.microsoft.com/office/drawing/2014/main" id="{4B9E4237-A3D2-78EF-A1BA-5F2540087B8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274" name="Rectangle 15">
            <a:extLst>
              <a:ext uri="{FF2B5EF4-FFF2-40B4-BE49-F238E27FC236}">
                <a16:creationId xmlns:a16="http://schemas.microsoft.com/office/drawing/2014/main" id="{47ECA50A-D027-5372-431D-65FB5C433C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849EC0C-CDC2-4476-882D-06A43308A8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263</a:t>
            </a:fld>
            <a:endParaRPr lang="ja-JP" altLang="ja-JP"/>
          </a:p>
        </p:txBody>
      </p:sp>
      <p:sp>
        <p:nvSpPr>
          <p:cNvPr id="566275" name="Rectangle 1">
            <a:extLst>
              <a:ext uri="{FF2B5EF4-FFF2-40B4-BE49-F238E27FC236}">
                <a16:creationId xmlns:a16="http://schemas.microsoft.com/office/drawing/2014/main" id="{C5B15201-2A92-2A3E-53E8-75D74E4A666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6276" name="Rectangle 2">
            <a:extLst>
              <a:ext uri="{FF2B5EF4-FFF2-40B4-BE49-F238E27FC236}">
                <a16:creationId xmlns:a16="http://schemas.microsoft.com/office/drawing/2014/main" id="{D6CA8032-89D8-FCE3-0B36-D2BE1313E1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22" name="Rectangle 15">
            <a:extLst>
              <a:ext uri="{FF2B5EF4-FFF2-40B4-BE49-F238E27FC236}">
                <a16:creationId xmlns:a16="http://schemas.microsoft.com/office/drawing/2014/main" id="{FB36281D-5680-4E3A-5308-9C93E740FB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C18771-5A37-4074-8FEE-CF0DC1CC49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264</a:t>
            </a:fld>
            <a:endParaRPr lang="ja-JP" altLang="ja-JP"/>
          </a:p>
        </p:txBody>
      </p:sp>
      <p:sp>
        <p:nvSpPr>
          <p:cNvPr id="568323" name="Rectangle 1">
            <a:extLst>
              <a:ext uri="{FF2B5EF4-FFF2-40B4-BE49-F238E27FC236}">
                <a16:creationId xmlns:a16="http://schemas.microsoft.com/office/drawing/2014/main" id="{FB66D414-E924-4C8F-20CE-13D9EF77483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68324" name="Rectangle 2">
            <a:extLst>
              <a:ext uri="{FF2B5EF4-FFF2-40B4-BE49-F238E27FC236}">
                <a16:creationId xmlns:a16="http://schemas.microsoft.com/office/drawing/2014/main" id="{4745B8DB-0F55-48BF-6D71-C0335E2317A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370" name="Rectangle 15">
            <a:extLst>
              <a:ext uri="{FF2B5EF4-FFF2-40B4-BE49-F238E27FC236}">
                <a16:creationId xmlns:a16="http://schemas.microsoft.com/office/drawing/2014/main" id="{4FA025AF-10E2-9085-2746-5EB68A4DE2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4F73B17-6F38-4BB3-82B7-DB5B591461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265</a:t>
            </a:fld>
            <a:endParaRPr lang="ja-JP" altLang="ja-JP"/>
          </a:p>
        </p:txBody>
      </p:sp>
      <p:sp>
        <p:nvSpPr>
          <p:cNvPr id="570371" name="Rectangle 1">
            <a:extLst>
              <a:ext uri="{FF2B5EF4-FFF2-40B4-BE49-F238E27FC236}">
                <a16:creationId xmlns:a16="http://schemas.microsoft.com/office/drawing/2014/main" id="{2B7732BB-CB8C-2C42-37B3-7998C6C1F1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0372" name="Rectangle 2">
            <a:extLst>
              <a:ext uri="{FF2B5EF4-FFF2-40B4-BE49-F238E27FC236}">
                <a16:creationId xmlns:a16="http://schemas.microsoft.com/office/drawing/2014/main" id="{12540870-040A-BB29-CDE8-13442C50E5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418" name="Rectangle 15">
            <a:extLst>
              <a:ext uri="{FF2B5EF4-FFF2-40B4-BE49-F238E27FC236}">
                <a16:creationId xmlns:a16="http://schemas.microsoft.com/office/drawing/2014/main" id="{0A760606-BDAC-AD60-DDC9-B7D4DED3DB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9253156-ADFF-46D5-8E2D-1923AEBA2FA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266</a:t>
            </a:fld>
            <a:endParaRPr lang="ja-JP" altLang="ja-JP"/>
          </a:p>
        </p:txBody>
      </p:sp>
      <p:sp>
        <p:nvSpPr>
          <p:cNvPr id="572419" name="Rectangle 1">
            <a:extLst>
              <a:ext uri="{FF2B5EF4-FFF2-40B4-BE49-F238E27FC236}">
                <a16:creationId xmlns:a16="http://schemas.microsoft.com/office/drawing/2014/main" id="{E52182AE-49DF-CB82-E708-564D9FEF62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2420" name="Rectangle 2">
            <a:extLst>
              <a:ext uri="{FF2B5EF4-FFF2-40B4-BE49-F238E27FC236}">
                <a16:creationId xmlns:a16="http://schemas.microsoft.com/office/drawing/2014/main" id="{D9B1F682-DAB4-C005-688F-B122965E6A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466" name="Rectangle 15">
            <a:extLst>
              <a:ext uri="{FF2B5EF4-FFF2-40B4-BE49-F238E27FC236}">
                <a16:creationId xmlns:a16="http://schemas.microsoft.com/office/drawing/2014/main" id="{F68FEE29-5447-F9EB-6F6F-1A91A30EB6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31D3F6-7F94-4489-9E17-8E9120270AB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267</a:t>
            </a:fld>
            <a:endParaRPr lang="ja-JP" altLang="ja-JP"/>
          </a:p>
        </p:txBody>
      </p:sp>
      <p:sp>
        <p:nvSpPr>
          <p:cNvPr id="574467" name="Rectangle 1">
            <a:extLst>
              <a:ext uri="{FF2B5EF4-FFF2-40B4-BE49-F238E27FC236}">
                <a16:creationId xmlns:a16="http://schemas.microsoft.com/office/drawing/2014/main" id="{8E6F5C1C-EFF1-5A77-CAD1-644F647487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4468" name="Rectangle 2">
            <a:extLst>
              <a:ext uri="{FF2B5EF4-FFF2-40B4-BE49-F238E27FC236}">
                <a16:creationId xmlns:a16="http://schemas.microsoft.com/office/drawing/2014/main" id="{928A5F42-3CAE-95BE-FDB0-969DB3572C6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Rectangle 15">
            <a:extLst>
              <a:ext uri="{FF2B5EF4-FFF2-40B4-BE49-F238E27FC236}">
                <a16:creationId xmlns:a16="http://schemas.microsoft.com/office/drawing/2014/main" id="{3D6894FC-E201-5AEF-1453-6E8A921BB4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A983235-D594-49F8-879E-FEDCC41ABC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268</a:t>
            </a:fld>
            <a:endParaRPr lang="ja-JP" altLang="ja-JP"/>
          </a:p>
        </p:txBody>
      </p:sp>
      <p:sp>
        <p:nvSpPr>
          <p:cNvPr id="576515" name="Rectangle 1">
            <a:extLst>
              <a:ext uri="{FF2B5EF4-FFF2-40B4-BE49-F238E27FC236}">
                <a16:creationId xmlns:a16="http://schemas.microsoft.com/office/drawing/2014/main" id="{C4A3E5E8-5853-B47E-BC2C-3969EFC2D4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6516" name="Rectangle 2">
            <a:extLst>
              <a:ext uri="{FF2B5EF4-FFF2-40B4-BE49-F238E27FC236}">
                <a16:creationId xmlns:a16="http://schemas.microsoft.com/office/drawing/2014/main" id="{96F80DFF-794B-FD5D-7B27-6AB52319CF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562" name="Rectangle 15">
            <a:extLst>
              <a:ext uri="{FF2B5EF4-FFF2-40B4-BE49-F238E27FC236}">
                <a16:creationId xmlns:a16="http://schemas.microsoft.com/office/drawing/2014/main" id="{F4C24C2E-8A43-C707-66FF-695E38AB33A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5F9782E-F52C-40EF-8411-C92AF7510BA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269</a:t>
            </a:fld>
            <a:endParaRPr lang="ja-JP" altLang="ja-JP"/>
          </a:p>
        </p:txBody>
      </p:sp>
      <p:sp>
        <p:nvSpPr>
          <p:cNvPr id="578563" name="Rectangle 1">
            <a:extLst>
              <a:ext uri="{FF2B5EF4-FFF2-40B4-BE49-F238E27FC236}">
                <a16:creationId xmlns:a16="http://schemas.microsoft.com/office/drawing/2014/main" id="{7246EB22-2216-EB32-33C0-9B1AF3BCD4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8564" name="Rectangle 2">
            <a:extLst>
              <a:ext uri="{FF2B5EF4-FFF2-40B4-BE49-F238E27FC236}">
                <a16:creationId xmlns:a16="http://schemas.microsoft.com/office/drawing/2014/main" id="{CF7B0491-B4B9-8ED5-DDFE-D748359E5D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15">
            <a:extLst>
              <a:ext uri="{FF2B5EF4-FFF2-40B4-BE49-F238E27FC236}">
                <a16:creationId xmlns:a16="http://schemas.microsoft.com/office/drawing/2014/main" id="{5C827CBE-698A-21B3-4152-42A9B68109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EF51CB7-FD85-438B-9CE2-61C32A1A28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</a:t>
            </a:fld>
            <a:endParaRPr lang="ja-JP" altLang="ja-JP"/>
          </a:p>
        </p:txBody>
      </p:sp>
      <p:sp>
        <p:nvSpPr>
          <p:cNvPr id="82947" name="Rectangle 1">
            <a:extLst>
              <a:ext uri="{FF2B5EF4-FFF2-40B4-BE49-F238E27FC236}">
                <a16:creationId xmlns:a16="http://schemas.microsoft.com/office/drawing/2014/main" id="{C06A4BF1-A7CA-61F4-B0C5-F8E67CA9FE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948" name="Rectangle 2">
            <a:extLst>
              <a:ext uri="{FF2B5EF4-FFF2-40B4-BE49-F238E27FC236}">
                <a16:creationId xmlns:a16="http://schemas.microsoft.com/office/drawing/2014/main" id="{858DE66C-0B58-54F5-C18E-15E5CBDCD79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82949" name="Text Box 3">
            <a:extLst>
              <a:ext uri="{FF2B5EF4-FFF2-40B4-BE49-F238E27FC236}">
                <a16:creationId xmlns:a16="http://schemas.microsoft.com/office/drawing/2014/main" id="{1C5E983B-DB1A-674B-C302-7B2076505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009A97D9-209B-469B-A77E-8A25F9095B25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27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610" name="Rectangle 15">
            <a:extLst>
              <a:ext uri="{FF2B5EF4-FFF2-40B4-BE49-F238E27FC236}">
                <a16:creationId xmlns:a16="http://schemas.microsoft.com/office/drawing/2014/main" id="{0597583F-FBA7-A6EC-CE3B-11BD3DCDA3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BC03A3-51C7-4B92-A67A-C588F55E826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270</a:t>
            </a:fld>
            <a:endParaRPr lang="ja-JP" altLang="ja-JP"/>
          </a:p>
        </p:txBody>
      </p:sp>
      <p:sp>
        <p:nvSpPr>
          <p:cNvPr id="580611" name="Rectangle 1">
            <a:extLst>
              <a:ext uri="{FF2B5EF4-FFF2-40B4-BE49-F238E27FC236}">
                <a16:creationId xmlns:a16="http://schemas.microsoft.com/office/drawing/2014/main" id="{5385D19E-643C-B6AB-71B5-4A10C031A9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0612" name="Rectangle 2">
            <a:extLst>
              <a:ext uri="{FF2B5EF4-FFF2-40B4-BE49-F238E27FC236}">
                <a16:creationId xmlns:a16="http://schemas.microsoft.com/office/drawing/2014/main" id="{F4833ECD-1E8D-91E0-425F-66F298CC989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658" name="Rectangle 15">
            <a:extLst>
              <a:ext uri="{FF2B5EF4-FFF2-40B4-BE49-F238E27FC236}">
                <a16:creationId xmlns:a16="http://schemas.microsoft.com/office/drawing/2014/main" id="{4F2C862F-F35D-D28C-D33B-805A79E523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0F324FC-6077-462B-86D4-7D7E23CB02E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271</a:t>
            </a:fld>
            <a:endParaRPr lang="ja-JP" altLang="ja-JP"/>
          </a:p>
        </p:txBody>
      </p:sp>
      <p:sp>
        <p:nvSpPr>
          <p:cNvPr id="582659" name="Rectangle 1">
            <a:extLst>
              <a:ext uri="{FF2B5EF4-FFF2-40B4-BE49-F238E27FC236}">
                <a16:creationId xmlns:a16="http://schemas.microsoft.com/office/drawing/2014/main" id="{C95713CA-2228-2D68-05AC-E8D7BEA2FA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2660" name="Rectangle 2">
            <a:extLst>
              <a:ext uri="{FF2B5EF4-FFF2-40B4-BE49-F238E27FC236}">
                <a16:creationId xmlns:a16="http://schemas.microsoft.com/office/drawing/2014/main" id="{FF43D1A7-8F5B-47FF-C295-69C2E77499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706" name="Rectangle 15">
            <a:extLst>
              <a:ext uri="{FF2B5EF4-FFF2-40B4-BE49-F238E27FC236}">
                <a16:creationId xmlns:a16="http://schemas.microsoft.com/office/drawing/2014/main" id="{DE7593C0-46D4-67DB-2DCA-25ABFF5EF2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F705E3-01E6-4E42-A15A-EA46B151255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272</a:t>
            </a:fld>
            <a:endParaRPr lang="ja-JP" altLang="ja-JP"/>
          </a:p>
        </p:txBody>
      </p:sp>
      <p:sp>
        <p:nvSpPr>
          <p:cNvPr id="584707" name="Rectangle 1">
            <a:extLst>
              <a:ext uri="{FF2B5EF4-FFF2-40B4-BE49-F238E27FC236}">
                <a16:creationId xmlns:a16="http://schemas.microsoft.com/office/drawing/2014/main" id="{9533E1BF-7BC3-9723-5386-64C51DCF8A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4708" name="Rectangle 2">
            <a:extLst>
              <a:ext uri="{FF2B5EF4-FFF2-40B4-BE49-F238E27FC236}">
                <a16:creationId xmlns:a16="http://schemas.microsoft.com/office/drawing/2014/main" id="{A5CEFA6C-EE05-888A-AEAD-AF294A475D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754" name="Rectangle 15">
            <a:extLst>
              <a:ext uri="{FF2B5EF4-FFF2-40B4-BE49-F238E27FC236}">
                <a16:creationId xmlns:a16="http://schemas.microsoft.com/office/drawing/2014/main" id="{568C915F-691E-8152-5D51-03B415AF21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92197C0-13F1-4768-8DB3-5002C820D0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273</a:t>
            </a:fld>
            <a:endParaRPr lang="ja-JP" altLang="ja-JP"/>
          </a:p>
        </p:txBody>
      </p:sp>
      <p:sp>
        <p:nvSpPr>
          <p:cNvPr id="586755" name="Rectangle 1">
            <a:extLst>
              <a:ext uri="{FF2B5EF4-FFF2-40B4-BE49-F238E27FC236}">
                <a16:creationId xmlns:a16="http://schemas.microsoft.com/office/drawing/2014/main" id="{AC516566-7AAD-F56C-05EB-3C1AE38F93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6756" name="Rectangle 2">
            <a:extLst>
              <a:ext uri="{FF2B5EF4-FFF2-40B4-BE49-F238E27FC236}">
                <a16:creationId xmlns:a16="http://schemas.microsoft.com/office/drawing/2014/main" id="{2BC1D0C9-A690-7015-7C0C-4B11C1A040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02" name="Rectangle 15">
            <a:extLst>
              <a:ext uri="{FF2B5EF4-FFF2-40B4-BE49-F238E27FC236}">
                <a16:creationId xmlns:a16="http://schemas.microsoft.com/office/drawing/2014/main" id="{B8E7E37C-37D3-C9A7-DE8A-6551DA939D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7F49CA0-E02F-4C23-8708-0283111571B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274</a:t>
            </a:fld>
            <a:endParaRPr lang="ja-JP" altLang="ja-JP"/>
          </a:p>
        </p:txBody>
      </p:sp>
      <p:sp>
        <p:nvSpPr>
          <p:cNvPr id="588803" name="Rectangle 1">
            <a:extLst>
              <a:ext uri="{FF2B5EF4-FFF2-40B4-BE49-F238E27FC236}">
                <a16:creationId xmlns:a16="http://schemas.microsoft.com/office/drawing/2014/main" id="{4ED0FE46-F413-6298-8E8D-747DE4076C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88804" name="Rectangle 2">
            <a:extLst>
              <a:ext uri="{FF2B5EF4-FFF2-40B4-BE49-F238E27FC236}">
                <a16:creationId xmlns:a16="http://schemas.microsoft.com/office/drawing/2014/main" id="{FB4E115A-FF9A-8E3B-E75B-AA9019B786E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850" name="Rectangle 15">
            <a:extLst>
              <a:ext uri="{FF2B5EF4-FFF2-40B4-BE49-F238E27FC236}">
                <a16:creationId xmlns:a16="http://schemas.microsoft.com/office/drawing/2014/main" id="{3FA1D9A4-E7E0-15B1-5300-D02C0E6856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51E4BA2-C492-4926-81FF-4EA21E0E94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275</a:t>
            </a:fld>
            <a:endParaRPr lang="ja-JP" altLang="ja-JP"/>
          </a:p>
        </p:txBody>
      </p:sp>
      <p:sp>
        <p:nvSpPr>
          <p:cNvPr id="590851" name="Rectangle 1">
            <a:extLst>
              <a:ext uri="{FF2B5EF4-FFF2-40B4-BE49-F238E27FC236}">
                <a16:creationId xmlns:a16="http://schemas.microsoft.com/office/drawing/2014/main" id="{6F1826C8-0C60-7EF3-A840-9E8BEBC385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0852" name="Rectangle 2">
            <a:extLst>
              <a:ext uri="{FF2B5EF4-FFF2-40B4-BE49-F238E27FC236}">
                <a16:creationId xmlns:a16="http://schemas.microsoft.com/office/drawing/2014/main" id="{0A739451-9756-3C32-CBCB-738CD87A41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98" name="Rectangle 15">
            <a:extLst>
              <a:ext uri="{FF2B5EF4-FFF2-40B4-BE49-F238E27FC236}">
                <a16:creationId xmlns:a16="http://schemas.microsoft.com/office/drawing/2014/main" id="{8A261BD0-9E96-EF3E-F6C4-0CFD181670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B8811B-DE2B-498C-820A-1049C37EA91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276</a:t>
            </a:fld>
            <a:endParaRPr lang="ja-JP" altLang="ja-JP"/>
          </a:p>
        </p:txBody>
      </p:sp>
      <p:sp>
        <p:nvSpPr>
          <p:cNvPr id="592899" name="Rectangle 1">
            <a:extLst>
              <a:ext uri="{FF2B5EF4-FFF2-40B4-BE49-F238E27FC236}">
                <a16:creationId xmlns:a16="http://schemas.microsoft.com/office/drawing/2014/main" id="{A656793C-05FB-6EA4-95A5-D1A2E29AAC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2900" name="Rectangle 2">
            <a:extLst>
              <a:ext uri="{FF2B5EF4-FFF2-40B4-BE49-F238E27FC236}">
                <a16:creationId xmlns:a16="http://schemas.microsoft.com/office/drawing/2014/main" id="{8A7B3C46-1579-8D66-D258-1BFADCC2548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46" name="Rectangle 15">
            <a:extLst>
              <a:ext uri="{FF2B5EF4-FFF2-40B4-BE49-F238E27FC236}">
                <a16:creationId xmlns:a16="http://schemas.microsoft.com/office/drawing/2014/main" id="{65B9C9B7-C0BE-9B93-C6B3-C8E5A6EDB0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8C8C4F1-6FBB-407C-98B0-FE79085A50A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277</a:t>
            </a:fld>
            <a:endParaRPr lang="ja-JP" altLang="ja-JP"/>
          </a:p>
        </p:txBody>
      </p:sp>
      <p:sp>
        <p:nvSpPr>
          <p:cNvPr id="594947" name="Rectangle 1">
            <a:extLst>
              <a:ext uri="{FF2B5EF4-FFF2-40B4-BE49-F238E27FC236}">
                <a16:creationId xmlns:a16="http://schemas.microsoft.com/office/drawing/2014/main" id="{7C3C5EBD-2F85-B0FE-4F00-7E08FAE4FC9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4948" name="Rectangle 2">
            <a:extLst>
              <a:ext uri="{FF2B5EF4-FFF2-40B4-BE49-F238E27FC236}">
                <a16:creationId xmlns:a16="http://schemas.microsoft.com/office/drawing/2014/main" id="{35632B58-53DD-9F6D-21F5-F9BD072D20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94" name="Rectangle 15">
            <a:extLst>
              <a:ext uri="{FF2B5EF4-FFF2-40B4-BE49-F238E27FC236}">
                <a16:creationId xmlns:a16="http://schemas.microsoft.com/office/drawing/2014/main" id="{B532E856-2DBE-1D43-DF2C-112D4531083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5398497-6FCE-4B74-B4C0-E0E064206B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278</a:t>
            </a:fld>
            <a:endParaRPr lang="ja-JP" altLang="ja-JP"/>
          </a:p>
        </p:txBody>
      </p:sp>
      <p:sp>
        <p:nvSpPr>
          <p:cNvPr id="596995" name="Rectangle 1">
            <a:extLst>
              <a:ext uri="{FF2B5EF4-FFF2-40B4-BE49-F238E27FC236}">
                <a16:creationId xmlns:a16="http://schemas.microsoft.com/office/drawing/2014/main" id="{C44322B6-5B14-7AE7-9F6C-55C18F2685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6996" name="Rectangle 2">
            <a:extLst>
              <a:ext uri="{FF2B5EF4-FFF2-40B4-BE49-F238E27FC236}">
                <a16:creationId xmlns:a16="http://schemas.microsoft.com/office/drawing/2014/main" id="{BF0E9743-9870-0D10-EE49-63EC96A1FFB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042" name="Rectangle 15">
            <a:extLst>
              <a:ext uri="{FF2B5EF4-FFF2-40B4-BE49-F238E27FC236}">
                <a16:creationId xmlns:a16="http://schemas.microsoft.com/office/drawing/2014/main" id="{B7B60791-11D2-7E4A-395E-B95BF6D5D1F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1FE294-7D7D-448A-8A26-022211AF02B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279</a:t>
            </a:fld>
            <a:endParaRPr lang="ja-JP" altLang="ja-JP"/>
          </a:p>
        </p:txBody>
      </p:sp>
      <p:sp>
        <p:nvSpPr>
          <p:cNvPr id="599043" name="Rectangle 1">
            <a:extLst>
              <a:ext uri="{FF2B5EF4-FFF2-40B4-BE49-F238E27FC236}">
                <a16:creationId xmlns:a16="http://schemas.microsoft.com/office/drawing/2014/main" id="{388AEC3A-6F77-FF13-8FA9-9AA865C78C2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9044" name="Rectangle 2">
            <a:extLst>
              <a:ext uri="{FF2B5EF4-FFF2-40B4-BE49-F238E27FC236}">
                <a16:creationId xmlns:a16="http://schemas.microsoft.com/office/drawing/2014/main" id="{F1FD90C1-2D59-4971-858A-7D2F6715F36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15">
            <a:extLst>
              <a:ext uri="{FF2B5EF4-FFF2-40B4-BE49-F238E27FC236}">
                <a16:creationId xmlns:a16="http://schemas.microsoft.com/office/drawing/2014/main" id="{7AEC87B6-A8A2-5935-E604-EFFD5BBE85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55E702D-93C9-4C56-B6CC-F4E8BC213AB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</a:t>
            </a:fld>
            <a:endParaRPr lang="ja-JP" altLang="ja-JP"/>
          </a:p>
        </p:txBody>
      </p:sp>
      <p:sp>
        <p:nvSpPr>
          <p:cNvPr id="84995" name="Rectangle 1">
            <a:extLst>
              <a:ext uri="{FF2B5EF4-FFF2-40B4-BE49-F238E27FC236}">
                <a16:creationId xmlns:a16="http://schemas.microsoft.com/office/drawing/2014/main" id="{13BC2598-AA43-45A2-D0A3-469E70A95A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996" name="Rectangle 2">
            <a:extLst>
              <a:ext uri="{FF2B5EF4-FFF2-40B4-BE49-F238E27FC236}">
                <a16:creationId xmlns:a16="http://schemas.microsoft.com/office/drawing/2014/main" id="{24FAAE46-D2FD-0357-B763-31BB5BD5B5E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84997" name="Text Box 3">
            <a:extLst>
              <a:ext uri="{FF2B5EF4-FFF2-40B4-BE49-F238E27FC236}">
                <a16:creationId xmlns:a16="http://schemas.microsoft.com/office/drawing/2014/main" id="{1811E244-1419-4019-07D0-122EE1EC1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8902427B-30DB-4DE2-9CF5-5802BDB611AB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28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090" name="Rectangle 15">
            <a:extLst>
              <a:ext uri="{FF2B5EF4-FFF2-40B4-BE49-F238E27FC236}">
                <a16:creationId xmlns:a16="http://schemas.microsoft.com/office/drawing/2014/main" id="{F0A94426-DFE6-4E1A-AA0C-63F8D60C66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EBF0853-BB85-4ECA-805B-5CB1819CB9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280</a:t>
            </a:fld>
            <a:endParaRPr lang="ja-JP" altLang="ja-JP"/>
          </a:p>
        </p:txBody>
      </p:sp>
      <p:sp>
        <p:nvSpPr>
          <p:cNvPr id="601091" name="Rectangle 1">
            <a:extLst>
              <a:ext uri="{FF2B5EF4-FFF2-40B4-BE49-F238E27FC236}">
                <a16:creationId xmlns:a16="http://schemas.microsoft.com/office/drawing/2014/main" id="{4EBC93A4-14CC-6ED9-DC02-9ED730A90A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1092" name="Rectangle 2">
            <a:extLst>
              <a:ext uri="{FF2B5EF4-FFF2-40B4-BE49-F238E27FC236}">
                <a16:creationId xmlns:a16="http://schemas.microsoft.com/office/drawing/2014/main" id="{7FB66731-A9F5-56E5-6ADC-A72CCDA1E5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38" name="Rectangle 15">
            <a:extLst>
              <a:ext uri="{FF2B5EF4-FFF2-40B4-BE49-F238E27FC236}">
                <a16:creationId xmlns:a16="http://schemas.microsoft.com/office/drawing/2014/main" id="{5F12C1D9-9601-81EE-F909-B3D9801E90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EC60BD-ED57-4ABD-8CE0-3B7A6D2A63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281</a:t>
            </a:fld>
            <a:endParaRPr lang="ja-JP" altLang="ja-JP"/>
          </a:p>
        </p:txBody>
      </p:sp>
      <p:sp>
        <p:nvSpPr>
          <p:cNvPr id="603139" name="Rectangle 1">
            <a:extLst>
              <a:ext uri="{FF2B5EF4-FFF2-40B4-BE49-F238E27FC236}">
                <a16:creationId xmlns:a16="http://schemas.microsoft.com/office/drawing/2014/main" id="{79465647-20A6-B9DD-6636-52481F6AADA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3140" name="Rectangle 2">
            <a:extLst>
              <a:ext uri="{FF2B5EF4-FFF2-40B4-BE49-F238E27FC236}">
                <a16:creationId xmlns:a16="http://schemas.microsoft.com/office/drawing/2014/main" id="{32DF87C2-291A-3966-8373-2CA5E69A10B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186" name="Rectangle 15">
            <a:extLst>
              <a:ext uri="{FF2B5EF4-FFF2-40B4-BE49-F238E27FC236}">
                <a16:creationId xmlns:a16="http://schemas.microsoft.com/office/drawing/2014/main" id="{C3462376-C413-E2EA-B0AD-96986DB13F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76BE6CF-A0FC-4EA3-9961-07A128B6346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282</a:t>
            </a:fld>
            <a:endParaRPr lang="ja-JP" altLang="ja-JP"/>
          </a:p>
        </p:txBody>
      </p:sp>
      <p:sp>
        <p:nvSpPr>
          <p:cNvPr id="605187" name="Rectangle 1">
            <a:extLst>
              <a:ext uri="{FF2B5EF4-FFF2-40B4-BE49-F238E27FC236}">
                <a16:creationId xmlns:a16="http://schemas.microsoft.com/office/drawing/2014/main" id="{B8CD39A1-20EA-7FE0-E30B-B242FD734E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5188" name="Rectangle 2">
            <a:extLst>
              <a:ext uri="{FF2B5EF4-FFF2-40B4-BE49-F238E27FC236}">
                <a16:creationId xmlns:a16="http://schemas.microsoft.com/office/drawing/2014/main" id="{BDA4B3F1-A1CF-A3BD-DCAE-D3B0880A49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234" name="Rectangle 15">
            <a:extLst>
              <a:ext uri="{FF2B5EF4-FFF2-40B4-BE49-F238E27FC236}">
                <a16:creationId xmlns:a16="http://schemas.microsoft.com/office/drawing/2014/main" id="{8A1D6F19-18BC-9C95-D2BF-9B4698DB3A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03158D-BB2F-4A61-B911-024EBF2588D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283</a:t>
            </a:fld>
            <a:endParaRPr lang="ja-JP" altLang="ja-JP"/>
          </a:p>
        </p:txBody>
      </p:sp>
      <p:sp>
        <p:nvSpPr>
          <p:cNvPr id="607235" name="Rectangle 1">
            <a:extLst>
              <a:ext uri="{FF2B5EF4-FFF2-40B4-BE49-F238E27FC236}">
                <a16:creationId xmlns:a16="http://schemas.microsoft.com/office/drawing/2014/main" id="{37344757-ED49-890D-8417-7C6E889AFC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7236" name="Rectangle 2">
            <a:extLst>
              <a:ext uri="{FF2B5EF4-FFF2-40B4-BE49-F238E27FC236}">
                <a16:creationId xmlns:a16="http://schemas.microsoft.com/office/drawing/2014/main" id="{0445BABF-B2B4-C557-3FE5-63E1ACB223E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282" name="Rectangle 15">
            <a:extLst>
              <a:ext uri="{FF2B5EF4-FFF2-40B4-BE49-F238E27FC236}">
                <a16:creationId xmlns:a16="http://schemas.microsoft.com/office/drawing/2014/main" id="{8976FF64-1614-A023-5BCB-41DF84F465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FD81134-B42E-4575-9FAF-962FF4BF0F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284</a:t>
            </a:fld>
            <a:endParaRPr lang="ja-JP" altLang="ja-JP"/>
          </a:p>
        </p:txBody>
      </p:sp>
      <p:sp>
        <p:nvSpPr>
          <p:cNvPr id="609283" name="Rectangle 1">
            <a:extLst>
              <a:ext uri="{FF2B5EF4-FFF2-40B4-BE49-F238E27FC236}">
                <a16:creationId xmlns:a16="http://schemas.microsoft.com/office/drawing/2014/main" id="{7E4D0060-70F5-EF6F-5BDE-FF8D0D90A3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09284" name="Rectangle 2">
            <a:extLst>
              <a:ext uri="{FF2B5EF4-FFF2-40B4-BE49-F238E27FC236}">
                <a16:creationId xmlns:a16="http://schemas.microsoft.com/office/drawing/2014/main" id="{3CB4F8E0-760C-720C-9450-49F7C02469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330" name="Rectangle 15">
            <a:extLst>
              <a:ext uri="{FF2B5EF4-FFF2-40B4-BE49-F238E27FC236}">
                <a16:creationId xmlns:a16="http://schemas.microsoft.com/office/drawing/2014/main" id="{61F9678A-C673-6872-916D-B6323747C1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E01D38F-9ACD-4586-A529-73D5540736F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285</a:t>
            </a:fld>
            <a:endParaRPr lang="ja-JP" altLang="ja-JP"/>
          </a:p>
        </p:txBody>
      </p:sp>
      <p:sp>
        <p:nvSpPr>
          <p:cNvPr id="611331" name="Rectangle 1">
            <a:extLst>
              <a:ext uri="{FF2B5EF4-FFF2-40B4-BE49-F238E27FC236}">
                <a16:creationId xmlns:a16="http://schemas.microsoft.com/office/drawing/2014/main" id="{AEF71E10-7CB8-D735-CB63-7E4ECA1331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1332" name="Rectangle 2">
            <a:extLst>
              <a:ext uri="{FF2B5EF4-FFF2-40B4-BE49-F238E27FC236}">
                <a16:creationId xmlns:a16="http://schemas.microsoft.com/office/drawing/2014/main" id="{726EE85C-6A93-F1D7-F2A6-83DF8D1A20E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378" name="Rectangle 15">
            <a:extLst>
              <a:ext uri="{FF2B5EF4-FFF2-40B4-BE49-F238E27FC236}">
                <a16:creationId xmlns:a16="http://schemas.microsoft.com/office/drawing/2014/main" id="{69B0D41C-FF41-6923-F4AA-9212D39493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FA0BBE0-8CC5-4A89-95DA-450EE6FFAC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286</a:t>
            </a:fld>
            <a:endParaRPr lang="ja-JP" altLang="ja-JP"/>
          </a:p>
        </p:txBody>
      </p:sp>
      <p:sp>
        <p:nvSpPr>
          <p:cNvPr id="613379" name="Rectangle 1">
            <a:extLst>
              <a:ext uri="{FF2B5EF4-FFF2-40B4-BE49-F238E27FC236}">
                <a16:creationId xmlns:a16="http://schemas.microsoft.com/office/drawing/2014/main" id="{22D0773D-9C9D-9692-4FA8-0AAC99DABF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3380" name="Rectangle 2">
            <a:extLst>
              <a:ext uri="{FF2B5EF4-FFF2-40B4-BE49-F238E27FC236}">
                <a16:creationId xmlns:a16="http://schemas.microsoft.com/office/drawing/2014/main" id="{21B0BEA5-0DA7-924F-5858-8C0E696725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26" name="Rectangle 15">
            <a:extLst>
              <a:ext uri="{FF2B5EF4-FFF2-40B4-BE49-F238E27FC236}">
                <a16:creationId xmlns:a16="http://schemas.microsoft.com/office/drawing/2014/main" id="{6AE4FF72-7524-A8E5-C941-4E45E3925C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AF0073-8EB7-4C95-8EC3-44EA712AD6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287</a:t>
            </a:fld>
            <a:endParaRPr lang="ja-JP" altLang="ja-JP"/>
          </a:p>
        </p:txBody>
      </p:sp>
      <p:sp>
        <p:nvSpPr>
          <p:cNvPr id="615427" name="Rectangle 1">
            <a:extLst>
              <a:ext uri="{FF2B5EF4-FFF2-40B4-BE49-F238E27FC236}">
                <a16:creationId xmlns:a16="http://schemas.microsoft.com/office/drawing/2014/main" id="{4186E8F8-4B4C-CE07-02DE-F63D547416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5428" name="Rectangle 2">
            <a:extLst>
              <a:ext uri="{FF2B5EF4-FFF2-40B4-BE49-F238E27FC236}">
                <a16:creationId xmlns:a16="http://schemas.microsoft.com/office/drawing/2014/main" id="{15C4BA19-28B4-8D18-4014-83433E90EF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474" name="Rectangle 15">
            <a:extLst>
              <a:ext uri="{FF2B5EF4-FFF2-40B4-BE49-F238E27FC236}">
                <a16:creationId xmlns:a16="http://schemas.microsoft.com/office/drawing/2014/main" id="{2EF9A9A6-207F-087D-D1F9-5479F22B2C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A647F0-385F-404D-A6DC-DB937A7FA1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288</a:t>
            </a:fld>
            <a:endParaRPr lang="ja-JP" altLang="ja-JP"/>
          </a:p>
        </p:txBody>
      </p:sp>
      <p:sp>
        <p:nvSpPr>
          <p:cNvPr id="617475" name="Rectangle 1">
            <a:extLst>
              <a:ext uri="{FF2B5EF4-FFF2-40B4-BE49-F238E27FC236}">
                <a16:creationId xmlns:a16="http://schemas.microsoft.com/office/drawing/2014/main" id="{DBB2A34C-DF37-C797-4AA6-0230889706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7476" name="Rectangle 2">
            <a:extLst>
              <a:ext uri="{FF2B5EF4-FFF2-40B4-BE49-F238E27FC236}">
                <a16:creationId xmlns:a16="http://schemas.microsoft.com/office/drawing/2014/main" id="{1EEAA32E-1EAB-3F65-7279-393746F9E1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22" name="Rectangle 15">
            <a:extLst>
              <a:ext uri="{FF2B5EF4-FFF2-40B4-BE49-F238E27FC236}">
                <a16:creationId xmlns:a16="http://schemas.microsoft.com/office/drawing/2014/main" id="{AAD257EA-F125-2ECB-4C31-E05A846A1D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8D2B90C-B455-442B-A61E-5518ECD21D7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289</a:t>
            </a:fld>
            <a:endParaRPr lang="ja-JP" altLang="ja-JP"/>
          </a:p>
        </p:txBody>
      </p:sp>
      <p:sp>
        <p:nvSpPr>
          <p:cNvPr id="619523" name="Rectangle 1">
            <a:extLst>
              <a:ext uri="{FF2B5EF4-FFF2-40B4-BE49-F238E27FC236}">
                <a16:creationId xmlns:a16="http://schemas.microsoft.com/office/drawing/2014/main" id="{11B88902-094C-8184-05F3-2F3B6C3C87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9524" name="Rectangle 2">
            <a:extLst>
              <a:ext uri="{FF2B5EF4-FFF2-40B4-BE49-F238E27FC236}">
                <a16:creationId xmlns:a16="http://schemas.microsoft.com/office/drawing/2014/main" id="{5BB0F5E4-4A9B-B426-DF68-B0754274BF1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15">
            <a:extLst>
              <a:ext uri="{FF2B5EF4-FFF2-40B4-BE49-F238E27FC236}">
                <a16:creationId xmlns:a16="http://schemas.microsoft.com/office/drawing/2014/main" id="{BCD822D3-121E-3348-B63C-C9A78FF11E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710BE7F-2240-4A8A-A0C2-B2CA1E475F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</a:t>
            </a:fld>
            <a:endParaRPr lang="ja-JP" altLang="ja-JP"/>
          </a:p>
        </p:txBody>
      </p:sp>
      <p:sp>
        <p:nvSpPr>
          <p:cNvPr id="87043" name="Rectangle 1">
            <a:extLst>
              <a:ext uri="{FF2B5EF4-FFF2-40B4-BE49-F238E27FC236}">
                <a16:creationId xmlns:a16="http://schemas.microsoft.com/office/drawing/2014/main" id="{A57ABA8D-BABB-DA81-8F25-FB48157CB3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044" name="Rectangle 2">
            <a:extLst>
              <a:ext uri="{FF2B5EF4-FFF2-40B4-BE49-F238E27FC236}">
                <a16:creationId xmlns:a16="http://schemas.microsoft.com/office/drawing/2014/main" id="{77FC46F0-D9F1-86C8-B61B-238B9B6C8E8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87045" name="Text Box 3">
            <a:extLst>
              <a:ext uri="{FF2B5EF4-FFF2-40B4-BE49-F238E27FC236}">
                <a16:creationId xmlns:a16="http://schemas.microsoft.com/office/drawing/2014/main" id="{F25597CD-1D53-E375-37B1-7D5414CE5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177C4F65-7D60-4E63-9491-9E6FE7F5B642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29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570" name="Rectangle 15">
            <a:extLst>
              <a:ext uri="{FF2B5EF4-FFF2-40B4-BE49-F238E27FC236}">
                <a16:creationId xmlns:a16="http://schemas.microsoft.com/office/drawing/2014/main" id="{C2B82166-ACEF-3809-A7B8-24747E2681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EBC0540-8382-443B-AA25-CCE72C3311D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290</a:t>
            </a:fld>
            <a:endParaRPr lang="ja-JP" altLang="ja-JP"/>
          </a:p>
        </p:txBody>
      </p:sp>
      <p:sp>
        <p:nvSpPr>
          <p:cNvPr id="621571" name="Rectangle 1">
            <a:extLst>
              <a:ext uri="{FF2B5EF4-FFF2-40B4-BE49-F238E27FC236}">
                <a16:creationId xmlns:a16="http://schemas.microsoft.com/office/drawing/2014/main" id="{4E7FC898-A5C7-D632-9E71-0534C80082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1572" name="Rectangle 2">
            <a:extLst>
              <a:ext uri="{FF2B5EF4-FFF2-40B4-BE49-F238E27FC236}">
                <a16:creationId xmlns:a16="http://schemas.microsoft.com/office/drawing/2014/main" id="{5AC646B6-6BC2-8E4D-0CB2-B776CA48368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618" name="Rectangle 15">
            <a:extLst>
              <a:ext uri="{FF2B5EF4-FFF2-40B4-BE49-F238E27FC236}">
                <a16:creationId xmlns:a16="http://schemas.microsoft.com/office/drawing/2014/main" id="{E7A88D3D-C603-5DDF-C482-4EFB0DD74E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4EC09B1-0E92-48D3-BD38-5348C4DBB8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291</a:t>
            </a:fld>
            <a:endParaRPr lang="ja-JP" altLang="ja-JP"/>
          </a:p>
        </p:txBody>
      </p:sp>
      <p:sp>
        <p:nvSpPr>
          <p:cNvPr id="623619" name="Rectangle 1">
            <a:extLst>
              <a:ext uri="{FF2B5EF4-FFF2-40B4-BE49-F238E27FC236}">
                <a16:creationId xmlns:a16="http://schemas.microsoft.com/office/drawing/2014/main" id="{635ECC10-CBA9-1AE5-B3FE-32E974DF13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3620" name="Rectangle 2">
            <a:extLst>
              <a:ext uri="{FF2B5EF4-FFF2-40B4-BE49-F238E27FC236}">
                <a16:creationId xmlns:a16="http://schemas.microsoft.com/office/drawing/2014/main" id="{FDCCB85A-71C8-9311-31D9-654774CEE3B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66" name="Rectangle 15">
            <a:extLst>
              <a:ext uri="{FF2B5EF4-FFF2-40B4-BE49-F238E27FC236}">
                <a16:creationId xmlns:a16="http://schemas.microsoft.com/office/drawing/2014/main" id="{D6E2F590-8459-B22A-D376-4D0F1996FA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C1DB4F5-2C3A-4D57-8CAB-85354C9AFB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292</a:t>
            </a:fld>
            <a:endParaRPr lang="ja-JP" altLang="ja-JP"/>
          </a:p>
        </p:txBody>
      </p:sp>
      <p:sp>
        <p:nvSpPr>
          <p:cNvPr id="625667" name="Rectangle 1">
            <a:extLst>
              <a:ext uri="{FF2B5EF4-FFF2-40B4-BE49-F238E27FC236}">
                <a16:creationId xmlns:a16="http://schemas.microsoft.com/office/drawing/2014/main" id="{C0DF2504-4833-C57A-0611-AED3ACDAB8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5668" name="Rectangle 2">
            <a:extLst>
              <a:ext uri="{FF2B5EF4-FFF2-40B4-BE49-F238E27FC236}">
                <a16:creationId xmlns:a16="http://schemas.microsoft.com/office/drawing/2014/main" id="{95D645AA-420E-0167-216F-87BEC31925A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14" name="Rectangle 15">
            <a:extLst>
              <a:ext uri="{FF2B5EF4-FFF2-40B4-BE49-F238E27FC236}">
                <a16:creationId xmlns:a16="http://schemas.microsoft.com/office/drawing/2014/main" id="{3247433D-F018-5A6A-69C9-015F0CDAA0C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D783508-179C-4CB7-91E7-5E711EB8AD0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293</a:t>
            </a:fld>
            <a:endParaRPr lang="ja-JP" altLang="ja-JP"/>
          </a:p>
        </p:txBody>
      </p:sp>
      <p:sp>
        <p:nvSpPr>
          <p:cNvPr id="627715" name="Rectangle 1">
            <a:extLst>
              <a:ext uri="{FF2B5EF4-FFF2-40B4-BE49-F238E27FC236}">
                <a16:creationId xmlns:a16="http://schemas.microsoft.com/office/drawing/2014/main" id="{03090886-0054-01BD-2606-9FC94E0C9C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7716" name="Rectangle 2">
            <a:extLst>
              <a:ext uri="{FF2B5EF4-FFF2-40B4-BE49-F238E27FC236}">
                <a16:creationId xmlns:a16="http://schemas.microsoft.com/office/drawing/2014/main" id="{DB572606-353F-E690-9691-7E35E68694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762" name="Rectangle 15">
            <a:extLst>
              <a:ext uri="{FF2B5EF4-FFF2-40B4-BE49-F238E27FC236}">
                <a16:creationId xmlns:a16="http://schemas.microsoft.com/office/drawing/2014/main" id="{AFEA8013-43F4-EA51-EEB4-8E1663747A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82AAEE-BDF7-4A41-9DAE-0FFB2817479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294</a:t>
            </a:fld>
            <a:endParaRPr lang="ja-JP" altLang="ja-JP"/>
          </a:p>
        </p:txBody>
      </p:sp>
      <p:sp>
        <p:nvSpPr>
          <p:cNvPr id="629763" name="Rectangle 1">
            <a:extLst>
              <a:ext uri="{FF2B5EF4-FFF2-40B4-BE49-F238E27FC236}">
                <a16:creationId xmlns:a16="http://schemas.microsoft.com/office/drawing/2014/main" id="{F2F8D314-A89D-93AE-0365-254E1EDF8D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29764" name="Rectangle 2">
            <a:extLst>
              <a:ext uri="{FF2B5EF4-FFF2-40B4-BE49-F238E27FC236}">
                <a16:creationId xmlns:a16="http://schemas.microsoft.com/office/drawing/2014/main" id="{3FEC8B1B-26B1-9D65-CD09-BEE396AB36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810" name="Rectangle 15">
            <a:extLst>
              <a:ext uri="{FF2B5EF4-FFF2-40B4-BE49-F238E27FC236}">
                <a16:creationId xmlns:a16="http://schemas.microsoft.com/office/drawing/2014/main" id="{FFBACECC-46AE-12D0-CCBB-E56A48C307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F444167-C204-4DC7-BCDD-DA40F7A4AC9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295</a:t>
            </a:fld>
            <a:endParaRPr lang="ja-JP" altLang="ja-JP"/>
          </a:p>
        </p:txBody>
      </p:sp>
      <p:sp>
        <p:nvSpPr>
          <p:cNvPr id="631811" name="Rectangle 1">
            <a:extLst>
              <a:ext uri="{FF2B5EF4-FFF2-40B4-BE49-F238E27FC236}">
                <a16:creationId xmlns:a16="http://schemas.microsoft.com/office/drawing/2014/main" id="{CFE10F47-F754-6E07-3A45-D3EE1590DC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1812" name="Rectangle 2">
            <a:extLst>
              <a:ext uri="{FF2B5EF4-FFF2-40B4-BE49-F238E27FC236}">
                <a16:creationId xmlns:a16="http://schemas.microsoft.com/office/drawing/2014/main" id="{E8FE889C-04CC-ED25-7942-EE97F1239C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858" name="Rectangle 15">
            <a:extLst>
              <a:ext uri="{FF2B5EF4-FFF2-40B4-BE49-F238E27FC236}">
                <a16:creationId xmlns:a16="http://schemas.microsoft.com/office/drawing/2014/main" id="{6055B00B-B823-8EB4-6863-F12BF8F735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833891C-783E-4F5C-A290-BED9EC1BBE2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296</a:t>
            </a:fld>
            <a:endParaRPr lang="ja-JP" altLang="ja-JP"/>
          </a:p>
        </p:txBody>
      </p:sp>
      <p:sp>
        <p:nvSpPr>
          <p:cNvPr id="633859" name="Rectangle 1">
            <a:extLst>
              <a:ext uri="{FF2B5EF4-FFF2-40B4-BE49-F238E27FC236}">
                <a16:creationId xmlns:a16="http://schemas.microsoft.com/office/drawing/2014/main" id="{310B41D1-2B83-EEC5-4457-08300BFDFE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3860" name="Rectangle 2">
            <a:extLst>
              <a:ext uri="{FF2B5EF4-FFF2-40B4-BE49-F238E27FC236}">
                <a16:creationId xmlns:a16="http://schemas.microsoft.com/office/drawing/2014/main" id="{C36BA9A1-40EF-F6EC-740D-9460B304A43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906" name="Rectangle 15">
            <a:extLst>
              <a:ext uri="{FF2B5EF4-FFF2-40B4-BE49-F238E27FC236}">
                <a16:creationId xmlns:a16="http://schemas.microsoft.com/office/drawing/2014/main" id="{04394486-4F8A-5808-EF3B-B35CE0323E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5C774DB-C10D-4835-A0C5-44C8A0EDB8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297</a:t>
            </a:fld>
            <a:endParaRPr lang="ja-JP" altLang="ja-JP"/>
          </a:p>
        </p:txBody>
      </p:sp>
      <p:sp>
        <p:nvSpPr>
          <p:cNvPr id="635907" name="Rectangle 1">
            <a:extLst>
              <a:ext uri="{FF2B5EF4-FFF2-40B4-BE49-F238E27FC236}">
                <a16:creationId xmlns:a16="http://schemas.microsoft.com/office/drawing/2014/main" id="{290C686F-7C76-40B5-0A36-4A6F0D6B071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5908" name="Rectangle 2">
            <a:extLst>
              <a:ext uri="{FF2B5EF4-FFF2-40B4-BE49-F238E27FC236}">
                <a16:creationId xmlns:a16="http://schemas.microsoft.com/office/drawing/2014/main" id="{91147121-B1C4-49D3-AD1A-38A5BE98D62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54" name="Rectangle 15">
            <a:extLst>
              <a:ext uri="{FF2B5EF4-FFF2-40B4-BE49-F238E27FC236}">
                <a16:creationId xmlns:a16="http://schemas.microsoft.com/office/drawing/2014/main" id="{228A0CD0-8895-3B20-8645-C81253F1B1F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6C87ACB-5FFA-41A6-8BC8-085BFBEA1C3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298</a:t>
            </a:fld>
            <a:endParaRPr lang="ja-JP" altLang="ja-JP"/>
          </a:p>
        </p:txBody>
      </p:sp>
      <p:sp>
        <p:nvSpPr>
          <p:cNvPr id="637955" name="Rectangle 1">
            <a:extLst>
              <a:ext uri="{FF2B5EF4-FFF2-40B4-BE49-F238E27FC236}">
                <a16:creationId xmlns:a16="http://schemas.microsoft.com/office/drawing/2014/main" id="{6ED9685E-B7A9-BA6C-D6AF-3380900003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7956" name="Rectangle 2">
            <a:extLst>
              <a:ext uri="{FF2B5EF4-FFF2-40B4-BE49-F238E27FC236}">
                <a16:creationId xmlns:a16="http://schemas.microsoft.com/office/drawing/2014/main" id="{0290E070-1C97-3891-244E-3A82D1451C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002" name="Rectangle 15">
            <a:extLst>
              <a:ext uri="{FF2B5EF4-FFF2-40B4-BE49-F238E27FC236}">
                <a16:creationId xmlns:a16="http://schemas.microsoft.com/office/drawing/2014/main" id="{76F1E3F1-A1B8-9056-6569-EFE716D4FD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319FF11-6DA5-445B-838D-5F4BDB069DB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299</a:t>
            </a:fld>
            <a:endParaRPr lang="ja-JP" altLang="ja-JP"/>
          </a:p>
        </p:txBody>
      </p:sp>
      <p:sp>
        <p:nvSpPr>
          <p:cNvPr id="640003" name="Rectangle 1">
            <a:extLst>
              <a:ext uri="{FF2B5EF4-FFF2-40B4-BE49-F238E27FC236}">
                <a16:creationId xmlns:a16="http://schemas.microsoft.com/office/drawing/2014/main" id="{AEE3718F-B43B-2232-D22C-C7AA2852E6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0004" name="Rectangle 2">
            <a:extLst>
              <a:ext uri="{FF2B5EF4-FFF2-40B4-BE49-F238E27FC236}">
                <a16:creationId xmlns:a16="http://schemas.microsoft.com/office/drawing/2014/main" id="{8038905E-00A0-83A2-5BFC-785E9F3BB6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15">
            <a:extLst>
              <a:ext uri="{FF2B5EF4-FFF2-40B4-BE49-F238E27FC236}">
                <a16:creationId xmlns:a16="http://schemas.microsoft.com/office/drawing/2014/main" id="{D65DBDD3-A717-82CA-3D16-5E96E8D771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AE4C9B9-52EF-4B80-9BD0-FFC5151A70A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</a:t>
            </a:fld>
            <a:endParaRPr lang="ja-JP" altLang="ja-JP"/>
          </a:p>
        </p:txBody>
      </p:sp>
      <p:sp>
        <p:nvSpPr>
          <p:cNvPr id="33795" name="Rectangle 1">
            <a:extLst>
              <a:ext uri="{FF2B5EF4-FFF2-40B4-BE49-F238E27FC236}">
                <a16:creationId xmlns:a16="http://schemas.microsoft.com/office/drawing/2014/main" id="{7E328A20-3578-36E1-EAED-F7205AC9BC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6" name="Rectangle 2">
            <a:extLst>
              <a:ext uri="{FF2B5EF4-FFF2-40B4-BE49-F238E27FC236}">
                <a16:creationId xmlns:a16="http://schemas.microsoft.com/office/drawing/2014/main" id="{A561F5E3-12F0-6B88-1310-42AA5CFC84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15">
            <a:extLst>
              <a:ext uri="{FF2B5EF4-FFF2-40B4-BE49-F238E27FC236}">
                <a16:creationId xmlns:a16="http://schemas.microsoft.com/office/drawing/2014/main" id="{9C3A0C34-CABB-AE8A-3C9B-3799C82C49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1AC65BA-3C9E-4B42-A778-2C005161C1E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</a:t>
            </a:fld>
            <a:endParaRPr lang="ja-JP" altLang="ja-JP"/>
          </a:p>
        </p:txBody>
      </p:sp>
      <p:sp>
        <p:nvSpPr>
          <p:cNvPr id="89091" name="Rectangle 1">
            <a:extLst>
              <a:ext uri="{FF2B5EF4-FFF2-40B4-BE49-F238E27FC236}">
                <a16:creationId xmlns:a16="http://schemas.microsoft.com/office/drawing/2014/main" id="{68842A39-0C87-6E61-ED77-B22D43400CD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092" name="Rectangle 2">
            <a:extLst>
              <a:ext uri="{FF2B5EF4-FFF2-40B4-BE49-F238E27FC236}">
                <a16:creationId xmlns:a16="http://schemas.microsoft.com/office/drawing/2014/main" id="{FDE24D23-8DCE-B42C-A7DE-48AD3016D9B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89093" name="Text Box 3">
            <a:extLst>
              <a:ext uri="{FF2B5EF4-FFF2-40B4-BE49-F238E27FC236}">
                <a16:creationId xmlns:a16="http://schemas.microsoft.com/office/drawing/2014/main" id="{B0820EDB-09A6-6D61-21FA-32D131791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7EB6148A-DFAB-4FED-885F-43CE78B0CC50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30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050" name="Rectangle 15">
            <a:extLst>
              <a:ext uri="{FF2B5EF4-FFF2-40B4-BE49-F238E27FC236}">
                <a16:creationId xmlns:a16="http://schemas.microsoft.com/office/drawing/2014/main" id="{F0EE6473-3BED-13EA-39F6-32024D66674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94A4A64-7043-428C-AC9F-95099CDD6FC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300</a:t>
            </a:fld>
            <a:endParaRPr lang="ja-JP" altLang="ja-JP"/>
          </a:p>
        </p:txBody>
      </p:sp>
      <p:sp>
        <p:nvSpPr>
          <p:cNvPr id="642051" name="Rectangle 1">
            <a:extLst>
              <a:ext uri="{FF2B5EF4-FFF2-40B4-BE49-F238E27FC236}">
                <a16:creationId xmlns:a16="http://schemas.microsoft.com/office/drawing/2014/main" id="{5AD32BA9-D995-CF68-665D-86ACAC9553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2052" name="Rectangle 2">
            <a:extLst>
              <a:ext uri="{FF2B5EF4-FFF2-40B4-BE49-F238E27FC236}">
                <a16:creationId xmlns:a16="http://schemas.microsoft.com/office/drawing/2014/main" id="{C6C7C32E-7368-77CB-5FA5-7242F3DCD58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914400" y="4343400"/>
            <a:ext cx="5019675" cy="41052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15">
            <a:extLst>
              <a:ext uri="{FF2B5EF4-FFF2-40B4-BE49-F238E27FC236}">
                <a16:creationId xmlns:a16="http://schemas.microsoft.com/office/drawing/2014/main" id="{3A2A47E1-2D18-7ECC-B677-973C9CFD6A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25FB17-BDD5-43E0-901E-C84069A903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301</a:t>
            </a:fld>
            <a:endParaRPr lang="ja-JP" altLang="ja-JP"/>
          </a:p>
        </p:txBody>
      </p:sp>
      <p:sp>
        <p:nvSpPr>
          <p:cNvPr id="644099" name="Rectangle 1">
            <a:extLst>
              <a:ext uri="{FF2B5EF4-FFF2-40B4-BE49-F238E27FC236}">
                <a16:creationId xmlns:a16="http://schemas.microsoft.com/office/drawing/2014/main" id="{C5DA548A-615A-AE2D-FAD2-7FAAB7455B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4100" name="Rectangle 2">
            <a:extLst>
              <a:ext uri="{FF2B5EF4-FFF2-40B4-BE49-F238E27FC236}">
                <a16:creationId xmlns:a16="http://schemas.microsoft.com/office/drawing/2014/main" id="{ED802CAC-B14B-63CE-87E8-35C20C8FD47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146" name="Rectangle 15">
            <a:extLst>
              <a:ext uri="{FF2B5EF4-FFF2-40B4-BE49-F238E27FC236}">
                <a16:creationId xmlns:a16="http://schemas.microsoft.com/office/drawing/2014/main" id="{18FA02D9-318F-6695-335A-0DC078A719B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846D52-A4D9-4462-9255-B53B36511DD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302</a:t>
            </a:fld>
            <a:endParaRPr lang="ja-JP" altLang="ja-JP"/>
          </a:p>
        </p:txBody>
      </p:sp>
      <p:sp>
        <p:nvSpPr>
          <p:cNvPr id="646147" name="Rectangle 1">
            <a:extLst>
              <a:ext uri="{FF2B5EF4-FFF2-40B4-BE49-F238E27FC236}">
                <a16:creationId xmlns:a16="http://schemas.microsoft.com/office/drawing/2014/main" id="{2CE4BC8D-7087-6A9D-79AA-46201A0F69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6148" name="Rectangle 2">
            <a:extLst>
              <a:ext uri="{FF2B5EF4-FFF2-40B4-BE49-F238E27FC236}">
                <a16:creationId xmlns:a16="http://schemas.microsoft.com/office/drawing/2014/main" id="{BDE00315-923D-5307-9B0C-79049300D2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94" name="Rectangle 15">
            <a:extLst>
              <a:ext uri="{FF2B5EF4-FFF2-40B4-BE49-F238E27FC236}">
                <a16:creationId xmlns:a16="http://schemas.microsoft.com/office/drawing/2014/main" id="{5EF17D3F-6517-C926-E7A1-81D8A025B6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4C3842-EDAB-4E31-BD7C-2F5F04D2EA7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303</a:t>
            </a:fld>
            <a:endParaRPr lang="ja-JP" altLang="ja-JP"/>
          </a:p>
        </p:txBody>
      </p:sp>
      <p:sp>
        <p:nvSpPr>
          <p:cNvPr id="648195" name="Rectangle 1">
            <a:extLst>
              <a:ext uri="{FF2B5EF4-FFF2-40B4-BE49-F238E27FC236}">
                <a16:creationId xmlns:a16="http://schemas.microsoft.com/office/drawing/2014/main" id="{ACC656F6-BA01-EA7A-8235-4F0B64ADFC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48196" name="Rectangle 2">
            <a:extLst>
              <a:ext uri="{FF2B5EF4-FFF2-40B4-BE49-F238E27FC236}">
                <a16:creationId xmlns:a16="http://schemas.microsoft.com/office/drawing/2014/main" id="{CF01478B-DBC9-60B4-C0AF-A9F97C3F30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242" name="Rectangle 15">
            <a:extLst>
              <a:ext uri="{FF2B5EF4-FFF2-40B4-BE49-F238E27FC236}">
                <a16:creationId xmlns:a16="http://schemas.microsoft.com/office/drawing/2014/main" id="{222C7324-0863-B0E4-E7F0-A3CA23E40F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C3A0F35-8E9D-4284-812F-5F745D097DF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304</a:t>
            </a:fld>
            <a:endParaRPr lang="ja-JP" altLang="ja-JP"/>
          </a:p>
        </p:txBody>
      </p:sp>
      <p:sp>
        <p:nvSpPr>
          <p:cNvPr id="650243" name="Rectangle 1">
            <a:extLst>
              <a:ext uri="{FF2B5EF4-FFF2-40B4-BE49-F238E27FC236}">
                <a16:creationId xmlns:a16="http://schemas.microsoft.com/office/drawing/2014/main" id="{2A9C4A06-9621-0C2E-622F-345D676E18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0244" name="Rectangle 2">
            <a:extLst>
              <a:ext uri="{FF2B5EF4-FFF2-40B4-BE49-F238E27FC236}">
                <a16:creationId xmlns:a16="http://schemas.microsoft.com/office/drawing/2014/main" id="{F005C94B-DAB4-CE09-E664-5E933D0610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290" name="Rectangle 15">
            <a:extLst>
              <a:ext uri="{FF2B5EF4-FFF2-40B4-BE49-F238E27FC236}">
                <a16:creationId xmlns:a16="http://schemas.microsoft.com/office/drawing/2014/main" id="{C31F5B30-FDD3-0717-7DA8-6E334B7C35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3330F4-1D35-4100-84CC-D6CB7B75E81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305</a:t>
            </a:fld>
            <a:endParaRPr lang="ja-JP" altLang="ja-JP"/>
          </a:p>
        </p:txBody>
      </p:sp>
      <p:sp>
        <p:nvSpPr>
          <p:cNvPr id="652291" name="Rectangle 1">
            <a:extLst>
              <a:ext uri="{FF2B5EF4-FFF2-40B4-BE49-F238E27FC236}">
                <a16:creationId xmlns:a16="http://schemas.microsoft.com/office/drawing/2014/main" id="{7ED93C73-59B4-1C52-E821-8DAA6C5E7F7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2292" name="Rectangle 2">
            <a:extLst>
              <a:ext uri="{FF2B5EF4-FFF2-40B4-BE49-F238E27FC236}">
                <a16:creationId xmlns:a16="http://schemas.microsoft.com/office/drawing/2014/main" id="{8A6998EF-C43F-EA1D-572A-77323CFBDB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338" name="Rectangle 15">
            <a:extLst>
              <a:ext uri="{FF2B5EF4-FFF2-40B4-BE49-F238E27FC236}">
                <a16:creationId xmlns:a16="http://schemas.microsoft.com/office/drawing/2014/main" id="{86A6DC51-9F46-9220-175E-E11FCE55E6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FF6EAA9-19B4-4C11-8E03-0B675137553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306</a:t>
            </a:fld>
            <a:endParaRPr lang="ja-JP" altLang="ja-JP"/>
          </a:p>
        </p:txBody>
      </p:sp>
      <p:sp>
        <p:nvSpPr>
          <p:cNvPr id="654339" name="Rectangle 1">
            <a:extLst>
              <a:ext uri="{FF2B5EF4-FFF2-40B4-BE49-F238E27FC236}">
                <a16:creationId xmlns:a16="http://schemas.microsoft.com/office/drawing/2014/main" id="{E0348093-B7C5-8D99-B06F-F502F84C6F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4340" name="Rectangle 2">
            <a:extLst>
              <a:ext uri="{FF2B5EF4-FFF2-40B4-BE49-F238E27FC236}">
                <a16:creationId xmlns:a16="http://schemas.microsoft.com/office/drawing/2014/main" id="{39BE6F31-0119-8AF6-E479-0397B39DBC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386" name="Rectangle 15">
            <a:extLst>
              <a:ext uri="{FF2B5EF4-FFF2-40B4-BE49-F238E27FC236}">
                <a16:creationId xmlns:a16="http://schemas.microsoft.com/office/drawing/2014/main" id="{5280A944-34E8-DAF8-15E1-4722EE7E7C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92E486-7FEA-47E0-900F-AFF5615323C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307</a:t>
            </a:fld>
            <a:endParaRPr lang="ja-JP" altLang="ja-JP"/>
          </a:p>
        </p:txBody>
      </p:sp>
      <p:sp>
        <p:nvSpPr>
          <p:cNvPr id="656387" name="Rectangle 1">
            <a:extLst>
              <a:ext uri="{FF2B5EF4-FFF2-40B4-BE49-F238E27FC236}">
                <a16:creationId xmlns:a16="http://schemas.microsoft.com/office/drawing/2014/main" id="{41663C70-B24F-B2D3-49F8-6A9F5F2F79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6388" name="Rectangle 2">
            <a:extLst>
              <a:ext uri="{FF2B5EF4-FFF2-40B4-BE49-F238E27FC236}">
                <a16:creationId xmlns:a16="http://schemas.microsoft.com/office/drawing/2014/main" id="{E0F78CEA-4166-E99A-CD89-1D32635B1D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434" name="Rectangle 15">
            <a:extLst>
              <a:ext uri="{FF2B5EF4-FFF2-40B4-BE49-F238E27FC236}">
                <a16:creationId xmlns:a16="http://schemas.microsoft.com/office/drawing/2014/main" id="{06A80EE0-4B3C-772E-3733-66068368AD4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F05A29C-6D7C-4DE1-9945-23D1192952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308</a:t>
            </a:fld>
            <a:endParaRPr lang="ja-JP" altLang="ja-JP"/>
          </a:p>
        </p:txBody>
      </p:sp>
      <p:sp>
        <p:nvSpPr>
          <p:cNvPr id="658435" name="Rectangle 1">
            <a:extLst>
              <a:ext uri="{FF2B5EF4-FFF2-40B4-BE49-F238E27FC236}">
                <a16:creationId xmlns:a16="http://schemas.microsoft.com/office/drawing/2014/main" id="{B23D2FB8-A50C-9D57-3383-627178983F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8436" name="Rectangle 2">
            <a:extLst>
              <a:ext uri="{FF2B5EF4-FFF2-40B4-BE49-F238E27FC236}">
                <a16:creationId xmlns:a16="http://schemas.microsoft.com/office/drawing/2014/main" id="{FD25B127-9D68-C3A7-D766-D55CB7B426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482" name="Rectangle 15">
            <a:extLst>
              <a:ext uri="{FF2B5EF4-FFF2-40B4-BE49-F238E27FC236}">
                <a16:creationId xmlns:a16="http://schemas.microsoft.com/office/drawing/2014/main" id="{59E50B1B-FCA4-D37A-1F3F-4FE48FD443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DA06F14-7C72-4F58-8B2F-2CF11F3CEEC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309</a:t>
            </a:fld>
            <a:endParaRPr lang="ja-JP" altLang="ja-JP"/>
          </a:p>
        </p:txBody>
      </p:sp>
      <p:sp>
        <p:nvSpPr>
          <p:cNvPr id="660483" name="Rectangle 1">
            <a:extLst>
              <a:ext uri="{FF2B5EF4-FFF2-40B4-BE49-F238E27FC236}">
                <a16:creationId xmlns:a16="http://schemas.microsoft.com/office/drawing/2014/main" id="{8A2B7B5C-C749-8EF2-43ED-5EC7E61FB1A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0484" name="Rectangle 2">
            <a:extLst>
              <a:ext uri="{FF2B5EF4-FFF2-40B4-BE49-F238E27FC236}">
                <a16:creationId xmlns:a16="http://schemas.microsoft.com/office/drawing/2014/main" id="{7E4FAAA0-E101-D5B7-9A22-8D1BEF2ABE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15">
            <a:extLst>
              <a:ext uri="{FF2B5EF4-FFF2-40B4-BE49-F238E27FC236}">
                <a16:creationId xmlns:a16="http://schemas.microsoft.com/office/drawing/2014/main" id="{C296592B-05B8-E643-068E-5C589BFCCA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540DDC2-7949-4475-AECD-63C1CDDC06E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</a:t>
            </a:fld>
            <a:endParaRPr lang="ja-JP" altLang="ja-JP"/>
          </a:p>
        </p:txBody>
      </p:sp>
      <p:sp>
        <p:nvSpPr>
          <p:cNvPr id="91139" name="Rectangle 1">
            <a:extLst>
              <a:ext uri="{FF2B5EF4-FFF2-40B4-BE49-F238E27FC236}">
                <a16:creationId xmlns:a16="http://schemas.microsoft.com/office/drawing/2014/main" id="{C3FBD22C-C61E-7CED-CE33-0C4797E39B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140" name="Rectangle 2">
            <a:extLst>
              <a:ext uri="{FF2B5EF4-FFF2-40B4-BE49-F238E27FC236}">
                <a16:creationId xmlns:a16="http://schemas.microsoft.com/office/drawing/2014/main" id="{060DFADA-CC1A-42FE-120D-16AAC54AD7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91141" name="Text Box 3">
            <a:extLst>
              <a:ext uri="{FF2B5EF4-FFF2-40B4-BE49-F238E27FC236}">
                <a16:creationId xmlns:a16="http://schemas.microsoft.com/office/drawing/2014/main" id="{3F539BDA-4C0C-D22B-594E-D61C2AD6F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9ABFD56A-932F-4B62-88EA-A2746C31E38A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31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530" name="Rectangle 15">
            <a:extLst>
              <a:ext uri="{FF2B5EF4-FFF2-40B4-BE49-F238E27FC236}">
                <a16:creationId xmlns:a16="http://schemas.microsoft.com/office/drawing/2014/main" id="{14C6BF2C-6551-8E93-0498-B215916CE2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232E032-D7C7-4221-A454-3472FBC863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310</a:t>
            </a:fld>
            <a:endParaRPr lang="ja-JP" altLang="ja-JP"/>
          </a:p>
        </p:txBody>
      </p:sp>
      <p:sp>
        <p:nvSpPr>
          <p:cNvPr id="662531" name="Rectangle 1">
            <a:extLst>
              <a:ext uri="{FF2B5EF4-FFF2-40B4-BE49-F238E27FC236}">
                <a16:creationId xmlns:a16="http://schemas.microsoft.com/office/drawing/2014/main" id="{28E9436D-F310-01C2-05A6-EC2D8E231C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2532" name="Rectangle 2">
            <a:extLst>
              <a:ext uri="{FF2B5EF4-FFF2-40B4-BE49-F238E27FC236}">
                <a16:creationId xmlns:a16="http://schemas.microsoft.com/office/drawing/2014/main" id="{7006C304-0C8E-4B3F-A2E5-7FBA0F046C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578" name="Rectangle 15">
            <a:extLst>
              <a:ext uri="{FF2B5EF4-FFF2-40B4-BE49-F238E27FC236}">
                <a16:creationId xmlns:a16="http://schemas.microsoft.com/office/drawing/2014/main" id="{CF9A5269-AE94-13BA-B9EC-1C1AEAED5D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86F159F-FFC2-4A61-941A-C51B5ADB041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311</a:t>
            </a:fld>
            <a:endParaRPr lang="ja-JP" altLang="ja-JP"/>
          </a:p>
        </p:txBody>
      </p:sp>
      <p:sp>
        <p:nvSpPr>
          <p:cNvPr id="664579" name="Rectangle 1">
            <a:extLst>
              <a:ext uri="{FF2B5EF4-FFF2-40B4-BE49-F238E27FC236}">
                <a16:creationId xmlns:a16="http://schemas.microsoft.com/office/drawing/2014/main" id="{AFCFFAD4-6910-BE07-5720-661AE4E20CA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4580" name="Rectangle 2">
            <a:extLst>
              <a:ext uri="{FF2B5EF4-FFF2-40B4-BE49-F238E27FC236}">
                <a16:creationId xmlns:a16="http://schemas.microsoft.com/office/drawing/2014/main" id="{139EA659-A40D-3C82-C86B-336C879E4C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626" name="Rectangle 15">
            <a:extLst>
              <a:ext uri="{FF2B5EF4-FFF2-40B4-BE49-F238E27FC236}">
                <a16:creationId xmlns:a16="http://schemas.microsoft.com/office/drawing/2014/main" id="{D9E1DBC3-B4DA-7625-FF13-4897D1FD35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8BFA4F-719E-48A1-87D6-F2A6738C061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312</a:t>
            </a:fld>
            <a:endParaRPr lang="ja-JP" altLang="ja-JP"/>
          </a:p>
        </p:txBody>
      </p:sp>
      <p:sp>
        <p:nvSpPr>
          <p:cNvPr id="666627" name="Rectangle 1">
            <a:extLst>
              <a:ext uri="{FF2B5EF4-FFF2-40B4-BE49-F238E27FC236}">
                <a16:creationId xmlns:a16="http://schemas.microsoft.com/office/drawing/2014/main" id="{8C98510A-74D4-BE9C-AF6E-394D20D1D9A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6628" name="Rectangle 2">
            <a:extLst>
              <a:ext uri="{FF2B5EF4-FFF2-40B4-BE49-F238E27FC236}">
                <a16:creationId xmlns:a16="http://schemas.microsoft.com/office/drawing/2014/main" id="{D89B5245-321A-2584-CE4A-548718E2B3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74" name="Rectangle 15">
            <a:extLst>
              <a:ext uri="{FF2B5EF4-FFF2-40B4-BE49-F238E27FC236}">
                <a16:creationId xmlns:a16="http://schemas.microsoft.com/office/drawing/2014/main" id="{2CA39B39-A4B5-9066-0BB7-5B335E5834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981743-4688-422D-8E3B-D1D175EA468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313</a:t>
            </a:fld>
            <a:endParaRPr lang="ja-JP" altLang="ja-JP"/>
          </a:p>
        </p:txBody>
      </p:sp>
      <p:sp>
        <p:nvSpPr>
          <p:cNvPr id="668675" name="Rectangle 1">
            <a:extLst>
              <a:ext uri="{FF2B5EF4-FFF2-40B4-BE49-F238E27FC236}">
                <a16:creationId xmlns:a16="http://schemas.microsoft.com/office/drawing/2014/main" id="{E75905F6-193D-B55F-16F3-B728E0149C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68676" name="Rectangle 2">
            <a:extLst>
              <a:ext uri="{FF2B5EF4-FFF2-40B4-BE49-F238E27FC236}">
                <a16:creationId xmlns:a16="http://schemas.microsoft.com/office/drawing/2014/main" id="{0D7E4C3C-EDD1-95D6-D101-6BAEFDA5EE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22" name="Rectangle 15">
            <a:extLst>
              <a:ext uri="{FF2B5EF4-FFF2-40B4-BE49-F238E27FC236}">
                <a16:creationId xmlns:a16="http://schemas.microsoft.com/office/drawing/2014/main" id="{D27F974C-036C-4266-4098-CEE9DA0E20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11124E3-81C5-4AB1-993E-4CF6821AAE3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314</a:t>
            </a:fld>
            <a:endParaRPr lang="ja-JP" altLang="ja-JP"/>
          </a:p>
        </p:txBody>
      </p:sp>
      <p:sp>
        <p:nvSpPr>
          <p:cNvPr id="670723" name="Rectangle 1">
            <a:extLst>
              <a:ext uri="{FF2B5EF4-FFF2-40B4-BE49-F238E27FC236}">
                <a16:creationId xmlns:a16="http://schemas.microsoft.com/office/drawing/2014/main" id="{970E30C2-B4BD-374D-C92A-2715EB98E2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0724" name="Rectangle 2">
            <a:extLst>
              <a:ext uri="{FF2B5EF4-FFF2-40B4-BE49-F238E27FC236}">
                <a16:creationId xmlns:a16="http://schemas.microsoft.com/office/drawing/2014/main" id="{B6853DC8-AB07-8494-8700-4C317A5B80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770" name="Rectangle 15">
            <a:extLst>
              <a:ext uri="{FF2B5EF4-FFF2-40B4-BE49-F238E27FC236}">
                <a16:creationId xmlns:a16="http://schemas.microsoft.com/office/drawing/2014/main" id="{BE05B87D-5D63-F3B6-BAE6-74706008BD9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DF265BE-645E-41F8-A37D-A83DFB85D9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315</a:t>
            </a:fld>
            <a:endParaRPr lang="ja-JP" altLang="ja-JP"/>
          </a:p>
        </p:txBody>
      </p:sp>
      <p:sp>
        <p:nvSpPr>
          <p:cNvPr id="672771" name="Rectangle 1">
            <a:extLst>
              <a:ext uri="{FF2B5EF4-FFF2-40B4-BE49-F238E27FC236}">
                <a16:creationId xmlns:a16="http://schemas.microsoft.com/office/drawing/2014/main" id="{6C154A5D-C404-968E-7469-6244A2DEEC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2772" name="Rectangle 2">
            <a:extLst>
              <a:ext uri="{FF2B5EF4-FFF2-40B4-BE49-F238E27FC236}">
                <a16:creationId xmlns:a16="http://schemas.microsoft.com/office/drawing/2014/main" id="{D9DCDA54-82FF-DD42-0193-DC7B451AD99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18" name="Rectangle 15">
            <a:extLst>
              <a:ext uri="{FF2B5EF4-FFF2-40B4-BE49-F238E27FC236}">
                <a16:creationId xmlns:a16="http://schemas.microsoft.com/office/drawing/2014/main" id="{815537E7-C8F0-04EE-F716-4E03BFB92B9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475F1C-146D-4C0F-9048-7E11894F360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316</a:t>
            </a:fld>
            <a:endParaRPr lang="ja-JP" altLang="ja-JP"/>
          </a:p>
        </p:txBody>
      </p:sp>
      <p:sp>
        <p:nvSpPr>
          <p:cNvPr id="674819" name="Rectangle 1">
            <a:extLst>
              <a:ext uri="{FF2B5EF4-FFF2-40B4-BE49-F238E27FC236}">
                <a16:creationId xmlns:a16="http://schemas.microsoft.com/office/drawing/2014/main" id="{74769415-3C12-6692-AB44-86864B0877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4820" name="Rectangle 2">
            <a:extLst>
              <a:ext uri="{FF2B5EF4-FFF2-40B4-BE49-F238E27FC236}">
                <a16:creationId xmlns:a16="http://schemas.microsoft.com/office/drawing/2014/main" id="{09FF2821-EF70-4492-D9D8-ABEC5789ED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866" name="Rectangle 15">
            <a:extLst>
              <a:ext uri="{FF2B5EF4-FFF2-40B4-BE49-F238E27FC236}">
                <a16:creationId xmlns:a16="http://schemas.microsoft.com/office/drawing/2014/main" id="{C7020729-C96D-14AF-CBAF-1F923D4711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5290ACB-72D0-46D7-9600-88DF8309A54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317</a:t>
            </a:fld>
            <a:endParaRPr lang="ja-JP" altLang="ja-JP"/>
          </a:p>
        </p:txBody>
      </p:sp>
      <p:sp>
        <p:nvSpPr>
          <p:cNvPr id="676867" name="Rectangle 1">
            <a:extLst>
              <a:ext uri="{FF2B5EF4-FFF2-40B4-BE49-F238E27FC236}">
                <a16:creationId xmlns:a16="http://schemas.microsoft.com/office/drawing/2014/main" id="{4AC38317-8283-2B48-18BD-F452E24F0A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6868" name="Rectangle 2">
            <a:extLst>
              <a:ext uri="{FF2B5EF4-FFF2-40B4-BE49-F238E27FC236}">
                <a16:creationId xmlns:a16="http://schemas.microsoft.com/office/drawing/2014/main" id="{CAA8AFF4-C92A-0300-8467-94AEA04792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914" name="Rectangle 15">
            <a:extLst>
              <a:ext uri="{FF2B5EF4-FFF2-40B4-BE49-F238E27FC236}">
                <a16:creationId xmlns:a16="http://schemas.microsoft.com/office/drawing/2014/main" id="{33482EE5-D879-3CAB-A0A2-7931A60803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932CCC0-212E-4009-8C15-C043803A775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318</a:t>
            </a:fld>
            <a:endParaRPr lang="ja-JP" altLang="ja-JP"/>
          </a:p>
        </p:txBody>
      </p:sp>
      <p:sp>
        <p:nvSpPr>
          <p:cNvPr id="678915" name="Rectangle 1">
            <a:extLst>
              <a:ext uri="{FF2B5EF4-FFF2-40B4-BE49-F238E27FC236}">
                <a16:creationId xmlns:a16="http://schemas.microsoft.com/office/drawing/2014/main" id="{C22D31CD-6657-4758-4039-5C9D7328369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8916" name="Rectangle 2">
            <a:extLst>
              <a:ext uri="{FF2B5EF4-FFF2-40B4-BE49-F238E27FC236}">
                <a16:creationId xmlns:a16="http://schemas.microsoft.com/office/drawing/2014/main" id="{7431F84A-7A5A-CC06-14DC-861C644C29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962" name="Rectangle 15">
            <a:extLst>
              <a:ext uri="{FF2B5EF4-FFF2-40B4-BE49-F238E27FC236}">
                <a16:creationId xmlns:a16="http://schemas.microsoft.com/office/drawing/2014/main" id="{2C2ACB58-80AB-3C84-929E-BF2C8539CF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A0C44D8-CC13-477B-9110-11CA4003496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319</a:t>
            </a:fld>
            <a:endParaRPr lang="ja-JP" altLang="ja-JP"/>
          </a:p>
        </p:txBody>
      </p:sp>
      <p:sp>
        <p:nvSpPr>
          <p:cNvPr id="680963" name="Rectangle 1">
            <a:extLst>
              <a:ext uri="{FF2B5EF4-FFF2-40B4-BE49-F238E27FC236}">
                <a16:creationId xmlns:a16="http://schemas.microsoft.com/office/drawing/2014/main" id="{95957CD3-B11A-9C97-0BE0-C1C412854B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0964" name="Rectangle 2">
            <a:extLst>
              <a:ext uri="{FF2B5EF4-FFF2-40B4-BE49-F238E27FC236}">
                <a16:creationId xmlns:a16="http://schemas.microsoft.com/office/drawing/2014/main" id="{C7D4F9AA-7976-E41A-BE32-750E937F46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15">
            <a:extLst>
              <a:ext uri="{FF2B5EF4-FFF2-40B4-BE49-F238E27FC236}">
                <a16:creationId xmlns:a16="http://schemas.microsoft.com/office/drawing/2014/main" id="{8CEC5538-D623-C48F-99EC-D6F4842C9D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685649-7E38-4DC8-8E02-8353331A3D2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</a:t>
            </a:fld>
            <a:endParaRPr lang="ja-JP" altLang="ja-JP"/>
          </a:p>
        </p:txBody>
      </p:sp>
      <p:sp>
        <p:nvSpPr>
          <p:cNvPr id="93187" name="Rectangle 1">
            <a:extLst>
              <a:ext uri="{FF2B5EF4-FFF2-40B4-BE49-F238E27FC236}">
                <a16:creationId xmlns:a16="http://schemas.microsoft.com/office/drawing/2014/main" id="{FC99B44F-99F9-A778-8555-8915F6EDFB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188" name="Rectangle 2">
            <a:extLst>
              <a:ext uri="{FF2B5EF4-FFF2-40B4-BE49-F238E27FC236}">
                <a16:creationId xmlns:a16="http://schemas.microsoft.com/office/drawing/2014/main" id="{4E3BF3AA-2C54-B6B1-F23A-40DCBF43906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93189" name="Text Box 3">
            <a:extLst>
              <a:ext uri="{FF2B5EF4-FFF2-40B4-BE49-F238E27FC236}">
                <a16:creationId xmlns:a16="http://schemas.microsoft.com/office/drawing/2014/main" id="{F5BC55E6-23B2-847E-1E9F-48EE3E2CD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EA99DC4-4026-4BA0-A6AB-DB2D43C26821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32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010" name="Rectangle 15">
            <a:extLst>
              <a:ext uri="{FF2B5EF4-FFF2-40B4-BE49-F238E27FC236}">
                <a16:creationId xmlns:a16="http://schemas.microsoft.com/office/drawing/2014/main" id="{A26508AD-EA91-AED4-4137-E46597DF0A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4D9491-FA7C-4BF8-B225-86FD2B589C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320</a:t>
            </a:fld>
            <a:endParaRPr lang="ja-JP" altLang="ja-JP"/>
          </a:p>
        </p:txBody>
      </p:sp>
      <p:sp>
        <p:nvSpPr>
          <p:cNvPr id="683011" name="Rectangle 1">
            <a:extLst>
              <a:ext uri="{FF2B5EF4-FFF2-40B4-BE49-F238E27FC236}">
                <a16:creationId xmlns:a16="http://schemas.microsoft.com/office/drawing/2014/main" id="{1407EC0F-A70C-1030-2590-9C0D3BD84F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3012" name="Rectangle 2">
            <a:extLst>
              <a:ext uri="{FF2B5EF4-FFF2-40B4-BE49-F238E27FC236}">
                <a16:creationId xmlns:a16="http://schemas.microsoft.com/office/drawing/2014/main" id="{A399E5C4-144E-6618-90C9-9C459B2129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058" name="Rectangle 15">
            <a:extLst>
              <a:ext uri="{FF2B5EF4-FFF2-40B4-BE49-F238E27FC236}">
                <a16:creationId xmlns:a16="http://schemas.microsoft.com/office/drawing/2014/main" id="{FF798994-1D93-C81D-61BD-525CDD6693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9FEA7FE-0ED6-4851-BE1A-59B59E64F8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321</a:t>
            </a:fld>
            <a:endParaRPr lang="ja-JP" altLang="ja-JP"/>
          </a:p>
        </p:txBody>
      </p:sp>
      <p:sp>
        <p:nvSpPr>
          <p:cNvPr id="685059" name="Rectangle 1">
            <a:extLst>
              <a:ext uri="{FF2B5EF4-FFF2-40B4-BE49-F238E27FC236}">
                <a16:creationId xmlns:a16="http://schemas.microsoft.com/office/drawing/2014/main" id="{223B8542-74B0-435C-675D-292BB76A04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5060" name="Rectangle 2">
            <a:extLst>
              <a:ext uri="{FF2B5EF4-FFF2-40B4-BE49-F238E27FC236}">
                <a16:creationId xmlns:a16="http://schemas.microsoft.com/office/drawing/2014/main" id="{B355862A-ADD3-8887-E7E7-05E7CC95920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106" name="Rectangle 15">
            <a:extLst>
              <a:ext uri="{FF2B5EF4-FFF2-40B4-BE49-F238E27FC236}">
                <a16:creationId xmlns:a16="http://schemas.microsoft.com/office/drawing/2014/main" id="{0FF7408D-F3A2-F5AC-0900-FAA7B668AC3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843FFE7-D696-4A52-A2C4-5D95811E3D1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322</a:t>
            </a:fld>
            <a:endParaRPr lang="ja-JP" altLang="ja-JP"/>
          </a:p>
        </p:txBody>
      </p:sp>
      <p:sp>
        <p:nvSpPr>
          <p:cNvPr id="687107" name="Rectangle 1">
            <a:extLst>
              <a:ext uri="{FF2B5EF4-FFF2-40B4-BE49-F238E27FC236}">
                <a16:creationId xmlns:a16="http://schemas.microsoft.com/office/drawing/2014/main" id="{001C7CFB-477A-7B35-C76F-C4691C2E57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7108" name="Rectangle 2">
            <a:extLst>
              <a:ext uri="{FF2B5EF4-FFF2-40B4-BE49-F238E27FC236}">
                <a16:creationId xmlns:a16="http://schemas.microsoft.com/office/drawing/2014/main" id="{CB6F9EB4-087D-7AC1-B11F-1D818E6415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154" name="Rectangle 15">
            <a:extLst>
              <a:ext uri="{FF2B5EF4-FFF2-40B4-BE49-F238E27FC236}">
                <a16:creationId xmlns:a16="http://schemas.microsoft.com/office/drawing/2014/main" id="{259EC029-C6B1-C3DB-1974-6FFBB9CB3C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5715966-6134-4CE4-8D01-95692AD1C3F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323</a:t>
            </a:fld>
            <a:endParaRPr lang="ja-JP" altLang="ja-JP"/>
          </a:p>
        </p:txBody>
      </p:sp>
      <p:sp>
        <p:nvSpPr>
          <p:cNvPr id="689155" name="Rectangle 1">
            <a:extLst>
              <a:ext uri="{FF2B5EF4-FFF2-40B4-BE49-F238E27FC236}">
                <a16:creationId xmlns:a16="http://schemas.microsoft.com/office/drawing/2014/main" id="{52BEA28A-D307-8AB6-5E8B-851C554B2B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89156" name="Rectangle 2">
            <a:extLst>
              <a:ext uri="{FF2B5EF4-FFF2-40B4-BE49-F238E27FC236}">
                <a16:creationId xmlns:a16="http://schemas.microsoft.com/office/drawing/2014/main" id="{92DEF4BA-28A9-5F9B-189F-71188661C34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202" name="Rectangle 15">
            <a:extLst>
              <a:ext uri="{FF2B5EF4-FFF2-40B4-BE49-F238E27FC236}">
                <a16:creationId xmlns:a16="http://schemas.microsoft.com/office/drawing/2014/main" id="{2388E721-6C08-F729-BE54-5C3572750B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B0E50CB-0E6D-4202-AB44-5A6C18CFC3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324</a:t>
            </a:fld>
            <a:endParaRPr lang="ja-JP" altLang="ja-JP"/>
          </a:p>
        </p:txBody>
      </p:sp>
      <p:sp>
        <p:nvSpPr>
          <p:cNvPr id="691203" name="Rectangle 1">
            <a:extLst>
              <a:ext uri="{FF2B5EF4-FFF2-40B4-BE49-F238E27FC236}">
                <a16:creationId xmlns:a16="http://schemas.microsoft.com/office/drawing/2014/main" id="{FA63E9EC-2F25-A0A2-3DD9-501971AC84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1204" name="Rectangle 2">
            <a:extLst>
              <a:ext uri="{FF2B5EF4-FFF2-40B4-BE49-F238E27FC236}">
                <a16:creationId xmlns:a16="http://schemas.microsoft.com/office/drawing/2014/main" id="{00A8491B-015B-298A-F676-ACF590AEDF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250" name="Rectangle 15">
            <a:extLst>
              <a:ext uri="{FF2B5EF4-FFF2-40B4-BE49-F238E27FC236}">
                <a16:creationId xmlns:a16="http://schemas.microsoft.com/office/drawing/2014/main" id="{F7FF3C1B-AAFB-E5DA-E4D1-2ACA440D83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E4D114A-97B3-44DC-9E81-65AC1F6BD4A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325</a:t>
            </a:fld>
            <a:endParaRPr lang="ja-JP" altLang="ja-JP"/>
          </a:p>
        </p:txBody>
      </p:sp>
      <p:sp>
        <p:nvSpPr>
          <p:cNvPr id="693251" name="Rectangle 1">
            <a:extLst>
              <a:ext uri="{FF2B5EF4-FFF2-40B4-BE49-F238E27FC236}">
                <a16:creationId xmlns:a16="http://schemas.microsoft.com/office/drawing/2014/main" id="{59FA2AA5-CD85-67D9-C874-EEE034BD07F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3252" name="Rectangle 2">
            <a:extLst>
              <a:ext uri="{FF2B5EF4-FFF2-40B4-BE49-F238E27FC236}">
                <a16:creationId xmlns:a16="http://schemas.microsoft.com/office/drawing/2014/main" id="{53DA223E-1589-118F-7E50-DE3BB4839A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298" name="Rectangle 15">
            <a:extLst>
              <a:ext uri="{FF2B5EF4-FFF2-40B4-BE49-F238E27FC236}">
                <a16:creationId xmlns:a16="http://schemas.microsoft.com/office/drawing/2014/main" id="{E03BB41E-B241-80F6-4A11-5B58E5E327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AB42707-8088-4942-9B08-D3EFF6992C9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326</a:t>
            </a:fld>
            <a:endParaRPr lang="ja-JP" altLang="ja-JP"/>
          </a:p>
        </p:txBody>
      </p:sp>
      <p:sp>
        <p:nvSpPr>
          <p:cNvPr id="695299" name="Rectangle 1">
            <a:extLst>
              <a:ext uri="{FF2B5EF4-FFF2-40B4-BE49-F238E27FC236}">
                <a16:creationId xmlns:a16="http://schemas.microsoft.com/office/drawing/2014/main" id="{650FBD00-CAA2-B318-643D-2F8D96F58A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5300" name="Rectangle 2">
            <a:extLst>
              <a:ext uri="{FF2B5EF4-FFF2-40B4-BE49-F238E27FC236}">
                <a16:creationId xmlns:a16="http://schemas.microsoft.com/office/drawing/2014/main" id="{B5B8C9DF-AA92-C5BC-5D84-BE88D0017F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46" name="Rectangle 15">
            <a:extLst>
              <a:ext uri="{FF2B5EF4-FFF2-40B4-BE49-F238E27FC236}">
                <a16:creationId xmlns:a16="http://schemas.microsoft.com/office/drawing/2014/main" id="{E960AC47-2D55-95FE-357D-AB112F7166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85ACAC-B676-434F-A68D-3589D44D8B9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327</a:t>
            </a:fld>
            <a:endParaRPr lang="ja-JP" altLang="ja-JP"/>
          </a:p>
        </p:txBody>
      </p:sp>
      <p:sp>
        <p:nvSpPr>
          <p:cNvPr id="697347" name="Rectangle 1">
            <a:extLst>
              <a:ext uri="{FF2B5EF4-FFF2-40B4-BE49-F238E27FC236}">
                <a16:creationId xmlns:a16="http://schemas.microsoft.com/office/drawing/2014/main" id="{3C97F04F-FFD8-400D-BE0D-7D65691C952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7348" name="Rectangle 2">
            <a:extLst>
              <a:ext uri="{FF2B5EF4-FFF2-40B4-BE49-F238E27FC236}">
                <a16:creationId xmlns:a16="http://schemas.microsoft.com/office/drawing/2014/main" id="{32AB512D-8462-F7A9-93E5-9A6222762B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394" name="Rectangle 15">
            <a:extLst>
              <a:ext uri="{FF2B5EF4-FFF2-40B4-BE49-F238E27FC236}">
                <a16:creationId xmlns:a16="http://schemas.microsoft.com/office/drawing/2014/main" id="{0D3AB81D-5197-CAD5-961A-66A4149388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A079EC6-3C3C-49E8-9D33-EF03BAAEB6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328</a:t>
            </a:fld>
            <a:endParaRPr lang="ja-JP" altLang="ja-JP"/>
          </a:p>
        </p:txBody>
      </p:sp>
      <p:sp>
        <p:nvSpPr>
          <p:cNvPr id="699395" name="Rectangle 1">
            <a:extLst>
              <a:ext uri="{FF2B5EF4-FFF2-40B4-BE49-F238E27FC236}">
                <a16:creationId xmlns:a16="http://schemas.microsoft.com/office/drawing/2014/main" id="{34CE75C5-CC63-95F3-D527-FA047FC4F4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9396" name="Rectangle 2">
            <a:extLst>
              <a:ext uri="{FF2B5EF4-FFF2-40B4-BE49-F238E27FC236}">
                <a16:creationId xmlns:a16="http://schemas.microsoft.com/office/drawing/2014/main" id="{6734E642-64D5-677D-E6E8-249B47ADC4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Rectangle 15">
            <a:extLst>
              <a:ext uri="{FF2B5EF4-FFF2-40B4-BE49-F238E27FC236}">
                <a16:creationId xmlns:a16="http://schemas.microsoft.com/office/drawing/2014/main" id="{9DB1DF1A-64B5-0F70-FA69-80D19668E1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F50C3D4-39C5-4E2C-BDDD-355D3D5D25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329</a:t>
            </a:fld>
            <a:endParaRPr lang="ja-JP" altLang="ja-JP"/>
          </a:p>
        </p:txBody>
      </p:sp>
      <p:sp>
        <p:nvSpPr>
          <p:cNvPr id="701443" name="Rectangle 1">
            <a:extLst>
              <a:ext uri="{FF2B5EF4-FFF2-40B4-BE49-F238E27FC236}">
                <a16:creationId xmlns:a16="http://schemas.microsoft.com/office/drawing/2014/main" id="{8A99578F-DD94-5A37-8ECA-95A2CECD25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1444" name="Rectangle 2">
            <a:extLst>
              <a:ext uri="{FF2B5EF4-FFF2-40B4-BE49-F238E27FC236}">
                <a16:creationId xmlns:a16="http://schemas.microsoft.com/office/drawing/2014/main" id="{42AA7854-EE17-28C5-22A6-0EF2B88A43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15">
            <a:extLst>
              <a:ext uri="{FF2B5EF4-FFF2-40B4-BE49-F238E27FC236}">
                <a16:creationId xmlns:a16="http://schemas.microsoft.com/office/drawing/2014/main" id="{2160668D-B7C6-8D46-FB70-28FE625455D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42F39F-B5A1-43A3-ABD8-401265E50EB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</a:t>
            </a:fld>
            <a:endParaRPr lang="ja-JP" altLang="ja-JP"/>
          </a:p>
        </p:txBody>
      </p:sp>
      <p:sp>
        <p:nvSpPr>
          <p:cNvPr id="95235" name="Rectangle 1">
            <a:extLst>
              <a:ext uri="{FF2B5EF4-FFF2-40B4-BE49-F238E27FC236}">
                <a16:creationId xmlns:a16="http://schemas.microsoft.com/office/drawing/2014/main" id="{89F55EE8-E433-7F5D-A044-EEA725AEC1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236" name="Rectangle 2">
            <a:extLst>
              <a:ext uri="{FF2B5EF4-FFF2-40B4-BE49-F238E27FC236}">
                <a16:creationId xmlns:a16="http://schemas.microsoft.com/office/drawing/2014/main" id="{36D1640F-D696-447D-C85F-CAA22AB4F95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95237" name="Text Box 3">
            <a:extLst>
              <a:ext uri="{FF2B5EF4-FFF2-40B4-BE49-F238E27FC236}">
                <a16:creationId xmlns:a16="http://schemas.microsoft.com/office/drawing/2014/main" id="{7B37CA82-F91A-09F8-E8DE-35FC5BC17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3E3D4531-551A-489F-B6A6-8521D8FAC483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33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0" name="Rectangle 15">
            <a:extLst>
              <a:ext uri="{FF2B5EF4-FFF2-40B4-BE49-F238E27FC236}">
                <a16:creationId xmlns:a16="http://schemas.microsoft.com/office/drawing/2014/main" id="{52C900E7-83FA-B5D2-E688-0001E9C821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50F64A-0A36-442E-83C7-9AB7ED80A6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330</a:t>
            </a:fld>
            <a:endParaRPr lang="ja-JP" altLang="ja-JP"/>
          </a:p>
        </p:txBody>
      </p:sp>
      <p:sp>
        <p:nvSpPr>
          <p:cNvPr id="703491" name="Rectangle 1">
            <a:extLst>
              <a:ext uri="{FF2B5EF4-FFF2-40B4-BE49-F238E27FC236}">
                <a16:creationId xmlns:a16="http://schemas.microsoft.com/office/drawing/2014/main" id="{0DB7B6A7-A87D-E2E8-7C19-A98A0F76B7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3492" name="Rectangle 2">
            <a:extLst>
              <a:ext uri="{FF2B5EF4-FFF2-40B4-BE49-F238E27FC236}">
                <a16:creationId xmlns:a16="http://schemas.microsoft.com/office/drawing/2014/main" id="{2A820466-5629-809B-A4D6-4A9D076EE1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538" name="Rectangle 15">
            <a:extLst>
              <a:ext uri="{FF2B5EF4-FFF2-40B4-BE49-F238E27FC236}">
                <a16:creationId xmlns:a16="http://schemas.microsoft.com/office/drawing/2014/main" id="{2CF5617D-13A2-8369-4FE1-EDB75EF4E4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787328-E641-4AE6-AA8A-BD02EBD1ED0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331</a:t>
            </a:fld>
            <a:endParaRPr lang="ja-JP" altLang="ja-JP"/>
          </a:p>
        </p:txBody>
      </p:sp>
      <p:sp>
        <p:nvSpPr>
          <p:cNvPr id="705539" name="Rectangle 1">
            <a:extLst>
              <a:ext uri="{FF2B5EF4-FFF2-40B4-BE49-F238E27FC236}">
                <a16:creationId xmlns:a16="http://schemas.microsoft.com/office/drawing/2014/main" id="{1F7FD7E2-F0F8-6B32-9147-EFA94BF360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5540" name="Rectangle 2">
            <a:extLst>
              <a:ext uri="{FF2B5EF4-FFF2-40B4-BE49-F238E27FC236}">
                <a16:creationId xmlns:a16="http://schemas.microsoft.com/office/drawing/2014/main" id="{6FEC6F21-AA00-6225-BC29-B6804BDAA6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Rectangle 15">
            <a:extLst>
              <a:ext uri="{FF2B5EF4-FFF2-40B4-BE49-F238E27FC236}">
                <a16:creationId xmlns:a16="http://schemas.microsoft.com/office/drawing/2014/main" id="{BEBE5D83-071E-6CE2-6963-E24669F65A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07F87A-03CB-4C81-99A6-78E2BC97E1E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332</a:t>
            </a:fld>
            <a:endParaRPr lang="ja-JP" altLang="ja-JP"/>
          </a:p>
        </p:txBody>
      </p:sp>
      <p:sp>
        <p:nvSpPr>
          <p:cNvPr id="707587" name="Rectangle 1">
            <a:extLst>
              <a:ext uri="{FF2B5EF4-FFF2-40B4-BE49-F238E27FC236}">
                <a16:creationId xmlns:a16="http://schemas.microsoft.com/office/drawing/2014/main" id="{46CDAE21-9363-5A37-5A0B-3E77A4DC349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7588" name="Rectangle 2">
            <a:extLst>
              <a:ext uri="{FF2B5EF4-FFF2-40B4-BE49-F238E27FC236}">
                <a16:creationId xmlns:a16="http://schemas.microsoft.com/office/drawing/2014/main" id="{5FE7434A-4291-E583-7991-F9317AFBDD9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634" name="Rectangle 15">
            <a:extLst>
              <a:ext uri="{FF2B5EF4-FFF2-40B4-BE49-F238E27FC236}">
                <a16:creationId xmlns:a16="http://schemas.microsoft.com/office/drawing/2014/main" id="{B9252C81-3299-D880-8163-0DF00C2CA3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747E56-024F-4EBA-8B50-94A261B20E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333</a:t>
            </a:fld>
            <a:endParaRPr lang="ja-JP" altLang="ja-JP"/>
          </a:p>
        </p:txBody>
      </p:sp>
      <p:sp>
        <p:nvSpPr>
          <p:cNvPr id="709635" name="Rectangle 1">
            <a:extLst>
              <a:ext uri="{FF2B5EF4-FFF2-40B4-BE49-F238E27FC236}">
                <a16:creationId xmlns:a16="http://schemas.microsoft.com/office/drawing/2014/main" id="{6F8D05E3-86E5-1F29-C75F-20805737F0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09636" name="Rectangle 2">
            <a:extLst>
              <a:ext uri="{FF2B5EF4-FFF2-40B4-BE49-F238E27FC236}">
                <a16:creationId xmlns:a16="http://schemas.microsoft.com/office/drawing/2014/main" id="{4BAED7DE-CA6D-3941-D996-F5F07AA0B47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682" name="Rectangle 15">
            <a:extLst>
              <a:ext uri="{FF2B5EF4-FFF2-40B4-BE49-F238E27FC236}">
                <a16:creationId xmlns:a16="http://schemas.microsoft.com/office/drawing/2014/main" id="{679B148F-320B-478A-E671-BFF6C21889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847D6E5-1131-4583-9704-8BAFA3FFFFC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334</a:t>
            </a:fld>
            <a:endParaRPr lang="ja-JP" altLang="ja-JP"/>
          </a:p>
        </p:txBody>
      </p:sp>
      <p:sp>
        <p:nvSpPr>
          <p:cNvPr id="711683" name="Rectangle 1">
            <a:extLst>
              <a:ext uri="{FF2B5EF4-FFF2-40B4-BE49-F238E27FC236}">
                <a16:creationId xmlns:a16="http://schemas.microsoft.com/office/drawing/2014/main" id="{D472A28D-B029-C900-C3E1-C68B87A07A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1684" name="Rectangle 2">
            <a:extLst>
              <a:ext uri="{FF2B5EF4-FFF2-40B4-BE49-F238E27FC236}">
                <a16:creationId xmlns:a16="http://schemas.microsoft.com/office/drawing/2014/main" id="{BE25C2CF-8F05-B344-1FA3-21FC25D539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30" name="Rectangle 15">
            <a:extLst>
              <a:ext uri="{FF2B5EF4-FFF2-40B4-BE49-F238E27FC236}">
                <a16:creationId xmlns:a16="http://schemas.microsoft.com/office/drawing/2014/main" id="{17C7CB31-AA2E-A298-8764-1E285578DA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4E65E4-3E67-4344-B44B-05D02027A09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335</a:t>
            </a:fld>
            <a:endParaRPr lang="ja-JP" altLang="ja-JP"/>
          </a:p>
        </p:txBody>
      </p:sp>
      <p:sp>
        <p:nvSpPr>
          <p:cNvPr id="713731" name="Rectangle 1">
            <a:extLst>
              <a:ext uri="{FF2B5EF4-FFF2-40B4-BE49-F238E27FC236}">
                <a16:creationId xmlns:a16="http://schemas.microsoft.com/office/drawing/2014/main" id="{C6597067-B3D7-1131-7744-CB338EA5824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3732" name="Rectangle 2">
            <a:extLst>
              <a:ext uri="{FF2B5EF4-FFF2-40B4-BE49-F238E27FC236}">
                <a16:creationId xmlns:a16="http://schemas.microsoft.com/office/drawing/2014/main" id="{DFDB0525-DDA6-DC16-A156-E1DC8C5DE7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778" name="Rectangle 15">
            <a:extLst>
              <a:ext uri="{FF2B5EF4-FFF2-40B4-BE49-F238E27FC236}">
                <a16:creationId xmlns:a16="http://schemas.microsoft.com/office/drawing/2014/main" id="{33CD9BB6-57A8-1309-B36C-7847E11CD84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D4F60FB-8CD3-4C01-A109-A201D4C69EA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336</a:t>
            </a:fld>
            <a:endParaRPr lang="ja-JP" altLang="ja-JP"/>
          </a:p>
        </p:txBody>
      </p:sp>
      <p:sp>
        <p:nvSpPr>
          <p:cNvPr id="715779" name="Rectangle 1">
            <a:extLst>
              <a:ext uri="{FF2B5EF4-FFF2-40B4-BE49-F238E27FC236}">
                <a16:creationId xmlns:a16="http://schemas.microsoft.com/office/drawing/2014/main" id="{8AD8DCE0-2558-0978-8EEC-9ABEC6707A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5780" name="Rectangle 2">
            <a:extLst>
              <a:ext uri="{FF2B5EF4-FFF2-40B4-BE49-F238E27FC236}">
                <a16:creationId xmlns:a16="http://schemas.microsoft.com/office/drawing/2014/main" id="{FAAA8295-6C2C-87CA-E03F-5C5F1EC194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826" name="Rectangle 15">
            <a:extLst>
              <a:ext uri="{FF2B5EF4-FFF2-40B4-BE49-F238E27FC236}">
                <a16:creationId xmlns:a16="http://schemas.microsoft.com/office/drawing/2014/main" id="{94F2DE69-5ADF-7024-217A-992F32D1FD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635896-0788-4CCC-A8A4-13DD4C57BC0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337</a:t>
            </a:fld>
            <a:endParaRPr lang="ja-JP" altLang="ja-JP"/>
          </a:p>
        </p:txBody>
      </p:sp>
      <p:sp>
        <p:nvSpPr>
          <p:cNvPr id="717827" name="Rectangle 1">
            <a:extLst>
              <a:ext uri="{FF2B5EF4-FFF2-40B4-BE49-F238E27FC236}">
                <a16:creationId xmlns:a16="http://schemas.microsoft.com/office/drawing/2014/main" id="{959E1539-014A-3AFF-3BCB-B09A0C648A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7828" name="Rectangle 2">
            <a:extLst>
              <a:ext uri="{FF2B5EF4-FFF2-40B4-BE49-F238E27FC236}">
                <a16:creationId xmlns:a16="http://schemas.microsoft.com/office/drawing/2014/main" id="{3192E662-D2E4-6BC6-A945-7401C5FEE3C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Rectangle 15">
            <a:extLst>
              <a:ext uri="{FF2B5EF4-FFF2-40B4-BE49-F238E27FC236}">
                <a16:creationId xmlns:a16="http://schemas.microsoft.com/office/drawing/2014/main" id="{2D162D42-F3E9-F1D1-F6EB-64992DEA98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4531804-91A9-47C8-8877-852D289DE3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338</a:t>
            </a:fld>
            <a:endParaRPr lang="ja-JP" altLang="ja-JP"/>
          </a:p>
        </p:txBody>
      </p:sp>
      <p:sp>
        <p:nvSpPr>
          <p:cNvPr id="719875" name="Rectangle 1">
            <a:extLst>
              <a:ext uri="{FF2B5EF4-FFF2-40B4-BE49-F238E27FC236}">
                <a16:creationId xmlns:a16="http://schemas.microsoft.com/office/drawing/2014/main" id="{0E7809E4-91ED-E9C8-38ED-C4D4293E01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9876" name="Rectangle 2">
            <a:extLst>
              <a:ext uri="{FF2B5EF4-FFF2-40B4-BE49-F238E27FC236}">
                <a16:creationId xmlns:a16="http://schemas.microsoft.com/office/drawing/2014/main" id="{80FA6CD7-C349-241A-91B3-62890E91D5F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922" name="Rectangle 15">
            <a:extLst>
              <a:ext uri="{FF2B5EF4-FFF2-40B4-BE49-F238E27FC236}">
                <a16:creationId xmlns:a16="http://schemas.microsoft.com/office/drawing/2014/main" id="{2B00793C-E378-EBBC-0C59-8BDCBB459A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2764297-641B-4991-A2A8-19CD8B6170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339</a:t>
            </a:fld>
            <a:endParaRPr lang="ja-JP" altLang="ja-JP"/>
          </a:p>
        </p:txBody>
      </p:sp>
      <p:sp>
        <p:nvSpPr>
          <p:cNvPr id="721923" name="Rectangle 1">
            <a:extLst>
              <a:ext uri="{FF2B5EF4-FFF2-40B4-BE49-F238E27FC236}">
                <a16:creationId xmlns:a16="http://schemas.microsoft.com/office/drawing/2014/main" id="{EF9FD799-1337-03E9-8D44-6B77209141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1924" name="Rectangle 2">
            <a:extLst>
              <a:ext uri="{FF2B5EF4-FFF2-40B4-BE49-F238E27FC236}">
                <a16:creationId xmlns:a16="http://schemas.microsoft.com/office/drawing/2014/main" id="{7C497328-FE11-D2C2-9AC3-0D76BE1E82E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15">
            <a:extLst>
              <a:ext uri="{FF2B5EF4-FFF2-40B4-BE49-F238E27FC236}">
                <a16:creationId xmlns:a16="http://schemas.microsoft.com/office/drawing/2014/main" id="{40150D9C-A935-F905-379E-AEBC2AAE1B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16051D-4060-4A81-B5D9-306487768E8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</a:t>
            </a:fld>
            <a:endParaRPr lang="ja-JP" altLang="ja-JP"/>
          </a:p>
        </p:txBody>
      </p:sp>
      <p:sp>
        <p:nvSpPr>
          <p:cNvPr id="97283" name="Rectangle 1">
            <a:extLst>
              <a:ext uri="{FF2B5EF4-FFF2-40B4-BE49-F238E27FC236}">
                <a16:creationId xmlns:a16="http://schemas.microsoft.com/office/drawing/2014/main" id="{0783B13F-8394-AC49-9C1C-08BEDCCD6D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284" name="Rectangle 2">
            <a:extLst>
              <a:ext uri="{FF2B5EF4-FFF2-40B4-BE49-F238E27FC236}">
                <a16:creationId xmlns:a16="http://schemas.microsoft.com/office/drawing/2014/main" id="{0ADE4A8B-5732-6B77-70F0-9710FEE3ABB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  <p:sp>
        <p:nvSpPr>
          <p:cNvPr id="97285" name="Text Box 3">
            <a:extLst>
              <a:ext uri="{FF2B5EF4-FFF2-40B4-BE49-F238E27FC236}">
                <a16:creationId xmlns:a16="http://schemas.microsoft.com/office/drawing/2014/main" id="{DF19C436-B4F0-7D53-ED65-A676ACFEC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b"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2CCDA845-CA2A-40F7-9216-78BFBC635660}" type="slidenum">
              <a:rPr lang="ja-JP" altLang="ja-JP"/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34</a:t>
            </a:fld>
            <a:endParaRPr lang="ja-JP" altLang="ja-JP"/>
          </a:p>
        </p:txBody>
      </p:sp>
    </p:spTree>
  </p:cSld>
  <p:clrMapOvr>
    <a:masterClrMapping/>
  </p:clrMapOvr>
</p:notes>
</file>

<file path=ppt/notesSlides/notesSlide3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Rectangle 15">
            <a:extLst>
              <a:ext uri="{FF2B5EF4-FFF2-40B4-BE49-F238E27FC236}">
                <a16:creationId xmlns:a16="http://schemas.microsoft.com/office/drawing/2014/main" id="{9B3D623E-931E-7164-AF79-3CFC3DCE6C0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C2AA153-419C-4415-BEC7-1031540D2A6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340</a:t>
            </a:fld>
            <a:endParaRPr lang="ja-JP" altLang="ja-JP"/>
          </a:p>
        </p:txBody>
      </p:sp>
      <p:sp>
        <p:nvSpPr>
          <p:cNvPr id="723971" name="Rectangle 1">
            <a:extLst>
              <a:ext uri="{FF2B5EF4-FFF2-40B4-BE49-F238E27FC236}">
                <a16:creationId xmlns:a16="http://schemas.microsoft.com/office/drawing/2014/main" id="{5D98CAEA-EA37-5E62-C2FF-D6A776DB32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3972" name="Rectangle 2">
            <a:extLst>
              <a:ext uri="{FF2B5EF4-FFF2-40B4-BE49-F238E27FC236}">
                <a16:creationId xmlns:a16="http://schemas.microsoft.com/office/drawing/2014/main" id="{3CD1E95C-DD53-08CB-6604-DD75D03AA8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Rectangle 15">
            <a:extLst>
              <a:ext uri="{FF2B5EF4-FFF2-40B4-BE49-F238E27FC236}">
                <a16:creationId xmlns:a16="http://schemas.microsoft.com/office/drawing/2014/main" id="{C44E8201-2337-76F4-CAFF-A32C5859FC1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38505A3-45C3-4553-AD7E-B064473D057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341</a:t>
            </a:fld>
            <a:endParaRPr lang="ja-JP" altLang="ja-JP"/>
          </a:p>
        </p:txBody>
      </p:sp>
      <p:sp>
        <p:nvSpPr>
          <p:cNvPr id="726019" name="Rectangle 1">
            <a:extLst>
              <a:ext uri="{FF2B5EF4-FFF2-40B4-BE49-F238E27FC236}">
                <a16:creationId xmlns:a16="http://schemas.microsoft.com/office/drawing/2014/main" id="{206991DE-2882-7684-BFE3-D60E1D40C74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6020" name="Rectangle 2">
            <a:extLst>
              <a:ext uri="{FF2B5EF4-FFF2-40B4-BE49-F238E27FC236}">
                <a16:creationId xmlns:a16="http://schemas.microsoft.com/office/drawing/2014/main" id="{37774BFF-134B-7788-B4E9-A30622375E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066" name="Rectangle 15">
            <a:extLst>
              <a:ext uri="{FF2B5EF4-FFF2-40B4-BE49-F238E27FC236}">
                <a16:creationId xmlns:a16="http://schemas.microsoft.com/office/drawing/2014/main" id="{B81D0B70-CA21-264C-1E1A-CFBBC93F01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A23E04B-E380-4256-99E9-B6595CAE48B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342</a:t>
            </a:fld>
            <a:endParaRPr lang="ja-JP" altLang="ja-JP"/>
          </a:p>
        </p:txBody>
      </p:sp>
      <p:sp>
        <p:nvSpPr>
          <p:cNvPr id="728067" name="Rectangle 1">
            <a:extLst>
              <a:ext uri="{FF2B5EF4-FFF2-40B4-BE49-F238E27FC236}">
                <a16:creationId xmlns:a16="http://schemas.microsoft.com/office/drawing/2014/main" id="{E4AC0EBF-06B6-3109-3B5C-40CF40400A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28068" name="Rectangle 2">
            <a:extLst>
              <a:ext uri="{FF2B5EF4-FFF2-40B4-BE49-F238E27FC236}">
                <a16:creationId xmlns:a16="http://schemas.microsoft.com/office/drawing/2014/main" id="{86B431BE-D3C5-6BBE-5E93-2B23163A38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14" name="Rectangle 15">
            <a:extLst>
              <a:ext uri="{FF2B5EF4-FFF2-40B4-BE49-F238E27FC236}">
                <a16:creationId xmlns:a16="http://schemas.microsoft.com/office/drawing/2014/main" id="{F054E1EB-CD08-7856-70D3-4E0691A4AE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453D7F7-E34B-4BD5-84FF-C72D1367E6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343</a:t>
            </a:fld>
            <a:endParaRPr lang="ja-JP" altLang="ja-JP"/>
          </a:p>
        </p:txBody>
      </p:sp>
      <p:sp>
        <p:nvSpPr>
          <p:cNvPr id="730115" name="Rectangle 1">
            <a:extLst>
              <a:ext uri="{FF2B5EF4-FFF2-40B4-BE49-F238E27FC236}">
                <a16:creationId xmlns:a16="http://schemas.microsoft.com/office/drawing/2014/main" id="{B741AF63-5D2D-41D5-4D7B-0DDD40F7F1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0116" name="Rectangle 2">
            <a:extLst>
              <a:ext uri="{FF2B5EF4-FFF2-40B4-BE49-F238E27FC236}">
                <a16:creationId xmlns:a16="http://schemas.microsoft.com/office/drawing/2014/main" id="{9CF6B9FA-6E02-F2E4-F283-2346BA7E96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Rectangle 15">
            <a:extLst>
              <a:ext uri="{FF2B5EF4-FFF2-40B4-BE49-F238E27FC236}">
                <a16:creationId xmlns:a16="http://schemas.microsoft.com/office/drawing/2014/main" id="{3D5FB23D-B061-8D0F-DD77-97CB09A741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B0A9729-EBB4-4890-841C-1215F77C9C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344</a:t>
            </a:fld>
            <a:endParaRPr lang="ja-JP" altLang="ja-JP"/>
          </a:p>
        </p:txBody>
      </p:sp>
      <p:sp>
        <p:nvSpPr>
          <p:cNvPr id="732163" name="Rectangle 1">
            <a:extLst>
              <a:ext uri="{FF2B5EF4-FFF2-40B4-BE49-F238E27FC236}">
                <a16:creationId xmlns:a16="http://schemas.microsoft.com/office/drawing/2014/main" id="{2166BCF2-ECD7-A68F-B99D-98830E34AF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2164" name="Rectangle 2">
            <a:extLst>
              <a:ext uri="{FF2B5EF4-FFF2-40B4-BE49-F238E27FC236}">
                <a16:creationId xmlns:a16="http://schemas.microsoft.com/office/drawing/2014/main" id="{67812492-773B-1226-80D5-A3336E5437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210" name="Rectangle 15">
            <a:extLst>
              <a:ext uri="{FF2B5EF4-FFF2-40B4-BE49-F238E27FC236}">
                <a16:creationId xmlns:a16="http://schemas.microsoft.com/office/drawing/2014/main" id="{956E2A4C-774F-4BFE-30B8-A916E060A61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82764DF-08F2-4EBC-8668-F6A4939C4D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345</a:t>
            </a:fld>
            <a:endParaRPr lang="ja-JP" altLang="ja-JP"/>
          </a:p>
        </p:txBody>
      </p:sp>
      <p:sp>
        <p:nvSpPr>
          <p:cNvPr id="734211" name="Rectangle 1">
            <a:extLst>
              <a:ext uri="{FF2B5EF4-FFF2-40B4-BE49-F238E27FC236}">
                <a16:creationId xmlns:a16="http://schemas.microsoft.com/office/drawing/2014/main" id="{44B724E6-B3F9-1F7F-D11C-CC143A2EF4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4212" name="Rectangle 2">
            <a:extLst>
              <a:ext uri="{FF2B5EF4-FFF2-40B4-BE49-F238E27FC236}">
                <a16:creationId xmlns:a16="http://schemas.microsoft.com/office/drawing/2014/main" id="{BB6387C0-92FA-3BAE-7FCC-A8CF0D2F70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58" name="Rectangle 15">
            <a:extLst>
              <a:ext uri="{FF2B5EF4-FFF2-40B4-BE49-F238E27FC236}">
                <a16:creationId xmlns:a16="http://schemas.microsoft.com/office/drawing/2014/main" id="{13B420B2-916A-59E8-5A3C-CE584539D2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A7C8E01-FCBA-448B-9FB9-3D367A70C0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346</a:t>
            </a:fld>
            <a:endParaRPr lang="ja-JP" altLang="ja-JP"/>
          </a:p>
        </p:txBody>
      </p:sp>
      <p:sp>
        <p:nvSpPr>
          <p:cNvPr id="736259" name="Rectangle 1">
            <a:extLst>
              <a:ext uri="{FF2B5EF4-FFF2-40B4-BE49-F238E27FC236}">
                <a16:creationId xmlns:a16="http://schemas.microsoft.com/office/drawing/2014/main" id="{2A3545B8-E9E8-A1FA-D7E1-42E3C41961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6260" name="Rectangle 2">
            <a:extLst>
              <a:ext uri="{FF2B5EF4-FFF2-40B4-BE49-F238E27FC236}">
                <a16:creationId xmlns:a16="http://schemas.microsoft.com/office/drawing/2014/main" id="{B7C60903-5BB8-520D-E6D2-41BCB311F5A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306" name="Rectangle 15">
            <a:extLst>
              <a:ext uri="{FF2B5EF4-FFF2-40B4-BE49-F238E27FC236}">
                <a16:creationId xmlns:a16="http://schemas.microsoft.com/office/drawing/2014/main" id="{205C69C0-79C0-A32D-2654-993C0B64458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90BC065-A262-401D-9DD5-359D24ADBA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347</a:t>
            </a:fld>
            <a:endParaRPr lang="ja-JP" altLang="ja-JP"/>
          </a:p>
        </p:txBody>
      </p:sp>
      <p:sp>
        <p:nvSpPr>
          <p:cNvPr id="738307" name="Rectangle 1">
            <a:extLst>
              <a:ext uri="{FF2B5EF4-FFF2-40B4-BE49-F238E27FC236}">
                <a16:creationId xmlns:a16="http://schemas.microsoft.com/office/drawing/2014/main" id="{A7A72B76-705E-EA0E-9BC6-3227C63F5A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8308" name="Rectangle 2">
            <a:extLst>
              <a:ext uri="{FF2B5EF4-FFF2-40B4-BE49-F238E27FC236}">
                <a16:creationId xmlns:a16="http://schemas.microsoft.com/office/drawing/2014/main" id="{0AB825B3-B555-A905-73CB-4178EE90F6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354" name="Rectangle 15">
            <a:extLst>
              <a:ext uri="{FF2B5EF4-FFF2-40B4-BE49-F238E27FC236}">
                <a16:creationId xmlns:a16="http://schemas.microsoft.com/office/drawing/2014/main" id="{B83AF0EA-6752-24D5-61E4-19CAB8DB47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E9273D6-97DD-476F-9B31-C17B904369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348</a:t>
            </a:fld>
            <a:endParaRPr lang="ja-JP" altLang="ja-JP"/>
          </a:p>
        </p:txBody>
      </p:sp>
      <p:sp>
        <p:nvSpPr>
          <p:cNvPr id="740355" name="Rectangle 1">
            <a:extLst>
              <a:ext uri="{FF2B5EF4-FFF2-40B4-BE49-F238E27FC236}">
                <a16:creationId xmlns:a16="http://schemas.microsoft.com/office/drawing/2014/main" id="{E491CBE2-3539-8300-235E-9E6B4B3337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0356" name="Rectangle 2">
            <a:extLst>
              <a:ext uri="{FF2B5EF4-FFF2-40B4-BE49-F238E27FC236}">
                <a16:creationId xmlns:a16="http://schemas.microsoft.com/office/drawing/2014/main" id="{5C017C41-A090-1CC1-98F7-49D42CDBCE7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Rectangle 15">
            <a:extLst>
              <a:ext uri="{FF2B5EF4-FFF2-40B4-BE49-F238E27FC236}">
                <a16:creationId xmlns:a16="http://schemas.microsoft.com/office/drawing/2014/main" id="{56BE744F-CB7D-7C83-2E2F-84EF0075F0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ACB6ED1-F0EC-41C0-97E7-FD76989884C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349</a:t>
            </a:fld>
            <a:endParaRPr lang="ja-JP" altLang="ja-JP"/>
          </a:p>
        </p:txBody>
      </p:sp>
      <p:sp>
        <p:nvSpPr>
          <p:cNvPr id="742403" name="Rectangle 1">
            <a:extLst>
              <a:ext uri="{FF2B5EF4-FFF2-40B4-BE49-F238E27FC236}">
                <a16:creationId xmlns:a16="http://schemas.microsoft.com/office/drawing/2014/main" id="{276AC784-ABEF-0E6E-935D-14570850AF3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2404" name="Rectangle 2">
            <a:extLst>
              <a:ext uri="{FF2B5EF4-FFF2-40B4-BE49-F238E27FC236}">
                <a16:creationId xmlns:a16="http://schemas.microsoft.com/office/drawing/2014/main" id="{95142F24-C1E3-2860-DB49-7667949A86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15">
            <a:extLst>
              <a:ext uri="{FF2B5EF4-FFF2-40B4-BE49-F238E27FC236}">
                <a16:creationId xmlns:a16="http://schemas.microsoft.com/office/drawing/2014/main" id="{61F7A11A-80D6-BA9C-E874-55A11481BF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551C39-569A-4617-A435-8283339C16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</a:t>
            </a:fld>
            <a:endParaRPr lang="ja-JP" altLang="ja-JP"/>
          </a:p>
        </p:txBody>
      </p:sp>
      <p:sp>
        <p:nvSpPr>
          <p:cNvPr id="99331" name="Rectangle 1">
            <a:extLst>
              <a:ext uri="{FF2B5EF4-FFF2-40B4-BE49-F238E27FC236}">
                <a16:creationId xmlns:a16="http://schemas.microsoft.com/office/drawing/2014/main" id="{614DD3A6-B9C1-67CB-FACB-6AA518EF13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332" name="Rectangle 2">
            <a:extLst>
              <a:ext uri="{FF2B5EF4-FFF2-40B4-BE49-F238E27FC236}">
                <a16:creationId xmlns:a16="http://schemas.microsoft.com/office/drawing/2014/main" id="{240FBBAE-29F5-CF57-BC86-5315CF29A12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450" name="Rectangle 15">
            <a:extLst>
              <a:ext uri="{FF2B5EF4-FFF2-40B4-BE49-F238E27FC236}">
                <a16:creationId xmlns:a16="http://schemas.microsoft.com/office/drawing/2014/main" id="{FF3AD08F-8463-3582-DF4D-72D67F84EB9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19426B2-35E7-4438-B97D-6CE7333180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350</a:t>
            </a:fld>
            <a:endParaRPr lang="ja-JP" altLang="ja-JP"/>
          </a:p>
        </p:txBody>
      </p:sp>
      <p:sp>
        <p:nvSpPr>
          <p:cNvPr id="744451" name="Rectangle 1">
            <a:extLst>
              <a:ext uri="{FF2B5EF4-FFF2-40B4-BE49-F238E27FC236}">
                <a16:creationId xmlns:a16="http://schemas.microsoft.com/office/drawing/2014/main" id="{FE280723-703A-59B6-00D7-AA3E3CC64F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4452" name="Rectangle 2">
            <a:extLst>
              <a:ext uri="{FF2B5EF4-FFF2-40B4-BE49-F238E27FC236}">
                <a16:creationId xmlns:a16="http://schemas.microsoft.com/office/drawing/2014/main" id="{D1649288-EA49-A2C4-9AB2-1F64A7E068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498" name="Rectangle 15">
            <a:extLst>
              <a:ext uri="{FF2B5EF4-FFF2-40B4-BE49-F238E27FC236}">
                <a16:creationId xmlns:a16="http://schemas.microsoft.com/office/drawing/2014/main" id="{71767374-777D-4212-C00E-18926FCDEC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10502A4-34C3-471F-9A62-1EC193153C9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351</a:t>
            </a:fld>
            <a:endParaRPr lang="ja-JP" altLang="ja-JP"/>
          </a:p>
        </p:txBody>
      </p:sp>
      <p:sp>
        <p:nvSpPr>
          <p:cNvPr id="746499" name="Rectangle 1">
            <a:extLst>
              <a:ext uri="{FF2B5EF4-FFF2-40B4-BE49-F238E27FC236}">
                <a16:creationId xmlns:a16="http://schemas.microsoft.com/office/drawing/2014/main" id="{B94716EC-10E1-88F0-6C4D-62954AF8C2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6500" name="Rectangle 2">
            <a:extLst>
              <a:ext uri="{FF2B5EF4-FFF2-40B4-BE49-F238E27FC236}">
                <a16:creationId xmlns:a16="http://schemas.microsoft.com/office/drawing/2014/main" id="{9AE46D0A-52CE-FA1F-E5E3-2CF38C0345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546" name="Rectangle 15">
            <a:extLst>
              <a:ext uri="{FF2B5EF4-FFF2-40B4-BE49-F238E27FC236}">
                <a16:creationId xmlns:a16="http://schemas.microsoft.com/office/drawing/2014/main" id="{4ED8B94C-4403-4C65-4A51-46FD970955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3ADD949-E852-4569-B8D2-6BDB0E7C374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352</a:t>
            </a:fld>
            <a:endParaRPr lang="ja-JP" altLang="ja-JP"/>
          </a:p>
        </p:txBody>
      </p:sp>
      <p:sp>
        <p:nvSpPr>
          <p:cNvPr id="748547" name="Rectangle 1">
            <a:extLst>
              <a:ext uri="{FF2B5EF4-FFF2-40B4-BE49-F238E27FC236}">
                <a16:creationId xmlns:a16="http://schemas.microsoft.com/office/drawing/2014/main" id="{F00102C3-7A94-115E-03F2-AB055582152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48548" name="Rectangle 2">
            <a:extLst>
              <a:ext uri="{FF2B5EF4-FFF2-40B4-BE49-F238E27FC236}">
                <a16:creationId xmlns:a16="http://schemas.microsoft.com/office/drawing/2014/main" id="{D37C1683-4763-308F-B43D-63B266C915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594" name="Rectangle 15">
            <a:extLst>
              <a:ext uri="{FF2B5EF4-FFF2-40B4-BE49-F238E27FC236}">
                <a16:creationId xmlns:a16="http://schemas.microsoft.com/office/drawing/2014/main" id="{34D648DE-CF8B-4294-76BA-D890F96844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8B45A0E-BCEF-4AC9-A786-D812321AB9D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353</a:t>
            </a:fld>
            <a:endParaRPr lang="ja-JP" altLang="ja-JP"/>
          </a:p>
        </p:txBody>
      </p:sp>
      <p:sp>
        <p:nvSpPr>
          <p:cNvPr id="750595" name="Rectangle 1">
            <a:extLst>
              <a:ext uri="{FF2B5EF4-FFF2-40B4-BE49-F238E27FC236}">
                <a16:creationId xmlns:a16="http://schemas.microsoft.com/office/drawing/2014/main" id="{DB95D68B-DE5A-90F2-1E7A-BD1D3E9148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0596" name="Rectangle 2">
            <a:extLst>
              <a:ext uri="{FF2B5EF4-FFF2-40B4-BE49-F238E27FC236}">
                <a16:creationId xmlns:a16="http://schemas.microsoft.com/office/drawing/2014/main" id="{CD9176EF-A370-0E7B-2F08-F8D778B5F6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642" name="Rectangle 15">
            <a:extLst>
              <a:ext uri="{FF2B5EF4-FFF2-40B4-BE49-F238E27FC236}">
                <a16:creationId xmlns:a16="http://schemas.microsoft.com/office/drawing/2014/main" id="{A801BFD7-E99F-417A-5761-8438D9CCA30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81FD40-E97E-4220-B326-9ED12C829C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354</a:t>
            </a:fld>
            <a:endParaRPr lang="ja-JP" altLang="ja-JP"/>
          </a:p>
        </p:txBody>
      </p:sp>
      <p:sp>
        <p:nvSpPr>
          <p:cNvPr id="752643" name="Rectangle 1">
            <a:extLst>
              <a:ext uri="{FF2B5EF4-FFF2-40B4-BE49-F238E27FC236}">
                <a16:creationId xmlns:a16="http://schemas.microsoft.com/office/drawing/2014/main" id="{D5247968-10F6-63F8-7722-B5A00D1497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2644" name="Rectangle 2">
            <a:extLst>
              <a:ext uri="{FF2B5EF4-FFF2-40B4-BE49-F238E27FC236}">
                <a16:creationId xmlns:a16="http://schemas.microsoft.com/office/drawing/2014/main" id="{A53BAF30-2881-E12B-82A2-C9E8A8D6A05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690" name="Rectangle 15">
            <a:extLst>
              <a:ext uri="{FF2B5EF4-FFF2-40B4-BE49-F238E27FC236}">
                <a16:creationId xmlns:a16="http://schemas.microsoft.com/office/drawing/2014/main" id="{F3C37789-DA7F-D619-3EFF-D648B24B9E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B37AE1C-D89D-4290-B3B9-DEA0D226F40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355</a:t>
            </a:fld>
            <a:endParaRPr lang="ja-JP" altLang="ja-JP"/>
          </a:p>
        </p:txBody>
      </p:sp>
      <p:sp>
        <p:nvSpPr>
          <p:cNvPr id="754691" name="Rectangle 1">
            <a:extLst>
              <a:ext uri="{FF2B5EF4-FFF2-40B4-BE49-F238E27FC236}">
                <a16:creationId xmlns:a16="http://schemas.microsoft.com/office/drawing/2014/main" id="{726ADC61-6DF8-7EDA-508D-77DDC08B64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4692" name="Rectangle 2">
            <a:extLst>
              <a:ext uri="{FF2B5EF4-FFF2-40B4-BE49-F238E27FC236}">
                <a16:creationId xmlns:a16="http://schemas.microsoft.com/office/drawing/2014/main" id="{603A3461-5690-083D-2DAB-2335F17B9F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Rectangle 15">
            <a:extLst>
              <a:ext uri="{FF2B5EF4-FFF2-40B4-BE49-F238E27FC236}">
                <a16:creationId xmlns:a16="http://schemas.microsoft.com/office/drawing/2014/main" id="{0D98A659-C0A3-3C86-7811-F471BE9254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57ADBD-B9A6-4DB2-8ED1-36C56B800AB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356</a:t>
            </a:fld>
            <a:endParaRPr lang="ja-JP" altLang="ja-JP"/>
          </a:p>
        </p:txBody>
      </p:sp>
      <p:sp>
        <p:nvSpPr>
          <p:cNvPr id="756739" name="Rectangle 1">
            <a:extLst>
              <a:ext uri="{FF2B5EF4-FFF2-40B4-BE49-F238E27FC236}">
                <a16:creationId xmlns:a16="http://schemas.microsoft.com/office/drawing/2014/main" id="{3E2BD436-94C2-7421-F9CD-76F417F512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6740" name="Rectangle 2">
            <a:extLst>
              <a:ext uri="{FF2B5EF4-FFF2-40B4-BE49-F238E27FC236}">
                <a16:creationId xmlns:a16="http://schemas.microsoft.com/office/drawing/2014/main" id="{04786AEA-8B64-115E-0F5F-536C449A4A1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786" name="Rectangle 15">
            <a:extLst>
              <a:ext uri="{FF2B5EF4-FFF2-40B4-BE49-F238E27FC236}">
                <a16:creationId xmlns:a16="http://schemas.microsoft.com/office/drawing/2014/main" id="{E72F83A8-E0F2-38C9-CA59-C40277E176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9E5F015-19AD-4E61-B86B-D91EBECFED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357</a:t>
            </a:fld>
            <a:endParaRPr lang="ja-JP" altLang="ja-JP"/>
          </a:p>
        </p:txBody>
      </p:sp>
      <p:sp>
        <p:nvSpPr>
          <p:cNvPr id="758787" name="Rectangle 1">
            <a:extLst>
              <a:ext uri="{FF2B5EF4-FFF2-40B4-BE49-F238E27FC236}">
                <a16:creationId xmlns:a16="http://schemas.microsoft.com/office/drawing/2014/main" id="{56E49F2C-36F0-904A-7B89-5C74828CAB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8788" name="Rectangle 2">
            <a:extLst>
              <a:ext uri="{FF2B5EF4-FFF2-40B4-BE49-F238E27FC236}">
                <a16:creationId xmlns:a16="http://schemas.microsoft.com/office/drawing/2014/main" id="{2A7C8976-2DB6-0062-8461-AEFE3D4B75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834" name="Rectangle 15">
            <a:extLst>
              <a:ext uri="{FF2B5EF4-FFF2-40B4-BE49-F238E27FC236}">
                <a16:creationId xmlns:a16="http://schemas.microsoft.com/office/drawing/2014/main" id="{232F922A-2108-B01C-99F7-CACACF3F27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32D600-B83C-4AFC-A870-CC6F5DF8D68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358</a:t>
            </a:fld>
            <a:endParaRPr lang="ja-JP" altLang="ja-JP"/>
          </a:p>
        </p:txBody>
      </p:sp>
      <p:sp>
        <p:nvSpPr>
          <p:cNvPr id="760835" name="Rectangle 1">
            <a:extLst>
              <a:ext uri="{FF2B5EF4-FFF2-40B4-BE49-F238E27FC236}">
                <a16:creationId xmlns:a16="http://schemas.microsoft.com/office/drawing/2014/main" id="{3755C54B-619B-C07E-E0E4-B293D55AD3C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0836" name="Rectangle 2">
            <a:extLst>
              <a:ext uri="{FF2B5EF4-FFF2-40B4-BE49-F238E27FC236}">
                <a16:creationId xmlns:a16="http://schemas.microsoft.com/office/drawing/2014/main" id="{8F1395D6-DA76-1034-B2CB-3629F2414B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82" name="Rectangle 15">
            <a:extLst>
              <a:ext uri="{FF2B5EF4-FFF2-40B4-BE49-F238E27FC236}">
                <a16:creationId xmlns:a16="http://schemas.microsoft.com/office/drawing/2014/main" id="{031BD73C-2F59-DEF2-BDA3-3B8B7662CB3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5AB7724-9A2E-4C56-8D4B-1C88FD39EC1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359</a:t>
            </a:fld>
            <a:endParaRPr lang="ja-JP" altLang="ja-JP"/>
          </a:p>
        </p:txBody>
      </p:sp>
      <p:sp>
        <p:nvSpPr>
          <p:cNvPr id="762883" name="Rectangle 1">
            <a:extLst>
              <a:ext uri="{FF2B5EF4-FFF2-40B4-BE49-F238E27FC236}">
                <a16:creationId xmlns:a16="http://schemas.microsoft.com/office/drawing/2014/main" id="{45B8BEEB-8200-F8D9-D386-198ED0527BB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2884" name="Rectangle 2">
            <a:extLst>
              <a:ext uri="{FF2B5EF4-FFF2-40B4-BE49-F238E27FC236}">
                <a16:creationId xmlns:a16="http://schemas.microsoft.com/office/drawing/2014/main" id="{AB79BBA5-7B29-B078-50DD-75D7C8F485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15">
            <a:extLst>
              <a:ext uri="{FF2B5EF4-FFF2-40B4-BE49-F238E27FC236}">
                <a16:creationId xmlns:a16="http://schemas.microsoft.com/office/drawing/2014/main" id="{D72E4F8E-628C-A09A-E8B1-0FF8C6E82B5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A2C96EA-519C-446C-A5C4-76B3761E7BD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</a:t>
            </a:fld>
            <a:endParaRPr lang="ja-JP" altLang="ja-JP"/>
          </a:p>
        </p:txBody>
      </p:sp>
      <p:sp>
        <p:nvSpPr>
          <p:cNvPr id="101379" name="Rectangle 1">
            <a:extLst>
              <a:ext uri="{FF2B5EF4-FFF2-40B4-BE49-F238E27FC236}">
                <a16:creationId xmlns:a16="http://schemas.microsoft.com/office/drawing/2014/main" id="{81A418A3-0E63-02BF-CC57-24CB62FDD9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380" name="Rectangle 2">
            <a:extLst>
              <a:ext uri="{FF2B5EF4-FFF2-40B4-BE49-F238E27FC236}">
                <a16:creationId xmlns:a16="http://schemas.microsoft.com/office/drawing/2014/main" id="{72C9EC30-BC4D-0874-667F-42FB2DCB17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0" name="Rectangle 15">
            <a:extLst>
              <a:ext uri="{FF2B5EF4-FFF2-40B4-BE49-F238E27FC236}">
                <a16:creationId xmlns:a16="http://schemas.microsoft.com/office/drawing/2014/main" id="{66195D51-B6ED-58C9-8BCD-6F8AB30245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3B23CEA-A408-4230-BE72-4D357ABFE57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360</a:t>
            </a:fld>
            <a:endParaRPr lang="ja-JP" altLang="ja-JP"/>
          </a:p>
        </p:txBody>
      </p:sp>
      <p:sp>
        <p:nvSpPr>
          <p:cNvPr id="764931" name="Rectangle 1">
            <a:extLst>
              <a:ext uri="{FF2B5EF4-FFF2-40B4-BE49-F238E27FC236}">
                <a16:creationId xmlns:a16="http://schemas.microsoft.com/office/drawing/2014/main" id="{9232F085-74CC-5502-EEC3-70A66A2E8F2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4932" name="Rectangle 2">
            <a:extLst>
              <a:ext uri="{FF2B5EF4-FFF2-40B4-BE49-F238E27FC236}">
                <a16:creationId xmlns:a16="http://schemas.microsoft.com/office/drawing/2014/main" id="{20E40E85-1B3D-2C32-A56D-5EE42A82B7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78" name="Rectangle 15">
            <a:extLst>
              <a:ext uri="{FF2B5EF4-FFF2-40B4-BE49-F238E27FC236}">
                <a16:creationId xmlns:a16="http://schemas.microsoft.com/office/drawing/2014/main" id="{7DD3D2AD-49EB-4C6A-7734-D6012C3A62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F91A84E-F221-4C8C-B462-6FAF296604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361</a:t>
            </a:fld>
            <a:endParaRPr lang="ja-JP" altLang="ja-JP"/>
          </a:p>
        </p:txBody>
      </p:sp>
      <p:sp>
        <p:nvSpPr>
          <p:cNvPr id="766979" name="Rectangle 1">
            <a:extLst>
              <a:ext uri="{FF2B5EF4-FFF2-40B4-BE49-F238E27FC236}">
                <a16:creationId xmlns:a16="http://schemas.microsoft.com/office/drawing/2014/main" id="{30825475-D29D-3EDA-40CF-ACCEB93586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6980" name="Rectangle 2">
            <a:extLst>
              <a:ext uri="{FF2B5EF4-FFF2-40B4-BE49-F238E27FC236}">
                <a16:creationId xmlns:a16="http://schemas.microsoft.com/office/drawing/2014/main" id="{915C8284-9379-D468-DB87-03F0C9D467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26" name="Rectangle 15">
            <a:extLst>
              <a:ext uri="{FF2B5EF4-FFF2-40B4-BE49-F238E27FC236}">
                <a16:creationId xmlns:a16="http://schemas.microsoft.com/office/drawing/2014/main" id="{7A1F7586-EF3D-F663-F464-9900910F2DD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45CE4FD-24AA-421B-9D0B-DEC7BF573ED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362</a:t>
            </a:fld>
            <a:endParaRPr lang="ja-JP" altLang="ja-JP"/>
          </a:p>
        </p:txBody>
      </p:sp>
      <p:sp>
        <p:nvSpPr>
          <p:cNvPr id="769027" name="Rectangle 1">
            <a:extLst>
              <a:ext uri="{FF2B5EF4-FFF2-40B4-BE49-F238E27FC236}">
                <a16:creationId xmlns:a16="http://schemas.microsoft.com/office/drawing/2014/main" id="{F4AEA09B-C9C6-904F-F82A-73F8B7AB11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69028" name="Rectangle 2">
            <a:extLst>
              <a:ext uri="{FF2B5EF4-FFF2-40B4-BE49-F238E27FC236}">
                <a16:creationId xmlns:a16="http://schemas.microsoft.com/office/drawing/2014/main" id="{7397C5F5-AA53-BC19-7A09-5CECE86EBF8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Rectangle 15">
            <a:extLst>
              <a:ext uri="{FF2B5EF4-FFF2-40B4-BE49-F238E27FC236}">
                <a16:creationId xmlns:a16="http://schemas.microsoft.com/office/drawing/2014/main" id="{B534B47D-1542-194F-ADF8-3FAAD1137D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A7996FF-7C37-4730-878F-8F092962905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363</a:t>
            </a:fld>
            <a:endParaRPr lang="ja-JP" altLang="ja-JP"/>
          </a:p>
        </p:txBody>
      </p:sp>
      <p:sp>
        <p:nvSpPr>
          <p:cNvPr id="771075" name="Rectangle 1">
            <a:extLst>
              <a:ext uri="{FF2B5EF4-FFF2-40B4-BE49-F238E27FC236}">
                <a16:creationId xmlns:a16="http://schemas.microsoft.com/office/drawing/2014/main" id="{C0FBA4E5-DE44-382C-3CCC-C909BBF6D5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1076" name="Rectangle 2">
            <a:extLst>
              <a:ext uri="{FF2B5EF4-FFF2-40B4-BE49-F238E27FC236}">
                <a16:creationId xmlns:a16="http://schemas.microsoft.com/office/drawing/2014/main" id="{ED86D634-16CB-FB28-2579-CBD3BA37FB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122" name="Rectangle 15">
            <a:extLst>
              <a:ext uri="{FF2B5EF4-FFF2-40B4-BE49-F238E27FC236}">
                <a16:creationId xmlns:a16="http://schemas.microsoft.com/office/drawing/2014/main" id="{C206BD3A-E1F7-C2BD-E589-FBD6B39FDD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03F263B-E888-4E7E-B8CF-39E55F7931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364</a:t>
            </a:fld>
            <a:endParaRPr lang="ja-JP" altLang="ja-JP"/>
          </a:p>
        </p:txBody>
      </p:sp>
      <p:sp>
        <p:nvSpPr>
          <p:cNvPr id="773123" name="Rectangle 1">
            <a:extLst>
              <a:ext uri="{FF2B5EF4-FFF2-40B4-BE49-F238E27FC236}">
                <a16:creationId xmlns:a16="http://schemas.microsoft.com/office/drawing/2014/main" id="{B5D54F3C-4657-2FF9-ED82-949BAF5ACE4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3124" name="Rectangle 2">
            <a:extLst>
              <a:ext uri="{FF2B5EF4-FFF2-40B4-BE49-F238E27FC236}">
                <a16:creationId xmlns:a16="http://schemas.microsoft.com/office/drawing/2014/main" id="{45FA4B39-852E-8778-1411-CA64999BDFF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170" name="Rectangle 15">
            <a:extLst>
              <a:ext uri="{FF2B5EF4-FFF2-40B4-BE49-F238E27FC236}">
                <a16:creationId xmlns:a16="http://schemas.microsoft.com/office/drawing/2014/main" id="{AAFCD9A0-32DF-13DA-7FA6-D980AA6D9A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59EDBCA-D53A-447B-B6B1-1F29F1EB345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365</a:t>
            </a:fld>
            <a:endParaRPr lang="ja-JP" altLang="ja-JP"/>
          </a:p>
        </p:txBody>
      </p:sp>
      <p:sp>
        <p:nvSpPr>
          <p:cNvPr id="775171" name="Rectangle 1">
            <a:extLst>
              <a:ext uri="{FF2B5EF4-FFF2-40B4-BE49-F238E27FC236}">
                <a16:creationId xmlns:a16="http://schemas.microsoft.com/office/drawing/2014/main" id="{A78B8DDC-AFD8-073A-CC90-5BE070666C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5172" name="Rectangle 2">
            <a:extLst>
              <a:ext uri="{FF2B5EF4-FFF2-40B4-BE49-F238E27FC236}">
                <a16:creationId xmlns:a16="http://schemas.microsoft.com/office/drawing/2014/main" id="{104D05BE-453E-B8DF-EAAC-CDFACBD2103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18" name="Rectangle 15">
            <a:extLst>
              <a:ext uri="{FF2B5EF4-FFF2-40B4-BE49-F238E27FC236}">
                <a16:creationId xmlns:a16="http://schemas.microsoft.com/office/drawing/2014/main" id="{04DDB8D0-EB39-1058-70F5-33146B2510F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65FCED2-9BB9-4766-B481-F57B7586CBB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366</a:t>
            </a:fld>
            <a:endParaRPr lang="ja-JP" altLang="ja-JP"/>
          </a:p>
        </p:txBody>
      </p:sp>
      <p:sp>
        <p:nvSpPr>
          <p:cNvPr id="777219" name="Rectangle 1">
            <a:extLst>
              <a:ext uri="{FF2B5EF4-FFF2-40B4-BE49-F238E27FC236}">
                <a16:creationId xmlns:a16="http://schemas.microsoft.com/office/drawing/2014/main" id="{1CAC76F8-D630-0DE8-2EF5-6114C5096E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7220" name="Rectangle 2">
            <a:extLst>
              <a:ext uri="{FF2B5EF4-FFF2-40B4-BE49-F238E27FC236}">
                <a16:creationId xmlns:a16="http://schemas.microsoft.com/office/drawing/2014/main" id="{8527B09E-A0F7-325E-C4C3-5243AB1775B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266" name="Rectangle 15">
            <a:extLst>
              <a:ext uri="{FF2B5EF4-FFF2-40B4-BE49-F238E27FC236}">
                <a16:creationId xmlns:a16="http://schemas.microsoft.com/office/drawing/2014/main" id="{D29217FA-2000-C8BC-D763-D4B0D301F1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6DBB4A3-DCBE-4C75-86A8-7D7FD6F3D95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367</a:t>
            </a:fld>
            <a:endParaRPr lang="ja-JP" altLang="ja-JP"/>
          </a:p>
        </p:txBody>
      </p:sp>
      <p:sp>
        <p:nvSpPr>
          <p:cNvPr id="779267" name="Rectangle 1">
            <a:extLst>
              <a:ext uri="{FF2B5EF4-FFF2-40B4-BE49-F238E27FC236}">
                <a16:creationId xmlns:a16="http://schemas.microsoft.com/office/drawing/2014/main" id="{07DE8C6B-D329-A6AF-F14E-B9893D5E8D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9268" name="Rectangle 2">
            <a:extLst>
              <a:ext uri="{FF2B5EF4-FFF2-40B4-BE49-F238E27FC236}">
                <a16:creationId xmlns:a16="http://schemas.microsoft.com/office/drawing/2014/main" id="{D9F7AB61-55DE-54C5-696E-D6B7CE50BC7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14" name="Rectangle 15">
            <a:extLst>
              <a:ext uri="{FF2B5EF4-FFF2-40B4-BE49-F238E27FC236}">
                <a16:creationId xmlns:a16="http://schemas.microsoft.com/office/drawing/2014/main" id="{6D6ADED7-1CD2-E017-AF0E-EE1198A384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AD06C97-896F-4AE4-B674-BA24CB6489C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368</a:t>
            </a:fld>
            <a:endParaRPr lang="ja-JP" altLang="ja-JP"/>
          </a:p>
        </p:txBody>
      </p:sp>
      <p:sp>
        <p:nvSpPr>
          <p:cNvPr id="781315" name="Rectangle 1">
            <a:extLst>
              <a:ext uri="{FF2B5EF4-FFF2-40B4-BE49-F238E27FC236}">
                <a16:creationId xmlns:a16="http://schemas.microsoft.com/office/drawing/2014/main" id="{D2C51909-72EF-90DD-5B82-28D15E3F72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1316" name="Rectangle 2">
            <a:extLst>
              <a:ext uri="{FF2B5EF4-FFF2-40B4-BE49-F238E27FC236}">
                <a16:creationId xmlns:a16="http://schemas.microsoft.com/office/drawing/2014/main" id="{C24A4C40-70A8-903E-7F43-C95ABD6D7FA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362" name="Rectangle 15">
            <a:extLst>
              <a:ext uri="{FF2B5EF4-FFF2-40B4-BE49-F238E27FC236}">
                <a16:creationId xmlns:a16="http://schemas.microsoft.com/office/drawing/2014/main" id="{86C9B833-2CEB-2A88-6F65-30DFB128D4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2025BC-CBED-4AB9-9B50-30AF5FC4711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369</a:t>
            </a:fld>
            <a:endParaRPr lang="ja-JP" altLang="ja-JP"/>
          </a:p>
        </p:txBody>
      </p:sp>
      <p:sp>
        <p:nvSpPr>
          <p:cNvPr id="783363" name="Rectangle 1">
            <a:extLst>
              <a:ext uri="{FF2B5EF4-FFF2-40B4-BE49-F238E27FC236}">
                <a16:creationId xmlns:a16="http://schemas.microsoft.com/office/drawing/2014/main" id="{4E9430AD-F51B-044D-FEEA-153AD69588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3364" name="Rectangle 2">
            <a:extLst>
              <a:ext uri="{FF2B5EF4-FFF2-40B4-BE49-F238E27FC236}">
                <a16:creationId xmlns:a16="http://schemas.microsoft.com/office/drawing/2014/main" id="{AF1422B8-9DD8-1872-A82D-FC7583675C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15">
            <a:extLst>
              <a:ext uri="{FF2B5EF4-FFF2-40B4-BE49-F238E27FC236}">
                <a16:creationId xmlns:a16="http://schemas.microsoft.com/office/drawing/2014/main" id="{2905571B-061A-8E11-4055-07BFB3C309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DC2741F-F0B5-48DC-8156-D1B42278825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</a:t>
            </a:fld>
            <a:endParaRPr lang="ja-JP" altLang="ja-JP"/>
          </a:p>
        </p:txBody>
      </p:sp>
      <p:sp>
        <p:nvSpPr>
          <p:cNvPr id="103427" name="Rectangle 1">
            <a:extLst>
              <a:ext uri="{FF2B5EF4-FFF2-40B4-BE49-F238E27FC236}">
                <a16:creationId xmlns:a16="http://schemas.microsoft.com/office/drawing/2014/main" id="{FD390432-0422-1316-270E-44178F4FDA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428" name="Rectangle 2">
            <a:extLst>
              <a:ext uri="{FF2B5EF4-FFF2-40B4-BE49-F238E27FC236}">
                <a16:creationId xmlns:a16="http://schemas.microsoft.com/office/drawing/2014/main" id="{33B68054-D9ED-6658-0232-7B1313E715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410" name="Rectangle 15">
            <a:extLst>
              <a:ext uri="{FF2B5EF4-FFF2-40B4-BE49-F238E27FC236}">
                <a16:creationId xmlns:a16="http://schemas.microsoft.com/office/drawing/2014/main" id="{C7B50701-9574-050C-4021-5E29F6B603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C3A6BC8-E827-4DCB-990C-9228991E2D2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370</a:t>
            </a:fld>
            <a:endParaRPr lang="ja-JP" altLang="ja-JP"/>
          </a:p>
        </p:txBody>
      </p:sp>
      <p:sp>
        <p:nvSpPr>
          <p:cNvPr id="785411" name="Rectangle 1">
            <a:extLst>
              <a:ext uri="{FF2B5EF4-FFF2-40B4-BE49-F238E27FC236}">
                <a16:creationId xmlns:a16="http://schemas.microsoft.com/office/drawing/2014/main" id="{296A3B35-1C72-6955-8B4A-54CB59A35E0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5412" name="Rectangle 2">
            <a:extLst>
              <a:ext uri="{FF2B5EF4-FFF2-40B4-BE49-F238E27FC236}">
                <a16:creationId xmlns:a16="http://schemas.microsoft.com/office/drawing/2014/main" id="{B6300DE0-E189-082C-CF73-2C18723098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458" name="Rectangle 15">
            <a:extLst>
              <a:ext uri="{FF2B5EF4-FFF2-40B4-BE49-F238E27FC236}">
                <a16:creationId xmlns:a16="http://schemas.microsoft.com/office/drawing/2014/main" id="{D098CC10-1EFC-2240-6FBD-CF035F740F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C30B3CD-64BF-4BBB-BB31-EA5652EA18D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371</a:t>
            </a:fld>
            <a:endParaRPr lang="ja-JP" altLang="ja-JP"/>
          </a:p>
        </p:txBody>
      </p:sp>
      <p:sp>
        <p:nvSpPr>
          <p:cNvPr id="787459" name="Rectangle 1">
            <a:extLst>
              <a:ext uri="{FF2B5EF4-FFF2-40B4-BE49-F238E27FC236}">
                <a16:creationId xmlns:a16="http://schemas.microsoft.com/office/drawing/2014/main" id="{6B191A13-C010-740D-232D-EF48FCBDDE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7460" name="Rectangle 2">
            <a:extLst>
              <a:ext uri="{FF2B5EF4-FFF2-40B4-BE49-F238E27FC236}">
                <a16:creationId xmlns:a16="http://schemas.microsoft.com/office/drawing/2014/main" id="{28146E4E-85B6-DB54-D1B1-18C14BFF77D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506" name="Rectangle 15">
            <a:extLst>
              <a:ext uri="{FF2B5EF4-FFF2-40B4-BE49-F238E27FC236}">
                <a16:creationId xmlns:a16="http://schemas.microsoft.com/office/drawing/2014/main" id="{56348563-4A07-F609-0DC1-EB30385B636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32694B-9410-4E4A-90F1-670DDF73EAC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372</a:t>
            </a:fld>
            <a:endParaRPr lang="ja-JP" altLang="ja-JP"/>
          </a:p>
        </p:txBody>
      </p:sp>
      <p:sp>
        <p:nvSpPr>
          <p:cNvPr id="789507" name="Rectangle 1">
            <a:extLst>
              <a:ext uri="{FF2B5EF4-FFF2-40B4-BE49-F238E27FC236}">
                <a16:creationId xmlns:a16="http://schemas.microsoft.com/office/drawing/2014/main" id="{E12917EF-9832-C6DB-0C9D-44EC9A8EC02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89508" name="Rectangle 2">
            <a:extLst>
              <a:ext uri="{FF2B5EF4-FFF2-40B4-BE49-F238E27FC236}">
                <a16:creationId xmlns:a16="http://schemas.microsoft.com/office/drawing/2014/main" id="{D295E1F8-363A-609B-E5EB-1FB1E2670F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554" name="Rectangle 15">
            <a:extLst>
              <a:ext uri="{FF2B5EF4-FFF2-40B4-BE49-F238E27FC236}">
                <a16:creationId xmlns:a16="http://schemas.microsoft.com/office/drawing/2014/main" id="{CF5A5B71-AA87-4946-38A7-9049BFF4FE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7E7AF1-F61C-46F6-B5B1-35BFEC02702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373</a:t>
            </a:fld>
            <a:endParaRPr lang="ja-JP" altLang="ja-JP"/>
          </a:p>
        </p:txBody>
      </p:sp>
      <p:sp>
        <p:nvSpPr>
          <p:cNvPr id="791555" name="Rectangle 1">
            <a:extLst>
              <a:ext uri="{FF2B5EF4-FFF2-40B4-BE49-F238E27FC236}">
                <a16:creationId xmlns:a16="http://schemas.microsoft.com/office/drawing/2014/main" id="{009D8AD9-92A3-BFA8-4D28-613EB389421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1556" name="Rectangle 2">
            <a:extLst>
              <a:ext uri="{FF2B5EF4-FFF2-40B4-BE49-F238E27FC236}">
                <a16:creationId xmlns:a16="http://schemas.microsoft.com/office/drawing/2014/main" id="{77C610A6-7CEE-B740-8B1C-DF2B7672C3E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02" name="Rectangle 15">
            <a:extLst>
              <a:ext uri="{FF2B5EF4-FFF2-40B4-BE49-F238E27FC236}">
                <a16:creationId xmlns:a16="http://schemas.microsoft.com/office/drawing/2014/main" id="{4822D4C1-6552-E3F5-0E72-EDDE1E446E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D9E9ED-67AD-43F2-AFD6-2708C454DE0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374</a:t>
            </a:fld>
            <a:endParaRPr lang="ja-JP" altLang="ja-JP"/>
          </a:p>
        </p:txBody>
      </p:sp>
      <p:sp>
        <p:nvSpPr>
          <p:cNvPr id="793603" name="Rectangle 1">
            <a:extLst>
              <a:ext uri="{FF2B5EF4-FFF2-40B4-BE49-F238E27FC236}">
                <a16:creationId xmlns:a16="http://schemas.microsoft.com/office/drawing/2014/main" id="{750D85B1-0262-B881-F483-4D904D4CA0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3604" name="Rectangle 2">
            <a:extLst>
              <a:ext uri="{FF2B5EF4-FFF2-40B4-BE49-F238E27FC236}">
                <a16:creationId xmlns:a16="http://schemas.microsoft.com/office/drawing/2014/main" id="{9CFA5044-DAF9-5E49-0DEF-CAF014578B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650" name="Rectangle 15">
            <a:extLst>
              <a:ext uri="{FF2B5EF4-FFF2-40B4-BE49-F238E27FC236}">
                <a16:creationId xmlns:a16="http://schemas.microsoft.com/office/drawing/2014/main" id="{41A34F94-7DD5-2F0B-D9E9-51D10972BA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00C842B-CAFD-4156-B9D3-ACFD22BA01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375</a:t>
            </a:fld>
            <a:endParaRPr lang="ja-JP" altLang="ja-JP"/>
          </a:p>
        </p:txBody>
      </p:sp>
      <p:sp>
        <p:nvSpPr>
          <p:cNvPr id="795651" name="Rectangle 1">
            <a:extLst>
              <a:ext uri="{FF2B5EF4-FFF2-40B4-BE49-F238E27FC236}">
                <a16:creationId xmlns:a16="http://schemas.microsoft.com/office/drawing/2014/main" id="{EBD2272A-2E9F-97EF-FF4C-E6A2FCEF84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5652" name="Rectangle 2">
            <a:extLst>
              <a:ext uri="{FF2B5EF4-FFF2-40B4-BE49-F238E27FC236}">
                <a16:creationId xmlns:a16="http://schemas.microsoft.com/office/drawing/2014/main" id="{EDC680F5-82CB-CF78-BBFC-9380DFEF9C7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698" name="Rectangle 15">
            <a:extLst>
              <a:ext uri="{FF2B5EF4-FFF2-40B4-BE49-F238E27FC236}">
                <a16:creationId xmlns:a16="http://schemas.microsoft.com/office/drawing/2014/main" id="{ECE6CBFA-2717-63AF-FCED-C497A310DC6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9B2DD9C-B87F-461E-9D0B-66FF7D60ACF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376</a:t>
            </a:fld>
            <a:endParaRPr lang="ja-JP" altLang="ja-JP"/>
          </a:p>
        </p:txBody>
      </p:sp>
      <p:sp>
        <p:nvSpPr>
          <p:cNvPr id="797699" name="Rectangle 1">
            <a:extLst>
              <a:ext uri="{FF2B5EF4-FFF2-40B4-BE49-F238E27FC236}">
                <a16:creationId xmlns:a16="http://schemas.microsoft.com/office/drawing/2014/main" id="{70D755C1-AE17-9D7A-4BD7-D59731E11B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7700" name="Rectangle 2">
            <a:extLst>
              <a:ext uri="{FF2B5EF4-FFF2-40B4-BE49-F238E27FC236}">
                <a16:creationId xmlns:a16="http://schemas.microsoft.com/office/drawing/2014/main" id="{2961AAB0-DF6B-751F-F794-2C0EC6D322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15">
            <a:extLst>
              <a:ext uri="{FF2B5EF4-FFF2-40B4-BE49-F238E27FC236}">
                <a16:creationId xmlns:a16="http://schemas.microsoft.com/office/drawing/2014/main" id="{9C87C5A8-E2A3-725A-8EEA-280A9E05D5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C4DF805-5FF5-43BA-96B4-07DA87406FE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377</a:t>
            </a:fld>
            <a:endParaRPr lang="ja-JP" altLang="ja-JP"/>
          </a:p>
        </p:txBody>
      </p:sp>
      <p:sp>
        <p:nvSpPr>
          <p:cNvPr id="799747" name="Rectangle 1">
            <a:extLst>
              <a:ext uri="{FF2B5EF4-FFF2-40B4-BE49-F238E27FC236}">
                <a16:creationId xmlns:a16="http://schemas.microsoft.com/office/drawing/2014/main" id="{E5F9DB34-693E-5957-16DB-870CDEA3E8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99748" name="Rectangle 2">
            <a:extLst>
              <a:ext uri="{FF2B5EF4-FFF2-40B4-BE49-F238E27FC236}">
                <a16:creationId xmlns:a16="http://schemas.microsoft.com/office/drawing/2014/main" id="{68C2F6EC-2F89-0F3F-CEDC-03AB9625D74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94" name="Rectangle 15">
            <a:extLst>
              <a:ext uri="{FF2B5EF4-FFF2-40B4-BE49-F238E27FC236}">
                <a16:creationId xmlns:a16="http://schemas.microsoft.com/office/drawing/2014/main" id="{498B0E11-5825-9E9B-1F88-EFE6782278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309DFC6-9CAC-48C0-9C30-731CBB41B7B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378</a:t>
            </a:fld>
            <a:endParaRPr lang="ja-JP" altLang="ja-JP"/>
          </a:p>
        </p:txBody>
      </p:sp>
      <p:sp>
        <p:nvSpPr>
          <p:cNvPr id="801795" name="Rectangle 1">
            <a:extLst>
              <a:ext uri="{FF2B5EF4-FFF2-40B4-BE49-F238E27FC236}">
                <a16:creationId xmlns:a16="http://schemas.microsoft.com/office/drawing/2014/main" id="{FC5E8FA7-AB63-2044-F17C-D33AE0B27D8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1796" name="Rectangle 2">
            <a:extLst>
              <a:ext uri="{FF2B5EF4-FFF2-40B4-BE49-F238E27FC236}">
                <a16:creationId xmlns:a16="http://schemas.microsoft.com/office/drawing/2014/main" id="{60813B16-9138-7F00-FD14-820C9D5E051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842" name="Rectangle 15">
            <a:extLst>
              <a:ext uri="{FF2B5EF4-FFF2-40B4-BE49-F238E27FC236}">
                <a16:creationId xmlns:a16="http://schemas.microsoft.com/office/drawing/2014/main" id="{14458401-F090-BFFA-AC22-019819B0FB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71A18A-7DC0-4D20-B267-14B0933B2F2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379</a:t>
            </a:fld>
            <a:endParaRPr lang="ja-JP" altLang="ja-JP"/>
          </a:p>
        </p:txBody>
      </p:sp>
      <p:sp>
        <p:nvSpPr>
          <p:cNvPr id="803843" name="Rectangle 1">
            <a:extLst>
              <a:ext uri="{FF2B5EF4-FFF2-40B4-BE49-F238E27FC236}">
                <a16:creationId xmlns:a16="http://schemas.microsoft.com/office/drawing/2014/main" id="{7A78A4AF-4263-0099-2E82-E5E54D1700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3844" name="Rectangle 2">
            <a:extLst>
              <a:ext uri="{FF2B5EF4-FFF2-40B4-BE49-F238E27FC236}">
                <a16:creationId xmlns:a16="http://schemas.microsoft.com/office/drawing/2014/main" id="{3752E1D4-3311-7DD7-2D68-5AA653BEAC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15">
            <a:extLst>
              <a:ext uri="{FF2B5EF4-FFF2-40B4-BE49-F238E27FC236}">
                <a16:creationId xmlns:a16="http://schemas.microsoft.com/office/drawing/2014/main" id="{EB38E675-9EF0-A103-7010-1FBC5C555F2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FF20CE-0C01-4E47-B680-5AE0642D096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</a:t>
            </a:fld>
            <a:endParaRPr lang="ja-JP" altLang="ja-JP"/>
          </a:p>
        </p:txBody>
      </p:sp>
      <p:sp>
        <p:nvSpPr>
          <p:cNvPr id="105475" name="Rectangle 1">
            <a:extLst>
              <a:ext uri="{FF2B5EF4-FFF2-40B4-BE49-F238E27FC236}">
                <a16:creationId xmlns:a16="http://schemas.microsoft.com/office/drawing/2014/main" id="{5BFC4BD0-F6FF-463B-7AE9-E804BB94A95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476" name="Rectangle 2">
            <a:extLst>
              <a:ext uri="{FF2B5EF4-FFF2-40B4-BE49-F238E27FC236}">
                <a16:creationId xmlns:a16="http://schemas.microsoft.com/office/drawing/2014/main" id="{58905DB2-C8BC-8B17-CE7A-28D4A80C100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890" name="Rectangle 15">
            <a:extLst>
              <a:ext uri="{FF2B5EF4-FFF2-40B4-BE49-F238E27FC236}">
                <a16:creationId xmlns:a16="http://schemas.microsoft.com/office/drawing/2014/main" id="{CFB153D2-AF81-7865-3452-B228C1FAC4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B37F72-7A3B-428F-8428-CF893A18B4D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380</a:t>
            </a:fld>
            <a:endParaRPr lang="ja-JP" altLang="ja-JP"/>
          </a:p>
        </p:txBody>
      </p:sp>
      <p:sp>
        <p:nvSpPr>
          <p:cNvPr id="805891" name="Rectangle 1">
            <a:extLst>
              <a:ext uri="{FF2B5EF4-FFF2-40B4-BE49-F238E27FC236}">
                <a16:creationId xmlns:a16="http://schemas.microsoft.com/office/drawing/2014/main" id="{DC45E5BA-8E39-661F-F4FE-9B335EA8CE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5892" name="Rectangle 2">
            <a:extLst>
              <a:ext uri="{FF2B5EF4-FFF2-40B4-BE49-F238E27FC236}">
                <a16:creationId xmlns:a16="http://schemas.microsoft.com/office/drawing/2014/main" id="{56488820-8221-CF09-AC14-CC9C09380A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38" name="Rectangle 15">
            <a:extLst>
              <a:ext uri="{FF2B5EF4-FFF2-40B4-BE49-F238E27FC236}">
                <a16:creationId xmlns:a16="http://schemas.microsoft.com/office/drawing/2014/main" id="{BEBDC278-63C8-F08B-0CC2-8E9F8F3CE3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E0DA7B-7246-4028-94F7-9B479835BE2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381</a:t>
            </a:fld>
            <a:endParaRPr lang="ja-JP" altLang="ja-JP"/>
          </a:p>
        </p:txBody>
      </p:sp>
      <p:sp>
        <p:nvSpPr>
          <p:cNvPr id="807939" name="Rectangle 1">
            <a:extLst>
              <a:ext uri="{FF2B5EF4-FFF2-40B4-BE49-F238E27FC236}">
                <a16:creationId xmlns:a16="http://schemas.microsoft.com/office/drawing/2014/main" id="{BC11B906-EBE2-CAA7-D67A-EB4F89EBEE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7940" name="Rectangle 2">
            <a:extLst>
              <a:ext uri="{FF2B5EF4-FFF2-40B4-BE49-F238E27FC236}">
                <a16:creationId xmlns:a16="http://schemas.microsoft.com/office/drawing/2014/main" id="{8D414E00-4C5F-8A8A-E427-6FED0C4CD9C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986" name="Rectangle 15">
            <a:extLst>
              <a:ext uri="{FF2B5EF4-FFF2-40B4-BE49-F238E27FC236}">
                <a16:creationId xmlns:a16="http://schemas.microsoft.com/office/drawing/2014/main" id="{13603F1C-5761-8175-03E5-66A14A4752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4C1941-A9C6-4BF2-A30B-3546FF103D4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382</a:t>
            </a:fld>
            <a:endParaRPr lang="ja-JP" altLang="ja-JP"/>
          </a:p>
        </p:txBody>
      </p:sp>
      <p:sp>
        <p:nvSpPr>
          <p:cNvPr id="809987" name="Rectangle 1">
            <a:extLst>
              <a:ext uri="{FF2B5EF4-FFF2-40B4-BE49-F238E27FC236}">
                <a16:creationId xmlns:a16="http://schemas.microsoft.com/office/drawing/2014/main" id="{6D8CA943-A4A7-6812-513B-7ADC8050E8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09988" name="Rectangle 2">
            <a:extLst>
              <a:ext uri="{FF2B5EF4-FFF2-40B4-BE49-F238E27FC236}">
                <a16:creationId xmlns:a16="http://schemas.microsoft.com/office/drawing/2014/main" id="{E666241C-0674-7617-1519-F6A5A973CE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15">
            <a:extLst>
              <a:ext uri="{FF2B5EF4-FFF2-40B4-BE49-F238E27FC236}">
                <a16:creationId xmlns:a16="http://schemas.microsoft.com/office/drawing/2014/main" id="{7BC9F88A-47D7-68FE-DDA2-16F868C645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D3666C9-F0EE-4A09-B4D0-B12A4B9D28D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383</a:t>
            </a:fld>
            <a:endParaRPr lang="ja-JP" altLang="ja-JP"/>
          </a:p>
        </p:txBody>
      </p:sp>
      <p:sp>
        <p:nvSpPr>
          <p:cNvPr id="812035" name="Rectangle 1">
            <a:extLst>
              <a:ext uri="{FF2B5EF4-FFF2-40B4-BE49-F238E27FC236}">
                <a16:creationId xmlns:a16="http://schemas.microsoft.com/office/drawing/2014/main" id="{B00B99E1-8664-0914-86C8-460F19CE64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2036" name="Rectangle 2">
            <a:extLst>
              <a:ext uri="{FF2B5EF4-FFF2-40B4-BE49-F238E27FC236}">
                <a16:creationId xmlns:a16="http://schemas.microsoft.com/office/drawing/2014/main" id="{503E481B-5598-8E41-9B0E-930CDDE964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82" name="Rectangle 15">
            <a:extLst>
              <a:ext uri="{FF2B5EF4-FFF2-40B4-BE49-F238E27FC236}">
                <a16:creationId xmlns:a16="http://schemas.microsoft.com/office/drawing/2014/main" id="{7EC9DFE6-08B6-146E-B608-0F096390DD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5DA2F6-0505-4852-A394-7A3D227C244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384</a:t>
            </a:fld>
            <a:endParaRPr lang="ja-JP" altLang="ja-JP"/>
          </a:p>
        </p:txBody>
      </p:sp>
      <p:sp>
        <p:nvSpPr>
          <p:cNvPr id="814083" name="Rectangle 1">
            <a:extLst>
              <a:ext uri="{FF2B5EF4-FFF2-40B4-BE49-F238E27FC236}">
                <a16:creationId xmlns:a16="http://schemas.microsoft.com/office/drawing/2014/main" id="{F65094D6-1B1D-1055-D3A5-C60013F2F2F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4084" name="Rectangle 2">
            <a:extLst>
              <a:ext uri="{FF2B5EF4-FFF2-40B4-BE49-F238E27FC236}">
                <a16:creationId xmlns:a16="http://schemas.microsoft.com/office/drawing/2014/main" id="{4F21DA5C-A0B1-A92C-BF04-4751496F9C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15">
            <a:extLst>
              <a:ext uri="{FF2B5EF4-FFF2-40B4-BE49-F238E27FC236}">
                <a16:creationId xmlns:a16="http://schemas.microsoft.com/office/drawing/2014/main" id="{F149FC51-ADE5-4BC2-E677-01DC8C5C80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FB2145-CA97-4E0A-BF79-C70AB50308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385</a:t>
            </a:fld>
            <a:endParaRPr lang="ja-JP" altLang="ja-JP"/>
          </a:p>
        </p:txBody>
      </p:sp>
      <p:sp>
        <p:nvSpPr>
          <p:cNvPr id="816131" name="Rectangle 1">
            <a:extLst>
              <a:ext uri="{FF2B5EF4-FFF2-40B4-BE49-F238E27FC236}">
                <a16:creationId xmlns:a16="http://schemas.microsoft.com/office/drawing/2014/main" id="{1A95694D-EF01-A9D9-B5CD-3DB1313E7A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6132" name="Rectangle 2">
            <a:extLst>
              <a:ext uri="{FF2B5EF4-FFF2-40B4-BE49-F238E27FC236}">
                <a16:creationId xmlns:a16="http://schemas.microsoft.com/office/drawing/2014/main" id="{EA1B5525-3A3B-C9DD-6680-C433CDE1EEA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178" name="Rectangle 15">
            <a:extLst>
              <a:ext uri="{FF2B5EF4-FFF2-40B4-BE49-F238E27FC236}">
                <a16:creationId xmlns:a16="http://schemas.microsoft.com/office/drawing/2014/main" id="{ABF50214-9A02-5460-445D-2F2A42F44A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D7B6F58-6321-45F8-A4BA-E2AA4A43CD8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386</a:t>
            </a:fld>
            <a:endParaRPr lang="ja-JP" altLang="ja-JP"/>
          </a:p>
        </p:txBody>
      </p:sp>
      <p:sp>
        <p:nvSpPr>
          <p:cNvPr id="818179" name="Rectangle 1">
            <a:extLst>
              <a:ext uri="{FF2B5EF4-FFF2-40B4-BE49-F238E27FC236}">
                <a16:creationId xmlns:a16="http://schemas.microsoft.com/office/drawing/2014/main" id="{27749FB9-45B5-5881-FD1D-4C277A541A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18180" name="Rectangle 2">
            <a:extLst>
              <a:ext uri="{FF2B5EF4-FFF2-40B4-BE49-F238E27FC236}">
                <a16:creationId xmlns:a16="http://schemas.microsoft.com/office/drawing/2014/main" id="{914A9DB5-79BB-B46F-C52E-3D32FEFF18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226" name="Rectangle 15">
            <a:extLst>
              <a:ext uri="{FF2B5EF4-FFF2-40B4-BE49-F238E27FC236}">
                <a16:creationId xmlns:a16="http://schemas.microsoft.com/office/drawing/2014/main" id="{DA3C9FFE-DEB3-49ED-C992-83BBC9685D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3595B4-8A78-44E5-9BDD-484AC80A4EE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387</a:t>
            </a:fld>
            <a:endParaRPr lang="ja-JP" altLang="ja-JP"/>
          </a:p>
        </p:txBody>
      </p:sp>
      <p:sp>
        <p:nvSpPr>
          <p:cNvPr id="820227" name="Rectangle 1">
            <a:extLst>
              <a:ext uri="{FF2B5EF4-FFF2-40B4-BE49-F238E27FC236}">
                <a16:creationId xmlns:a16="http://schemas.microsoft.com/office/drawing/2014/main" id="{621441F3-3FA2-113C-1911-3081208766E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0228" name="Rectangle 2">
            <a:extLst>
              <a:ext uri="{FF2B5EF4-FFF2-40B4-BE49-F238E27FC236}">
                <a16:creationId xmlns:a16="http://schemas.microsoft.com/office/drawing/2014/main" id="{0D716EE4-848C-4269-BB03-BE891A38BB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74" name="Rectangle 15">
            <a:extLst>
              <a:ext uri="{FF2B5EF4-FFF2-40B4-BE49-F238E27FC236}">
                <a16:creationId xmlns:a16="http://schemas.microsoft.com/office/drawing/2014/main" id="{0B036167-C873-D42E-946C-24DBD2BC72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7601181-62BE-4190-BFDF-73121795ED8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388</a:t>
            </a:fld>
            <a:endParaRPr lang="ja-JP" altLang="ja-JP"/>
          </a:p>
        </p:txBody>
      </p:sp>
      <p:sp>
        <p:nvSpPr>
          <p:cNvPr id="822275" name="Rectangle 1">
            <a:extLst>
              <a:ext uri="{FF2B5EF4-FFF2-40B4-BE49-F238E27FC236}">
                <a16:creationId xmlns:a16="http://schemas.microsoft.com/office/drawing/2014/main" id="{314992B4-9626-0AC4-B0C9-51C85F0F8B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2276" name="Rectangle 2">
            <a:extLst>
              <a:ext uri="{FF2B5EF4-FFF2-40B4-BE49-F238E27FC236}">
                <a16:creationId xmlns:a16="http://schemas.microsoft.com/office/drawing/2014/main" id="{1B1B17F8-81D8-6764-B445-DEEC6409E5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322" name="Rectangle 15">
            <a:extLst>
              <a:ext uri="{FF2B5EF4-FFF2-40B4-BE49-F238E27FC236}">
                <a16:creationId xmlns:a16="http://schemas.microsoft.com/office/drawing/2014/main" id="{82AE9D4F-6DC1-5CAB-5378-71FE692749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01802F4-F752-4B22-840E-88ECB2F2988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389</a:t>
            </a:fld>
            <a:endParaRPr lang="ja-JP" altLang="ja-JP"/>
          </a:p>
        </p:txBody>
      </p:sp>
      <p:sp>
        <p:nvSpPr>
          <p:cNvPr id="824323" name="Rectangle 1">
            <a:extLst>
              <a:ext uri="{FF2B5EF4-FFF2-40B4-BE49-F238E27FC236}">
                <a16:creationId xmlns:a16="http://schemas.microsoft.com/office/drawing/2014/main" id="{487B9C41-A7C2-D755-5472-3C41DB0B24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4324" name="Rectangle 2">
            <a:extLst>
              <a:ext uri="{FF2B5EF4-FFF2-40B4-BE49-F238E27FC236}">
                <a16:creationId xmlns:a16="http://schemas.microsoft.com/office/drawing/2014/main" id="{27671244-8C48-E396-6AE5-E220B4A9EE4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15">
            <a:extLst>
              <a:ext uri="{FF2B5EF4-FFF2-40B4-BE49-F238E27FC236}">
                <a16:creationId xmlns:a16="http://schemas.microsoft.com/office/drawing/2014/main" id="{1B111D38-E0AB-2052-C27E-3F16D2C2782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3F4A758-04FC-4717-959C-677CC89271E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</a:t>
            </a:fld>
            <a:endParaRPr lang="ja-JP" altLang="ja-JP"/>
          </a:p>
        </p:txBody>
      </p:sp>
      <p:sp>
        <p:nvSpPr>
          <p:cNvPr id="107523" name="Rectangle 1">
            <a:extLst>
              <a:ext uri="{FF2B5EF4-FFF2-40B4-BE49-F238E27FC236}">
                <a16:creationId xmlns:a16="http://schemas.microsoft.com/office/drawing/2014/main" id="{74F00745-2AB7-0C04-A52B-A3736AB1E68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524" name="Rectangle 2">
            <a:extLst>
              <a:ext uri="{FF2B5EF4-FFF2-40B4-BE49-F238E27FC236}">
                <a16:creationId xmlns:a16="http://schemas.microsoft.com/office/drawing/2014/main" id="{CB7A595B-1191-E31B-064F-D24B8CF618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70" name="Rectangle 15">
            <a:extLst>
              <a:ext uri="{FF2B5EF4-FFF2-40B4-BE49-F238E27FC236}">
                <a16:creationId xmlns:a16="http://schemas.microsoft.com/office/drawing/2014/main" id="{D30A79FE-6E30-8E11-D85D-1E55C27000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78312C-F91B-4DBD-B581-1665BC85FEA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390</a:t>
            </a:fld>
            <a:endParaRPr lang="ja-JP" altLang="ja-JP"/>
          </a:p>
        </p:txBody>
      </p:sp>
      <p:sp>
        <p:nvSpPr>
          <p:cNvPr id="826371" name="Rectangle 1">
            <a:extLst>
              <a:ext uri="{FF2B5EF4-FFF2-40B4-BE49-F238E27FC236}">
                <a16:creationId xmlns:a16="http://schemas.microsoft.com/office/drawing/2014/main" id="{DA260DA7-C5CA-B77A-A15D-867E96518E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6372" name="Rectangle 2">
            <a:extLst>
              <a:ext uri="{FF2B5EF4-FFF2-40B4-BE49-F238E27FC236}">
                <a16:creationId xmlns:a16="http://schemas.microsoft.com/office/drawing/2014/main" id="{A8A2CBB2-DE32-E933-7A35-AAA0053668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418" name="Rectangle 15">
            <a:extLst>
              <a:ext uri="{FF2B5EF4-FFF2-40B4-BE49-F238E27FC236}">
                <a16:creationId xmlns:a16="http://schemas.microsoft.com/office/drawing/2014/main" id="{E4CCAC48-837A-7F09-6209-6A8E9EC2B8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EC13F87-00D0-42D9-8FD0-04596745841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391</a:t>
            </a:fld>
            <a:endParaRPr lang="ja-JP" altLang="ja-JP"/>
          </a:p>
        </p:txBody>
      </p:sp>
      <p:sp>
        <p:nvSpPr>
          <p:cNvPr id="828419" name="Rectangle 1">
            <a:extLst>
              <a:ext uri="{FF2B5EF4-FFF2-40B4-BE49-F238E27FC236}">
                <a16:creationId xmlns:a16="http://schemas.microsoft.com/office/drawing/2014/main" id="{D70D51B2-FA49-D79C-E4D5-37E0F41072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28420" name="Rectangle 2">
            <a:extLst>
              <a:ext uri="{FF2B5EF4-FFF2-40B4-BE49-F238E27FC236}">
                <a16:creationId xmlns:a16="http://schemas.microsoft.com/office/drawing/2014/main" id="{2BB1CFB1-C8B7-52D5-5D3F-E4887FC0C16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Rectangle 15">
            <a:extLst>
              <a:ext uri="{FF2B5EF4-FFF2-40B4-BE49-F238E27FC236}">
                <a16:creationId xmlns:a16="http://schemas.microsoft.com/office/drawing/2014/main" id="{665718D9-3739-C4C9-033B-F87CE2E1080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ABAC3A7-0BC0-4F50-AA61-78BD3E64C16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392</a:t>
            </a:fld>
            <a:endParaRPr lang="ja-JP" altLang="ja-JP"/>
          </a:p>
        </p:txBody>
      </p:sp>
      <p:sp>
        <p:nvSpPr>
          <p:cNvPr id="830467" name="Rectangle 1">
            <a:extLst>
              <a:ext uri="{FF2B5EF4-FFF2-40B4-BE49-F238E27FC236}">
                <a16:creationId xmlns:a16="http://schemas.microsoft.com/office/drawing/2014/main" id="{FCCA2658-0486-702D-5F0D-564A254E061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0468" name="Rectangle 2">
            <a:extLst>
              <a:ext uri="{FF2B5EF4-FFF2-40B4-BE49-F238E27FC236}">
                <a16:creationId xmlns:a16="http://schemas.microsoft.com/office/drawing/2014/main" id="{4D13E32C-E130-D876-DE62-556F44D8843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514" name="Rectangle 15">
            <a:extLst>
              <a:ext uri="{FF2B5EF4-FFF2-40B4-BE49-F238E27FC236}">
                <a16:creationId xmlns:a16="http://schemas.microsoft.com/office/drawing/2014/main" id="{89FF0759-1E51-C148-D336-B8E2960E408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5D5CEE-A6D1-4ED1-B6AF-9C1E8186F52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393</a:t>
            </a:fld>
            <a:endParaRPr lang="ja-JP" altLang="ja-JP"/>
          </a:p>
        </p:txBody>
      </p:sp>
      <p:sp>
        <p:nvSpPr>
          <p:cNvPr id="832515" name="Rectangle 1">
            <a:extLst>
              <a:ext uri="{FF2B5EF4-FFF2-40B4-BE49-F238E27FC236}">
                <a16:creationId xmlns:a16="http://schemas.microsoft.com/office/drawing/2014/main" id="{DB3DE7B5-0F4D-A5AE-94EF-CC595A3157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2516" name="Rectangle 2">
            <a:extLst>
              <a:ext uri="{FF2B5EF4-FFF2-40B4-BE49-F238E27FC236}">
                <a16:creationId xmlns:a16="http://schemas.microsoft.com/office/drawing/2014/main" id="{F6E1D363-45D0-EDE8-032C-E72B7EC9643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562" name="Rectangle 15">
            <a:extLst>
              <a:ext uri="{FF2B5EF4-FFF2-40B4-BE49-F238E27FC236}">
                <a16:creationId xmlns:a16="http://schemas.microsoft.com/office/drawing/2014/main" id="{3C88CECB-20D0-C6F4-F75E-B587BF6BA7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ED1A997-1FC6-43EC-9490-6FF98DBEF50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394</a:t>
            </a:fld>
            <a:endParaRPr lang="ja-JP" altLang="ja-JP"/>
          </a:p>
        </p:txBody>
      </p:sp>
      <p:sp>
        <p:nvSpPr>
          <p:cNvPr id="834563" name="Rectangle 1">
            <a:extLst>
              <a:ext uri="{FF2B5EF4-FFF2-40B4-BE49-F238E27FC236}">
                <a16:creationId xmlns:a16="http://schemas.microsoft.com/office/drawing/2014/main" id="{31071DE8-7968-A327-FD7A-E9D9355194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4564" name="Rectangle 2">
            <a:extLst>
              <a:ext uri="{FF2B5EF4-FFF2-40B4-BE49-F238E27FC236}">
                <a16:creationId xmlns:a16="http://schemas.microsoft.com/office/drawing/2014/main" id="{349164F9-235C-2FBF-9E4E-4D99ED08662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610" name="Rectangle 15">
            <a:extLst>
              <a:ext uri="{FF2B5EF4-FFF2-40B4-BE49-F238E27FC236}">
                <a16:creationId xmlns:a16="http://schemas.microsoft.com/office/drawing/2014/main" id="{4FFB1C22-1B36-87F6-C256-B98E305F5E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96DB83-E4C3-453D-9F79-797AB7E50B6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395</a:t>
            </a:fld>
            <a:endParaRPr lang="ja-JP" altLang="ja-JP"/>
          </a:p>
        </p:txBody>
      </p:sp>
      <p:sp>
        <p:nvSpPr>
          <p:cNvPr id="836611" name="Rectangle 1">
            <a:extLst>
              <a:ext uri="{FF2B5EF4-FFF2-40B4-BE49-F238E27FC236}">
                <a16:creationId xmlns:a16="http://schemas.microsoft.com/office/drawing/2014/main" id="{7BCE0FF8-DC9F-04B4-2C18-4CFD99A8BB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6612" name="Rectangle 2">
            <a:extLst>
              <a:ext uri="{FF2B5EF4-FFF2-40B4-BE49-F238E27FC236}">
                <a16:creationId xmlns:a16="http://schemas.microsoft.com/office/drawing/2014/main" id="{FACFD088-3EB7-78D8-055E-E8714402CA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658" name="Rectangle 15">
            <a:extLst>
              <a:ext uri="{FF2B5EF4-FFF2-40B4-BE49-F238E27FC236}">
                <a16:creationId xmlns:a16="http://schemas.microsoft.com/office/drawing/2014/main" id="{935260C4-67B4-880C-4D6A-BC45A8CEAF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9EFD58D-CB90-41E7-A185-53E5320EEF5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396</a:t>
            </a:fld>
            <a:endParaRPr lang="ja-JP" altLang="ja-JP"/>
          </a:p>
        </p:txBody>
      </p:sp>
      <p:sp>
        <p:nvSpPr>
          <p:cNvPr id="838659" name="Rectangle 1">
            <a:extLst>
              <a:ext uri="{FF2B5EF4-FFF2-40B4-BE49-F238E27FC236}">
                <a16:creationId xmlns:a16="http://schemas.microsoft.com/office/drawing/2014/main" id="{0BCB9A3C-48DA-F9B9-65B1-EA3011B37C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38660" name="Rectangle 2">
            <a:extLst>
              <a:ext uri="{FF2B5EF4-FFF2-40B4-BE49-F238E27FC236}">
                <a16:creationId xmlns:a16="http://schemas.microsoft.com/office/drawing/2014/main" id="{D68473C2-69DC-2863-C020-B2E5303FAD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06" name="Rectangle 15">
            <a:extLst>
              <a:ext uri="{FF2B5EF4-FFF2-40B4-BE49-F238E27FC236}">
                <a16:creationId xmlns:a16="http://schemas.microsoft.com/office/drawing/2014/main" id="{4B949E6E-500D-81D9-9D75-4230EDFB525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F7513B1-60C2-453A-8509-D4488E465E2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397</a:t>
            </a:fld>
            <a:endParaRPr lang="ja-JP" altLang="ja-JP"/>
          </a:p>
        </p:txBody>
      </p:sp>
      <p:sp>
        <p:nvSpPr>
          <p:cNvPr id="840707" name="Rectangle 1">
            <a:extLst>
              <a:ext uri="{FF2B5EF4-FFF2-40B4-BE49-F238E27FC236}">
                <a16:creationId xmlns:a16="http://schemas.microsoft.com/office/drawing/2014/main" id="{C7429054-2A4E-E937-805A-360DF7F47C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0708" name="Rectangle 2">
            <a:extLst>
              <a:ext uri="{FF2B5EF4-FFF2-40B4-BE49-F238E27FC236}">
                <a16:creationId xmlns:a16="http://schemas.microsoft.com/office/drawing/2014/main" id="{9475D8D2-0C92-D642-3021-E5FC75B00A2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4" name="Rectangle 15">
            <a:extLst>
              <a:ext uri="{FF2B5EF4-FFF2-40B4-BE49-F238E27FC236}">
                <a16:creationId xmlns:a16="http://schemas.microsoft.com/office/drawing/2014/main" id="{5D5E3A7A-634B-5E97-86C6-563AD97EAE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55CBF65-5B14-4947-830E-50982E2F762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398</a:t>
            </a:fld>
            <a:endParaRPr lang="ja-JP" altLang="ja-JP"/>
          </a:p>
        </p:txBody>
      </p:sp>
      <p:sp>
        <p:nvSpPr>
          <p:cNvPr id="842755" name="Rectangle 1">
            <a:extLst>
              <a:ext uri="{FF2B5EF4-FFF2-40B4-BE49-F238E27FC236}">
                <a16:creationId xmlns:a16="http://schemas.microsoft.com/office/drawing/2014/main" id="{ADFC4134-6CBB-5637-E3E4-E18EF4B396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2756" name="Rectangle 2">
            <a:extLst>
              <a:ext uri="{FF2B5EF4-FFF2-40B4-BE49-F238E27FC236}">
                <a16:creationId xmlns:a16="http://schemas.microsoft.com/office/drawing/2014/main" id="{08022BAA-6D0E-EFE8-AFC9-F2813906744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02" name="Rectangle 15">
            <a:extLst>
              <a:ext uri="{FF2B5EF4-FFF2-40B4-BE49-F238E27FC236}">
                <a16:creationId xmlns:a16="http://schemas.microsoft.com/office/drawing/2014/main" id="{6361FEA6-DBFF-5089-98BB-A1101E79AD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F0B111E-3866-48AA-B769-746294E78F8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399</a:t>
            </a:fld>
            <a:endParaRPr lang="ja-JP" altLang="ja-JP"/>
          </a:p>
        </p:txBody>
      </p:sp>
      <p:sp>
        <p:nvSpPr>
          <p:cNvPr id="844803" name="Rectangle 1">
            <a:extLst>
              <a:ext uri="{FF2B5EF4-FFF2-40B4-BE49-F238E27FC236}">
                <a16:creationId xmlns:a16="http://schemas.microsoft.com/office/drawing/2014/main" id="{D589CA9A-B6D5-458F-CF3D-63F67B5FD3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4804" name="Rectangle 2">
            <a:extLst>
              <a:ext uri="{FF2B5EF4-FFF2-40B4-BE49-F238E27FC236}">
                <a16:creationId xmlns:a16="http://schemas.microsoft.com/office/drawing/2014/main" id="{1ED9218B-409C-B83D-0204-495DA0E8AB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15">
            <a:extLst>
              <a:ext uri="{FF2B5EF4-FFF2-40B4-BE49-F238E27FC236}">
                <a16:creationId xmlns:a16="http://schemas.microsoft.com/office/drawing/2014/main" id="{F62D365D-E2BD-5385-F5E0-906866BFAC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1C81F9-FAE1-4621-A608-AC4C803132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</a:t>
            </a:fld>
            <a:endParaRPr lang="ja-JP" altLang="ja-JP"/>
          </a:p>
        </p:txBody>
      </p:sp>
      <p:sp>
        <p:nvSpPr>
          <p:cNvPr id="35843" name="Rectangle 1">
            <a:extLst>
              <a:ext uri="{FF2B5EF4-FFF2-40B4-BE49-F238E27FC236}">
                <a16:creationId xmlns:a16="http://schemas.microsoft.com/office/drawing/2014/main" id="{51E177E5-369F-76C1-38F8-F00558930B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4" name="Rectangle 2">
            <a:extLst>
              <a:ext uri="{FF2B5EF4-FFF2-40B4-BE49-F238E27FC236}">
                <a16:creationId xmlns:a16="http://schemas.microsoft.com/office/drawing/2014/main" id="{8EAAE9B2-4418-48F3-15B6-B3E1467D60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15">
            <a:extLst>
              <a:ext uri="{FF2B5EF4-FFF2-40B4-BE49-F238E27FC236}">
                <a16:creationId xmlns:a16="http://schemas.microsoft.com/office/drawing/2014/main" id="{8DFFA28E-1031-498A-055B-9FEF58036A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FF2485-8D83-4DF0-B1A3-A2FFDBA1FFB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</a:t>
            </a:fld>
            <a:endParaRPr lang="ja-JP" altLang="ja-JP"/>
          </a:p>
        </p:txBody>
      </p:sp>
      <p:sp>
        <p:nvSpPr>
          <p:cNvPr id="109571" name="Rectangle 1">
            <a:extLst>
              <a:ext uri="{FF2B5EF4-FFF2-40B4-BE49-F238E27FC236}">
                <a16:creationId xmlns:a16="http://schemas.microsoft.com/office/drawing/2014/main" id="{07C8ED1E-7999-91F9-80E5-922878C25BB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572" name="Rectangle 2">
            <a:extLst>
              <a:ext uri="{FF2B5EF4-FFF2-40B4-BE49-F238E27FC236}">
                <a16:creationId xmlns:a16="http://schemas.microsoft.com/office/drawing/2014/main" id="{DC615095-E2D9-ECF2-3DBA-6481301DC30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850" name="Rectangle 15">
            <a:extLst>
              <a:ext uri="{FF2B5EF4-FFF2-40B4-BE49-F238E27FC236}">
                <a16:creationId xmlns:a16="http://schemas.microsoft.com/office/drawing/2014/main" id="{A56AA06E-9677-BF34-9819-21C88442836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62E200-7DD8-40CC-828F-2551F8EB13B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400</a:t>
            </a:fld>
            <a:endParaRPr lang="ja-JP" altLang="ja-JP"/>
          </a:p>
        </p:txBody>
      </p:sp>
      <p:sp>
        <p:nvSpPr>
          <p:cNvPr id="846851" name="Rectangle 1">
            <a:extLst>
              <a:ext uri="{FF2B5EF4-FFF2-40B4-BE49-F238E27FC236}">
                <a16:creationId xmlns:a16="http://schemas.microsoft.com/office/drawing/2014/main" id="{35F49B37-8D16-52FF-2D26-CC4FDD771BA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6852" name="Rectangle 2">
            <a:extLst>
              <a:ext uri="{FF2B5EF4-FFF2-40B4-BE49-F238E27FC236}">
                <a16:creationId xmlns:a16="http://schemas.microsoft.com/office/drawing/2014/main" id="{F608B56A-DAB4-2ECC-0C76-4D517C4C244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898" name="Rectangle 15">
            <a:extLst>
              <a:ext uri="{FF2B5EF4-FFF2-40B4-BE49-F238E27FC236}">
                <a16:creationId xmlns:a16="http://schemas.microsoft.com/office/drawing/2014/main" id="{CFE685CB-3E28-A3B2-F6E0-ACC82838E51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2BA1D28-3353-4698-B248-AB08A734BCF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401</a:t>
            </a:fld>
            <a:endParaRPr lang="ja-JP" altLang="ja-JP"/>
          </a:p>
        </p:txBody>
      </p:sp>
      <p:sp>
        <p:nvSpPr>
          <p:cNvPr id="848899" name="Rectangle 1">
            <a:extLst>
              <a:ext uri="{FF2B5EF4-FFF2-40B4-BE49-F238E27FC236}">
                <a16:creationId xmlns:a16="http://schemas.microsoft.com/office/drawing/2014/main" id="{F958F051-AB40-FB0C-47D8-C74317999FA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48900" name="Rectangle 2">
            <a:extLst>
              <a:ext uri="{FF2B5EF4-FFF2-40B4-BE49-F238E27FC236}">
                <a16:creationId xmlns:a16="http://schemas.microsoft.com/office/drawing/2014/main" id="{EDC1BBA8-2172-A2AE-E191-A9754925D1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946" name="Rectangle 15">
            <a:extLst>
              <a:ext uri="{FF2B5EF4-FFF2-40B4-BE49-F238E27FC236}">
                <a16:creationId xmlns:a16="http://schemas.microsoft.com/office/drawing/2014/main" id="{6FADF0F5-4FB1-F5BA-9ABE-3D89F29D2B9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5267ABC-7474-4B4B-98A7-280EEA01FA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402</a:t>
            </a:fld>
            <a:endParaRPr lang="ja-JP" altLang="ja-JP"/>
          </a:p>
        </p:txBody>
      </p:sp>
      <p:sp>
        <p:nvSpPr>
          <p:cNvPr id="850947" name="Rectangle 1">
            <a:extLst>
              <a:ext uri="{FF2B5EF4-FFF2-40B4-BE49-F238E27FC236}">
                <a16:creationId xmlns:a16="http://schemas.microsoft.com/office/drawing/2014/main" id="{CD43A4BD-88F3-41EB-4D50-11750A76D6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0948" name="Rectangle 2">
            <a:extLst>
              <a:ext uri="{FF2B5EF4-FFF2-40B4-BE49-F238E27FC236}">
                <a16:creationId xmlns:a16="http://schemas.microsoft.com/office/drawing/2014/main" id="{E4415B25-81EB-49A9-2878-6208449712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94" name="Rectangle 15">
            <a:extLst>
              <a:ext uri="{FF2B5EF4-FFF2-40B4-BE49-F238E27FC236}">
                <a16:creationId xmlns:a16="http://schemas.microsoft.com/office/drawing/2014/main" id="{4754F729-7604-DE42-3076-AA3C5732CA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17C6468-E183-4E11-9F1E-08204D5D884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403</a:t>
            </a:fld>
            <a:endParaRPr lang="ja-JP" altLang="ja-JP"/>
          </a:p>
        </p:txBody>
      </p:sp>
      <p:sp>
        <p:nvSpPr>
          <p:cNvPr id="852995" name="Rectangle 1">
            <a:extLst>
              <a:ext uri="{FF2B5EF4-FFF2-40B4-BE49-F238E27FC236}">
                <a16:creationId xmlns:a16="http://schemas.microsoft.com/office/drawing/2014/main" id="{063A1EB8-D613-00EF-3564-D5A2E95D0B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2996" name="Rectangle 2">
            <a:extLst>
              <a:ext uri="{FF2B5EF4-FFF2-40B4-BE49-F238E27FC236}">
                <a16:creationId xmlns:a16="http://schemas.microsoft.com/office/drawing/2014/main" id="{5C21A704-3AAC-8E32-30C8-58420568EE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42" name="Rectangle 15">
            <a:extLst>
              <a:ext uri="{FF2B5EF4-FFF2-40B4-BE49-F238E27FC236}">
                <a16:creationId xmlns:a16="http://schemas.microsoft.com/office/drawing/2014/main" id="{5ED0D282-557A-346D-5A0A-8546190B04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8E8276A-D0E3-487A-85B3-441DED740F3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404</a:t>
            </a:fld>
            <a:endParaRPr lang="ja-JP" altLang="ja-JP"/>
          </a:p>
        </p:txBody>
      </p:sp>
      <p:sp>
        <p:nvSpPr>
          <p:cNvPr id="855043" name="Rectangle 1">
            <a:extLst>
              <a:ext uri="{FF2B5EF4-FFF2-40B4-BE49-F238E27FC236}">
                <a16:creationId xmlns:a16="http://schemas.microsoft.com/office/drawing/2014/main" id="{D7E15955-221F-9AFA-D965-F56B7544B1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5044" name="Rectangle 2">
            <a:extLst>
              <a:ext uri="{FF2B5EF4-FFF2-40B4-BE49-F238E27FC236}">
                <a16:creationId xmlns:a16="http://schemas.microsoft.com/office/drawing/2014/main" id="{AB281A91-1A42-D3E9-5CF7-C57E0919710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90" name="Rectangle 15">
            <a:extLst>
              <a:ext uri="{FF2B5EF4-FFF2-40B4-BE49-F238E27FC236}">
                <a16:creationId xmlns:a16="http://schemas.microsoft.com/office/drawing/2014/main" id="{2F3A3C47-5B9E-1AAA-6899-CDA1707D8F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4CFC5DE-CEE5-48F9-BD70-503ED9B7787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405</a:t>
            </a:fld>
            <a:endParaRPr lang="ja-JP" altLang="ja-JP"/>
          </a:p>
        </p:txBody>
      </p:sp>
      <p:sp>
        <p:nvSpPr>
          <p:cNvPr id="857091" name="Rectangle 1">
            <a:extLst>
              <a:ext uri="{FF2B5EF4-FFF2-40B4-BE49-F238E27FC236}">
                <a16:creationId xmlns:a16="http://schemas.microsoft.com/office/drawing/2014/main" id="{2D1F14AA-1E93-C4F2-D65E-13170694DD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7092" name="Rectangle 2">
            <a:extLst>
              <a:ext uri="{FF2B5EF4-FFF2-40B4-BE49-F238E27FC236}">
                <a16:creationId xmlns:a16="http://schemas.microsoft.com/office/drawing/2014/main" id="{98506B3E-0F4B-6BEC-2919-E4A9D276AD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138" name="Rectangle 15">
            <a:extLst>
              <a:ext uri="{FF2B5EF4-FFF2-40B4-BE49-F238E27FC236}">
                <a16:creationId xmlns:a16="http://schemas.microsoft.com/office/drawing/2014/main" id="{12E73E16-E126-F005-9A26-BE3149514B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1C02CBF-7CBF-42CB-875E-F2B7BE64626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406</a:t>
            </a:fld>
            <a:endParaRPr lang="ja-JP" altLang="ja-JP"/>
          </a:p>
        </p:txBody>
      </p:sp>
      <p:sp>
        <p:nvSpPr>
          <p:cNvPr id="859139" name="Rectangle 1">
            <a:extLst>
              <a:ext uri="{FF2B5EF4-FFF2-40B4-BE49-F238E27FC236}">
                <a16:creationId xmlns:a16="http://schemas.microsoft.com/office/drawing/2014/main" id="{B8EC77F6-8217-4D33-CB49-8777C3C64D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59140" name="Rectangle 2">
            <a:extLst>
              <a:ext uri="{FF2B5EF4-FFF2-40B4-BE49-F238E27FC236}">
                <a16:creationId xmlns:a16="http://schemas.microsoft.com/office/drawing/2014/main" id="{377B3481-6C80-73BD-89C7-5451EBD3A12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Rectangle 15">
            <a:extLst>
              <a:ext uri="{FF2B5EF4-FFF2-40B4-BE49-F238E27FC236}">
                <a16:creationId xmlns:a16="http://schemas.microsoft.com/office/drawing/2014/main" id="{D5C02C93-3D7F-4044-A659-F319AA7E56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8954164-7B1B-458F-8E23-F6E705529F8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407</a:t>
            </a:fld>
            <a:endParaRPr lang="ja-JP" altLang="ja-JP"/>
          </a:p>
        </p:txBody>
      </p:sp>
      <p:sp>
        <p:nvSpPr>
          <p:cNvPr id="861187" name="Rectangle 1">
            <a:extLst>
              <a:ext uri="{FF2B5EF4-FFF2-40B4-BE49-F238E27FC236}">
                <a16:creationId xmlns:a16="http://schemas.microsoft.com/office/drawing/2014/main" id="{24EBE033-DD2C-369D-3BAE-4C4F46A3C6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1188" name="Rectangle 2">
            <a:extLst>
              <a:ext uri="{FF2B5EF4-FFF2-40B4-BE49-F238E27FC236}">
                <a16:creationId xmlns:a16="http://schemas.microsoft.com/office/drawing/2014/main" id="{DC8366A9-022A-DA4D-4237-3A098FD767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234" name="Rectangle 15">
            <a:extLst>
              <a:ext uri="{FF2B5EF4-FFF2-40B4-BE49-F238E27FC236}">
                <a16:creationId xmlns:a16="http://schemas.microsoft.com/office/drawing/2014/main" id="{ED840A3D-E8BC-5B58-DD51-5E947A66A73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B50222F-26D6-4D54-8471-D39963F028D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408</a:t>
            </a:fld>
            <a:endParaRPr lang="ja-JP" altLang="ja-JP"/>
          </a:p>
        </p:txBody>
      </p:sp>
      <p:sp>
        <p:nvSpPr>
          <p:cNvPr id="863235" name="Rectangle 1">
            <a:extLst>
              <a:ext uri="{FF2B5EF4-FFF2-40B4-BE49-F238E27FC236}">
                <a16:creationId xmlns:a16="http://schemas.microsoft.com/office/drawing/2014/main" id="{5FE07C34-B7C3-AA63-1E60-434C02EA2A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3236" name="Rectangle 2">
            <a:extLst>
              <a:ext uri="{FF2B5EF4-FFF2-40B4-BE49-F238E27FC236}">
                <a16:creationId xmlns:a16="http://schemas.microsoft.com/office/drawing/2014/main" id="{943B30D3-26F7-D1A1-3116-DA4D3BD11B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282" name="Rectangle 15">
            <a:extLst>
              <a:ext uri="{FF2B5EF4-FFF2-40B4-BE49-F238E27FC236}">
                <a16:creationId xmlns:a16="http://schemas.microsoft.com/office/drawing/2014/main" id="{1905BF9A-E52F-78DE-B92A-E2BECB35BE7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B768A9-F8D9-4A57-9CD1-07C029B4E01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409</a:t>
            </a:fld>
            <a:endParaRPr lang="ja-JP" altLang="ja-JP"/>
          </a:p>
        </p:txBody>
      </p:sp>
      <p:sp>
        <p:nvSpPr>
          <p:cNvPr id="865283" name="Rectangle 1">
            <a:extLst>
              <a:ext uri="{FF2B5EF4-FFF2-40B4-BE49-F238E27FC236}">
                <a16:creationId xmlns:a16="http://schemas.microsoft.com/office/drawing/2014/main" id="{B81D459A-9A5F-BEC5-3A67-489656895B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5284" name="Rectangle 2">
            <a:extLst>
              <a:ext uri="{FF2B5EF4-FFF2-40B4-BE49-F238E27FC236}">
                <a16:creationId xmlns:a16="http://schemas.microsoft.com/office/drawing/2014/main" id="{3AA3AE1B-010D-1815-6B03-D7C6D446AAE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15">
            <a:extLst>
              <a:ext uri="{FF2B5EF4-FFF2-40B4-BE49-F238E27FC236}">
                <a16:creationId xmlns:a16="http://schemas.microsoft.com/office/drawing/2014/main" id="{1F41F7CF-9553-08FB-E7AA-F92925859D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8EF78D-A17F-4E5F-AFDC-FAD8D086A31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</a:t>
            </a:fld>
            <a:endParaRPr lang="ja-JP" altLang="ja-JP"/>
          </a:p>
        </p:txBody>
      </p:sp>
      <p:sp>
        <p:nvSpPr>
          <p:cNvPr id="111619" name="Rectangle 1">
            <a:extLst>
              <a:ext uri="{FF2B5EF4-FFF2-40B4-BE49-F238E27FC236}">
                <a16:creationId xmlns:a16="http://schemas.microsoft.com/office/drawing/2014/main" id="{83046A26-2286-1F07-9C1D-149B7B985F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620" name="Rectangle 2">
            <a:extLst>
              <a:ext uri="{FF2B5EF4-FFF2-40B4-BE49-F238E27FC236}">
                <a16:creationId xmlns:a16="http://schemas.microsoft.com/office/drawing/2014/main" id="{7EE9A7E1-E806-8EBF-7F01-34B76BBDFC4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330" name="Rectangle 15">
            <a:extLst>
              <a:ext uri="{FF2B5EF4-FFF2-40B4-BE49-F238E27FC236}">
                <a16:creationId xmlns:a16="http://schemas.microsoft.com/office/drawing/2014/main" id="{49D2765A-88D6-2976-1027-B47F225EF54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ED39581-A906-4A68-BDFA-13A28EE2305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410</a:t>
            </a:fld>
            <a:endParaRPr lang="ja-JP" altLang="ja-JP"/>
          </a:p>
        </p:txBody>
      </p:sp>
      <p:sp>
        <p:nvSpPr>
          <p:cNvPr id="867331" name="Rectangle 1">
            <a:extLst>
              <a:ext uri="{FF2B5EF4-FFF2-40B4-BE49-F238E27FC236}">
                <a16:creationId xmlns:a16="http://schemas.microsoft.com/office/drawing/2014/main" id="{472BD91A-99B9-3432-099B-B365208DC8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7332" name="Rectangle 2">
            <a:extLst>
              <a:ext uri="{FF2B5EF4-FFF2-40B4-BE49-F238E27FC236}">
                <a16:creationId xmlns:a16="http://schemas.microsoft.com/office/drawing/2014/main" id="{F30841C4-930E-AFD2-B948-91D100BAAA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378" name="Rectangle 15">
            <a:extLst>
              <a:ext uri="{FF2B5EF4-FFF2-40B4-BE49-F238E27FC236}">
                <a16:creationId xmlns:a16="http://schemas.microsoft.com/office/drawing/2014/main" id="{61134BC2-FFF9-9254-0A1E-12DEFDE349E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A1AB5F1-3AC0-4169-B20D-49EE73F5F9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411</a:t>
            </a:fld>
            <a:endParaRPr lang="ja-JP" altLang="ja-JP"/>
          </a:p>
        </p:txBody>
      </p:sp>
      <p:sp>
        <p:nvSpPr>
          <p:cNvPr id="869379" name="Rectangle 1">
            <a:extLst>
              <a:ext uri="{FF2B5EF4-FFF2-40B4-BE49-F238E27FC236}">
                <a16:creationId xmlns:a16="http://schemas.microsoft.com/office/drawing/2014/main" id="{2D9E3C46-FACA-AB23-4773-F737F0743D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69380" name="Rectangle 2">
            <a:extLst>
              <a:ext uri="{FF2B5EF4-FFF2-40B4-BE49-F238E27FC236}">
                <a16:creationId xmlns:a16="http://schemas.microsoft.com/office/drawing/2014/main" id="{44C4CE75-4A55-F64C-6C84-740FF9D155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426" name="Rectangle 15">
            <a:extLst>
              <a:ext uri="{FF2B5EF4-FFF2-40B4-BE49-F238E27FC236}">
                <a16:creationId xmlns:a16="http://schemas.microsoft.com/office/drawing/2014/main" id="{9C78562A-9BE5-D6D2-3F26-859C63CBC9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8B5EFB7-C637-4B70-BFD6-8640BCC8369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412</a:t>
            </a:fld>
            <a:endParaRPr lang="ja-JP" altLang="ja-JP"/>
          </a:p>
        </p:txBody>
      </p:sp>
      <p:sp>
        <p:nvSpPr>
          <p:cNvPr id="871427" name="Rectangle 1">
            <a:extLst>
              <a:ext uri="{FF2B5EF4-FFF2-40B4-BE49-F238E27FC236}">
                <a16:creationId xmlns:a16="http://schemas.microsoft.com/office/drawing/2014/main" id="{6BA262B0-19AE-98F0-293C-AD8D120C55F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1428" name="Rectangle 2">
            <a:extLst>
              <a:ext uri="{FF2B5EF4-FFF2-40B4-BE49-F238E27FC236}">
                <a16:creationId xmlns:a16="http://schemas.microsoft.com/office/drawing/2014/main" id="{C4DCB6EE-9F6D-9CCA-F594-21DDC99969E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474" name="Rectangle 15">
            <a:extLst>
              <a:ext uri="{FF2B5EF4-FFF2-40B4-BE49-F238E27FC236}">
                <a16:creationId xmlns:a16="http://schemas.microsoft.com/office/drawing/2014/main" id="{F7217E65-F29C-AB17-0362-82ACDEE214B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3F2A84-6EF2-4379-ACE4-E07F3BAA6A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413</a:t>
            </a:fld>
            <a:endParaRPr lang="ja-JP" altLang="ja-JP"/>
          </a:p>
        </p:txBody>
      </p:sp>
      <p:sp>
        <p:nvSpPr>
          <p:cNvPr id="873475" name="Rectangle 1">
            <a:extLst>
              <a:ext uri="{FF2B5EF4-FFF2-40B4-BE49-F238E27FC236}">
                <a16:creationId xmlns:a16="http://schemas.microsoft.com/office/drawing/2014/main" id="{2C22A285-4431-9E04-7B0B-229BDC46CE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3476" name="Rectangle 2">
            <a:extLst>
              <a:ext uri="{FF2B5EF4-FFF2-40B4-BE49-F238E27FC236}">
                <a16:creationId xmlns:a16="http://schemas.microsoft.com/office/drawing/2014/main" id="{F8B50B6D-31A9-8FF1-6B65-DC33B87DAF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22" name="Rectangle 15">
            <a:extLst>
              <a:ext uri="{FF2B5EF4-FFF2-40B4-BE49-F238E27FC236}">
                <a16:creationId xmlns:a16="http://schemas.microsoft.com/office/drawing/2014/main" id="{3617C8C8-52BE-FFDB-902F-58C45AEA86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3115F36-B499-457E-9993-63D3C04B4AF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414</a:t>
            </a:fld>
            <a:endParaRPr lang="ja-JP" altLang="ja-JP"/>
          </a:p>
        </p:txBody>
      </p:sp>
      <p:sp>
        <p:nvSpPr>
          <p:cNvPr id="875523" name="Rectangle 1">
            <a:extLst>
              <a:ext uri="{FF2B5EF4-FFF2-40B4-BE49-F238E27FC236}">
                <a16:creationId xmlns:a16="http://schemas.microsoft.com/office/drawing/2014/main" id="{55850638-BFAF-9229-4CBB-283F8A24C1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5524" name="Rectangle 2">
            <a:extLst>
              <a:ext uri="{FF2B5EF4-FFF2-40B4-BE49-F238E27FC236}">
                <a16:creationId xmlns:a16="http://schemas.microsoft.com/office/drawing/2014/main" id="{EFFF853B-C2B4-830A-3A3D-FEA4B3B222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570" name="Rectangle 15">
            <a:extLst>
              <a:ext uri="{FF2B5EF4-FFF2-40B4-BE49-F238E27FC236}">
                <a16:creationId xmlns:a16="http://schemas.microsoft.com/office/drawing/2014/main" id="{7D7FF034-67E6-AF15-9542-7317791FFE3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E96137-7541-4B07-B103-4850E7EA34D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415</a:t>
            </a:fld>
            <a:endParaRPr lang="ja-JP" altLang="ja-JP"/>
          </a:p>
        </p:txBody>
      </p:sp>
      <p:sp>
        <p:nvSpPr>
          <p:cNvPr id="877571" name="Rectangle 1">
            <a:extLst>
              <a:ext uri="{FF2B5EF4-FFF2-40B4-BE49-F238E27FC236}">
                <a16:creationId xmlns:a16="http://schemas.microsoft.com/office/drawing/2014/main" id="{2C19BA8F-84BA-FC30-9C9A-4C9677F2F9F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7572" name="Rectangle 2">
            <a:extLst>
              <a:ext uri="{FF2B5EF4-FFF2-40B4-BE49-F238E27FC236}">
                <a16:creationId xmlns:a16="http://schemas.microsoft.com/office/drawing/2014/main" id="{E9C56ED2-CB11-017E-8E5D-8533803BFF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618" name="Rectangle 15">
            <a:extLst>
              <a:ext uri="{FF2B5EF4-FFF2-40B4-BE49-F238E27FC236}">
                <a16:creationId xmlns:a16="http://schemas.microsoft.com/office/drawing/2014/main" id="{A5F9663C-25F1-35DE-A440-F1F3A79491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DE2CD3-E361-47D2-A953-CF5D7595B4A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416</a:t>
            </a:fld>
            <a:endParaRPr lang="ja-JP" altLang="ja-JP"/>
          </a:p>
        </p:txBody>
      </p:sp>
      <p:sp>
        <p:nvSpPr>
          <p:cNvPr id="879619" name="Rectangle 1">
            <a:extLst>
              <a:ext uri="{FF2B5EF4-FFF2-40B4-BE49-F238E27FC236}">
                <a16:creationId xmlns:a16="http://schemas.microsoft.com/office/drawing/2014/main" id="{93509090-51B5-54D9-7D78-DA36AE5224C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79620" name="Rectangle 2">
            <a:extLst>
              <a:ext uri="{FF2B5EF4-FFF2-40B4-BE49-F238E27FC236}">
                <a16:creationId xmlns:a16="http://schemas.microsoft.com/office/drawing/2014/main" id="{59555086-B687-A35E-7D5B-EC2D47FD2F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666" name="Rectangle 15">
            <a:extLst>
              <a:ext uri="{FF2B5EF4-FFF2-40B4-BE49-F238E27FC236}">
                <a16:creationId xmlns:a16="http://schemas.microsoft.com/office/drawing/2014/main" id="{E2434409-B4F4-89D9-4E87-607C662A6E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2352F75-951C-4CC6-A476-362CDBEC30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417</a:t>
            </a:fld>
            <a:endParaRPr lang="ja-JP" altLang="ja-JP"/>
          </a:p>
        </p:txBody>
      </p:sp>
      <p:sp>
        <p:nvSpPr>
          <p:cNvPr id="881667" name="Rectangle 1">
            <a:extLst>
              <a:ext uri="{FF2B5EF4-FFF2-40B4-BE49-F238E27FC236}">
                <a16:creationId xmlns:a16="http://schemas.microsoft.com/office/drawing/2014/main" id="{45290B20-9A22-D665-476D-D6B65B54F9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1668" name="Rectangle 2">
            <a:extLst>
              <a:ext uri="{FF2B5EF4-FFF2-40B4-BE49-F238E27FC236}">
                <a16:creationId xmlns:a16="http://schemas.microsoft.com/office/drawing/2014/main" id="{E8DB8E4B-3EB1-75A3-9A35-14A41B4912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14" name="Rectangle 15">
            <a:extLst>
              <a:ext uri="{FF2B5EF4-FFF2-40B4-BE49-F238E27FC236}">
                <a16:creationId xmlns:a16="http://schemas.microsoft.com/office/drawing/2014/main" id="{A0D14AA1-805F-CEBB-EEFB-844F84C2ED7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664CB4A-02C7-4705-AAFB-B773B21C06B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418</a:t>
            </a:fld>
            <a:endParaRPr lang="ja-JP" altLang="ja-JP"/>
          </a:p>
        </p:txBody>
      </p:sp>
      <p:sp>
        <p:nvSpPr>
          <p:cNvPr id="883715" name="Rectangle 1">
            <a:extLst>
              <a:ext uri="{FF2B5EF4-FFF2-40B4-BE49-F238E27FC236}">
                <a16:creationId xmlns:a16="http://schemas.microsoft.com/office/drawing/2014/main" id="{297E3EB9-1C23-6B78-A4EC-D47E63C397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3716" name="Rectangle 2">
            <a:extLst>
              <a:ext uri="{FF2B5EF4-FFF2-40B4-BE49-F238E27FC236}">
                <a16:creationId xmlns:a16="http://schemas.microsoft.com/office/drawing/2014/main" id="{8AFACFD4-8B66-DC26-582B-682AF2A0A3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762" name="Rectangle 15">
            <a:extLst>
              <a:ext uri="{FF2B5EF4-FFF2-40B4-BE49-F238E27FC236}">
                <a16:creationId xmlns:a16="http://schemas.microsoft.com/office/drawing/2014/main" id="{AACBD1CD-7FEF-4AB1-EE36-98883D0689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B809546-BCCD-46FC-9FDE-59D8FD2A349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419</a:t>
            </a:fld>
            <a:endParaRPr lang="ja-JP" altLang="ja-JP"/>
          </a:p>
        </p:txBody>
      </p:sp>
      <p:sp>
        <p:nvSpPr>
          <p:cNvPr id="885763" name="Rectangle 1">
            <a:extLst>
              <a:ext uri="{FF2B5EF4-FFF2-40B4-BE49-F238E27FC236}">
                <a16:creationId xmlns:a16="http://schemas.microsoft.com/office/drawing/2014/main" id="{00DC87E8-2F3F-3F29-D4F3-CE0A0FB740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5764" name="Rectangle 2">
            <a:extLst>
              <a:ext uri="{FF2B5EF4-FFF2-40B4-BE49-F238E27FC236}">
                <a16:creationId xmlns:a16="http://schemas.microsoft.com/office/drawing/2014/main" id="{0509B7FD-D9C6-D4C5-1C25-CC90D53D47C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15">
            <a:extLst>
              <a:ext uri="{FF2B5EF4-FFF2-40B4-BE49-F238E27FC236}">
                <a16:creationId xmlns:a16="http://schemas.microsoft.com/office/drawing/2014/main" id="{FA5C92DD-3B68-F006-338A-C25BBF779E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42EA0F7-C11D-472C-8D05-E56C490E102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</a:t>
            </a:fld>
            <a:endParaRPr lang="ja-JP" altLang="ja-JP"/>
          </a:p>
        </p:txBody>
      </p:sp>
      <p:sp>
        <p:nvSpPr>
          <p:cNvPr id="113667" name="Rectangle 1">
            <a:extLst>
              <a:ext uri="{FF2B5EF4-FFF2-40B4-BE49-F238E27FC236}">
                <a16:creationId xmlns:a16="http://schemas.microsoft.com/office/drawing/2014/main" id="{D867EEA7-C357-33E5-8A77-CC85F83813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668" name="Rectangle 2">
            <a:extLst>
              <a:ext uri="{FF2B5EF4-FFF2-40B4-BE49-F238E27FC236}">
                <a16:creationId xmlns:a16="http://schemas.microsoft.com/office/drawing/2014/main" id="{22EFB5CF-096D-FD69-6851-0F1E725CDDA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810" name="Rectangle 15">
            <a:extLst>
              <a:ext uri="{FF2B5EF4-FFF2-40B4-BE49-F238E27FC236}">
                <a16:creationId xmlns:a16="http://schemas.microsoft.com/office/drawing/2014/main" id="{C9BBB5BE-6F6C-BBFB-0404-26CEBF78869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69986A0-4B6D-43AA-A729-24BC570D276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420</a:t>
            </a:fld>
            <a:endParaRPr lang="ja-JP" altLang="ja-JP"/>
          </a:p>
        </p:txBody>
      </p:sp>
      <p:sp>
        <p:nvSpPr>
          <p:cNvPr id="887811" name="Rectangle 1">
            <a:extLst>
              <a:ext uri="{FF2B5EF4-FFF2-40B4-BE49-F238E27FC236}">
                <a16:creationId xmlns:a16="http://schemas.microsoft.com/office/drawing/2014/main" id="{6E3604D4-395A-195D-E87E-6E830573E4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7812" name="Rectangle 2">
            <a:extLst>
              <a:ext uri="{FF2B5EF4-FFF2-40B4-BE49-F238E27FC236}">
                <a16:creationId xmlns:a16="http://schemas.microsoft.com/office/drawing/2014/main" id="{CD76FB63-50CC-8732-C8E6-7D013E12C8B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58" name="Rectangle 15">
            <a:extLst>
              <a:ext uri="{FF2B5EF4-FFF2-40B4-BE49-F238E27FC236}">
                <a16:creationId xmlns:a16="http://schemas.microsoft.com/office/drawing/2014/main" id="{9FDB6176-1986-A75F-91BD-A29D72B7E1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A5353E9-6D74-401F-AA89-76854DE67B3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421</a:t>
            </a:fld>
            <a:endParaRPr lang="ja-JP" altLang="ja-JP"/>
          </a:p>
        </p:txBody>
      </p:sp>
      <p:sp>
        <p:nvSpPr>
          <p:cNvPr id="889859" name="Rectangle 1">
            <a:extLst>
              <a:ext uri="{FF2B5EF4-FFF2-40B4-BE49-F238E27FC236}">
                <a16:creationId xmlns:a16="http://schemas.microsoft.com/office/drawing/2014/main" id="{1ED7BC7B-3869-57B8-F361-26CABACBBE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89860" name="Rectangle 2">
            <a:extLst>
              <a:ext uri="{FF2B5EF4-FFF2-40B4-BE49-F238E27FC236}">
                <a16:creationId xmlns:a16="http://schemas.microsoft.com/office/drawing/2014/main" id="{6C254790-6DE1-62C5-B11E-71BC9AF2A6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906" name="Rectangle 15">
            <a:extLst>
              <a:ext uri="{FF2B5EF4-FFF2-40B4-BE49-F238E27FC236}">
                <a16:creationId xmlns:a16="http://schemas.microsoft.com/office/drawing/2014/main" id="{5C310FF7-E832-6324-DC74-D8486F4AF0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B4CE5B-F6DA-4016-8690-3CA7B0A2379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422</a:t>
            </a:fld>
            <a:endParaRPr lang="ja-JP" altLang="ja-JP"/>
          </a:p>
        </p:txBody>
      </p:sp>
      <p:sp>
        <p:nvSpPr>
          <p:cNvPr id="891907" name="Rectangle 1">
            <a:extLst>
              <a:ext uri="{FF2B5EF4-FFF2-40B4-BE49-F238E27FC236}">
                <a16:creationId xmlns:a16="http://schemas.microsoft.com/office/drawing/2014/main" id="{2640DBDD-8758-6327-D6B6-5F8DD7919F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1908" name="Rectangle 2">
            <a:extLst>
              <a:ext uri="{FF2B5EF4-FFF2-40B4-BE49-F238E27FC236}">
                <a16:creationId xmlns:a16="http://schemas.microsoft.com/office/drawing/2014/main" id="{61F259A9-1C5D-F06F-AFA5-A6FA2730383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54" name="Rectangle 15">
            <a:extLst>
              <a:ext uri="{FF2B5EF4-FFF2-40B4-BE49-F238E27FC236}">
                <a16:creationId xmlns:a16="http://schemas.microsoft.com/office/drawing/2014/main" id="{4751EB1A-2247-F660-2DB8-298020AEA6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CD66DB6-D5AC-48A3-AF3D-BF005E6BDF0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423</a:t>
            </a:fld>
            <a:endParaRPr lang="ja-JP" altLang="ja-JP"/>
          </a:p>
        </p:txBody>
      </p:sp>
      <p:sp>
        <p:nvSpPr>
          <p:cNvPr id="893955" name="Rectangle 1">
            <a:extLst>
              <a:ext uri="{FF2B5EF4-FFF2-40B4-BE49-F238E27FC236}">
                <a16:creationId xmlns:a16="http://schemas.microsoft.com/office/drawing/2014/main" id="{1AFC226C-FF6F-D466-3363-141F9E48F5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3956" name="Rectangle 2">
            <a:extLst>
              <a:ext uri="{FF2B5EF4-FFF2-40B4-BE49-F238E27FC236}">
                <a16:creationId xmlns:a16="http://schemas.microsoft.com/office/drawing/2014/main" id="{C48496DF-47C5-5972-06AE-6CC99B9D7B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002" name="Rectangle 15">
            <a:extLst>
              <a:ext uri="{FF2B5EF4-FFF2-40B4-BE49-F238E27FC236}">
                <a16:creationId xmlns:a16="http://schemas.microsoft.com/office/drawing/2014/main" id="{079B0C2A-9F4A-463D-11B7-D1CA4FC57B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C581A4E-F182-4E81-B460-4A90533F624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424</a:t>
            </a:fld>
            <a:endParaRPr lang="ja-JP" altLang="ja-JP"/>
          </a:p>
        </p:txBody>
      </p:sp>
      <p:sp>
        <p:nvSpPr>
          <p:cNvPr id="896003" name="Rectangle 1">
            <a:extLst>
              <a:ext uri="{FF2B5EF4-FFF2-40B4-BE49-F238E27FC236}">
                <a16:creationId xmlns:a16="http://schemas.microsoft.com/office/drawing/2014/main" id="{620B39B5-0618-3DC1-4C8F-A6BF1AD206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6004" name="Rectangle 2">
            <a:extLst>
              <a:ext uri="{FF2B5EF4-FFF2-40B4-BE49-F238E27FC236}">
                <a16:creationId xmlns:a16="http://schemas.microsoft.com/office/drawing/2014/main" id="{6A2390D5-1A6A-2F5F-7AD2-48186048BB4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050" name="Rectangle 15">
            <a:extLst>
              <a:ext uri="{FF2B5EF4-FFF2-40B4-BE49-F238E27FC236}">
                <a16:creationId xmlns:a16="http://schemas.microsoft.com/office/drawing/2014/main" id="{6FD35F0D-6D28-434D-11D9-49EBB954F4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F903B4-3144-49F9-A092-4EEC9223EB9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425</a:t>
            </a:fld>
            <a:endParaRPr lang="ja-JP" altLang="ja-JP"/>
          </a:p>
        </p:txBody>
      </p:sp>
      <p:sp>
        <p:nvSpPr>
          <p:cNvPr id="898051" name="Rectangle 1">
            <a:extLst>
              <a:ext uri="{FF2B5EF4-FFF2-40B4-BE49-F238E27FC236}">
                <a16:creationId xmlns:a16="http://schemas.microsoft.com/office/drawing/2014/main" id="{F637EDFF-F6F6-873C-FE26-0DBC3C48B2B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898052" name="Rectangle 2">
            <a:extLst>
              <a:ext uri="{FF2B5EF4-FFF2-40B4-BE49-F238E27FC236}">
                <a16:creationId xmlns:a16="http://schemas.microsoft.com/office/drawing/2014/main" id="{D48143C9-E10F-5C3B-71B8-19272D4D9E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098" name="Rectangle 15">
            <a:extLst>
              <a:ext uri="{FF2B5EF4-FFF2-40B4-BE49-F238E27FC236}">
                <a16:creationId xmlns:a16="http://schemas.microsoft.com/office/drawing/2014/main" id="{588CEFB1-8538-02BD-4C28-8761519633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24DEF55-1BFE-4462-A656-C40DA0497F0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426</a:t>
            </a:fld>
            <a:endParaRPr lang="ja-JP" altLang="ja-JP"/>
          </a:p>
        </p:txBody>
      </p:sp>
      <p:sp>
        <p:nvSpPr>
          <p:cNvPr id="900099" name="Rectangle 1">
            <a:extLst>
              <a:ext uri="{FF2B5EF4-FFF2-40B4-BE49-F238E27FC236}">
                <a16:creationId xmlns:a16="http://schemas.microsoft.com/office/drawing/2014/main" id="{4B776B0E-A8D8-0726-1525-2A101AD9C0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0100" name="Rectangle 2">
            <a:extLst>
              <a:ext uri="{FF2B5EF4-FFF2-40B4-BE49-F238E27FC236}">
                <a16:creationId xmlns:a16="http://schemas.microsoft.com/office/drawing/2014/main" id="{29BF4C4E-756B-F329-9668-B10ABA6B7B3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146" name="Rectangle 15">
            <a:extLst>
              <a:ext uri="{FF2B5EF4-FFF2-40B4-BE49-F238E27FC236}">
                <a16:creationId xmlns:a16="http://schemas.microsoft.com/office/drawing/2014/main" id="{234F7E07-D36C-600C-0A30-15EDF09A9CF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DB3B978-51BC-4738-8EB1-53BC3A075C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427</a:t>
            </a:fld>
            <a:endParaRPr lang="ja-JP" altLang="ja-JP"/>
          </a:p>
        </p:txBody>
      </p:sp>
      <p:sp>
        <p:nvSpPr>
          <p:cNvPr id="902147" name="Rectangle 1">
            <a:extLst>
              <a:ext uri="{FF2B5EF4-FFF2-40B4-BE49-F238E27FC236}">
                <a16:creationId xmlns:a16="http://schemas.microsoft.com/office/drawing/2014/main" id="{26E314D2-13DA-A8B6-9CA8-43B6ACC4AC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2148" name="Rectangle 2">
            <a:extLst>
              <a:ext uri="{FF2B5EF4-FFF2-40B4-BE49-F238E27FC236}">
                <a16:creationId xmlns:a16="http://schemas.microsoft.com/office/drawing/2014/main" id="{C0747276-68EA-495B-853A-D78E955FFA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194" name="Rectangle 15">
            <a:extLst>
              <a:ext uri="{FF2B5EF4-FFF2-40B4-BE49-F238E27FC236}">
                <a16:creationId xmlns:a16="http://schemas.microsoft.com/office/drawing/2014/main" id="{757701DD-8842-BE56-7239-D929DE586B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4A3E2B-495B-4E40-907E-1DEC5D0FD7A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428</a:t>
            </a:fld>
            <a:endParaRPr lang="ja-JP" altLang="ja-JP"/>
          </a:p>
        </p:txBody>
      </p:sp>
      <p:sp>
        <p:nvSpPr>
          <p:cNvPr id="904195" name="Rectangle 1">
            <a:extLst>
              <a:ext uri="{FF2B5EF4-FFF2-40B4-BE49-F238E27FC236}">
                <a16:creationId xmlns:a16="http://schemas.microsoft.com/office/drawing/2014/main" id="{6DE25A77-13FE-0BD8-6544-AA56C81C3E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4196" name="Rectangle 2">
            <a:extLst>
              <a:ext uri="{FF2B5EF4-FFF2-40B4-BE49-F238E27FC236}">
                <a16:creationId xmlns:a16="http://schemas.microsoft.com/office/drawing/2014/main" id="{CB39E55B-FAB2-4246-3926-A9E10F2B390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242" name="Rectangle 15">
            <a:extLst>
              <a:ext uri="{FF2B5EF4-FFF2-40B4-BE49-F238E27FC236}">
                <a16:creationId xmlns:a16="http://schemas.microsoft.com/office/drawing/2014/main" id="{69A3A2C7-3F92-8042-30BC-4C462C9490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0A66F08-1B85-4292-841E-D8AA3FA4C6D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429</a:t>
            </a:fld>
            <a:endParaRPr lang="ja-JP" altLang="ja-JP"/>
          </a:p>
        </p:txBody>
      </p:sp>
      <p:sp>
        <p:nvSpPr>
          <p:cNvPr id="906243" name="Rectangle 1">
            <a:extLst>
              <a:ext uri="{FF2B5EF4-FFF2-40B4-BE49-F238E27FC236}">
                <a16:creationId xmlns:a16="http://schemas.microsoft.com/office/drawing/2014/main" id="{26ED24A6-5351-BF6B-8C76-C0D52A9A22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6244" name="Rectangle 2">
            <a:extLst>
              <a:ext uri="{FF2B5EF4-FFF2-40B4-BE49-F238E27FC236}">
                <a16:creationId xmlns:a16="http://schemas.microsoft.com/office/drawing/2014/main" id="{8A881551-C982-512E-027B-831C11055EC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15">
            <a:extLst>
              <a:ext uri="{FF2B5EF4-FFF2-40B4-BE49-F238E27FC236}">
                <a16:creationId xmlns:a16="http://schemas.microsoft.com/office/drawing/2014/main" id="{F6C3A3D2-CB5B-F518-AFF1-9DEFB904A0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837330A-1F60-4735-93E8-5AA6C133267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</a:t>
            </a:fld>
            <a:endParaRPr lang="ja-JP" altLang="ja-JP"/>
          </a:p>
        </p:txBody>
      </p:sp>
      <p:sp>
        <p:nvSpPr>
          <p:cNvPr id="115715" name="Rectangle 1">
            <a:extLst>
              <a:ext uri="{FF2B5EF4-FFF2-40B4-BE49-F238E27FC236}">
                <a16:creationId xmlns:a16="http://schemas.microsoft.com/office/drawing/2014/main" id="{95BBBF2D-BA5C-F4FE-362E-59CA1920CE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5716" name="Rectangle 2">
            <a:extLst>
              <a:ext uri="{FF2B5EF4-FFF2-40B4-BE49-F238E27FC236}">
                <a16:creationId xmlns:a16="http://schemas.microsoft.com/office/drawing/2014/main" id="{9A02C427-5663-8507-2EC5-DBACF732AB6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90" name="Rectangle 15">
            <a:extLst>
              <a:ext uri="{FF2B5EF4-FFF2-40B4-BE49-F238E27FC236}">
                <a16:creationId xmlns:a16="http://schemas.microsoft.com/office/drawing/2014/main" id="{5578C138-41BE-C1FA-791B-F3D8935832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0B9316-882F-4365-823A-4056771D414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430</a:t>
            </a:fld>
            <a:endParaRPr lang="ja-JP" altLang="ja-JP"/>
          </a:p>
        </p:txBody>
      </p:sp>
      <p:sp>
        <p:nvSpPr>
          <p:cNvPr id="908291" name="Rectangle 1">
            <a:extLst>
              <a:ext uri="{FF2B5EF4-FFF2-40B4-BE49-F238E27FC236}">
                <a16:creationId xmlns:a16="http://schemas.microsoft.com/office/drawing/2014/main" id="{3772C750-A4D3-8AEB-4CDF-1A9EA099489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08292" name="Rectangle 2">
            <a:extLst>
              <a:ext uri="{FF2B5EF4-FFF2-40B4-BE49-F238E27FC236}">
                <a16:creationId xmlns:a16="http://schemas.microsoft.com/office/drawing/2014/main" id="{E263759D-0100-2AFC-6673-A0B757E65B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338" name="Rectangle 15">
            <a:extLst>
              <a:ext uri="{FF2B5EF4-FFF2-40B4-BE49-F238E27FC236}">
                <a16:creationId xmlns:a16="http://schemas.microsoft.com/office/drawing/2014/main" id="{26BB8C56-ADE4-AD30-0607-0CF619620A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EB64020-28B9-4635-9649-E114E845ED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431</a:t>
            </a:fld>
            <a:endParaRPr lang="ja-JP" altLang="ja-JP"/>
          </a:p>
        </p:txBody>
      </p:sp>
      <p:sp>
        <p:nvSpPr>
          <p:cNvPr id="910339" name="Rectangle 1">
            <a:extLst>
              <a:ext uri="{FF2B5EF4-FFF2-40B4-BE49-F238E27FC236}">
                <a16:creationId xmlns:a16="http://schemas.microsoft.com/office/drawing/2014/main" id="{72582F06-BBFC-8CC9-25DC-CE9ABFE678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0340" name="Rectangle 2">
            <a:extLst>
              <a:ext uri="{FF2B5EF4-FFF2-40B4-BE49-F238E27FC236}">
                <a16:creationId xmlns:a16="http://schemas.microsoft.com/office/drawing/2014/main" id="{80D85808-681F-762B-3AA4-9B9F4195320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386" name="Rectangle 15">
            <a:extLst>
              <a:ext uri="{FF2B5EF4-FFF2-40B4-BE49-F238E27FC236}">
                <a16:creationId xmlns:a16="http://schemas.microsoft.com/office/drawing/2014/main" id="{2352A0F0-2608-0C69-AAB8-43024418B6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FBDCE3C-4D9B-4D36-8F25-0806ECF5EA0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432</a:t>
            </a:fld>
            <a:endParaRPr lang="ja-JP" altLang="ja-JP"/>
          </a:p>
        </p:txBody>
      </p:sp>
      <p:sp>
        <p:nvSpPr>
          <p:cNvPr id="912387" name="Rectangle 1">
            <a:extLst>
              <a:ext uri="{FF2B5EF4-FFF2-40B4-BE49-F238E27FC236}">
                <a16:creationId xmlns:a16="http://schemas.microsoft.com/office/drawing/2014/main" id="{3E76CC23-379B-DDB9-F3CB-475878E39F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2388" name="Rectangle 2">
            <a:extLst>
              <a:ext uri="{FF2B5EF4-FFF2-40B4-BE49-F238E27FC236}">
                <a16:creationId xmlns:a16="http://schemas.microsoft.com/office/drawing/2014/main" id="{6F0781B2-D0D5-3A04-516A-E8758E8A2E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434" name="Rectangle 15">
            <a:extLst>
              <a:ext uri="{FF2B5EF4-FFF2-40B4-BE49-F238E27FC236}">
                <a16:creationId xmlns:a16="http://schemas.microsoft.com/office/drawing/2014/main" id="{C1833FF8-5386-2D1D-C822-BC613131C8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CA0A309-35D3-407E-82AC-D746CE9DB61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433</a:t>
            </a:fld>
            <a:endParaRPr lang="ja-JP" altLang="ja-JP"/>
          </a:p>
        </p:txBody>
      </p:sp>
      <p:sp>
        <p:nvSpPr>
          <p:cNvPr id="914435" name="Rectangle 1">
            <a:extLst>
              <a:ext uri="{FF2B5EF4-FFF2-40B4-BE49-F238E27FC236}">
                <a16:creationId xmlns:a16="http://schemas.microsoft.com/office/drawing/2014/main" id="{6CA395F7-23B3-5B00-2E7C-394E2267CC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4436" name="Rectangle 2">
            <a:extLst>
              <a:ext uri="{FF2B5EF4-FFF2-40B4-BE49-F238E27FC236}">
                <a16:creationId xmlns:a16="http://schemas.microsoft.com/office/drawing/2014/main" id="{99F837CD-2C9F-1E20-1892-D5BAC3D281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482" name="Rectangle 15">
            <a:extLst>
              <a:ext uri="{FF2B5EF4-FFF2-40B4-BE49-F238E27FC236}">
                <a16:creationId xmlns:a16="http://schemas.microsoft.com/office/drawing/2014/main" id="{9BCDB40D-6BD1-148C-8CC2-4F9529277D7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DD307E5-6038-4C1D-83F7-AB9852C247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434</a:t>
            </a:fld>
            <a:endParaRPr lang="ja-JP" altLang="ja-JP"/>
          </a:p>
        </p:txBody>
      </p:sp>
      <p:sp>
        <p:nvSpPr>
          <p:cNvPr id="916483" name="Rectangle 1">
            <a:extLst>
              <a:ext uri="{FF2B5EF4-FFF2-40B4-BE49-F238E27FC236}">
                <a16:creationId xmlns:a16="http://schemas.microsoft.com/office/drawing/2014/main" id="{6C1748BC-FA98-A3A1-90F4-E2B1EC26AC5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6484" name="Rectangle 2">
            <a:extLst>
              <a:ext uri="{FF2B5EF4-FFF2-40B4-BE49-F238E27FC236}">
                <a16:creationId xmlns:a16="http://schemas.microsoft.com/office/drawing/2014/main" id="{6C9157F2-D076-E8D3-2012-57CE5DAD43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530" name="Rectangle 15">
            <a:extLst>
              <a:ext uri="{FF2B5EF4-FFF2-40B4-BE49-F238E27FC236}">
                <a16:creationId xmlns:a16="http://schemas.microsoft.com/office/drawing/2014/main" id="{C59932DD-7DB5-4B5B-D7C4-DB05D399EA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360928E-BFA6-4387-953E-F5FCD875FBE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435</a:t>
            </a:fld>
            <a:endParaRPr lang="ja-JP" altLang="ja-JP"/>
          </a:p>
        </p:txBody>
      </p:sp>
      <p:sp>
        <p:nvSpPr>
          <p:cNvPr id="918531" name="Rectangle 1">
            <a:extLst>
              <a:ext uri="{FF2B5EF4-FFF2-40B4-BE49-F238E27FC236}">
                <a16:creationId xmlns:a16="http://schemas.microsoft.com/office/drawing/2014/main" id="{6ABA1648-E634-A5E8-19A0-5EFC86C14F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18532" name="Rectangle 2">
            <a:extLst>
              <a:ext uri="{FF2B5EF4-FFF2-40B4-BE49-F238E27FC236}">
                <a16:creationId xmlns:a16="http://schemas.microsoft.com/office/drawing/2014/main" id="{237EE281-A866-6D96-7AD4-1E4216F158A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578" name="Rectangle 15">
            <a:extLst>
              <a:ext uri="{FF2B5EF4-FFF2-40B4-BE49-F238E27FC236}">
                <a16:creationId xmlns:a16="http://schemas.microsoft.com/office/drawing/2014/main" id="{25341339-2B2F-6630-7F2A-36D82F92AA7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D78298-0D53-4589-9C72-D88AEDC4CA5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436</a:t>
            </a:fld>
            <a:endParaRPr lang="ja-JP" altLang="ja-JP"/>
          </a:p>
        </p:txBody>
      </p:sp>
      <p:sp>
        <p:nvSpPr>
          <p:cNvPr id="920579" name="Rectangle 1">
            <a:extLst>
              <a:ext uri="{FF2B5EF4-FFF2-40B4-BE49-F238E27FC236}">
                <a16:creationId xmlns:a16="http://schemas.microsoft.com/office/drawing/2014/main" id="{F2E4137C-EDBD-D4FE-6011-8BEE4BEB19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0580" name="Rectangle 2">
            <a:extLst>
              <a:ext uri="{FF2B5EF4-FFF2-40B4-BE49-F238E27FC236}">
                <a16:creationId xmlns:a16="http://schemas.microsoft.com/office/drawing/2014/main" id="{23BEC8B1-5C2E-0E63-9047-05B84F08B43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626" name="Rectangle 15">
            <a:extLst>
              <a:ext uri="{FF2B5EF4-FFF2-40B4-BE49-F238E27FC236}">
                <a16:creationId xmlns:a16="http://schemas.microsoft.com/office/drawing/2014/main" id="{FFB71A6C-C606-8880-AE1C-E8FB865120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1764569-28A7-4A22-9C43-D488220F339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437</a:t>
            </a:fld>
            <a:endParaRPr lang="ja-JP" altLang="ja-JP"/>
          </a:p>
        </p:txBody>
      </p:sp>
      <p:sp>
        <p:nvSpPr>
          <p:cNvPr id="922627" name="Rectangle 1">
            <a:extLst>
              <a:ext uri="{FF2B5EF4-FFF2-40B4-BE49-F238E27FC236}">
                <a16:creationId xmlns:a16="http://schemas.microsoft.com/office/drawing/2014/main" id="{337D918B-D919-70C8-AAEC-04FEFEA760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2628" name="Rectangle 2">
            <a:extLst>
              <a:ext uri="{FF2B5EF4-FFF2-40B4-BE49-F238E27FC236}">
                <a16:creationId xmlns:a16="http://schemas.microsoft.com/office/drawing/2014/main" id="{701F9A4F-45A9-674B-1AB0-706E03BF29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674" name="Rectangle 15">
            <a:extLst>
              <a:ext uri="{FF2B5EF4-FFF2-40B4-BE49-F238E27FC236}">
                <a16:creationId xmlns:a16="http://schemas.microsoft.com/office/drawing/2014/main" id="{34E07A00-3034-A7E3-5AD1-F5B430408F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72457C1-E94B-4775-A4A5-1335FCCA05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438</a:t>
            </a:fld>
            <a:endParaRPr lang="ja-JP" altLang="ja-JP"/>
          </a:p>
        </p:txBody>
      </p:sp>
      <p:sp>
        <p:nvSpPr>
          <p:cNvPr id="924675" name="Rectangle 1">
            <a:extLst>
              <a:ext uri="{FF2B5EF4-FFF2-40B4-BE49-F238E27FC236}">
                <a16:creationId xmlns:a16="http://schemas.microsoft.com/office/drawing/2014/main" id="{D2135C3A-8538-EE89-E6C3-5D6B9FC295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4676" name="Rectangle 2">
            <a:extLst>
              <a:ext uri="{FF2B5EF4-FFF2-40B4-BE49-F238E27FC236}">
                <a16:creationId xmlns:a16="http://schemas.microsoft.com/office/drawing/2014/main" id="{5814CA68-7263-1333-B624-814FCCE2B58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722" name="Rectangle 15">
            <a:extLst>
              <a:ext uri="{FF2B5EF4-FFF2-40B4-BE49-F238E27FC236}">
                <a16:creationId xmlns:a16="http://schemas.microsoft.com/office/drawing/2014/main" id="{9FB928A4-3871-C18D-1FB5-B0350D8DB7C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3DC3FA3-54C7-40F5-A484-7BABE5F5630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439</a:t>
            </a:fld>
            <a:endParaRPr lang="ja-JP" altLang="ja-JP"/>
          </a:p>
        </p:txBody>
      </p:sp>
      <p:sp>
        <p:nvSpPr>
          <p:cNvPr id="926723" name="Rectangle 1">
            <a:extLst>
              <a:ext uri="{FF2B5EF4-FFF2-40B4-BE49-F238E27FC236}">
                <a16:creationId xmlns:a16="http://schemas.microsoft.com/office/drawing/2014/main" id="{BFDCBE6D-7A17-B054-59EB-CCDD38B821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6724" name="Rectangle 2">
            <a:extLst>
              <a:ext uri="{FF2B5EF4-FFF2-40B4-BE49-F238E27FC236}">
                <a16:creationId xmlns:a16="http://schemas.microsoft.com/office/drawing/2014/main" id="{E9DA131B-C0C8-562F-C725-63A281C7202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15">
            <a:extLst>
              <a:ext uri="{FF2B5EF4-FFF2-40B4-BE49-F238E27FC236}">
                <a16:creationId xmlns:a16="http://schemas.microsoft.com/office/drawing/2014/main" id="{B027B477-70E7-B4CF-202B-4B8E730161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03A76C-3C94-4093-B036-C19B26DDC8E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</a:t>
            </a:fld>
            <a:endParaRPr lang="ja-JP" altLang="ja-JP"/>
          </a:p>
        </p:txBody>
      </p:sp>
      <p:sp>
        <p:nvSpPr>
          <p:cNvPr id="117763" name="Rectangle 1">
            <a:extLst>
              <a:ext uri="{FF2B5EF4-FFF2-40B4-BE49-F238E27FC236}">
                <a16:creationId xmlns:a16="http://schemas.microsoft.com/office/drawing/2014/main" id="{2D951EA7-6CF2-5FF7-614C-375D94850D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7764" name="Rectangle 2">
            <a:extLst>
              <a:ext uri="{FF2B5EF4-FFF2-40B4-BE49-F238E27FC236}">
                <a16:creationId xmlns:a16="http://schemas.microsoft.com/office/drawing/2014/main" id="{7A144FC0-47D4-19A2-E74A-AB753D1604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70" name="Rectangle 15">
            <a:extLst>
              <a:ext uri="{FF2B5EF4-FFF2-40B4-BE49-F238E27FC236}">
                <a16:creationId xmlns:a16="http://schemas.microsoft.com/office/drawing/2014/main" id="{93A328D6-E7FE-5E4C-5C80-162C829D0D8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CC74BF2-0A01-49B2-A8FA-7286026C864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440</a:t>
            </a:fld>
            <a:endParaRPr lang="ja-JP" altLang="ja-JP"/>
          </a:p>
        </p:txBody>
      </p:sp>
      <p:sp>
        <p:nvSpPr>
          <p:cNvPr id="928771" name="Rectangle 1">
            <a:extLst>
              <a:ext uri="{FF2B5EF4-FFF2-40B4-BE49-F238E27FC236}">
                <a16:creationId xmlns:a16="http://schemas.microsoft.com/office/drawing/2014/main" id="{5EF9637B-9925-67F3-584B-20E6E80F81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28772" name="Rectangle 2">
            <a:extLst>
              <a:ext uri="{FF2B5EF4-FFF2-40B4-BE49-F238E27FC236}">
                <a16:creationId xmlns:a16="http://schemas.microsoft.com/office/drawing/2014/main" id="{30DA3FE4-A235-7840-A355-D265950F04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18" name="Rectangle 15">
            <a:extLst>
              <a:ext uri="{FF2B5EF4-FFF2-40B4-BE49-F238E27FC236}">
                <a16:creationId xmlns:a16="http://schemas.microsoft.com/office/drawing/2014/main" id="{B71B0621-A960-26D4-2204-D376C05236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AF7E7A-96B0-4942-9103-2E4BA728372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441</a:t>
            </a:fld>
            <a:endParaRPr lang="ja-JP" altLang="ja-JP"/>
          </a:p>
        </p:txBody>
      </p:sp>
      <p:sp>
        <p:nvSpPr>
          <p:cNvPr id="930819" name="Rectangle 1">
            <a:extLst>
              <a:ext uri="{FF2B5EF4-FFF2-40B4-BE49-F238E27FC236}">
                <a16:creationId xmlns:a16="http://schemas.microsoft.com/office/drawing/2014/main" id="{73EDFF11-B132-0DA6-8A89-9B897518E9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0820" name="Rectangle 2">
            <a:extLst>
              <a:ext uri="{FF2B5EF4-FFF2-40B4-BE49-F238E27FC236}">
                <a16:creationId xmlns:a16="http://schemas.microsoft.com/office/drawing/2014/main" id="{243C4A01-B730-D562-14F0-5E4105D781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866" name="Rectangle 15">
            <a:extLst>
              <a:ext uri="{FF2B5EF4-FFF2-40B4-BE49-F238E27FC236}">
                <a16:creationId xmlns:a16="http://schemas.microsoft.com/office/drawing/2014/main" id="{98673F95-A468-26DB-7100-6B325D87307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26680B-11D2-4114-9432-7B5D67600AD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442</a:t>
            </a:fld>
            <a:endParaRPr lang="ja-JP" altLang="ja-JP"/>
          </a:p>
        </p:txBody>
      </p:sp>
      <p:sp>
        <p:nvSpPr>
          <p:cNvPr id="932867" name="Rectangle 1">
            <a:extLst>
              <a:ext uri="{FF2B5EF4-FFF2-40B4-BE49-F238E27FC236}">
                <a16:creationId xmlns:a16="http://schemas.microsoft.com/office/drawing/2014/main" id="{69653201-E529-8570-51B4-3662E374D8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2868" name="Rectangle 2">
            <a:extLst>
              <a:ext uri="{FF2B5EF4-FFF2-40B4-BE49-F238E27FC236}">
                <a16:creationId xmlns:a16="http://schemas.microsoft.com/office/drawing/2014/main" id="{CF07E867-20D7-7157-B6BF-B7C60FCE83F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914" name="Rectangle 15">
            <a:extLst>
              <a:ext uri="{FF2B5EF4-FFF2-40B4-BE49-F238E27FC236}">
                <a16:creationId xmlns:a16="http://schemas.microsoft.com/office/drawing/2014/main" id="{D6A7530D-2A23-1421-15F1-A951652AED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141FE1-6201-4C73-B63D-3EC06942B25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443</a:t>
            </a:fld>
            <a:endParaRPr lang="ja-JP" altLang="ja-JP"/>
          </a:p>
        </p:txBody>
      </p:sp>
      <p:sp>
        <p:nvSpPr>
          <p:cNvPr id="934915" name="Rectangle 1">
            <a:extLst>
              <a:ext uri="{FF2B5EF4-FFF2-40B4-BE49-F238E27FC236}">
                <a16:creationId xmlns:a16="http://schemas.microsoft.com/office/drawing/2014/main" id="{1F7D89EF-8FB1-1C97-12ED-BD3502185A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4916" name="Rectangle 2">
            <a:extLst>
              <a:ext uri="{FF2B5EF4-FFF2-40B4-BE49-F238E27FC236}">
                <a16:creationId xmlns:a16="http://schemas.microsoft.com/office/drawing/2014/main" id="{A7937D64-D700-A11F-04BB-F68CF9606A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62" name="Rectangle 15">
            <a:extLst>
              <a:ext uri="{FF2B5EF4-FFF2-40B4-BE49-F238E27FC236}">
                <a16:creationId xmlns:a16="http://schemas.microsoft.com/office/drawing/2014/main" id="{B1EE1E15-9F1E-1AC2-71A2-8DD3B2ADC95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596A1B-FDCD-45F4-8CC8-A95DF7AD6A6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444</a:t>
            </a:fld>
            <a:endParaRPr lang="ja-JP" altLang="ja-JP"/>
          </a:p>
        </p:txBody>
      </p:sp>
      <p:sp>
        <p:nvSpPr>
          <p:cNvPr id="936963" name="Rectangle 1">
            <a:extLst>
              <a:ext uri="{FF2B5EF4-FFF2-40B4-BE49-F238E27FC236}">
                <a16:creationId xmlns:a16="http://schemas.microsoft.com/office/drawing/2014/main" id="{6B467728-E7E8-265C-8590-283E28A5C6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6964" name="Rectangle 2">
            <a:extLst>
              <a:ext uri="{FF2B5EF4-FFF2-40B4-BE49-F238E27FC236}">
                <a16:creationId xmlns:a16="http://schemas.microsoft.com/office/drawing/2014/main" id="{F1C5BB2F-969C-892F-9987-36FA7862DB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010" name="Rectangle 15">
            <a:extLst>
              <a:ext uri="{FF2B5EF4-FFF2-40B4-BE49-F238E27FC236}">
                <a16:creationId xmlns:a16="http://schemas.microsoft.com/office/drawing/2014/main" id="{C8F3F2FC-1FB7-FBE2-F0E8-78ACF26E2B2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B2EE867-517F-427A-950D-E595259312C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445</a:t>
            </a:fld>
            <a:endParaRPr lang="ja-JP" altLang="ja-JP"/>
          </a:p>
        </p:txBody>
      </p:sp>
      <p:sp>
        <p:nvSpPr>
          <p:cNvPr id="939011" name="Rectangle 1">
            <a:extLst>
              <a:ext uri="{FF2B5EF4-FFF2-40B4-BE49-F238E27FC236}">
                <a16:creationId xmlns:a16="http://schemas.microsoft.com/office/drawing/2014/main" id="{4313F913-DD12-233D-3847-ED560BE237F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39012" name="Rectangle 2">
            <a:extLst>
              <a:ext uri="{FF2B5EF4-FFF2-40B4-BE49-F238E27FC236}">
                <a16:creationId xmlns:a16="http://schemas.microsoft.com/office/drawing/2014/main" id="{ACE5A667-7C35-7370-F9CA-F583F4A44FC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058" name="Rectangle 15">
            <a:extLst>
              <a:ext uri="{FF2B5EF4-FFF2-40B4-BE49-F238E27FC236}">
                <a16:creationId xmlns:a16="http://schemas.microsoft.com/office/drawing/2014/main" id="{6AC844B5-5EAC-A10B-4F6E-08C39654016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DD0AE8D-CA65-4A9D-874D-32243760D8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446</a:t>
            </a:fld>
            <a:endParaRPr lang="ja-JP" altLang="ja-JP"/>
          </a:p>
        </p:txBody>
      </p:sp>
      <p:sp>
        <p:nvSpPr>
          <p:cNvPr id="941059" name="Rectangle 1">
            <a:extLst>
              <a:ext uri="{FF2B5EF4-FFF2-40B4-BE49-F238E27FC236}">
                <a16:creationId xmlns:a16="http://schemas.microsoft.com/office/drawing/2014/main" id="{A98E77A2-724A-59E2-F4F2-C4A2DBFE17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1060" name="Rectangle 2">
            <a:extLst>
              <a:ext uri="{FF2B5EF4-FFF2-40B4-BE49-F238E27FC236}">
                <a16:creationId xmlns:a16="http://schemas.microsoft.com/office/drawing/2014/main" id="{B3995CB7-4088-14E3-5FB9-9A6EC5150F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06" name="Rectangle 15">
            <a:extLst>
              <a:ext uri="{FF2B5EF4-FFF2-40B4-BE49-F238E27FC236}">
                <a16:creationId xmlns:a16="http://schemas.microsoft.com/office/drawing/2014/main" id="{2A119ED7-1E71-7B9C-0C82-39FDD8AF4C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F8F73D-C35A-4D6D-8ECC-133FFDF58C9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447</a:t>
            </a:fld>
            <a:endParaRPr lang="ja-JP" altLang="ja-JP"/>
          </a:p>
        </p:txBody>
      </p:sp>
      <p:sp>
        <p:nvSpPr>
          <p:cNvPr id="943107" name="Rectangle 1">
            <a:extLst>
              <a:ext uri="{FF2B5EF4-FFF2-40B4-BE49-F238E27FC236}">
                <a16:creationId xmlns:a16="http://schemas.microsoft.com/office/drawing/2014/main" id="{A8D93B0A-3F27-3EAC-31B3-6C510F2F3E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3108" name="Rectangle 2">
            <a:extLst>
              <a:ext uri="{FF2B5EF4-FFF2-40B4-BE49-F238E27FC236}">
                <a16:creationId xmlns:a16="http://schemas.microsoft.com/office/drawing/2014/main" id="{23B44612-189F-1F31-F700-39552B25EA5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154" name="Rectangle 15">
            <a:extLst>
              <a:ext uri="{FF2B5EF4-FFF2-40B4-BE49-F238E27FC236}">
                <a16:creationId xmlns:a16="http://schemas.microsoft.com/office/drawing/2014/main" id="{468136DA-311E-4B6B-CDE7-60226CBE50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F7ACAD3-B284-42E0-A8A5-639B056BB4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448</a:t>
            </a:fld>
            <a:endParaRPr lang="ja-JP" altLang="ja-JP"/>
          </a:p>
        </p:txBody>
      </p:sp>
      <p:sp>
        <p:nvSpPr>
          <p:cNvPr id="945155" name="Rectangle 1">
            <a:extLst>
              <a:ext uri="{FF2B5EF4-FFF2-40B4-BE49-F238E27FC236}">
                <a16:creationId xmlns:a16="http://schemas.microsoft.com/office/drawing/2014/main" id="{6FB0208D-42A5-E8B2-2376-03B9C519A2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5156" name="Rectangle 2">
            <a:extLst>
              <a:ext uri="{FF2B5EF4-FFF2-40B4-BE49-F238E27FC236}">
                <a16:creationId xmlns:a16="http://schemas.microsoft.com/office/drawing/2014/main" id="{6224D5FB-3252-774F-9837-BEF2D9D59F8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02" name="Rectangle 15">
            <a:extLst>
              <a:ext uri="{FF2B5EF4-FFF2-40B4-BE49-F238E27FC236}">
                <a16:creationId xmlns:a16="http://schemas.microsoft.com/office/drawing/2014/main" id="{74A092EF-5319-762A-6E39-C2AB527952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27F9F00-1565-4DDA-B337-88775D18C88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449</a:t>
            </a:fld>
            <a:endParaRPr lang="ja-JP" altLang="ja-JP"/>
          </a:p>
        </p:txBody>
      </p:sp>
      <p:sp>
        <p:nvSpPr>
          <p:cNvPr id="947203" name="Rectangle 1">
            <a:extLst>
              <a:ext uri="{FF2B5EF4-FFF2-40B4-BE49-F238E27FC236}">
                <a16:creationId xmlns:a16="http://schemas.microsoft.com/office/drawing/2014/main" id="{C3E2F0B0-4DD2-DA71-BD32-A3E865EA15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7204" name="Rectangle 2">
            <a:extLst>
              <a:ext uri="{FF2B5EF4-FFF2-40B4-BE49-F238E27FC236}">
                <a16:creationId xmlns:a16="http://schemas.microsoft.com/office/drawing/2014/main" id="{2297AE90-D221-B58B-5DAA-1FA08993AC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15">
            <a:extLst>
              <a:ext uri="{FF2B5EF4-FFF2-40B4-BE49-F238E27FC236}">
                <a16:creationId xmlns:a16="http://schemas.microsoft.com/office/drawing/2014/main" id="{088CDC14-33A2-D9C7-F4A5-6FED495925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FB31710-7F70-4022-9A4A-9E6EFD1BB89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</a:t>
            </a:fld>
            <a:endParaRPr lang="ja-JP" altLang="ja-JP"/>
          </a:p>
        </p:txBody>
      </p:sp>
      <p:sp>
        <p:nvSpPr>
          <p:cNvPr id="119811" name="Rectangle 1">
            <a:extLst>
              <a:ext uri="{FF2B5EF4-FFF2-40B4-BE49-F238E27FC236}">
                <a16:creationId xmlns:a16="http://schemas.microsoft.com/office/drawing/2014/main" id="{442E5178-2FD8-AE2A-6292-F0A37FF8CA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9812" name="Rectangle 2">
            <a:extLst>
              <a:ext uri="{FF2B5EF4-FFF2-40B4-BE49-F238E27FC236}">
                <a16:creationId xmlns:a16="http://schemas.microsoft.com/office/drawing/2014/main" id="{0ADFB5FC-4C0D-C895-B4B4-C379B50371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250" name="Rectangle 15">
            <a:extLst>
              <a:ext uri="{FF2B5EF4-FFF2-40B4-BE49-F238E27FC236}">
                <a16:creationId xmlns:a16="http://schemas.microsoft.com/office/drawing/2014/main" id="{E25C1845-FEAF-96B1-694D-1B0377C761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3FC907F-A50D-48D0-85D9-FB060269B0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450</a:t>
            </a:fld>
            <a:endParaRPr lang="ja-JP" altLang="ja-JP"/>
          </a:p>
        </p:txBody>
      </p:sp>
      <p:sp>
        <p:nvSpPr>
          <p:cNvPr id="949251" name="Rectangle 1">
            <a:extLst>
              <a:ext uri="{FF2B5EF4-FFF2-40B4-BE49-F238E27FC236}">
                <a16:creationId xmlns:a16="http://schemas.microsoft.com/office/drawing/2014/main" id="{B07FBFDD-7549-5D8A-7513-D3BD745B0A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49252" name="Rectangle 2">
            <a:extLst>
              <a:ext uri="{FF2B5EF4-FFF2-40B4-BE49-F238E27FC236}">
                <a16:creationId xmlns:a16="http://schemas.microsoft.com/office/drawing/2014/main" id="{405FF2AC-87BE-3903-4DF5-2F29DD1568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298" name="Rectangle 15">
            <a:extLst>
              <a:ext uri="{FF2B5EF4-FFF2-40B4-BE49-F238E27FC236}">
                <a16:creationId xmlns:a16="http://schemas.microsoft.com/office/drawing/2014/main" id="{599934DA-2E91-F147-817D-8CF0DCC8096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8C5625C-7882-4EF2-A33F-05C21B86FFF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451</a:t>
            </a:fld>
            <a:endParaRPr lang="ja-JP" altLang="ja-JP"/>
          </a:p>
        </p:txBody>
      </p:sp>
      <p:sp>
        <p:nvSpPr>
          <p:cNvPr id="951299" name="Rectangle 1">
            <a:extLst>
              <a:ext uri="{FF2B5EF4-FFF2-40B4-BE49-F238E27FC236}">
                <a16:creationId xmlns:a16="http://schemas.microsoft.com/office/drawing/2014/main" id="{CA873D88-D1CC-9784-85CB-8FABA127CF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1300" name="Rectangle 2">
            <a:extLst>
              <a:ext uri="{FF2B5EF4-FFF2-40B4-BE49-F238E27FC236}">
                <a16:creationId xmlns:a16="http://schemas.microsoft.com/office/drawing/2014/main" id="{9A3B337E-4569-13B5-33F3-F2C7D9070A7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346" name="Rectangle 15">
            <a:extLst>
              <a:ext uri="{FF2B5EF4-FFF2-40B4-BE49-F238E27FC236}">
                <a16:creationId xmlns:a16="http://schemas.microsoft.com/office/drawing/2014/main" id="{EF62DA8F-A4BA-5032-71E7-CF7C7AB917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1B89A16-3974-45DA-9787-67B96EF5C37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452</a:t>
            </a:fld>
            <a:endParaRPr lang="ja-JP" altLang="ja-JP"/>
          </a:p>
        </p:txBody>
      </p:sp>
      <p:sp>
        <p:nvSpPr>
          <p:cNvPr id="953347" name="Rectangle 1">
            <a:extLst>
              <a:ext uri="{FF2B5EF4-FFF2-40B4-BE49-F238E27FC236}">
                <a16:creationId xmlns:a16="http://schemas.microsoft.com/office/drawing/2014/main" id="{5139897B-6006-FA6B-9916-EDE52760E30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3348" name="Rectangle 2">
            <a:extLst>
              <a:ext uri="{FF2B5EF4-FFF2-40B4-BE49-F238E27FC236}">
                <a16:creationId xmlns:a16="http://schemas.microsoft.com/office/drawing/2014/main" id="{A8E8BFB9-F595-9090-1C8B-C4351B805F5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94" name="Rectangle 15">
            <a:extLst>
              <a:ext uri="{FF2B5EF4-FFF2-40B4-BE49-F238E27FC236}">
                <a16:creationId xmlns:a16="http://schemas.microsoft.com/office/drawing/2014/main" id="{FA22D56A-AB8F-ADC6-5E79-8686978669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B484CFF-CFA3-406D-98DF-2F84E78C54E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453</a:t>
            </a:fld>
            <a:endParaRPr lang="ja-JP" altLang="ja-JP"/>
          </a:p>
        </p:txBody>
      </p:sp>
      <p:sp>
        <p:nvSpPr>
          <p:cNvPr id="955395" name="Rectangle 1">
            <a:extLst>
              <a:ext uri="{FF2B5EF4-FFF2-40B4-BE49-F238E27FC236}">
                <a16:creationId xmlns:a16="http://schemas.microsoft.com/office/drawing/2014/main" id="{85EFBB49-C9D5-0466-FE70-A3A3FFCD68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5396" name="Rectangle 2">
            <a:extLst>
              <a:ext uri="{FF2B5EF4-FFF2-40B4-BE49-F238E27FC236}">
                <a16:creationId xmlns:a16="http://schemas.microsoft.com/office/drawing/2014/main" id="{FBFE90E0-63D4-1F21-46C1-19503B251B2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442" name="Rectangle 15">
            <a:extLst>
              <a:ext uri="{FF2B5EF4-FFF2-40B4-BE49-F238E27FC236}">
                <a16:creationId xmlns:a16="http://schemas.microsoft.com/office/drawing/2014/main" id="{3488D522-E292-149D-C850-E788866D20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10EDE4-B981-478B-8DAC-642E0F4407A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454</a:t>
            </a:fld>
            <a:endParaRPr lang="ja-JP" altLang="ja-JP"/>
          </a:p>
        </p:txBody>
      </p:sp>
      <p:sp>
        <p:nvSpPr>
          <p:cNvPr id="957443" name="Rectangle 1">
            <a:extLst>
              <a:ext uri="{FF2B5EF4-FFF2-40B4-BE49-F238E27FC236}">
                <a16:creationId xmlns:a16="http://schemas.microsoft.com/office/drawing/2014/main" id="{F3B0F542-E98D-C8C9-3421-AD01FE788B7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7444" name="Rectangle 2">
            <a:extLst>
              <a:ext uri="{FF2B5EF4-FFF2-40B4-BE49-F238E27FC236}">
                <a16:creationId xmlns:a16="http://schemas.microsoft.com/office/drawing/2014/main" id="{C59C0C35-16D9-4BE5-77BE-5AE753F324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490" name="Rectangle 15">
            <a:extLst>
              <a:ext uri="{FF2B5EF4-FFF2-40B4-BE49-F238E27FC236}">
                <a16:creationId xmlns:a16="http://schemas.microsoft.com/office/drawing/2014/main" id="{454CD9F7-28AC-7767-D281-0ECF7C5B2E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2EBB3A-8ECD-4180-AFFF-1348F0E9AD0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455</a:t>
            </a:fld>
            <a:endParaRPr lang="ja-JP" altLang="ja-JP"/>
          </a:p>
        </p:txBody>
      </p:sp>
      <p:sp>
        <p:nvSpPr>
          <p:cNvPr id="959491" name="Rectangle 1">
            <a:extLst>
              <a:ext uri="{FF2B5EF4-FFF2-40B4-BE49-F238E27FC236}">
                <a16:creationId xmlns:a16="http://schemas.microsoft.com/office/drawing/2014/main" id="{15FB4BF8-B0AB-BDE0-709E-F018EE8458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59492" name="Rectangle 2">
            <a:extLst>
              <a:ext uri="{FF2B5EF4-FFF2-40B4-BE49-F238E27FC236}">
                <a16:creationId xmlns:a16="http://schemas.microsoft.com/office/drawing/2014/main" id="{F7555613-EC27-EC6A-FD0D-95AD933CB77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38" name="Rectangle 15">
            <a:extLst>
              <a:ext uri="{FF2B5EF4-FFF2-40B4-BE49-F238E27FC236}">
                <a16:creationId xmlns:a16="http://schemas.microsoft.com/office/drawing/2014/main" id="{F78E6144-9BA5-58C5-BFF7-35F8935B1D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7E8889E-F494-43F8-B386-3CC2AE91461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456</a:t>
            </a:fld>
            <a:endParaRPr lang="ja-JP" altLang="ja-JP"/>
          </a:p>
        </p:txBody>
      </p:sp>
      <p:sp>
        <p:nvSpPr>
          <p:cNvPr id="961539" name="Rectangle 1">
            <a:extLst>
              <a:ext uri="{FF2B5EF4-FFF2-40B4-BE49-F238E27FC236}">
                <a16:creationId xmlns:a16="http://schemas.microsoft.com/office/drawing/2014/main" id="{2970C586-4706-1C7C-EAA3-FA64305FE85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1540" name="Rectangle 2">
            <a:extLst>
              <a:ext uri="{FF2B5EF4-FFF2-40B4-BE49-F238E27FC236}">
                <a16:creationId xmlns:a16="http://schemas.microsoft.com/office/drawing/2014/main" id="{42FBDA49-28F3-5305-DCE5-FD30DBB60D3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86" name="Rectangle 15">
            <a:extLst>
              <a:ext uri="{FF2B5EF4-FFF2-40B4-BE49-F238E27FC236}">
                <a16:creationId xmlns:a16="http://schemas.microsoft.com/office/drawing/2014/main" id="{868FAF5B-B534-EC01-F1ED-36B6456EC0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BDF2FCE-2DC5-4742-9258-EE834F8C3B5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457</a:t>
            </a:fld>
            <a:endParaRPr lang="ja-JP" altLang="ja-JP"/>
          </a:p>
        </p:txBody>
      </p:sp>
      <p:sp>
        <p:nvSpPr>
          <p:cNvPr id="963587" name="Rectangle 1">
            <a:extLst>
              <a:ext uri="{FF2B5EF4-FFF2-40B4-BE49-F238E27FC236}">
                <a16:creationId xmlns:a16="http://schemas.microsoft.com/office/drawing/2014/main" id="{C653A003-58E7-98A4-9694-94568318C9D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3588" name="Rectangle 2">
            <a:extLst>
              <a:ext uri="{FF2B5EF4-FFF2-40B4-BE49-F238E27FC236}">
                <a16:creationId xmlns:a16="http://schemas.microsoft.com/office/drawing/2014/main" id="{AE6B17B6-CAC8-CE3C-E1DC-043B6CC499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34" name="Rectangle 15">
            <a:extLst>
              <a:ext uri="{FF2B5EF4-FFF2-40B4-BE49-F238E27FC236}">
                <a16:creationId xmlns:a16="http://schemas.microsoft.com/office/drawing/2014/main" id="{A9C52B74-A2D4-CB27-1140-94B3874082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192BC92-B803-4CF2-ACE5-D6BC99A604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458</a:t>
            </a:fld>
            <a:endParaRPr lang="ja-JP" altLang="ja-JP"/>
          </a:p>
        </p:txBody>
      </p:sp>
      <p:sp>
        <p:nvSpPr>
          <p:cNvPr id="965635" name="Rectangle 1">
            <a:extLst>
              <a:ext uri="{FF2B5EF4-FFF2-40B4-BE49-F238E27FC236}">
                <a16:creationId xmlns:a16="http://schemas.microsoft.com/office/drawing/2014/main" id="{0ECD9633-EA1C-C4C4-36D3-C26E0FEA6F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5636" name="Rectangle 2">
            <a:extLst>
              <a:ext uri="{FF2B5EF4-FFF2-40B4-BE49-F238E27FC236}">
                <a16:creationId xmlns:a16="http://schemas.microsoft.com/office/drawing/2014/main" id="{A992A8EF-F66B-7B90-80CB-F64FD2BFB18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82" name="Rectangle 15">
            <a:extLst>
              <a:ext uri="{FF2B5EF4-FFF2-40B4-BE49-F238E27FC236}">
                <a16:creationId xmlns:a16="http://schemas.microsoft.com/office/drawing/2014/main" id="{769BA6F5-CA72-E2C8-3EE0-6B8EA07C7E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D450485-6ACF-48DE-AA27-544E6CCC651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459</a:t>
            </a:fld>
            <a:endParaRPr lang="ja-JP" altLang="ja-JP"/>
          </a:p>
        </p:txBody>
      </p:sp>
      <p:sp>
        <p:nvSpPr>
          <p:cNvPr id="967683" name="Rectangle 1">
            <a:extLst>
              <a:ext uri="{FF2B5EF4-FFF2-40B4-BE49-F238E27FC236}">
                <a16:creationId xmlns:a16="http://schemas.microsoft.com/office/drawing/2014/main" id="{69F56B86-E42B-A825-50B7-084B1C3494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7684" name="Rectangle 2">
            <a:extLst>
              <a:ext uri="{FF2B5EF4-FFF2-40B4-BE49-F238E27FC236}">
                <a16:creationId xmlns:a16="http://schemas.microsoft.com/office/drawing/2014/main" id="{C915C19D-98EC-E0E2-3B5E-37A9C8D2D0E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15">
            <a:extLst>
              <a:ext uri="{FF2B5EF4-FFF2-40B4-BE49-F238E27FC236}">
                <a16:creationId xmlns:a16="http://schemas.microsoft.com/office/drawing/2014/main" id="{1A4CF5C8-843D-8402-5D62-B146D7DD75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C3BE24-F835-4027-909D-68E75442313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</a:t>
            </a:fld>
            <a:endParaRPr lang="ja-JP" altLang="ja-JP"/>
          </a:p>
        </p:txBody>
      </p:sp>
      <p:sp>
        <p:nvSpPr>
          <p:cNvPr id="121859" name="Rectangle 1">
            <a:extLst>
              <a:ext uri="{FF2B5EF4-FFF2-40B4-BE49-F238E27FC236}">
                <a16:creationId xmlns:a16="http://schemas.microsoft.com/office/drawing/2014/main" id="{10542D37-C3A3-65F5-11E0-2E369E4246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1860" name="Rectangle 2">
            <a:extLst>
              <a:ext uri="{FF2B5EF4-FFF2-40B4-BE49-F238E27FC236}">
                <a16:creationId xmlns:a16="http://schemas.microsoft.com/office/drawing/2014/main" id="{BB99A1F6-028D-0E6D-92E7-AA00208B2B3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30" name="Rectangle 15">
            <a:extLst>
              <a:ext uri="{FF2B5EF4-FFF2-40B4-BE49-F238E27FC236}">
                <a16:creationId xmlns:a16="http://schemas.microsoft.com/office/drawing/2014/main" id="{0E2E0157-2B29-27A2-1F1C-C6CAB0A08F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62C522-1B6F-4F6A-B608-76C0AFC71FA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460</a:t>
            </a:fld>
            <a:endParaRPr lang="ja-JP" altLang="ja-JP"/>
          </a:p>
        </p:txBody>
      </p:sp>
      <p:sp>
        <p:nvSpPr>
          <p:cNvPr id="969731" name="Rectangle 1">
            <a:extLst>
              <a:ext uri="{FF2B5EF4-FFF2-40B4-BE49-F238E27FC236}">
                <a16:creationId xmlns:a16="http://schemas.microsoft.com/office/drawing/2014/main" id="{21DD8D63-C93A-C75E-FFE4-D1C82BE8ED9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69732" name="Rectangle 2">
            <a:extLst>
              <a:ext uri="{FF2B5EF4-FFF2-40B4-BE49-F238E27FC236}">
                <a16:creationId xmlns:a16="http://schemas.microsoft.com/office/drawing/2014/main" id="{5D6F714F-9B53-9D94-7512-57E6F485A2E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778" name="Rectangle 15">
            <a:extLst>
              <a:ext uri="{FF2B5EF4-FFF2-40B4-BE49-F238E27FC236}">
                <a16:creationId xmlns:a16="http://schemas.microsoft.com/office/drawing/2014/main" id="{B5FD4A5D-FBE8-42E2-3BC0-BFE086ACE5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3432423-528C-4E03-8C8F-A433F5069B3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461</a:t>
            </a:fld>
            <a:endParaRPr lang="ja-JP" altLang="ja-JP"/>
          </a:p>
        </p:txBody>
      </p:sp>
      <p:sp>
        <p:nvSpPr>
          <p:cNvPr id="971779" name="Rectangle 1">
            <a:extLst>
              <a:ext uri="{FF2B5EF4-FFF2-40B4-BE49-F238E27FC236}">
                <a16:creationId xmlns:a16="http://schemas.microsoft.com/office/drawing/2014/main" id="{F76E7959-8565-79F3-0EE6-141C611153E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1780" name="Rectangle 2">
            <a:extLst>
              <a:ext uri="{FF2B5EF4-FFF2-40B4-BE49-F238E27FC236}">
                <a16:creationId xmlns:a16="http://schemas.microsoft.com/office/drawing/2014/main" id="{1DCCB4BE-6279-2EA8-99B8-9F7DE4A81E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826" name="Rectangle 15">
            <a:extLst>
              <a:ext uri="{FF2B5EF4-FFF2-40B4-BE49-F238E27FC236}">
                <a16:creationId xmlns:a16="http://schemas.microsoft.com/office/drawing/2014/main" id="{90F7CFB1-1F4D-D16D-9157-783082DF60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837EB39-D003-4204-A79D-ABBEF576B44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462</a:t>
            </a:fld>
            <a:endParaRPr lang="ja-JP" altLang="ja-JP"/>
          </a:p>
        </p:txBody>
      </p:sp>
      <p:sp>
        <p:nvSpPr>
          <p:cNvPr id="973827" name="Rectangle 1">
            <a:extLst>
              <a:ext uri="{FF2B5EF4-FFF2-40B4-BE49-F238E27FC236}">
                <a16:creationId xmlns:a16="http://schemas.microsoft.com/office/drawing/2014/main" id="{89A48B85-3382-3592-60DC-8853E1AA68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3828" name="Rectangle 2">
            <a:extLst>
              <a:ext uri="{FF2B5EF4-FFF2-40B4-BE49-F238E27FC236}">
                <a16:creationId xmlns:a16="http://schemas.microsoft.com/office/drawing/2014/main" id="{8D83BCF4-349D-D564-5519-58DEC106F6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874" name="Rectangle 15">
            <a:extLst>
              <a:ext uri="{FF2B5EF4-FFF2-40B4-BE49-F238E27FC236}">
                <a16:creationId xmlns:a16="http://schemas.microsoft.com/office/drawing/2014/main" id="{7B224E7B-2F62-6B6A-88EC-AC56315F9CA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3AF4E85-602B-4DA4-94F0-FFFFEAED625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463</a:t>
            </a:fld>
            <a:endParaRPr lang="ja-JP" altLang="ja-JP"/>
          </a:p>
        </p:txBody>
      </p:sp>
      <p:sp>
        <p:nvSpPr>
          <p:cNvPr id="975875" name="Rectangle 1">
            <a:extLst>
              <a:ext uri="{FF2B5EF4-FFF2-40B4-BE49-F238E27FC236}">
                <a16:creationId xmlns:a16="http://schemas.microsoft.com/office/drawing/2014/main" id="{DAA9F493-6D02-9A95-5785-377270281D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5876" name="Rectangle 2">
            <a:extLst>
              <a:ext uri="{FF2B5EF4-FFF2-40B4-BE49-F238E27FC236}">
                <a16:creationId xmlns:a16="http://schemas.microsoft.com/office/drawing/2014/main" id="{87764EA8-8FDF-F029-AC82-7067506E1A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922" name="Rectangle 15">
            <a:extLst>
              <a:ext uri="{FF2B5EF4-FFF2-40B4-BE49-F238E27FC236}">
                <a16:creationId xmlns:a16="http://schemas.microsoft.com/office/drawing/2014/main" id="{90A02FA1-2B19-88B3-2F92-EFE4F858758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89F8E23-DE24-45AF-90A6-138E20813E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464</a:t>
            </a:fld>
            <a:endParaRPr lang="ja-JP" altLang="ja-JP"/>
          </a:p>
        </p:txBody>
      </p:sp>
      <p:sp>
        <p:nvSpPr>
          <p:cNvPr id="977923" name="Rectangle 1">
            <a:extLst>
              <a:ext uri="{FF2B5EF4-FFF2-40B4-BE49-F238E27FC236}">
                <a16:creationId xmlns:a16="http://schemas.microsoft.com/office/drawing/2014/main" id="{5D6B0129-624C-0394-E768-14D7B3E71B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7924" name="Rectangle 2">
            <a:extLst>
              <a:ext uri="{FF2B5EF4-FFF2-40B4-BE49-F238E27FC236}">
                <a16:creationId xmlns:a16="http://schemas.microsoft.com/office/drawing/2014/main" id="{FF1A413F-4684-E122-A641-7E2793E4465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970" name="Rectangle 15">
            <a:extLst>
              <a:ext uri="{FF2B5EF4-FFF2-40B4-BE49-F238E27FC236}">
                <a16:creationId xmlns:a16="http://schemas.microsoft.com/office/drawing/2014/main" id="{3AD37724-0699-D84E-4F61-31C3BFC8177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05A6C37-7AC9-41BC-B84B-AA4AE708C75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465</a:t>
            </a:fld>
            <a:endParaRPr lang="ja-JP" altLang="ja-JP"/>
          </a:p>
        </p:txBody>
      </p:sp>
      <p:sp>
        <p:nvSpPr>
          <p:cNvPr id="979971" name="Rectangle 1">
            <a:extLst>
              <a:ext uri="{FF2B5EF4-FFF2-40B4-BE49-F238E27FC236}">
                <a16:creationId xmlns:a16="http://schemas.microsoft.com/office/drawing/2014/main" id="{4273B1F8-7BBB-BEDC-12BB-1781D29E09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79972" name="Rectangle 2">
            <a:extLst>
              <a:ext uri="{FF2B5EF4-FFF2-40B4-BE49-F238E27FC236}">
                <a16:creationId xmlns:a16="http://schemas.microsoft.com/office/drawing/2014/main" id="{74C1D358-5975-6934-9296-2BFC0764E98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018" name="Rectangle 15">
            <a:extLst>
              <a:ext uri="{FF2B5EF4-FFF2-40B4-BE49-F238E27FC236}">
                <a16:creationId xmlns:a16="http://schemas.microsoft.com/office/drawing/2014/main" id="{0754BE49-9FAB-C3A6-D89F-59ED0878A6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4392AAA-6F96-49F6-A7A3-FFAC491ED65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466</a:t>
            </a:fld>
            <a:endParaRPr lang="ja-JP" altLang="ja-JP"/>
          </a:p>
        </p:txBody>
      </p:sp>
      <p:sp>
        <p:nvSpPr>
          <p:cNvPr id="982019" name="Rectangle 1">
            <a:extLst>
              <a:ext uri="{FF2B5EF4-FFF2-40B4-BE49-F238E27FC236}">
                <a16:creationId xmlns:a16="http://schemas.microsoft.com/office/drawing/2014/main" id="{FFE74FD9-261D-9078-F785-0FB9BF0261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2020" name="Rectangle 2">
            <a:extLst>
              <a:ext uri="{FF2B5EF4-FFF2-40B4-BE49-F238E27FC236}">
                <a16:creationId xmlns:a16="http://schemas.microsoft.com/office/drawing/2014/main" id="{1351EB5D-2570-9077-BC16-CCC8D1C261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066" name="Rectangle 15">
            <a:extLst>
              <a:ext uri="{FF2B5EF4-FFF2-40B4-BE49-F238E27FC236}">
                <a16:creationId xmlns:a16="http://schemas.microsoft.com/office/drawing/2014/main" id="{9C07AAEC-974A-7F77-A5D2-9677C87CB9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8FDECD3-86BF-4A5E-96C5-EAC07BB1FAB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467</a:t>
            </a:fld>
            <a:endParaRPr lang="ja-JP" altLang="ja-JP"/>
          </a:p>
        </p:txBody>
      </p:sp>
      <p:sp>
        <p:nvSpPr>
          <p:cNvPr id="984067" name="Rectangle 1">
            <a:extLst>
              <a:ext uri="{FF2B5EF4-FFF2-40B4-BE49-F238E27FC236}">
                <a16:creationId xmlns:a16="http://schemas.microsoft.com/office/drawing/2014/main" id="{D9CA6E43-7364-2C84-9347-5EA74EA58DA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4068" name="Rectangle 2">
            <a:extLst>
              <a:ext uri="{FF2B5EF4-FFF2-40B4-BE49-F238E27FC236}">
                <a16:creationId xmlns:a16="http://schemas.microsoft.com/office/drawing/2014/main" id="{346E3DFE-690E-A50D-3C83-0B7CE091634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114" name="Rectangle 15">
            <a:extLst>
              <a:ext uri="{FF2B5EF4-FFF2-40B4-BE49-F238E27FC236}">
                <a16:creationId xmlns:a16="http://schemas.microsoft.com/office/drawing/2014/main" id="{337CBCD6-0A9C-0674-C6AA-601D9659BD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2DBE98-5E22-4E85-8B9D-797DCCF9F5D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468</a:t>
            </a:fld>
            <a:endParaRPr lang="ja-JP" altLang="ja-JP"/>
          </a:p>
        </p:txBody>
      </p:sp>
      <p:sp>
        <p:nvSpPr>
          <p:cNvPr id="986115" name="Rectangle 1">
            <a:extLst>
              <a:ext uri="{FF2B5EF4-FFF2-40B4-BE49-F238E27FC236}">
                <a16:creationId xmlns:a16="http://schemas.microsoft.com/office/drawing/2014/main" id="{6A8E4DE1-4C77-B696-A1F7-5BBAEF12A9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6116" name="Rectangle 2">
            <a:extLst>
              <a:ext uri="{FF2B5EF4-FFF2-40B4-BE49-F238E27FC236}">
                <a16:creationId xmlns:a16="http://schemas.microsoft.com/office/drawing/2014/main" id="{3D120FF8-0C88-DEA3-A37D-21719778091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162" name="Rectangle 15">
            <a:extLst>
              <a:ext uri="{FF2B5EF4-FFF2-40B4-BE49-F238E27FC236}">
                <a16:creationId xmlns:a16="http://schemas.microsoft.com/office/drawing/2014/main" id="{0F42BD99-5F38-564A-55B9-598A68D3FE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6217004-9CB4-4E09-BE55-43A54D478F5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469</a:t>
            </a:fld>
            <a:endParaRPr lang="ja-JP" altLang="ja-JP"/>
          </a:p>
        </p:txBody>
      </p:sp>
      <p:sp>
        <p:nvSpPr>
          <p:cNvPr id="988163" name="Rectangle 1">
            <a:extLst>
              <a:ext uri="{FF2B5EF4-FFF2-40B4-BE49-F238E27FC236}">
                <a16:creationId xmlns:a16="http://schemas.microsoft.com/office/drawing/2014/main" id="{1F05C3DE-C092-62FC-01D5-C1FD5B72E35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88164" name="Rectangle 2">
            <a:extLst>
              <a:ext uri="{FF2B5EF4-FFF2-40B4-BE49-F238E27FC236}">
                <a16:creationId xmlns:a16="http://schemas.microsoft.com/office/drawing/2014/main" id="{80B96E91-1AEE-0FC9-3EA8-1811D60C6E1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15">
            <a:extLst>
              <a:ext uri="{FF2B5EF4-FFF2-40B4-BE49-F238E27FC236}">
                <a16:creationId xmlns:a16="http://schemas.microsoft.com/office/drawing/2014/main" id="{57E8FCE4-C070-4B8E-24E3-6B2139A27F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D1D0EA2-6F58-4443-B04B-0B37398832B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</a:t>
            </a:fld>
            <a:endParaRPr lang="ja-JP" altLang="ja-JP"/>
          </a:p>
        </p:txBody>
      </p:sp>
      <p:sp>
        <p:nvSpPr>
          <p:cNvPr id="123907" name="Rectangle 1">
            <a:extLst>
              <a:ext uri="{FF2B5EF4-FFF2-40B4-BE49-F238E27FC236}">
                <a16:creationId xmlns:a16="http://schemas.microsoft.com/office/drawing/2014/main" id="{8AE6EA27-886F-033E-1F83-C385F84D3D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3908" name="Rectangle 2">
            <a:extLst>
              <a:ext uri="{FF2B5EF4-FFF2-40B4-BE49-F238E27FC236}">
                <a16:creationId xmlns:a16="http://schemas.microsoft.com/office/drawing/2014/main" id="{C5D4FB06-4DEB-6EE1-9F66-EDBCB2F98F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210" name="Rectangle 15">
            <a:extLst>
              <a:ext uri="{FF2B5EF4-FFF2-40B4-BE49-F238E27FC236}">
                <a16:creationId xmlns:a16="http://schemas.microsoft.com/office/drawing/2014/main" id="{0E9FFEA3-505B-04BB-2E2E-F2B6E3978E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FC95440-473C-4E3C-9CCD-1AFF5E72BF8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470</a:t>
            </a:fld>
            <a:endParaRPr lang="ja-JP" altLang="ja-JP"/>
          </a:p>
        </p:txBody>
      </p:sp>
      <p:sp>
        <p:nvSpPr>
          <p:cNvPr id="990211" name="Rectangle 1">
            <a:extLst>
              <a:ext uri="{FF2B5EF4-FFF2-40B4-BE49-F238E27FC236}">
                <a16:creationId xmlns:a16="http://schemas.microsoft.com/office/drawing/2014/main" id="{84B67E93-0C1C-DAE7-AFE5-9A957B865D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95325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0212" name="Rectangle 2">
            <a:extLst>
              <a:ext uri="{FF2B5EF4-FFF2-40B4-BE49-F238E27FC236}">
                <a16:creationId xmlns:a16="http://schemas.microsoft.com/office/drawing/2014/main" id="{7B1F7FC7-296E-4334-DDCD-249AA111AA9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58" name="Rectangle 15">
            <a:extLst>
              <a:ext uri="{FF2B5EF4-FFF2-40B4-BE49-F238E27FC236}">
                <a16:creationId xmlns:a16="http://schemas.microsoft.com/office/drawing/2014/main" id="{175F1005-8CC9-B6B7-2E5A-3287141A270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0CE0A11-7597-47D8-90DE-7732B9032DF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471</a:t>
            </a:fld>
            <a:endParaRPr lang="ja-JP" altLang="ja-JP"/>
          </a:p>
        </p:txBody>
      </p:sp>
      <p:sp>
        <p:nvSpPr>
          <p:cNvPr id="992259" name="Rectangle 1">
            <a:extLst>
              <a:ext uri="{FF2B5EF4-FFF2-40B4-BE49-F238E27FC236}">
                <a16:creationId xmlns:a16="http://schemas.microsoft.com/office/drawing/2014/main" id="{10CF328B-F093-8466-D9A0-98C3B914A8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2260" name="Rectangle 2">
            <a:extLst>
              <a:ext uri="{FF2B5EF4-FFF2-40B4-BE49-F238E27FC236}">
                <a16:creationId xmlns:a16="http://schemas.microsoft.com/office/drawing/2014/main" id="{A7EF8A0B-6816-6111-0B3A-DA1F9D2CBA8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306" name="Rectangle 15">
            <a:extLst>
              <a:ext uri="{FF2B5EF4-FFF2-40B4-BE49-F238E27FC236}">
                <a16:creationId xmlns:a16="http://schemas.microsoft.com/office/drawing/2014/main" id="{5306DA26-9690-F9E1-6DFC-62FF35A2A4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227A9A8-E44C-4236-82C3-CCBA4DE8A91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472</a:t>
            </a:fld>
            <a:endParaRPr lang="ja-JP" altLang="ja-JP"/>
          </a:p>
        </p:txBody>
      </p:sp>
      <p:sp>
        <p:nvSpPr>
          <p:cNvPr id="994307" name="Rectangle 1">
            <a:extLst>
              <a:ext uri="{FF2B5EF4-FFF2-40B4-BE49-F238E27FC236}">
                <a16:creationId xmlns:a16="http://schemas.microsoft.com/office/drawing/2014/main" id="{DEE054C9-A870-A754-16E1-D42ADD7E5F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4308" name="Rectangle 2">
            <a:extLst>
              <a:ext uri="{FF2B5EF4-FFF2-40B4-BE49-F238E27FC236}">
                <a16:creationId xmlns:a16="http://schemas.microsoft.com/office/drawing/2014/main" id="{747A5369-59AD-202E-5C2D-7EE4364636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354" name="Rectangle 15">
            <a:extLst>
              <a:ext uri="{FF2B5EF4-FFF2-40B4-BE49-F238E27FC236}">
                <a16:creationId xmlns:a16="http://schemas.microsoft.com/office/drawing/2014/main" id="{89735CF0-7157-110B-962B-59FF06DBF6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6135044-92A6-4826-917B-9717327E176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473</a:t>
            </a:fld>
            <a:endParaRPr lang="ja-JP" altLang="ja-JP"/>
          </a:p>
        </p:txBody>
      </p:sp>
      <p:sp>
        <p:nvSpPr>
          <p:cNvPr id="996355" name="Rectangle 1">
            <a:extLst>
              <a:ext uri="{FF2B5EF4-FFF2-40B4-BE49-F238E27FC236}">
                <a16:creationId xmlns:a16="http://schemas.microsoft.com/office/drawing/2014/main" id="{38853158-EE8A-725F-3C76-FEDBC70C35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6356" name="Rectangle 2">
            <a:extLst>
              <a:ext uri="{FF2B5EF4-FFF2-40B4-BE49-F238E27FC236}">
                <a16:creationId xmlns:a16="http://schemas.microsoft.com/office/drawing/2014/main" id="{D1F2F65B-C372-65F5-E53E-8F2031C6DE9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02" name="Rectangle 15">
            <a:extLst>
              <a:ext uri="{FF2B5EF4-FFF2-40B4-BE49-F238E27FC236}">
                <a16:creationId xmlns:a16="http://schemas.microsoft.com/office/drawing/2014/main" id="{877E3D7F-8195-1A44-E03A-AAF851379CA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C63DC88-34E5-4FCF-A8DB-1868ACB35D0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474</a:t>
            </a:fld>
            <a:endParaRPr lang="ja-JP" altLang="ja-JP"/>
          </a:p>
        </p:txBody>
      </p:sp>
      <p:sp>
        <p:nvSpPr>
          <p:cNvPr id="998403" name="Rectangle 1">
            <a:extLst>
              <a:ext uri="{FF2B5EF4-FFF2-40B4-BE49-F238E27FC236}">
                <a16:creationId xmlns:a16="http://schemas.microsoft.com/office/drawing/2014/main" id="{59B0B6EB-F19A-D870-20B8-A2CFA642A1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998404" name="Rectangle 2">
            <a:extLst>
              <a:ext uri="{FF2B5EF4-FFF2-40B4-BE49-F238E27FC236}">
                <a16:creationId xmlns:a16="http://schemas.microsoft.com/office/drawing/2014/main" id="{4FFC66CE-8491-4283-3978-A8D6B02214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450" name="Rectangle 15">
            <a:extLst>
              <a:ext uri="{FF2B5EF4-FFF2-40B4-BE49-F238E27FC236}">
                <a16:creationId xmlns:a16="http://schemas.microsoft.com/office/drawing/2014/main" id="{3920B932-92C4-9114-5684-C58F1DA886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7D57FDF-E728-4D3C-9769-112946E765A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475</a:t>
            </a:fld>
            <a:endParaRPr lang="ja-JP" altLang="ja-JP"/>
          </a:p>
        </p:txBody>
      </p:sp>
      <p:sp>
        <p:nvSpPr>
          <p:cNvPr id="1000451" name="Rectangle 1">
            <a:extLst>
              <a:ext uri="{FF2B5EF4-FFF2-40B4-BE49-F238E27FC236}">
                <a16:creationId xmlns:a16="http://schemas.microsoft.com/office/drawing/2014/main" id="{3331A4F0-E622-2E3D-2E0B-8517919E7B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0452" name="Rectangle 2">
            <a:extLst>
              <a:ext uri="{FF2B5EF4-FFF2-40B4-BE49-F238E27FC236}">
                <a16:creationId xmlns:a16="http://schemas.microsoft.com/office/drawing/2014/main" id="{B4E94B30-BC2A-E7A9-1BD4-244A871B69D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98" name="Rectangle 15">
            <a:extLst>
              <a:ext uri="{FF2B5EF4-FFF2-40B4-BE49-F238E27FC236}">
                <a16:creationId xmlns:a16="http://schemas.microsoft.com/office/drawing/2014/main" id="{41DE366C-EE7D-9E72-9719-0E83850F63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C15E42C-579A-4B86-8EEB-54F8B54806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476</a:t>
            </a:fld>
            <a:endParaRPr lang="ja-JP" altLang="ja-JP"/>
          </a:p>
        </p:txBody>
      </p:sp>
      <p:sp>
        <p:nvSpPr>
          <p:cNvPr id="1002499" name="Rectangle 1">
            <a:extLst>
              <a:ext uri="{FF2B5EF4-FFF2-40B4-BE49-F238E27FC236}">
                <a16:creationId xmlns:a16="http://schemas.microsoft.com/office/drawing/2014/main" id="{6412F3CC-6EE2-D501-5EC2-2D55E73312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2500" name="Rectangle 2">
            <a:extLst>
              <a:ext uri="{FF2B5EF4-FFF2-40B4-BE49-F238E27FC236}">
                <a16:creationId xmlns:a16="http://schemas.microsoft.com/office/drawing/2014/main" id="{63C8FB05-422B-BB24-195E-BD7D39151D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46" name="Rectangle 15">
            <a:extLst>
              <a:ext uri="{FF2B5EF4-FFF2-40B4-BE49-F238E27FC236}">
                <a16:creationId xmlns:a16="http://schemas.microsoft.com/office/drawing/2014/main" id="{EC67D6D2-2DB4-13F8-1CE2-52DAC79FFD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66D23C3-7B8A-4265-9C5C-86F14B2D2A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477</a:t>
            </a:fld>
            <a:endParaRPr lang="ja-JP" altLang="ja-JP"/>
          </a:p>
        </p:txBody>
      </p:sp>
      <p:sp>
        <p:nvSpPr>
          <p:cNvPr id="1004547" name="Rectangle 1">
            <a:extLst>
              <a:ext uri="{FF2B5EF4-FFF2-40B4-BE49-F238E27FC236}">
                <a16:creationId xmlns:a16="http://schemas.microsoft.com/office/drawing/2014/main" id="{D21F3B26-9D83-9950-1BEB-93D7158724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4548" name="Rectangle 2">
            <a:extLst>
              <a:ext uri="{FF2B5EF4-FFF2-40B4-BE49-F238E27FC236}">
                <a16:creationId xmlns:a16="http://schemas.microsoft.com/office/drawing/2014/main" id="{3D80793F-B6CA-9E32-C42D-67AF55E6EB2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594" name="Rectangle 15">
            <a:extLst>
              <a:ext uri="{FF2B5EF4-FFF2-40B4-BE49-F238E27FC236}">
                <a16:creationId xmlns:a16="http://schemas.microsoft.com/office/drawing/2014/main" id="{3821C6E7-8041-B18D-1C43-E58F1614252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021EBAB-CA62-4415-9185-E6F58AD3DA0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478</a:t>
            </a:fld>
            <a:endParaRPr lang="ja-JP" altLang="ja-JP"/>
          </a:p>
        </p:txBody>
      </p:sp>
      <p:sp>
        <p:nvSpPr>
          <p:cNvPr id="1006595" name="Rectangle 1">
            <a:extLst>
              <a:ext uri="{FF2B5EF4-FFF2-40B4-BE49-F238E27FC236}">
                <a16:creationId xmlns:a16="http://schemas.microsoft.com/office/drawing/2014/main" id="{EA4D5569-AC18-0766-B7F6-F9E41D13D39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6596" name="Rectangle 2">
            <a:extLst>
              <a:ext uri="{FF2B5EF4-FFF2-40B4-BE49-F238E27FC236}">
                <a16:creationId xmlns:a16="http://schemas.microsoft.com/office/drawing/2014/main" id="{5FE39591-C303-996E-397E-65DDFCCF27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42" name="Rectangle 15">
            <a:extLst>
              <a:ext uri="{FF2B5EF4-FFF2-40B4-BE49-F238E27FC236}">
                <a16:creationId xmlns:a16="http://schemas.microsoft.com/office/drawing/2014/main" id="{A86FF50B-B8D2-5243-67E5-E2C471C665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4589F98-1EB5-4E63-8AF4-6B4A28A4823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479</a:t>
            </a:fld>
            <a:endParaRPr lang="ja-JP" altLang="ja-JP"/>
          </a:p>
        </p:txBody>
      </p:sp>
      <p:sp>
        <p:nvSpPr>
          <p:cNvPr id="1008643" name="Rectangle 1">
            <a:extLst>
              <a:ext uri="{FF2B5EF4-FFF2-40B4-BE49-F238E27FC236}">
                <a16:creationId xmlns:a16="http://schemas.microsoft.com/office/drawing/2014/main" id="{4F0FF50C-F423-83FD-EBB2-CE4F454A2C2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08644" name="Rectangle 2">
            <a:extLst>
              <a:ext uri="{FF2B5EF4-FFF2-40B4-BE49-F238E27FC236}">
                <a16:creationId xmlns:a16="http://schemas.microsoft.com/office/drawing/2014/main" id="{8B8098B2-DD70-E6FC-1AB1-4E9B253747A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15">
            <a:extLst>
              <a:ext uri="{FF2B5EF4-FFF2-40B4-BE49-F238E27FC236}">
                <a16:creationId xmlns:a16="http://schemas.microsoft.com/office/drawing/2014/main" id="{8E7CBEF3-F7F0-D48D-BFE8-E91568FB9B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2326757-629B-4348-9CDA-D3796118DF8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</a:t>
            </a:fld>
            <a:endParaRPr lang="ja-JP" altLang="ja-JP"/>
          </a:p>
        </p:txBody>
      </p:sp>
      <p:sp>
        <p:nvSpPr>
          <p:cNvPr id="125955" name="Rectangle 1">
            <a:extLst>
              <a:ext uri="{FF2B5EF4-FFF2-40B4-BE49-F238E27FC236}">
                <a16:creationId xmlns:a16="http://schemas.microsoft.com/office/drawing/2014/main" id="{417BF3A6-5C1B-43F3-0DEB-4D0284CDA54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5956" name="Rectangle 2">
            <a:extLst>
              <a:ext uri="{FF2B5EF4-FFF2-40B4-BE49-F238E27FC236}">
                <a16:creationId xmlns:a16="http://schemas.microsoft.com/office/drawing/2014/main" id="{F2A60744-59FF-23CF-1940-F1151BA77C1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690" name="Rectangle 15">
            <a:extLst>
              <a:ext uri="{FF2B5EF4-FFF2-40B4-BE49-F238E27FC236}">
                <a16:creationId xmlns:a16="http://schemas.microsoft.com/office/drawing/2014/main" id="{62F63B89-E80F-C4BB-EC64-628598AC11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FF2980-A7D8-484C-8407-FC8954D758C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480</a:t>
            </a:fld>
            <a:endParaRPr lang="ja-JP" altLang="ja-JP"/>
          </a:p>
        </p:txBody>
      </p:sp>
      <p:sp>
        <p:nvSpPr>
          <p:cNvPr id="1010691" name="Rectangle 1">
            <a:extLst>
              <a:ext uri="{FF2B5EF4-FFF2-40B4-BE49-F238E27FC236}">
                <a16:creationId xmlns:a16="http://schemas.microsoft.com/office/drawing/2014/main" id="{FC850168-0116-1D82-3DF1-1467D9234C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0692" name="Rectangle 2">
            <a:extLst>
              <a:ext uri="{FF2B5EF4-FFF2-40B4-BE49-F238E27FC236}">
                <a16:creationId xmlns:a16="http://schemas.microsoft.com/office/drawing/2014/main" id="{0598B601-0DED-B614-8D40-814B3C025C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738" name="Rectangle 15">
            <a:extLst>
              <a:ext uri="{FF2B5EF4-FFF2-40B4-BE49-F238E27FC236}">
                <a16:creationId xmlns:a16="http://schemas.microsoft.com/office/drawing/2014/main" id="{34493D74-BFFD-37BC-55D5-0D7F431952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297205-889C-45F8-8EF1-36D856347D4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481</a:t>
            </a:fld>
            <a:endParaRPr lang="ja-JP" altLang="ja-JP"/>
          </a:p>
        </p:txBody>
      </p:sp>
      <p:sp>
        <p:nvSpPr>
          <p:cNvPr id="1012739" name="Rectangle 1">
            <a:extLst>
              <a:ext uri="{FF2B5EF4-FFF2-40B4-BE49-F238E27FC236}">
                <a16:creationId xmlns:a16="http://schemas.microsoft.com/office/drawing/2014/main" id="{EE9630E1-5BBD-0BE3-5FD4-72791E403D8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2740" name="Rectangle 2">
            <a:extLst>
              <a:ext uri="{FF2B5EF4-FFF2-40B4-BE49-F238E27FC236}">
                <a16:creationId xmlns:a16="http://schemas.microsoft.com/office/drawing/2014/main" id="{F2E51AD3-235A-A6F2-78D4-C557032061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786" name="Rectangle 15">
            <a:extLst>
              <a:ext uri="{FF2B5EF4-FFF2-40B4-BE49-F238E27FC236}">
                <a16:creationId xmlns:a16="http://schemas.microsoft.com/office/drawing/2014/main" id="{D3F4EC18-6079-B5B3-6CAF-5F6BE0F002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88FFDE3-5611-4E4A-9157-70FC91798AA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482</a:t>
            </a:fld>
            <a:endParaRPr lang="ja-JP" altLang="ja-JP"/>
          </a:p>
        </p:txBody>
      </p:sp>
      <p:sp>
        <p:nvSpPr>
          <p:cNvPr id="1014787" name="Rectangle 1">
            <a:extLst>
              <a:ext uri="{FF2B5EF4-FFF2-40B4-BE49-F238E27FC236}">
                <a16:creationId xmlns:a16="http://schemas.microsoft.com/office/drawing/2014/main" id="{BE59AE32-E1C4-4A86-8C8A-1E40A79F4E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4788" name="Rectangle 2">
            <a:extLst>
              <a:ext uri="{FF2B5EF4-FFF2-40B4-BE49-F238E27FC236}">
                <a16:creationId xmlns:a16="http://schemas.microsoft.com/office/drawing/2014/main" id="{95B36598-A63A-91DB-43B6-A98FA966F9F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834" name="Rectangle 15">
            <a:extLst>
              <a:ext uri="{FF2B5EF4-FFF2-40B4-BE49-F238E27FC236}">
                <a16:creationId xmlns:a16="http://schemas.microsoft.com/office/drawing/2014/main" id="{1407BAD0-2E76-75A9-993B-3F9D223C95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F029C79-0969-49DF-B125-9096BEBDF8F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483</a:t>
            </a:fld>
            <a:endParaRPr lang="ja-JP" altLang="ja-JP"/>
          </a:p>
        </p:txBody>
      </p:sp>
      <p:sp>
        <p:nvSpPr>
          <p:cNvPr id="1016835" name="Rectangle 1">
            <a:extLst>
              <a:ext uri="{FF2B5EF4-FFF2-40B4-BE49-F238E27FC236}">
                <a16:creationId xmlns:a16="http://schemas.microsoft.com/office/drawing/2014/main" id="{063C0748-DA41-BC41-C354-DC543CB1A7C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6836" name="Rectangle 2">
            <a:extLst>
              <a:ext uri="{FF2B5EF4-FFF2-40B4-BE49-F238E27FC236}">
                <a16:creationId xmlns:a16="http://schemas.microsoft.com/office/drawing/2014/main" id="{F9A119B6-AAA7-324A-7C8F-2EA67CFC0B5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882" name="Rectangle 15">
            <a:extLst>
              <a:ext uri="{FF2B5EF4-FFF2-40B4-BE49-F238E27FC236}">
                <a16:creationId xmlns:a16="http://schemas.microsoft.com/office/drawing/2014/main" id="{2052EA0C-3F05-1D4F-7E40-545BC4B85A8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82B5074-6E9E-4AD9-A112-8C9C14D5523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484</a:t>
            </a:fld>
            <a:endParaRPr lang="ja-JP" altLang="ja-JP"/>
          </a:p>
        </p:txBody>
      </p:sp>
      <p:sp>
        <p:nvSpPr>
          <p:cNvPr id="1018883" name="Rectangle 1">
            <a:extLst>
              <a:ext uri="{FF2B5EF4-FFF2-40B4-BE49-F238E27FC236}">
                <a16:creationId xmlns:a16="http://schemas.microsoft.com/office/drawing/2014/main" id="{A921B978-4C87-6971-9339-50F4583172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18884" name="Rectangle 2">
            <a:extLst>
              <a:ext uri="{FF2B5EF4-FFF2-40B4-BE49-F238E27FC236}">
                <a16:creationId xmlns:a16="http://schemas.microsoft.com/office/drawing/2014/main" id="{D8AF1AE5-3E69-DE23-2FE7-5B1F2C4947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930" name="Rectangle 15">
            <a:extLst>
              <a:ext uri="{FF2B5EF4-FFF2-40B4-BE49-F238E27FC236}">
                <a16:creationId xmlns:a16="http://schemas.microsoft.com/office/drawing/2014/main" id="{3F6B66C3-73EE-8F85-3C2E-A1E47F4142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6F011B5-D15C-41DE-B918-4122AC1E898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485</a:t>
            </a:fld>
            <a:endParaRPr lang="ja-JP" altLang="ja-JP"/>
          </a:p>
        </p:txBody>
      </p:sp>
      <p:sp>
        <p:nvSpPr>
          <p:cNvPr id="1020931" name="Rectangle 1">
            <a:extLst>
              <a:ext uri="{FF2B5EF4-FFF2-40B4-BE49-F238E27FC236}">
                <a16:creationId xmlns:a16="http://schemas.microsoft.com/office/drawing/2014/main" id="{CF22C13F-D166-B6ED-FA69-112553EB87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0932" name="Rectangle 2">
            <a:extLst>
              <a:ext uri="{FF2B5EF4-FFF2-40B4-BE49-F238E27FC236}">
                <a16:creationId xmlns:a16="http://schemas.microsoft.com/office/drawing/2014/main" id="{E1100690-C896-A142-28CC-11DA806776B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978" name="Rectangle 15">
            <a:extLst>
              <a:ext uri="{FF2B5EF4-FFF2-40B4-BE49-F238E27FC236}">
                <a16:creationId xmlns:a16="http://schemas.microsoft.com/office/drawing/2014/main" id="{90DA6137-32F4-C5E9-8F3F-3DD0CBD5308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7B7E644-73F9-42D6-9DE3-38D8BF555E2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486</a:t>
            </a:fld>
            <a:endParaRPr lang="ja-JP" altLang="ja-JP"/>
          </a:p>
        </p:txBody>
      </p:sp>
      <p:sp>
        <p:nvSpPr>
          <p:cNvPr id="1022979" name="Rectangle 1">
            <a:extLst>
              <a:ext uri="{FF2B5EF4-FFF2-40B4-BE49-F238E27FC236}">
                <a16:creationId xmlns:a16="http://schemas.microsoft.com/office/drawing/2014/main" id="{A89760CC-55A6-5711-22E2-4BCC0DA714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2980" name="Rectangle 2">
            <a:extLst>
              <a:ext uri="{FF2B5EF4-FFF2-40B4-BE49-F238E27FC236}">
                <a16:creationId xmlns:a16="http://schemas.microsoft.com/office/drawing/2014/main" id="{85CF5166-DA19-14B2-A5E8-33952FA8B4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26" name="Rectangle 15">
            <a:extLst>
              <a:ext uri="{FF2B5EF4-FFF2-40B4-BE49-F238E27FC236}">
                <a16:creationId xmlns:a16="http://schemas.microsoft.com/office/drawing/2014/main" id="{5220C5C1-A45B-8AE3-75CE-952C3DE848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9CE574A-E40B-4D13-A45F-1FEF280C28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487</a:t>
            </a:fld>
            <a:endParaRPr lang="ja-JP" altLang="ja-JP"/>
          </a:p>
        </p:txBody>
      </p:sp>
      <p:sp>
        <p:nvSpPr>
          <p:cNvPr id="1025027" name="Rectangle 1">
            <a:extLst>
              <a:ext uri="{FF2B5EF4-FFF2-40B4-BE49-F238E27FC236}">
                <a16:creationId xmlns:a16="http://schemas.microsoft.com/office/drawing/2014/main" id="{30150D37-88E4-8C44-CCD6-B0D001C74C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5028" name="Rectangle 2">
            <a:extLst>
              <a:ext uri="{FF2B5EF4-FFF2-40B4-BE49-F238E27FC236}">
                <a16:creationId xmlns:a16="http://schemas.microsoft.com/office/drawing/2014/main" id="{48E1C3F4-0078-A048-3767-B281DD21385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074" name="Rectangle 15">
            <a:extLst>
              <a:ext uri="{FF2B5EF4-FFF2-40B4-BE49-F238E27FC236}">
                <a16:creationId xmlns:a16="http://schemas.microsoft.com/office/drawing/2014/main" id="{ED4B7945-28CA-EB75-19EF-EF136C0E06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06A021E-75BA-441C-B6EE-86F0B662E9E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488</a:t>
            </a:fld>
            <a:endParaRPr lang="ja-JP" altLang="ja-JP"/>
          </a:p>
        </p:txBody>
      </p:sp>
      <p:sp>
        <p:nvSpPr>
          <p:cNvPr id="1027075" name="Rectangle 1">
            <a:extLst>
              <a:ext uri="{FF2B5EF4-FFF2-40B4-BE49-F238E27FC236}">
                <a16:creationId xmlns:a16="http://schemas.microsoft.com/office/drawing/2014/main" id="{E0A49BC1-2D6D-B214-26B6-1C5233A485D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7076" name="Rectangle 2">
            <a:extLst>
              <a:ext uri="{FF2B5EF4-FFF2-40B4-BE49-F238E27FC236}">
                <a16:creationId xmlns:a16="http://schemas.microsoft.com/office/drawing/2014/main" id="{4F948BEA-CE7A-13C5-BC5F-07FF97E0F27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22" name="Rectangle 15">
            <a:extLst>
              <a:ext uri="{FF2B5EF4-FFF2-40B4-BE49-F238E27FC236}">
                <a16:creationId xmlns:a16="http://schemas.microsoft.com/office/drawing/2014/main" id="{71711CE0-1172-229F-E9F8-27D3E83B29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A72679C-AE91-4F00-8F44-88145350CAF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489</a:t>
            </a:fld>
            <a:endParaRPr lang="ja-JP" altLang="ja-JP"/>
          </a:p>
        </p:txBody>
      </p:sp>
      <p:sp>
        <p:nvSpPr>
          <p:cNvPr id="1029123" name="Rectangle 1">
            <a:extLst>
              <a:ext uri="{FF2B5EF4-FFF2-40B4-BE49-F238E27FC236}">
                <a16:creationId xmlns:a16="http://schemas.microsoft.com/office/drawing/2014/main" id="{3BC57B96-F239-5D7E-1F79-5EA318663E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29124" name="Rectangle 2">
            <a:extLst>
              <a:ext uri="{FF2B5EF4-FFF2-40B4-BE49-F238E27FC236}">
                <a16:creationId xmlns:a16="http://schemas.microsoft.com/office/drawing/2014/main" id="{1A88CD18-567D-98DC-0F8A-2EC12E6F09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15">
            <a:extLst>
              <a:ext uri="{FF2B5EF4-FFF2-40B4-BE49-F238E27FC236}">
                <a16:creationId xmlns:a16="http://schemas.microsoft.com/office/drawing/2014/main" id="{4B9B9A74-909F-8D4F-90D6-F47651A7C5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C46B2CF-F518-4192-BC4F-3BDC3714625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</a:t>
            </a:fld>
            <a:endParaRPr lang="ja-JP" altLang="ja-JP"/>
          </a:p>
        </p:txBody>
      </p:sp>
      <p:sp>
        <p:nvSpPr>
          <p:cNvPr id="128003" name="Rectangle 1">
            <a:extLst>
              <a:ext uri="{FF2B5EF4-FFF2-40B4-BE49-F238E27FC236}">
                <a16:creationId xmlns:a16="http://schemas.microsoft.com/office/drawing/2014/main" id="{0AA48764-B2A6-FFB2-2B69-B202D34BF6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28004" name="Rectangle 2">
            <a:extLst>
              <a:ext uri="{FF2B5EF4-FFF2-40B4-BE49-F238E27FC236}">
                <a16:creationId xmlns:a16="http://schemas.microsoft.com/office/drawing/2014/main" id="{8A979AC5-FDED-DD62-F951-C1FADEF33E7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170" name="Rectangle 15">
            <a:extLst>
              <a:ext uri="{FF2B5EF4-FFF2-40B4-BE49-F238E27FC236}">
                <a16:creationId xmlns:a16="http://schemas.microsoft.com/office/drawing/2014/main" id="{6A0FE2DC-8FC2-0BE8-6B45-8193964EA2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6FFF4D-A7C2-4104-AD41-A84505D5333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490</a:t>
            </a:fld>
            <a:endParaRPr lang="ja-JP" altLang="ja-JP"/>
          </a:p>
        </p:txBody>
      </p:sp>
      <p:sp>
        <p:nvSpPr>
          <p:cNvPr id="1031171" name="Rectangle 1">
            <a:extLst>
              <a:ext uri="{FF2B5EF4-FFF2-40B4-BE49-F238E27FC236}">
                <a16:creationId xmlns:a16="http://schemas.microsoft.com/office/drawing/2014/main" id="{B54C59BB-C0CB-35AE-FCAC-FC0A1C135F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1172" name="Rectangle 2">
            <a:extLst>
              <a:ext uri="{FF2B5EF4-FFF2-40B4-BE49-F238E27FC236}">
                <a16:creationId xmlns:a16="http://schemas.microsoft.com/office/drawing/2014/main" id="{3E81C75E-C147-76D3-BF9D-67E389665B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218" name="Rectangle 15">
            <a:extLst>
              <a:ext uri="{FF2B5EF4-FFF2-40B4-BE49-F238E27FC236}">
                <a16:creationId xmlns:a16="http://schemas.microsoft.com/office/drawing/2014/main" id="{3F177FD7-3B03-5B92-5CBF-7495D69BFC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8B1C25-C4E2-4D7D-AA5A-8B5E2F8A0A2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491</a:t>
            </a:fld>
            <a:endParaRPr lang="ja-JP" altLang="ja-JP"/>
          </a:p>
        </p:txBody>
      </p:sp>
      <p:sp>
        <p:nvSpPr>
          <p:cNvPr id="1033219" name="Rectangle 1">
            <a:extLst>
              <a:ext uri="{FF2B5EF4-FFF2-40B4-BE49-F238E27FC236}">
                <a16:creationId xmlns:a16="http://schemas.microsoft.com/office/drawing/2014/main" id="{9E9C5746-039F-584E-A820-285759786C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3220" name="Rectangle 2">
            <a:extLst>
              <a:ext uri="{FF2B5EF4-FFF2-40B4-BE49-F238E27FC236}">
                <a16:creationId xmlns:a16="http://schemas.microsoft.com/office/drawing/2014/main" id="{51D10B16-5F49-5178-C5C3-417CA52D256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66" name="Rectangle 15">
            <a:extLst>
              <a:ext uri="{FF2B5EF4-FFF2-40B4-BE49-F238E27FC236}">
                <a16:creationId xmlns:a16="http://schemas.microsoft.com/office/drawing/2014/main" id="{1050D5E5-0520-481B-F0DF-17E43918FD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0C41E56-B793-4FC0-8E1E-221EA0020A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492</a:t>
            </a:fld>
            <a:endParaRPr lang="ja-JP" altLang="ja-JP"/>
          </a:p>
        </p:txBody>
      </p:sp>
      <p:sp>
        <p:nvSpPr>
          <p:cNvPr id="1035267" name="Rectangle 1">
            <a:extLst>
              <a:ext uri="{FF2B5EF4-FFF2-40B4-BE49-F238E27FC236}">
                <a16:creationId xmlns:a16="http://schemas.microsoft.com/office/drawing/2014/main" id="{FA36FE61-B887-A6A7-A4B6-C62BB44984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5268" name="Rectangle 2">
            <a:extLst>
              <a:ext uri="{FF2B5EF4-FFF2-40B4-BE49-F238E27FC236}">
                <a16:creationId xmlns:a16="http://schemas.microsoft.com/office/drawing/2014/main" id="{136E3A60-C392-4760-5845-F0D737A731A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314" name="Rectangle 15">
            <a:extLst>
              <a:ext uri="{FF2B5EF4-FFF2-40B4-BE49-F238E27FC236}">
                <a16:creationId xmlns:a16="http://schemas.microsoft.com/office/drawing/2014/main" id="{98BD8218-D82B-5F0B-2DD4-420304B714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F98F832-A232-4DC2-A5F6-B0A08DBE9D5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493</a:t>
            </a:fld>
            <a:endParaRPr lang="ja-JP" altLang="ja-JP"/>
          </a:p>
        </p:txBody>
      </p:sp>
      <p:sp>
        <p:nvSpPr>
          <p:cNvPr id="1037315" name="Rectangle 1">
            <a:extLst>
              <a:ext uri="{FF2B5EF4-FFF2-40B4-BE49-F238E27FC236}">
                <a16:creationId xmlns:a16="http://schemas.microsoft.com/office/drawing/2014/main" id="{6994EA0C-83A8-8790-5DD1-B9CA4EFE6A1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7316" name="Rectangle 2">
            <a:extLst>
              <a:ext uri="{FF2B5EF4-FFF2-40B4-BE49-F238E27FC236}">
                <a16:creationId xmlns:a16="http://schemas.microsoft.com/office/drawing/2014/main" id="{478B2832-5230-6FD8-A9F3-9D9B06AC63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362" name="Rectangle 15">
            <a:extLst>
              <a:ext uri="{FF2B5EF4-FFF2-40B4-BE49-F238E27FC236}">
                <a16:creationId xmlns:a16="http://schemas.microsoft.com/office/drawing/2014/main" id="{34698FF1-26E7-EB9A-999A-6D092957EE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AFEEF6F-37B2-41DB-B5CA-9FD308AFDE3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494</a:t>
            </a:fld>
            <a:endParaRPr lang="ja-JP" altLang="ja-JP"/>
          </a:p>
        </p:txBody>
      </p:sp>
      <p:sp>
        <p:nvSpPr>
          <p:cNvPr id="1039363" name="Rectangle 1">
            <a:extLst>
              <a:ext uri="{FF2B5EF4-FFF2-40B4-BE49-F238E27FC236}">
                <a16:creationId xmlns:a16="http://schemas.microsoft.com/office/drawing/2014/main" id="{DBA26A91-61B6-BF03-B401-34F020BC86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39364" name="Rectangle 2">
            <a:extLst>
              <a:ext uri="{FF2B5EF4-FFF2-40B4-BE49-F238E27FC236}">
                <a16:creationId xmlns:a16="http://schemas.microsoft.com/office/drawing/2014/main" id="{437DDCAE-8968-93B7-FAF7-8F21314BA2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10" name="Rectangle 15">
            <a:extLst>
              <a:ext uri="{FF2B5EF4-FFF2-40B4-BE49-F238E27FC236}">
                <a16:creationId xmlns:a16="http://schemas.microsoft.com/office/drawing/2014/main" id="{3E52641C-3D94-C6C0-CCC6-948F07BEB8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A56E36A-B6B4-4542-B33D-6F2CB2CD9A7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495</a:t>
            </a:fld>
            <a:endParaRPr lang="ja-JP" altLang="ja-JP"/>
          </a:p>
        </p:txBody>
      </p:sp>
      <p:sp>
        <p:nvSpPr>
          <p:cNvPr id="1041411" name="Rectangle 1">
            <a:extLst>
              <a:ext uri="{FF2B5EF4-FFF2-40B4-BE49-F238E27FC236}">
                <a16:creationId xmlns:a16="http://schemas.microsoft.com/office/drawing/2014/main" id="{09899DA9-4149-65B2-EF3B-1489E25F76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1412" name="Rectangle 2">
            <a:extLst>
              <a:ext uri="{FF2B5EF4-FFF2-40B4-BE49-F238E27FC236}">
                <a16:creationId xmlns:a16="http://schemas.microsoft.com/office/drawing/2014/main" id="{6B34E57F-B67B-03F1-69D1-F11B9C29246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Rectangle 15">
            <a:extLst>
              <a:ext uri="{FF2B5EF4-FFF2-40B4-BE49-F238E27FC236}">
                <a16:creationId xmlns:a16="http://schemas.microsoft.com/office/drawing/2014/main" id="{3A331070-0FDD-E22D-1FCA-8125230EDEB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5EC573F-94C5-469D-A167-01F3D86EBE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496</a:t>
            </a:fld>
            <a:endParaRPr lang="ja-JP" altLang="ja-JP"/>
          </a:p>
        </p:txBody>
      </p:sp>
      <p:sp>
        <p:nvSpPr>
          <p:cNvPr id="1043459" name="Rectangle 1">
            <a:extLst>
              <a:ext uri="{FF2B5EF4-FFF2-40B4-BE49-F238E27FC236}">
                <a16:creationId xmlns:a16="http://schemas.microsoft.com/office/drawing/2014/main" id="{B8DC3F4C-0687-C154-F63C-5EADD91348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3460" name="Rectangle 2">
            <a:extLst>
              <a:ext uri="{FF2B5EF4-FFF2-40B4-BE49-F238E27FC236}">
                <a16:creationId xmlns:a16="http://schemas.microsoft.com/office/drawing/2014/main" id="{22C3825A-4504-532A-C9EB-08D7195746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506" name="Rectangle 15">
            <a:extLst>
              <a:ext uri="{FF2B5EF4-FFF2-40B4-BE49-F238E27FC236}">
                <a16:creationId xmlns:a16="http://schemas.microsoft.com/office/drawing/2014/main" id="{D2A573CB-1518-37B2-F9DC-227EB5B9C2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6EF5E0E-CAA0-4962-9F95-D452EA63734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497</a:t>
            </a:fld>
            <a:endParaRPr lang="ja-JP" altLang="ja-JP"/>
          </a:p>
        </p:txBody>
      </p:sp>
      <p:sp>
        <p:nvSpPr>
          <p:cNvPr id="1045507" name="Rectangle 1">
            <a:extLst>
              <a:ext uri="{FF2B5EF4-FFF2-40B4-BE49-F238E27FC236}">
                <a16:creationId xmlns:a16="http://schemas.microsoft.com/office/drawing/2014/main" id="{FE3B3E3B-F3CC-29FA-4B8B-C69ADD170A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5508" name="Rectangle 2">
            <a:extLst>
              <a:ext uri="{FF2B5EF4-FFF2-40B4-BE49-F238E27FC236}">
                <a16:creationId xmlns:a16="http://schemas.microsoft.com/office/drawing/2014/main" id="{71E65FED-7BBD-9DCC-4999-2C0E812AE2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554" name="Rectangle 15">
            <a:extLst>
              <a:ext uri="{FF2B5EF4-FFF2-40B4-BE49-F238E27FC236}">
                <a16:creationId xmlns:a16="http://schemas.microsoft.com/office/drawing/2014/main" id="{693A1DE6-97F7-1654-74FC-D729500E60F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FFF2356-70E2-4800-96FE-0FDB44AB05C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498</a:t>
            </a:fld>
            <a:endParaRPr lang="ja-JP" altLang="ja-JP"/>
          </a:p>
        </p:txBody>
      </p:sp>
      <p:sp>
        <p:nvSpPr>
          <p:cNvPr id="1047555" name="Rectangle 1">
            <a:extLst>
              <a:ext uri="{FF2B5EF4-FFF2-40B4-BE49-F238E27FC236}">
                <a16:creationId xmlns:a16="http://schemas.microsoft.com/office/drawing/2014/main" id="{BEEA7366-F6D2-3E59-A3AC-B02E45818BF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7556" name="Rectangle 2">
            <a:extLst>
              <a:ext uri="{FF2B5EF4-FFF2-40B4-BE49-F238E27FC236}">
                <a16:creationId xmlns:a16="http://schemas.microsoft.com/office/drawing/2014/main" id="{EF0B4072-F391-05E9-FE24-D73CB8EA847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602" name="Rectangle 15">
            <a:extLst>
              <a:ext uri="{FF2B5EF4-FFF2-40B4-BE49-F238E27FC236}">
                <a16:creationId xmlns:a16="http://schemas.microsoft.com/office/drawing/2014/main" id="{97B72050-4C02-8DBB-8BB5-E9E6AEE8A45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0DA8A83-154B-4848-904A-FD5BD5F9AE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499</a:t>
            </a:fld>
            <a:endParaRPr lang="ja-JP" altLang="ja-JP"/>
          </a:p>
        </p:txBody>
      </p:sp>
      <p:sp>
        <p:nvSpPr>
          <p:cNvPr id="1049603" name="Rectangle 1">
            <a:extLst>
              <a:ext uri="{FF2B5EF4-FFF2-40B4-BE49-F238E27FC236}">
                <a16:creationId xmlns:a16="http://schemas.microsoft.com/office/drawing/2014/main" id="{EE2D80C0-173D-1F37-6771-87DB45CD2D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49604" name="Rectangle 2">
            <a:extLst>
              <a:ext uri="{FF2B5EF4-FFF2-40B4-BE49-F238E27FC236}">
                <a16:creationId xmlns:a16="http://schemas.microsoft.com/office/drawing/2014/main" id="{729505BD-0125-07E3-8692-0FBB1F0311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5">
            <a:extLst>
              <a:ext uri="{FF2B5EF4-FFF2-40B4-BE49-F238E27FC236}">
                <a16:creationId xmlns:a16="http://schemas.microsoft.com/office/drawing/2014/main" id="{EFAED6B9-B1F4-FB37-BFCD-A9F84FA442F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453596D-46D1-4A9D-AAA0-8DB237CF2A4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</a:t>
            </a:fld>
            <a:endParaRPr lang="ja-JP" altLang="ja-JP"/>
          </a:p>
        </p:txBody>
      </p:sp>
      <p:sp>
        <p:nvSpPr>
          <p:cNvPr id="37891" name="Rectangle 1">
            <a:extLst>
              <a:ext uri="{FF2B5EF4-FFF2-40B4-BE49-F238E27FC236}">
                <a16:creationId xmlns:a16="http://schemas.microsoft.com/office/drawing/2014/main" id="{449BB205-2150-ED3F-FCDD-45F75CED615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92" name="Rectangle 2">
            <a:extLst>
              <a:ext uri="{FF2B5EF4-FFF2-40B4-BE49-F238E27FC236}">
                <a16:creationId xmlns:a16="http://schemas.microsoft.com/office/drawing/2014/main" id="{3D0D6DE8-E017-57E3-E1D6-71BC810E921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15">
            <a:extLst>
              <a:ext uri="{FF2B5EF4-FFF2-40B4-BE49-F238E27FC236}">
                <a16:creationId xmlns:a16="http://schemas.microsoft.com/office/drawing/2014/main" id="{22BE1D56-EFCD-E08C-0610-2624367C6E6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ADACA74-1230-4E34-A648-38D17C3895A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</a:t>
            </a:fld>
            <a:endParaRPr lang="ja-JP" altLang="ja-JP"/>
          </a:p>
        </p:txBody>
      </p:sp>
      <p:sp>
        <p:nvSpPr>
          <p:cNvPr id="130051" name="Rectangle 1">
            <a:extLst>
              <a:ext uri="{FF2B5EF4-FFF2-40B4-BE49-F238E27FC236}">
                <a16:creationId xmlns:a16="http://schemas.microsoft.com/office/drawing/2014/main" id="{9D2FA318-2AE5-7D30-ED21-87DAC10CAD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0052" name="Rectangle 2">
            <a:extLst>
              <a:ext uri="{FF2B5EF4-FFF2-40B4-BE49-F238E27FC236}">
                <a16:creationId xmlns:a16="http://schemas.microsoft.com/office/drawing/2014/main" id="{25105154-AE57-41DD-7A6A-CAB66A72C7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50" name="Rectangle 15">
            <a:extLst>
              <a:ext uri="{FF2B5EF4-FFF2-40B4-BE49-F238E27FC236}">
                <a16:creationId xmlns:a16="http://schemas.microsoft.com/office/drawing/2014/main" id="{DCFAD8A9-F28D-B2DC-C8C8-24BBCD9F8E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9C8B3D0-DA3D-4EDF-9974-6BD8BCCEDFC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500</a:t>
            </a:fld>
            <a:endParaRPr lang="ja-JP" altLang="ja-JP"/>
          </a:p>
        </p:txBody>
      </p:sp>
      <p:sp>
        <p:nvSpPr>
          <p:cNvPr id="1051651" name="Rectangle 1">
            <a:extLst>
              <a:ext uri="{FF2B5EF4-FFF2-40B4-BE49-F238E27FC236}">
                <a16:creationId xmlns:a16="http://schemas.microsoft.com/office/drawing/2014/main" id="{AB61E32E-7CC8-E0AD-0854-28CF9E3466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1652" name="Rectangle 2">
            <a:extLst>
              <a:ext uri="{FF2B5EF4-FFF2-40B4-BE49-F238E27FC236}">
                <a16:creationId xmlns:a16="http://schemas.microsoft.com/office/drawing/2014/main" id="{95205132-0138-DB1F-1096-56E794E44C4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698" name="Rectangle 15">
            <a:extLst>
              <a:ext uri="{FF2B5EF4-FFF2-40B4-BE49-F238E27FC236}">
                <a16:creationId xmlns:a16="http://schemas.microsoft.com/office/drawing/2014/main" id="{80C1113A-5EB1-A616-4D2B-6244226BA3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FCB0B0A-373E-4138-89CA-9082A0FD6C7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501</a:t>
            </a:fld>
            <a:endParaRPr lang="ja-JP" altLang="ja-JP"/>
          </a:p>
        </p:txBody>
      </p:sp>
      <p:sp>
        <p:nvSpPr>
          <p:cNvPr id="1053699" name="Rectangle 1">
            <a:extLst>
              <a:ext uri="{FF2B5EF4-FFF2-40B4-BE49-F238E27FC236}">
                <a16:creationId xmlns:a16="http://schemas.microsoft.com/office/drawing/2014/main" id="{23722CE6-8207-535A-9827-83E22E4F72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3700" name="Rectangle 2">
            <a:extLst>
              <a:ext uri="{FF2B5EF4-FFF2-40B4-BE49-F238E27FC236}">
                <a16:creationId xmlns:a16="http://schemas.microsoft.com/office/drawing/2014/main" id="{E331B413-33F1-4735-6710-DA966F68141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746" name="Rectangle 15">
            <a:extLst>
              <a:ext uri="{FF2B5EF4-FFF2-40B4-BE49-F238E27FC236}">
                <a16:creationId xmlns:a16="http://schemas.microsoft.com/office/drawing/2014/main" id="{44203F2D-FCAD-20DB-3317-EC9A95E192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FD21E9B-28D6-4D0A-BB64-503DE44BA37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502</a:t>
            </a:fld>
            <a:endParaRPr lang="ja-JP" altLang="ja-JP"/>
          </a:p>
        </p:txBody>
      </p:sp>
      <p:sp>
        <p:nvSpPr>
          <p:cNvPr id="1055747" name="Rectangle 1">
            <a:extLst>
              <a:ext uri="{FF2B5EF4-FFF2-40B4-BE49-F238E27FC236}">
                <a16:creationId xmlns:a16="http://schemas.microsoft.com/office/drawing/2014/main" id="{E3FC0262-ACD0-2BA7-FFB9-522A5A4F88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5748" name="Rectangle 2">
            <a:extLst>
              <a:ext uri="{FF2B5EF4-FFF2-40B4-BE49-F238E27FC236}">
                <a16:creationId xmlns:a16="http://schemas.microsoft.com/office/drawing/2014/main" id="{F1DDC62C-EF8F-9875-04CE-3A94D40C05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794" name="Rectangle 15">
            <a:extLst>
              <a:ext uri="{FF2B5EF4-FFF2-40B4-BE49-F238E27FC236}">
                <a16:creationId xmlns:a16="http://schemas.microsoft.com/office/drawing/2014/main" id="{79E4E740-604E-7F8B-650A-593F125D27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A1396D9-0334-4DF5-972C-7FAD220B0F3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503</a:t>
            </a:fld>
            <a:endParaRPr lang="ja-JP" altLang="ja-JP"/>
          </a:p>
        </p:txBody>
      </p:sp>
      <p:sp>
        <p:nvSpPr>
          <p:cNvPr id="1057795" name="Rectangle 1">
            <a:extLst>
              <a:ext uri="{FF2B5EF4-FFF2-40B4-BE49-F238E27FC236}">
                <a16:creationId xmlns:a16="http://schemas.microsoft.com/office/drawing/2014/main" id="{1B8744EB-5FC1-AD02-2A85-A76FF58508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7796" name="Rectangle 2">
            <a:extLst>
              <a:ext uri="{FF2B5EF4-FFF2-40B4-BE49-F238E27FC236}">
                <a16:creationId xmlns:a16="http://schemas.microsoft.com/office/drawing/2014/main" id="{3C1AFF30-3B5B-A2B5-EB17-3349F3F37C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842" name="Rectangle 15">
            <a:extLst>
              <a:ext uri="{FF2B5EF4-FFF2-40B4-BE49-F238E27FC236}">
                <a16:creationId xmlns:a16="http://schemas.microsoft.com/office/drawing/2014/main" id="{21AB6623-759B-1B30-FE18-ADE6F2851D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E188A18-DA00-444B-9909-E5E04838DFF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504</a:t>
            </a:fld>
            <a:endParaRPr lang="ja-JP" altLang="ja-JP"/>
          </a:p>
        </p:txBody>
      </p:sp>
      <p:sp>
        <p:nvSpPr>
          <p:cNvPr id="1059843" name="Rectangle 1">
            <a:extLst>
              <a:ext uri="{FF2B5EF4-FFF2-40B4-BE49-F238E27FC236}">
                <a16:creationId xmlns:a16="http://schemas.microsoft.com/office/drawing/2014/main" id="{D72E4D87-4487-E23B-70A6-1579B79D7C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59844" name="Rectangle 2">
            <a:extLst>
              <a:ext uri="{FF2B5EF4-FFF2-40B4-BE49-F238E27FC236}">
                <a16:creationId xmlns:a16="http://schemas.microsoft.com/office/drawing/2014/main" id="{283C391C-54F5-C7F9-E5EC-F1E6B962DB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Rectangle 15">
            <a:extLst>
              <a:ext uri="{FF2B5EF4-FFF2-40B4-BE49-F238E27FC236}">
                <a16:creationId xmlns:a16="http://schemas.microsoft.com/office/drawing/2014/main" id="{88BAC213-2788-E4F7-B267-E32766512C8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534EE16-48C9-4320-A092-7D63F1C8AD7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505</a:t>
            </a:fld>
            <a:endParaRPr lang="ja-JP" altLang="ja-JP"/>
          </a:p>
        </p:txBody>
      </p:sp>
      <p:sp>
        <p:nvSpPr>
          <p:cNvPr id="1061891" name="Rectangle 1">
            <a:extLst>
              <a:ext uri="{FF2B5EF4-FFF2-40B4-BE49-F238E27FC236}">
                <a16:creationId xmlns:a16="http://schemas.microsoft.com/office/drawing/2014/main" id="{EBD40774-CD9D-8B30-2FA8-068133D0470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1892" name="Rectangle 2">
            <a:extLst>
              <a:ext uri="{FF2B5EF4-FFF2-40B4-BE49-F238E27FC236}">
                <a16:creationId xmlns:a16="http://schemas.microsoft.com/office/drawing/2014/main" id="{BB3F0BB9-02BB-183A-F9CA-B5B1BE9E98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38" name="Rectangle 15">
            <a:extLst>
              <a:ext uri="{FF2B5EF4-FFF2-40B4-BE49-F238E27FC236}">
                <a16:creationId xmlns:a16="http://schemas.microsoft.com/office/drawing/2014/main" id="{E69A3F30-8AF5-1263-8AFF-B9F67210BE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D181696-B92A-4C7F-A7C1-D2F8284B14E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506</a:t>
            </a:fld>
            <a:endParaRPr lang="ja-JP" altLang="ja-JP"/>
          </a:p>
        </p:txBody>
      </p:sp>
      <p:sp>
        <p:nvSpPr>
          <p:cNvPr id="1063939" name="Rectangle 1">
            <a:extLst>
              <a:ext uri="{FF2B5EF4-FFF2-40B4-BE49-F238E27FC236}">
                <a16:creationId xmlns:a16="http://schemas.microsoft.com/office/drawing/2014/main" id="{8EB0D049-8B4B-C2D5-65EB-18CB1F300C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3940" name="Rectangle 2">
            <a:extLst>
              <a:ext uri="{FF2B5EF4-FFF2-40B4-BE49-F238E27FC236}">
                <a16:creationId xmlns:a16="http://schemas.microsoft.com/office/drawing/2014/main" id="{99FE54A9-0280-0ED2-2FAD-BD0EF9DFF75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986" name="Rectangle 15">
            <a:extLst>
              <a:ext uri="{FF2B5EF4-FFF2-40B4-BE49-F238E27FC236}">
                <a16:creationId xmlns:a16="http://schemas.microsoft.com/office/drawing/2014/main" id="{E7C30E0B-6F6F-21E4-B50A-6207D569EE0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98DB3D0-14F2-4CB5-8164-47794797FB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507</a:t>
            </a:fld>
            <a:endParaRPr lang="ja-JP" altLang="ja-JP"/>
          </a:p>
        </p:txBody>
      </p:sp>
      <p:sp>
        <p:nvSpPr>
          <p:cNvPr id="1065987" name="Rectangle 1">
            <a:extLst>
              <a:ext uri="{FF2B5EF4-FFF2-40B4-BE49-F238E27FC236}">
                <a16:creationId xmlns:a16="http://schemas.microsoft.com/office/drawing/2014/main" id="{0D15F451-E9A3-BAC8-9439-E9C3674A8F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5988" name="Rectangle 2">
            <a:extLst>
              <a:ext uri="{FF2B5EF4-FFF2-40B4-BE49-F238E27FC236}">
                <a16:creationId xmlns:a16="http://schemas.microsoft.com/office/drawing/2014/main" id="{1FE6734F-7463-0F6A-3FA3-A903E3B004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034" name="Rectangle 15">
            <a:extLst>
              <a:ext uri="{FF2B5EF4-FFF2-40B4-BE49-F238E27FC236}">
                <a16:creationId xmlns:a16="http://schemas.microsoft.com/office/drawing/2014/main" id="{64BFDC1C-9E31-D2B7-940B-9F368403C6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960ADE6-1D20-42ED-AD91-E03451CA26C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508</a:t>
            </a:fld>
            <a:endParaRPr lang="ja-JP" altLang="ja-JP"/>
          </a:p>
        </p:txBody>
      </p:sp>
      <p:sp>
        <p:nvSpPr>
          <p:cNvPr id="1068035" name="Rectangle 1">
            <a:extLst>
              <a:ext uri="{FF2B5EF4-FFF2-40B4-BE49-F238E27FC236}">
                <a16:creationId xmlns:a16="http://schemas.microsoft.com/office/drawing/2014/main" id="{84A2A9D4-957D-6AB0-7D21-90C56DF98F6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68036" name="Rectangle 2">
            <a:extLst>
              <a:ext uri="{FF2B5EF4-FFF2-40B4-BE49-F238E27FC236}">
                <a16:creationId xmlns:a16="http://schemas.microsoft.com/office/drawing/2014/main" id="{D584C60A-34FA-0A5F-3E46-64B1916DBE0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082" name="Rectangle 15">
            <a:extLst>
              <a:ext uri="{FF2B5EF4-FFF2-40B4-BE49-F238E27FC236}">
                <a16:creationId xmlns:a16="http://schemas.microsoft.com/office/drawing/2014/main" id="{F1E95760-618A-801B-02F0-B8C414E7F5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C18226-A043-4CB4-81D3-29C00C8B3EC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509</a:t>
            </a:fld>
            <a:endParaRPr lang="ja-JP" altLang="ja-JP"/>
          </a:p>
        </p:txBody>
      </p:sp>
      <p:sp>
        <p:nvSpPr>
          <p:cNvPr id="1070083" name="Rectangle 1">
            <a:extLst>
              <a:ext uri="{FF2B5EF4-FFF2-40B4-BE49-F238E27FC236}">
                <a16:creationId xmlns:a16="http://schemas.microsoft.com/office/drawing/2014/main" id="{91C57C61-1BAB-1DF5-674D-FDD20A02A6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0084" name="Rectangle 2">
            <a:extLst>
              <a:ext uri="{FF2B5EF4-FFF2-40B4-BE49-F238E27FC236}">
                <a16:creationId xmlns:a16="http://schemas.microsoft.com/office/drawing/2014/main" id="{5EC6D818-D57E-B70E-E55D-CC9D74DB056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15">
            <a:extLst>
              <a:ext uri="{FF2B5EF4-FFF2-40B4-BE49-F238E27FC236}">
                <a16:creationId xmlns:a16="http://schemas.microsoft.com/office/drawing/2014/main" id="{C6058DD0-90F1-A233-0168-74F717E2DF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89D4CDA-8193-4AFF-A656-FAC6A23B3B7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</a:t>
            </a:fld>
            <a:endParaRPr lang="ja-JP" altLang="ja-JP"/>
          </a:p>
        </p:txBody>
      </p:sp>
      <p:sp>
        <p:nvSpPr>
          <p:cNvPr id="132099" name="Rectangle 1">
            <a:extLst>
              <a:ext uri="{FF2B5EF4-FFF2-40B4-BE49-F238E27FC236}">
                <a16:creationId xmlns:a16="http://schemas.microsoft.com/office/drawing/2014/main" id="{9D29CF4C-31BC-E62A-3577-CEAB0A919A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2100" name="Rectangle 2">
            <a:extLst>
              <a:ext uri="{FF2B5EF4-FFF2-40B4-BE49-F238E27FC236}">
                <a16:creationId xmlns:a16="http://schemas.microsoft.com/office/drawing/2014/main" id="{F333A0DA-3360-0439-CF4F-817B9309D9E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130" name="Rectangle 15">
            <a:extLst>
              <a:ext uri="{FF2B5EF4-FFF2-40B4-BE49-F238E27FC236}">
                <a16:creationId xmlns:a16="http://schemas.microsoft.com/office/drawing/2014/main" id="{6BC61A78-8CCA-594B-0AB4-70FE839E5B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2E26994-1C66-4A4B-96F1-FB375B4E748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510</a:t>
            </a:fld>
            <a:endParaRPr lang="ja-JP" altLang="ja-JP"/>
          </a:p>
        </p:txBody>
      </p:sp>
      <p:sp>
        <p:nvSpPr>
          <p:cNvPr id="1072131" name="Rectangle 1">
            <a:extLst>
              <a:ext uri="{FF2B5EF4-FFF2-40B4-BE49-F238E27FC236}">
                <a16:creationId xmlns:a16="http://schemas.microsoft.com/office/drawing/2014/main" id="{7FD5C8B0-5363-0EBF-8182-4A135AE9B1F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2132" name="Rectangle 2">
            <a:extLst>
              <a:ext uri="{FF2B5EF4-FFF2-40B4-BE49-F238E27FC236}">
                <a16:creationId xmlns:a16="http://schemas.microsoft.com/office/drawing/2014/main" id="{9C7ED285-63E5-122E-E11A-8412A341A6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78" name="Rectangle 15">
            <a:extLst>
              <a:ext uri="{FF2B5EF4-FFF2-40B4-BE49-F238E27FC236}">
                <a16:creationId xmlns:a16="http://schemas.microsoft.com/office/drawing/2014/main" id="{88C3AC5C-4F73-492E-8171-390291ACCB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54CCAE2-708D-4483-AA86-724FEB421BD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511</a:t>
            </a:fld>
            <a:endParaRPr lang="ja-JP" altLang="ja-JP"/>
          </a:p>
        </p:txBody>
      </p:sp>
      <p:sp>
        <p:nvSpPr>
          <p:cNvPr id="1074179" name="Rectangle 1">
            <a:extLst>
              <a:ext uri="{FF2B5EF4-FFF2-40B4-BE49-F238E27FC236}">
                <a16:creationId xmlns:a16="http://schemas.microsoft.com/office/drawing/2014/main" id="{33B280E3-4D5A-406D-225D-E0C3E8CFDC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4180" name="Rectangle 2">
            <a:extLst>
              <a:ext uri="{FF2B5EF4-FFF2-40B4-BE49-F238E27FC236}">
                <a16:creationId xmlns:a16="http://schemas.microsoft.com/office/drawing/2014/main" id="{1F54B630-BC3F-D8C4-4388-710CC76A8CF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226" name="Rectangle 15">
            <a:extLst>
              <a:ext uri="{FF2B5EF4-FFF2-40B4-BE49-F238E27FC236}">
                <a16:creationId xmlns:a16="http://schemas.microsoft.com/office/drawing/2014/main" id="{DBAEA000-9139-FB4D-34AD-FE4EDB98202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495C5F9-9483-4A49-9B45-832C10D660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512</a:t>
            </a:fld>
            <a:endParaRPr lang="ja-JP" altLang="ja-JP"/>
          </a:p>
        </p:txBody>
      </p:sp>
      <p:sp>
        <p:nvSpPr>
          <p:cNvPr id="1076227" name="Rectangle 1">
            <a:extLst>
              <a:ext uri="{FF2B5EF4-FFF2-40B4-BE49-F238E27FC236}">
                <a16:creationId xmlns:a16="http://schemas.microsoft.com/office/drawing/2014/main" id="{8373ED21-F4E3-E44F-5369-FD316DE80E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6228" name="Rectangle 2">
            <a:extLst>
              <a:ext uri="{FF2B5EF4-FFF2-40B4-BE49-F238E27FC236}">
                <a16:creationId xmlns:a16="http://schemas.microsoft.com/office/drawing/2014/main" id="{1859BE97-27AE-96F4-2B5E-5EFD358828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274" name="Rectangle 15">
            <a:extLst>
              <a:ext uri="{FF2B5EF4-FFF2-40B4-BE49-F238E27FC236}">
                <a16:creationId xmlns:a16="http://schemas.microsoft.com/office/drawing/2014/main" id="{2DF0986A-2F3C-210F-886A-537FD50756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1A771B7-7A3D-4534-A25B-A8DD30D227A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513</a:t>
            </a:fld>
            <a:endParaRPr lang="ja-JP" altLang="ja-JP"/>
          </a:p>
        </p:txBody>
      </p:sp>
      <p:sp>
        <p:nvSpPr>
          <p:cNvPr id="1078275" name="Rectangle 1">
            <a:extLst>
              <a:ext uri="{FF2B5EF4-FFF2-40B4-BE49-F238E27FC236}">
                <a16:creationId xmlns:a16="http://schemas.microsoft.com/office/drawing/2014/main" id="{C698308F-012C-CC53-2573-A4232A6A5B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78276" name="Rectangle 2">
            <a:extLst>
              <a:ext uri="{FF2B5EF4-FFF2-40B4-BE49-F238E27FC236}">
                <a16:creationId xmlns:a16="http://schemas.microsoft.com/office/drawing/2014/main" id="{005C40DD-FED3-DB7B-1C8A-A91DAF16816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322" name="Rectangle 15">
            <a:extLst>
              <a:ext uri="{FF2B5EF4-FFF2-40B4-BE49-F238E27FC236}">
                <a16:creationId xmlns:a16="http://schemas.microsoft.com/office/drawing/2014/main" id="{2E0107EB-C3AC-266D-27BB-7458DDF740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561A06-E5DE-485A-A6C6-0C243829CE0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514</a:t>
            </a:fld>
            <a:endParaRPr lang="ja-JP" altLang="ja-JP"/>
          </a:p>
        </p:txBody>
      </p:sp>
      <p:sp>
        <p:nvSpPr>
          <p:cNvPr id="1080323" name="Rectangle 1">
            <a:extLst>
              <a:ext uri="{FF2B5EF4-FFF2-40B4-BE49-F238E27FC236}">
                <a16:creationId xmlns:a16="http://schemas.microsoft.com/office/drawing/2014/main" id="{E5A36703-E96B-DD87-73E5-2E803BF291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0324" name="Rectangle 2">
            <a:extLst>
              <a:ext uri="{FF2B5EF4-FFF2-40B4-BE49-F238E27FC236}">
                <a16:creationId xmlns:a16="http://schemas.microsoft.com/office/drawing/2014/main" id="{662FC871-91A8-C1D1-9F1F-BDF86B89BE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370" name="Rectangle 15">
            <a:extLst>
              <a:ext uri="{FF2B5EF4-FFF2-40B4-BE49-F238E27FC236}">
                <a16:creationId xmlns:a16="http://schemas.microsoft.com/office/drawing/2014/main" id="{28241B82-9390-B204-E011-6B5C2BCFB5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1DED51A-C290-487F-BE27-E1A9EBE3824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515</a:t>
            </a:fld>
            <a:endParaRPr lang="ja-JP" altLang="ja-JP"/>
          </a:p>
        </p:txBody>
      </p:sp>
      <p:sp>
        <p:nvSpPr>
          <p:cNvPr id="1082371" name="Rectangle 1">
            <a:extLst>
              <a:ext uri="{FF2B5EF4-FFF2-40B4-BE49-F238E27FC236}">
                <a16:creationId xmlns:a16="http://schemas.microsoft.com/office/drawing/2014/main" id="{468EB977-22DD-7C1C-0E49-DFF9608D53F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2372" name="Rectangle 2">
            <a:extLst>
              <a:ext uri="{FF2B5EF4-FFF2-40B4-BE49-F238E27FC236}">
                <a16:creationId xmlns:a16="http://schemas.microsoft.com/office/drawing/2014/main" id="{8C991A6D-1512-30CD-2197-77237AD4C1F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418" name="Rectangle 15">
            <a:extLst>
              <a:ext uri="{FF2B5EF4-FFF2-40B4-BE49-F238E27FC236}">
                <a16:creationId xmlns:a16="http://schemas.microsoft.com/office/drawing/2014/main" id="{0B75BB62-9C4A-AA1D-9B02-06D80119B7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F6517DB-02BD-43C9-8132-EEE04B8546B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516</a:t>
            </a:fld>
            <a:endParaRPr lang="ja-JP" altLang="ja-JP"/>
          </a:p>
        </p:txBody>
      </p:sp>
      <p:sp>
        <p:nvSpPr>
          <p:cNvPr id="1084419" name="Rectangle 1">
            <a:extLst>
              <a:ext uri="{FF2B5EF4-FFF2-40B4-BE49-F238E27FC236}">
                <a16:creationId xmlns:a16="http://schemas.microsoft.com/office/drawing/2014/main" id="{F8313367-1F61-9443-92F8-2DFE5ECF5A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4420" name="Rectangle 2">
            <a:extLst>
              <a:ext uri="{FF2B5EF4-FFF2-40B4-BE49-F238E27FC236}">
                <a16:creationId xmlns:a16="http://schemas.microsoft.com/office/drawing/2014/main" id="{74D9D234-3C76-E23B-D047-D84F8AEA220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66" name="Rectangle 15">
            <a:extLst>
              <a:ext uri="{FF2B5EF4-FFF2-40B4-BE49-F238E27FC236}">
                <a16:creationId xmlns:a16="http://schemas.microsoft.com/office/drawing/2014/main" id="{4A1736FA-67A0-69D9-5C20-A8BD1AE0381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A8125C6-3BF6-4CE7-BE41-2F2B1DA6734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517</a:t>
            </a:fld>
            <a:endParaRPr lang="ja-JP" altLang="ja-JP"/>
          </a:p>
        </p:txBody>
      </p:sp>
      <p:sp>
        <p:nvSpPr>
          <p:cNvPr id="1086467" name="Rectangle 1">
            <a:extLst>
              <a:ext uri="{FF2B5EF4-FFF2-40B4-BE49-F238E27FC236}">
                <a16:creationId xmlns:a16="http://schemas.microsoft.com/office/drawing/2014/main" id="{0FCBB156-4A29-15B1-1C02-908520C8D10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6468" name="Rectangle 2">
            <a:extLst>
              <a:ext uri="{FF2B5EF4-FFF2-40B4-BE49-F238E27FC236}">
                <a16:creationId xmlns:a16="http://schemas.microsoft.com/office/drawing/2014/main" id="{24C01E9D-C8AD-8A2C-04F5-2D8A091969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514" name="Rectangle 15">
            <a:extLst>
              <a:ext uri="{FF2B5EF4-FFF2-40B4-BE49-F238E27FC236}">
                <a16:creationId xmlns:a16="http://schemas.microsoft.com/office/drawing/2014/main" id="{849C712E-C30C-46B9-D4F5-63CD887403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D9946EE-AE82-4857-AA08-6498590445C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518</a:t>
            </a:fld>
            <a:endParaRPr lang="ja-JP" altLang="ja-JP"/>
          </a:p>
        </p:txBody>
      </p:sp>
      <p:sp>
        <p:nvSpPr>
          <p:cNvPr id="1088515" name="Rectangle 1">
            <a:extLst>
              <a:ext uri="{FF2B5EF4-FFF2-40B4-BE49-F238E27FC236}">
                <a16:creationId xmlns:a16="http://schemas.microsoft.com/office/drawing/2014/main" id="{DA292E35-633C-2ACF-F5E9-59BD4B598C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88516" name="Rectangle 2">
            <a:extLst>
              <a:ext uri="{FF2B5EF4-FFF2-40B4-BE49-F238E27FC236}">
                <a16:creationId xmlns:a16="http://schemas.microsoft.com/office/drawing/2014/main" id="{7F48F704-2903-FE4E-B4D1-CE3FBA9BE37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62" name="Rectangle 15">
            <a:extLst>
              <a:ext uri="{FF2B5EF4-FFF2-40B4-BE49-F238E27FC236}">
                <a16:creationId xmlns:a16="http://schemas.microsoft.com/office/drawing/2014/main" id="{BB054AFC-1D69-DE43-7D2D-D46A162B05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0BAD05B-C71D-4D60-9491-160F34C7431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519</a:t>
            </a:fld>
            <a:endParaRPr lang="ja-JP" altLang="ja-JP"/>
          </a:p>
        </p:txBody>
      </p:sp>
      <p:sp>
        <p:nvSpPr>
          <p:cNvPr id="1090563" name="Rectangle 1">
            <a:extLst>
              <a:ext uri="{FF2B5EF4-FFF2-40B4-BE49-F238E27FC236}">
                <a16:creationId xmlns:a16="http://schemas.microsoft.com/office/drawing/2014/main" id="{6BDD3423-533A-52FD-AC92-8BE2B94130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0564" name="Rectangle 2">
            <a:extLst>
              <a:ext uri="{FF2B5EF4-FFF2-40B4-BE49-F238E27FC236}">
                <a16:creationId xmlns:a16="http://schemas.microsoft.com/office/drawing/2014/main" id="{56DDD86C-5E7B-226B-6B65-67696132F9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15">
            <a:extLst>
              <a:ext uri="{FF2B5EF4-FFF2-40B4-BE49-F238E27FC236}">
                <a16:creationId xmlns:a16="http://schemas.microsoft.com/office/drawing/2014/main" id="{8DFFE7DE-77D1-6105-E3D0-859B0A9CCD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4B4F61B-A022-474D-BF86-F68C43EC865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</a:t>
            </a:fld>
            <a:endParaRPr lang="ja-JP" altLang="ja-JP"/>
          </a:p>
        </p:txBody>
      </p:sp>
      <p:sp>
        <p:nvSpPr>
          <p:cNvPr id="134147" name="Rectangle 1">
            <a:extLst>
              <a:ext uri="{FF2B5EF4-FFF2-40B4-BE49-F238E27FC236}">
                <a16:creationId xmlns:a16="http://schemas.microsoft.com/office/drawing/2014/main" id="{F6A8E95A-1024-3AC7-11AA-4C28E7AF28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4148" name="Rectangle 2">
            <a:extLst>
              <a:ext uri="{FF2B5EF4-FFF2-40B4-BE49-F238E27FC236}">
                <a16:creationId xmlns:a16="http://schemas.microsoft.com/office/drawing/2014/main" id="{C7B2C3BA-051C-F65F-3BCF-946226D8656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10" name="Rectangle 15">
            <a:extLst>
              <a:ext uri="{FF2B5EF4-FFF2-40B4-BE49-F238E27FC236}">
                <a16:creationId xmlns:a16="http://schemas.microsoft.com/office/drawing/2014/main" id="{A3EDEBAF-1A38-052B-304E-BB6D2DFDCD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B3C5EBC-F319-4516-87C8-C7464BCD8A4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520</a:t>
            </a:fld>
            <a:endParaRPr lang="ja-JP" altLang="ja-JP"/>
          </a:p>
        </p:txBody>
      </p:sp>
      <p:sp>
        <p:nvSpPr>
          <p:cNvPr id="1092611" name="Rectangle 1">
            <a:extLst>
              <a:ext uri="{FF2B5EF4-FFF2-40B4-BE49-F238E27FC236}">
                <a16:creationId xmlns:a16="http://schemas.microsoft.com/office/drawing/2014/main" id="{2C86A329-0206-D1AD-8617-B21710EE23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2612" name="Rectangle 2">
            <a:extLst>
              <a:ext uri="{FF2B5EF4-FFF2-40B4-BE49-F238E27FC236}">
                <a16:creationId xmlns:a16="http://schemas.microsoft.com/office/drawing/2014/main" id="{C829886A-389E-1D9B-8AFD-D664282563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658" name="Rectangle 15">
            <a:extLst>
              <a:ext uri="{FF2B5EF4-FFF2-40B4-BE49-F238E27FC236}">
                <a16:creationId xmlns:a16="http://schemas.microsoft.com/office/drawing/2014/main" id="{BE6B73C7-C13C-70A9-BECF-F9E2CED93B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D93FCE0-6BA4-4DB4-A1C0-FE5CEABB4F2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521</a:t>
            </a:fld>
            <a:endParaRPr lang="ja-JP" altLang="ja-JP"/>
          </a:p>
        </p:txBody>
      </p:sp>
      <p:sp>
        <p:nvSpPr>
          <p:cNvPr id="1094659" name="Rectangle 1">
            <a:extLst>
              <a:ext uri="{FF2B5EF4-FFF2-40B4-BE49-F238E27FC236}">
                <a16:creationId xmlns:a16="http://schemas.microsoft.com/office/drawing/2014/main" id="{6FEAAF40-D799-3E88-399C-21BEAFB21E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4660" name="Rectangle 2">
            <a:extLst>
              <a:ext uri="{FF2B5EF4-FFF2-40B4-BE49-F238E27FC236}">
                <a16:creationId xmlns:a16="http://schemas.microsoft.com/office/drawing/2014/main" id="{06B2BACA-BD99-1023-3C3A-BA46FC85C10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06" name="Rectangle 15">
            <a:extLst>
              <a:ext uri="{FF2B5EF4-FFF2-40B4-BE49-F238E27FC236}">
                <a16:creationId xmlns:a16="http://schemas.microsoft.com/office/drawing/2014/main" id="{315BE1B4-5E6A-C247-736E-050B21F8C0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A04E550-AA52-41B3-92EA-E12EB87F968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522</a:t>
            </a:fld>
            <a:endParaRPr lang="ja-JP" altLang="ja-JP"/>
          </a:p>
        </p:txBody>
      </p:sp>
      <p:sp>
        <p:nvSpPr>
          <p:cNvPr id="1096707" name="Rectangle 1">
            <a:extLst>
              <a:ext uri="{FF2B5EF4-FFF2-40B4-BE49-F238E27FC236}">
                <a16:creationId xmlns:a16="http://schemas.microsoft.com/office/drawing/2014/main" id="{96EBCC43-03B9-9181-7982-EB46229D96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6708" name="Rectangle 2">
            <a:extLst>
              <a:ext uri="{FF2B5EF4-FFF2-40B4-BE49-F238E27FC236}">
                <a16:creationId xmlns:a16="http://schemas.microsoft.com/office/drawing/2014/main" id="{D3AE1788-0D3B-518E-4A09-14972024487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54" name="Rectangle 15">
            <a:extLst>
              <a:ext uri="{FF2B5EF4-FFF2-40B4-BE49-F238E27FC236}">
                <a16:creationId xmlns:a16="http://schemas.microsoft.com/office/drawing/2014/main" id="{98431235-3F48-0DC9-4E38-80F398E500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E743E97-52DD-4068-B7C9-8C0F7E24663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523</a:t>
            </a:fld>
            <a:endParaRPr lang="ja-JP" altLang="ja-JP"/>
          </a:p>
        </p:txBody>
      </p:sp>
      <p:sp>
        <p:nvSpPr>
          <p:cNvPr id="1098755" name="Rectangle 1">
            <a:extLst>
              <a:ext uri="{FF2B5EF4-FFF2-40B4-BE49-F238E27FC236}">
                <a16:creationId xmlns:a16="http://schemas.microsoft.com/office/drawing/2014/main" id="{FB311764-31DF-64BF-BF51-6C897F2313B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098756" name="Rectangle 2">
            <a:extLst>
              <a:ext uri="{FF2B5EF4-FFF2-40B4-BE49-F238E27FC236}">
                <a16:creationId xmlns:a16="http://schemas.microsoft.com/office/drawing/2014/main" id="{45B15942-1E0B-9E9B-803E-81728BF784C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802" name="Rectangle 15">
            <a:extLst>
              <a:ext uri="{FF2B5EF4-FFF2-40B4-BE49-F238E27FC236}">
                <a16:creationId xmlns:a16="http://schemas.microsoft.com/office/drawing/2014/main" id="{2FA34D59-2821-F3BE-54E9-4AADA5D153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D90837-B320-4501-BDE4-FC2BC6D1F74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524</a:t>
            </a:fld>
            <a:endParaRPr lang="ja-JP" altLang="ja-JP"/>
          </a:p>
        </p:txBody>
      </p:sp>
      <p:sp>
        <p:nvSpPr>
          <p:cNvPr id="1100803" name="Rectangle 1">
            <a:extLst>
              <a:ext uri="{FF2B5EF4-FFF2-40B4-BE49-F238E27FC236}">
                <a16:creationId xmlns:a16="http://schemas.microsoft.com/office/drawing/2014/main" id="{274646C9-81C6-D2D1-190F-DB8589A484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0804" name="Rectangle 2">
            <a:extLst>
              <a:ext uri="{FF2B5EF4-FFF2-40B4-BE49-F238E27FC236}">
                <a16:creationId xmlns:a16="http://schemas.microsoft.com/office/drawing/2014/main" id="{E832B115-0C01-A15E-C9FC-B70BA4AE9B6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50" name="Rectangle 15">
            <a:extLst>
              <a:ext uri="{FF2B5EF4-FFF2-40B4-BE49-F238E27FC236}">
                <a16:creationId xmlns:a16="http://schemas.microsoft.com/office/drawing/2014/main" id="{DE9CEADB-E608-B577-00F6-822AB80288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783835C-39D4-4214-81BF-E99CF04E347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525</a:t>
            </a:fld>
            <a:endParaRPr lang="ja-JP" altLang="ja-JP"/>
          </a:p>
        </p:txBody>
      </p:sp>
      <p:sp>
        <p:nvSpPr>
          <p:cNvPr id="1102851" name="Rectangle 1">
            <a:extLst>
              <a:ext uri="{FF2B5EF4-FFF2-40B4-BE49-F238E27FC236}">
                <a16:creationId xmlns:a16="http://schemas.microsoft.com/office/drawing/2014/main" id="{D3053489-E955-0118-0080-ECC2142F200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2852" name="Rectangle 2">
            <a:extLst>
              <a:ext uri="{FF2B5EF4-FFF2-40B4-BE49-F238E27FC236}">
                <a16:creationId xmlns:a16="http://schemas.microsoft.com/office/drawing/2014/main" id="{8F369A44-39CE-E649-9832-1EFFCB52429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898" name="Rectangle 15">
            <a:extLst>
              <a:ext uri="{FF2B5EF4-FFF2-40B4-BE49-F238E27FC236}">
                <a16:creationId xmlns:a16="http://schemas.microsoft.com/office/drawing/2014/main" id="{9657EBD9-81F6-F5B7-2E4A-76F55704A63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96FDEB1-022E-4696-A51C-8096BDE3650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526</a:t>
            </a:fld>
            <a:endParaRPr lang="ja-JP" altLang="ja-JP"/>
          </a:p>
        </p:txBody>
      </p:sp>
      <p:sp>
        <p:nvSpPr>
          <p:cNvPr id="1104899" name="Rectangle 1">
            <a:extLst>
              <a:ext uri="{FF2B5EF4-FFF2-40B4-BE49-F238E27FC236}">
                <a16:creationId xmlns:a16="http://schemas.microsoft.com/office/drawing/2014/main" id="{F95D1800-4317-37C7-BA67-076CAD6458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4900" name="Rectangle 2">
            <a:extLst>
              <a:ext uri="{FF2B5EF4-FFF2-40B4-BE49-F238E27FC236}">
                <a16:creationId xmlns:a16="http://schemas.microsoft.com/office/drawing/2014/main" id="{CCEC2A45-2B3A-7D1A-74E9-A799FD0DD0D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946" name="Rectangle 15">
            <a:extLst>
              <a:ext uri="{FF2B5EF4-FFF2-40B4-BE49-F238E27FC236}">
                <a16:creationId xmlns:a16="http://schemas.microsoft.com/office/drawing/2014/main" id="{3D8C0C4D-C385-F428-EBF2-6A6538348EC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368447E-C035-48AE-A993-C311F5BA272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527</a:t>
            </a:fld>
            <a:endParaRPr lang="ja-JP" altLang="ja-JP"/>
          </a:p>
        </p:txBody>
      </p:sp>
      <p:sp>
        <p:nvSpPr>
          <p:cNvPr id="1106947" name="Rectangle 1">
            <a:extLst>
              <a:ext uri="{FF2B5EF4-FFF2-40B4-BE49-F238E27FC236}">
                <a16:creationId xmlns:a16="http://schemas.microsoft.com/office/drawing/2014/main" id="{69A36DF4-9B77-D82B-03D1-65F4F165076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6948" name="Rectangle 2">
            <a:extLst>
              <a:ext uri="{FF2B5EF4-FFF2-40B4-BE49-F238E27FC236}">
                <a16:creationId xmlns:a16="http://schemas.microsoft.com/office/drawing/2014/main" id="{F940773C-8B94-8247-3244-9D9561BC817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994" name="Rectangle 15">
            <a:extLst>
              <a:ext uri="{FF2B5EF4-FFF2-40B4-BE49-F238E27FC236}">
                <a16:creationId xmlns:a16="http://schemas.microsoft.com/office/drawing/2014/main" id="{4E89154F-D8A1-E570-CA55-A2F5DD1943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7FD15B2-8470-4EB7-B635-A768FF67C39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528</a:t>
            </a:fld>
            <a:endParaRPr lang="ja-JP" altLang="ja-JP"/>
          </a:p>
        </p:txBody>
      </p:sp>
      <p:sp>
        <p:nvSpPr>
          <p:cNvPr id="1108995" name="Rectangle 1">
            <a:extLst>
              <a:ext uri="{FF2B5EF4-FFF2-40B4-BE49-F238E27FC236}">
                <a16:creationId xmlns:a16="http://schemas.microsoft.com/office/drawing/2014/main" id="{2CD581D8-722B-4AC3-B6E4-091C1803CC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08996" name="Rectangle 2">
            <a:extLst>
              <a:ext uri="{FF2B5EF4-FFF2-40B4-BE49-F238E27FC236}">
                <a16:creationId xmlns:a16="http://schemas.microsoft.com/office/drawing/2014/main" id="{3D670663-C6CF-D89A-9BC0-6DA4CC1518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42" name="Rectangle 15">
            <a:extLst>
              <a:ext uri="{FF2B5EF4-FFF2-40B4-BE49-F238E27FC236}">
                <a16:creationId xmlns:a16="http://schemas.microsoft.com/office/drawing/2014/main" id="{935B1C52-CA3D-A98A-66D5-AA5FD2DC0B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E68B25-B7D3-46B6-A600-598314F3C92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529</a:t>
            </a:fld>
            <a:endParaRPr lang="ja-JP" altLang="ja-JP"/>
          </a:p>
        </p:txBody>
      </p:sp>
      <p:sp>
        <p:nvSpPr>
          <p:cNvPr id="1111043" name="Rectangle 1">
            <a:extLst>
              <a:ext uri="{FF2B5EF4-FFF2-40B4-BE49-F238E27FC236}">
                <a16:creationId xmlns:a16="http://schemas.microsoft.com/office/drawing/2014/main" id="{42A75272-D388-18C2-F860-0FF196E8EB9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1044" name="Rectangle 2">
            <a:extLst>
              <a:ext uri="{FF2B5EF4-FFF2-40B4-BE49-F238E27FC236}">
                <a16:creationId xmlns:a16="http://schemas.microsoft.com/office/drawing/2014/main" id="{72FE4BEE-9085-DC8F-AA5A-7314CE8FCA8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15">
            <a:extLst>
              <a:ext uri="{FF2B5EF4-FFF2-40B4-BE49-F238E27FC236}">
                <a16:creationId xmlns:a16="http://schemas.microsoft.com/office/drawing/2014/main" id="{13C3371D-E7BB-B019-E1AB-B512F26ED5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5728AA7-5F9B-479C-925D-A7E4611BDE1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</a:t>
            </a:fld>
            <a:endParaRPr lang="ja-JP" altLang="ja-JP"/>
          </a:p>
        </p:txBody>
      </p:sp>
      <p:sp>
        <p:nvSpPr>
          <p:cNvPr id="136195" name="Rectangle 1">
            <a:extLst>
              <a:ext uri="{FF2B5EF4-FFF2-40B4-BE49-F238E27FC236}">
                <a16:creationId xmlns:a16="http://schemas.microsoft.com/office/drawing/2014/main" id="{2EF9DD08-C543-2BF5-6944-5D581A1E13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6196" name="Rectangle 2">
            <a:extLst>
              <a:ext uri="{FF2B5EF4-FFF2-40B4-BE49-F238E27FC236}">
                <a16:creationId xmlns:a16="http://schemas.microsoft.com/office/drawing/2014/main" id="{61D51087-C697-8098-5180-0D178C66D4B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090" name="Rectangle 15">
            <a:extLst>
              <a:ext uri="{FF2B5EF4-FFF2-40B4-BE49-F238E27FC236}">
                <a16:creationId xmlns:a16="http://schemas.microsoft.com/office/drawing/2014/main" id="{26D76CD0-8C98-2B93-C6CD-7D69D145747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CCFDAC1-342D-40DA-9679-C3E4128B1D2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530</a:t>
            </a:fld>
            <a:endParaRPr lang="ja-JP" altLang="ja-JP"/>
          </a:p>
        </p:txBody>
      </p:sp>
      <p:sp>
        <p:nvSpPr>
          <p:cNvPr id="1113091" name="Rectangle 1">
            <a:extLst>
              <a:ext uri="{FF2B5EF4-FFF2-40B4-BE49-F238E27FC236}">
                <a16:creationId xmlns:a16="http://schemas.microsoft.com/office/drawing/2014/main" id="{09B3FB21-5AB6-8D9D-3609-37B6D10E89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3092" name="Rectangle 2">
            <a:extLst>
              <a:ext uri="{FF2B5EF4-FFF2-40B4-BE49-F238E27FC236}">
                <a16:creationId xmlns:a16="http://schemas.microsoft.com/office/drawing/2014/main" id="{D8084C9C-7D8E-A631-82CA-8E7777DF4DD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138" name="Rectangle 15">
            <a:extLst>
              <a:ext uri="{FF2B5EF4-FFF2-40B4-BE49-F238E27FC236}">
                <a16:creationId xmlns:a16="http://schemas.microsoft.com/office/drawing/2014/main" id="{1FA26FD2-9757-7A57-EC5F-76BD812F4F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4F5649D-FBA0-4BB0-B8B1-26B5717521E9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531</a:t>
            </a:fld>
            <a:endParaRPr lang="ja-JP" altLang="ja-JP"/>
          </a:p>
        </p:txBody>
      </p:sp>
      <p:sp>
        <p:nvSpPr>
          <p:cNvPr id="1115139" name="Rectangle 1">
            <a:extLst>
              <a:ext uri="{FF2B5EF4-FFF2-40B4-BE49-F238E27FC236}">
                <a16:creationId xmlns:a16="http://schemas.microsoft.com/office/drawing/2014/main" id="{D07B01AD-D109-1F58-5719-5C107F9519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5140" name="Rectangle 2">
            <a:extLst>
              <a:ext uri="{FF2B5EF4-FFF2-40B4-BE49-F238E27FC236}">
                <a16:creationId xmlns:a16="http://schemas.microsoft.com/office/drawing/2014/main" id="{439FF52E-FB50-0F14-25B3-6E3060D81D9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186" name="Rectangle 15">
            <a:extLst>
              <a:ext uri="{FF2B5EF4-FFF2-40B4-BE49-F238E27FC236}">
                <a16:creationId xmlns:a16="http://schemas.microsoft.com/office/drawing/2014/main" id="{DC207D01-72DB-DB72-F318-77613E3486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CE2BA9-A855-42D9-9F16-2E081EE06DE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532</a:t>
            </a:fld>
            <a:endParaRPr lang="ja-JP" altLang="ja-JP"/>
          </a:p>
        </p:txBody>
      </p:sp>
      <p:sp>
        <p:nvSpPr>
          <p:cNvPr id="1117187" name="Rectangle 1">
            <a:extLst>
              <a:ext uri="{FF2B5EF4-FFF2-40B4-BE49-F238E27FC236}">
                <a16:creationId xmlns:a16="http://schemas.microsoft.com/office/drawing/2014/main" id="{540CA776-35DE-D25E-6D91-51B4F8D2FF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7188" name="Rectangle 2">
            <a:extLst>
              <a:ext uri="{FF2B5EF4-FFF2-40B4-BE49-F238E27FC236}">
                <a16:creationId xmlns:a16="http://schemas.microsoft.com/office/drawing/2014/main" id="{CDCAF5B3-0428-6F40-52E0-86D43823ED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34" name="Rectangle 15">
            <a:extLst>
              <a:ext uri="{FF2B5EF4-FFF2-40B4-BE49-F238E27FC236}">
                <a16:creationId xmlns:a16="http://schemas.microsoft.com/office/drawing/2014/main" id="{0B9424D6-1D3B-94A2-C363-843888C4AE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943229-2238-4AE0-850F-EB3BE5EC2FD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533</a:t>
            </a:fld>
            <a:endParaRPr lang="ja-JP" altLang="ja-JP"/>
          </a:p>
        </p:txBody>
      </p:sp>
      <p:sp>
        <p:nvSpPr>
          <p:cNvPr id="1119235" name="Rectangle 1">
            <a:extLst>
              <a:ext uri="{FF2B5EF4-FFF2-40B4-BE49-F238E27FC236}">
                <a16:creationId xmlns:a16="http://schemas.microsoft.com/office/drawing/2014/main" id="{C12A2718-1534-A668-2011-6C524D63DB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19236" name="Rectangle 2">
            <a:extLst>
              <a:ext uri="{FF2B5EF4-FFF2-40B4-BE49-F238E27FC236}">
                <a16:creationId xmlns:a16="http://schemas.microsoft.com/office/drawing/2014/main" id="{E69CCDE3-4FFA-E25F-2E56-8FC808610E8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82" name="Rectangle 15">
            <a:extLst>
              <a:ext uri="{FF2B5EF4-FFF2-40B4-BE49-F238E27FC236}">
                <a16:creationId xmlns:a16="http://schemas.microsoft.com/office/drawing/2014/main" id="{4C4CEA5B-DEB6-98D3-78BA-BBA4ABCA4A4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DE80073-9D63-4D29-9A92-D3451F42700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534</a:t>
            </a:fld>
            <a:endParaRPr lang="ja-JP" altLang="ja-JP"/>
          </a:p>
        </p:txBody>
      </p:sp>
      <p:sp>
        <p:nvSpPr>
          <p:cNvPr id="1121283" name="Rectangle 1">
            <a:extLst>
              <a:ext uri="{FF2B5EF4-FFF2-40B4-BE49-F238E27FC236}">
                <a16:creationId xmlns:a16="http://schemas.microsoft.com/office/drawing/2014/main" id="{86514767-C49E-986F-966D-11975DF7A9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1284" name="Rectangle 2">
            <a:extLst>
              <a:ext uri="{FF2B5EF4-FFF2-40B4-BE49-F238E27FC236}">
                <a16:creationId xmlns:a16="http://schemas.microsoft.com/office/drawing/2014/main" id="{F0AD7797-557A-2329-3B6A-65A77C6A8E0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330" name="Rectangle 15">
            <a:extLst>
              <a:ext uri="{FF2B5EF4-FFF2-40B4-BE49-F238E27FC236}">
                <a16:creationId xmlns:a16="http://schemas.microsoft.com/office/drawing/2014/main" id="{BE30FA69-468A-F39F-DAAF-A5DD8AF297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E4B5823-595D-4512-8072-59B10D8770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535</a:t>
            </a:fld>
            <a:endParaRPr lang="ja-JP" altLang="ja-JP"/>
          </a:p>
        </p:txBody>
      </p:sp>
      <p:sp>
        <p:nvSpPr>
          <p:cNvPr id="1123331" name="Rectangle 1">
            <a:extLst>
              <a:ext uri="{FF2B5EF4-FFF2-40B4-BE49-F238E27FC236}">
                <a16:creationId xmlns:a16="http://schemas.microsoft.com/office/drawing/2014/main" id="{F0450A08-19E8-52AD-C0A9-C5DA05CFE60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3332" name="Rectangle 2">
            <a:extLst>
              <a:ext uri="{FF2B5EF4-FFF2-40B4-BE49-F238E27FC236}">
                <a16:creationId xmlns:a16="http://schemas.microsoft.com/office/drawing/2014/main" id="{AB558522-A475-1B53-3D9A-12B50CF5FC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378" name="Rectangle 15">
            <a:extLst>
              <a:ext uri="{FF2B5EF4-FFF2-40B4-BE49-F238E27FC236}">
                <a16:creationId xmlns:a16="http://schemas.microsoft.com/office/drawing/2014/main" id="{B54720EB-4220-D141-1B84-0B556E9ED8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9CC6C32-EC62-46AF-9460-5DB1CFC88834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536</a:t>
            </a:fld>
            <a:endParaRPr lang="ja-JP" altLang="ja-JP"/>
          </a:p>
        </p:txBody>
      </p:sp>
      <p:sp>
        <p:nvSpPr>
          <p:cNvPr id="1125379" name="Rectangle 1">
            <a:extLst>
              <a:ext uri="{FF2B5EF4-FFF2-40B4-BE49-F238E27FC236}">
                <a16:creationId xmlns:a16="http://schemas.microsoft.com/office/drawing/2014/main" id="{230B427A-6E70-7D4F-1F5C-A9840A176E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5380" name="Rectangle 2">
            <a:extLst>
              <a:ext uri="{FF2B5EF4-FFF2-40B4-BE49-F238E27FC236}">
                <a16:creationId xmlns:a16="http://schemas.microsoft.com/office/drawing/2014/main" id="{33B512F2-9AC4-5B8F-9AE7-7DA3BFCF96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26" name="Rectangle 15">
            <a:extLst>
              <a:ext uri="{FF2B5EF4-FFF2-40B4-BE49-F238E27FC236}">
                <a16:creationId xmlns:a16="http://schemas.microsoft.com/office/drawing/2014/main" id="{D4EE31C2-ECD8-7B2C-2C29-27ACB77628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525C009-C6CA-412A-9ABC-4B8BC8527B5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537</a:t>
            </a:fld>
            <a:endParaRPr lang="ja-JP" altLang="ja-JP"/>
          </a:p>
        </p:txBody>
      </p:sp>
      <p:sp>
        <p:nvSpPr>
          <p:cNvPr id="1127427" name="Rectangle 1">
            <a:extLst>
              <a:ext uri="{FF2B5EF4-FFF2-40B4-BE49-F238E27FC236}">
                <a16:creationId xmlns:a16="http://schemas.microsoft.com/office/drawing/2014/main" id="{AF13B5BF-7BED-11F9-D778-D9472C7552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7428" name="Rectangle 2">
            <a:extLst>
              <a:ext uri="{FF2B5EF4-FFF2-40B4-BE49-F238E27FC236}">
                <a16:creationId xmlns:a16="http://schemas.microsoft.com/office/drawing/2014/main" id="{168A7267-AA3B-3E3E-77EA-05AA6C2A99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474" name="Rectangle 15">
            <a:extLst>
              <a:ext uri="{FF2B5EF4-FFF2-40B4-BE49-F238E27FC236}">
                <a16:creationId xmlns:a16="http://schemas.microsoft.com/office/drawing/2014/main" id="{AFC22990-9E9C-D1C8-E345-0B834CC0EDB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82EB0EB4-9A5F-4C6F-BF82-7771561879E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538</a:t>
            </a:fld>
            <a:endParaRPr lang="ja-JP" altLang="ja-JP"/>
          </a:p>
        </p:txBody>
      </p:sp>
      <p:sp>
        <p:nvSpPr>
          <p:cNvPr id="1129475" name="Rectangle 1">
            <a:extLst>
              <a:ext uri="{FF2B5EF4-FFF2-40B4-BE49-F238E27FC236}">
                <a16:creationId xmlns:a16="http://schemas.microsoft.com/office/drawing/2014/main" id="{F5D267B8-E133-A9A0-5AF6-C1E1E34BF54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29476" name="Rectangle 2">
            <a:extLst>
              <a:ext uri="{FF2B5EF4-FFF2-40B4-BE49-F238E27FC236}">
                <a16:creationId xmlns:a16="http://schemas.microsoft.com/office/drawing/2014/main" id="{FD8B2F98-7DE9-D588-0DF6-5C9CB2E3DC5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522" name="Rectangle 15">
            <a:extLst>
              <a:ext uri="{FF2B5EF4-FFF2-40B4-BE49-F238E27FC236}">
                <a16:creationId xmlns:a16="http://schemas.microsoft.com/office/drawing/2014/main" id="{CE17071C-EEE6-C972-ECEA-DFAD57D218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16A9B77-93CC-4DA8-8FFE-B8B720D204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539</a:t>
            </a:fld>
            <a:endParaRPr lang="ja-JP" altLang="ja-JP"/>
          </a:p>
        </p:txBody>
      </p:sp>
      <p:sp>
        <p:nvSpPr>
          <p:cNvPr id="1131523" name="Rectangle 1">
            <a:extLst>
              <a:ext uri="{FF2B5EF4-FFF2-40B4-BE49-F238E27FC236}">
                <a16:creationId xmlns:a16="http://schemas.microsoft.com/office/drawing/2014/main" id="{809B4F8F-C6C7-E8AE-C529-6DFC93DE6E6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1524" name="Rectangle 2">
            <a:extLst>
              <a:ext uri="{FF2B5EF4-FFF2-40B4-BE49-F238E27FC236}">
                <a16:creationId xmlns:a16="http://schemas.microsoft.com/office/drawing/2014/main" id="{C84FCADF-7DB4-34BD-1043-33E0760FF0B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15">
            <a:extLst>
              <a:ext uri="{FF2B5EF4-FFF2-40B4-BE49-F238E27FC236}">
                <a16:creationId xmlns:a16="http://schemas.microsoft.com/office/drawing/2014/main" id="{ECD2C3F3-7601-86F3-FF89-2292EF83FC6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F07969A-B025-45EE-AF97-2F61E545AC9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</a:t>
            </a:fld>
            <a:endParaRPr lang="ja-JP" altLang="ja-JP"/>
          </a:p>
        </p:txBody>
      </p:sp>
      <p:sp>
        <p:nvSpPr>
          <p:cNvPr id="138243" name="Rectangle 1">
            <a:extLst>
              <a:ext uri="{FF2B5EF4-FFF2-40B4-BE49-F238E27FC236}">
                <a16:creationId xmlns:a16="http://schemas.microsoft.com/office/drawing/2014/main" id="{C27B3678-4D5D-016E-F1C2-FB0D53E829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38244" name="Rectangle 2">
            <a:extLst>
              <a:ext uri="{FF2B5EF4-FFF2-40B4-BE49-F238E27FC236}">
                <a16:creationId xmlns:a16="http://schemas.microsoft.com/office/drawing/2014/main" id="{69DA4CD4-5D22-5969-23FA-2ACC6B389F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570" name="Rectangle 15">
            <a:extLst>
              <a:ext uri="{FF2B5EF4-FFF2-40B4-BE49-F238E27FC236}">
                <a16:creationId xmlns:a16="http://schemas.microsoft.com/office/drawing/2014/main" id="{042F1AE3-06B5-8312-F3A2-E1B7B4E7CFA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2A6E62A-BE94-4057-B138-A09C1D667E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540</a:t>
            </a:fld>
            <a:endParaRPr lang="ja-JP" altLang="ja-JP"/>
          </a:p>
        </p:txBody>
      </p:sp>
      <p:sp>
        <p:nvSpPr>
          <p:cNvPr id="1133571" name="Rectangle 1">
            <a:extLst>
              <a:ext uri="{FF2B5EF4-FFF2-40B4-BE49-F238E27FC236}">
                <a16:creationId xmlns:a16="http://schemas.microsoft.com/office/drawing/2014/main" id="{51E9BA3C-4C03-EB22-1ABC-CBB87E3C9E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3572" name="Rectangle 2">
            <a:extLst>
              <a:ext uri="{FF2B5EF4-FFF2-40B4-BE49-F238E27FC236}">
                <a16:creationId xmlns:a16="http://schemas.microsoft.com/office/drawing/2014/main" id="{876789E0-0F02-6361-5AFA-F08A8737E39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Rectangle 15">
            <a:extLst>
              <a:ext uri="{FF2B5EF4-FFF2-40B4-BE49-F238E27FC236}">
                <a16:creationId xmlns:a16="http://schemas.microsoft.com/office/drawing/2014/main" id="{185018DB-18DB-87AD-ADA3-87638686F54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51D28F-3594-4BAA-BA0A-DFC1C034D20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541</a:t>
            </a:fld>
            <a:endParaRPr lang="ja-JP" altLang="ja-JP"/>
          </a:p>
        </p:txBody>
      </p:sp>
      <p:sp>
        <p:nvSpPr>
          <p:cNvPr id="1135619" name="Rectangle 1">
            <a:extLst>
              <a:ext uri="{FF2B5EF4-FFF2-40B4-BE49-F238E27FC236}">
                <a16:creationId xmlns:a16="http://schemas.microsoft.com/office/drawing/2014/main" id="{3E3287BF-D4DE-84F4-DD67-E7EDAD68BE8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135620" name="Rectangle 2">
            <a:extLst>
              <a:ext uri="{FF2B5EF4-FFF2-40B4-BE49-F238E27FC236}">
                <a16:creationId xmlns:a16="http://schemas.microsoft.com/office/drawing/2014/main" id="{CE9A35D1-CB54-1C47-2CE3-92F506DBCE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15">
            <a:extLst>
              <a:ext uri="{FF2B5EF4-FFF2-40B4-BE49-F238E27FC236}">
                <a16:creationId xmlns:a16="http://schemas.microsoft.com/office/drawing/2014/main" id="{99DD52B0-7A82-42CE-C6FF-95EA682BC6A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0BE0AA7-53AB-4C76-AAAF-FCCEE0B93E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55</a:t>
            </a:fld>
            <a:endParaRPr lang="ja-JP" altLang="ja-JP"/>
          </a:p>
        </p:txBody>
      </p:sp>
      <p:sp>
        <p:nvSpPr>
          <p:cNvPr id="140291" name="Rectangle 1">
            <a:extLst>
              <a:ext uri="{FF2B5EF4-FFF2-40B4-BE49-F238E27FC236}">
                <a16:creationId xmlns:a16="http://schemas.microsoft.com/office/drawing/2014/main" id="{96941270-E95F-29D9-9D22-CE45C3FF97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0292" name="Rectangle 2">
            <a:extLst>
              <a:ext uri="{FF2B5EF4-FFF2-40B4-BE49-F238E27FC236}">
                <a16:creationId xmlns:a16="http://schemas.microsoft.com/office/drawing/2014/main" id="{9B6F0912-D756-8AC9-AD43-0BB66320D2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15">
            <a:extLst>
              <a:ext uri="{FF2B5EF4-FFF2-40B4-BE49-F238E27FC236}">
                <a16:creationId xmlns:a16="http://schemas.microsoft.com/office/drawing/2014/main" id="{1FBBD467-9766-5E18-907E-1CFFE3D248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EAD171E-AD59-48D8-8ED5-3923252FD3B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56</a:t>
            </a:fld>
            <a:endParaRPr lang="ja-JP" altLang="ja-JP"/>
          </a:p>
        </p:txBody>
      </p:sp>
      <p:sp>
        <p:nvSpPr>
          <p:cNvPr id="142339" name="Rectangle 1">
            <a:extLst>
              <a:ext uri="{FF2B5EF4-FFF2-40B4-BE49-F238E27FC236}">
                <a16:creationId xmlns:a16="http://schemas.microsoft.com/office/drawing/2014/main" id="{D2299964-88FB-2D76-C5F1-581E7C06BCA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2340" name="Rectangle 2">
            <a:extLst>
              <a:ext uri="{FF2B5EF4-FFF2-40B4-BE49-F238E27FC236}">
                <a16:creationId xmlns:a16="http://schemas.microsoft.com/office/drawing/2014/main" id="{F5F70CDF-6F1D-D894-449A-6D0A031BA12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15">
            <a:extLst>
              <a:ext uri="{FF2B5EF4-FFF2-40B4-BE49-F238E27FC236}">
                <a16:creationId xmlns:a16="http://schemas.microsoft.com/office/drawing/2014/main" id="{0E4CB8F8-90A9-A9D4-0E33-A54A8AACCD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A8A1447-9B06-4CB3-9C69-2F5C3AADA3C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57</a:t>
            </a:fld>
            <a:endParaRPr lang="ja-JP" altLang="ja-JP"/>
          </a:p>
        </p:txBody>
      </p:sp>
      <p:sp>
        <p:nvSpPr>
          <p:cNvPr id="144387" name="Rectangle 1">
            <a:extLst>
              <a:ext uri="{FF2B5EF4-FFF2-40B4-BE49-F238E27FC236}">
                <a16:creationId xmlns:a16="http://schemas.microsoft.com/office/drawing/2014/main" id="{493CEBC3-D552-ABA9-863B-F98209383E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4388" name="Rectangle 2">
            <a:extLst>
              <a:ext uri="{FF2B5EF4-FFF2-40B4-BE49-F238E27FC236}">
                <a16:creationId xmlns:a16="http://schemas.microsoft.com/office/drawing/2014/main" id="{24C1FBF0-5803-E78B-DC1F-65D1FC7B8DC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15">
            <a:extLst>
              <a:ext uri="{FF2B5EF4-FFF2-40B4-BE49-F238E27FC236}">
                <a16:creationId xmlns:a16="http://schemas.microsoft.com/office/drawing/2014/main" id="{7010A64D-4FC4-3B55-A8A9-B9DDC5844E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94C4374-DF4D-43A6-A1F9-6C1A1E4A2C4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58</a:t>
            </a:fld>
            <a:endParaRPr lang="ja-JP" altLang="ja-JP"/>
          </a:p>
        </p:txBody>
      </p:sp>
      <p:sp>
        <p:nvSpPr>
          <p:cNvPr id="146435" name="Rectangle 1">
            <a:extLst>
              <a:ext uri="{FF2B5EF4-FFF2-40B4-BE49-F238E27FC236}">
                <a16:creationId xmlns:a16="http://schemas.microsoft.com/office/drawing/2014/main" id="{81402FE5-6D7D-EDC1-5249-29A95939A9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6436" name="Rectangle 2">
            <a:extLst>
              <a:ext uri="{FF2B5EF4-FFF2-40B4-BE49-F238E27FC236}">
                <a16:creationId xmlns:a16="http://schemas.microsoft.com/office/drawing/2014/main" id="{19F8A7B7-0448-F94D-5888-86EA5539A30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15">
            <a:extLst>
              <a:ext uri="{FF2B5EF4-FFF2-40B4-BE49-F238E27FC236}">
                <a16:creationId xmlns:a16="http://schemas.microsoft.com/office/drawing/2014/main" id="{44EA7C31-8A2B-1638-13E3-A7F2DBDB80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CE73592-BB98-4D59-A402-A1F5B677F33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59</a:t>
            </a:fld>
            <a:endParaRPr lang="ja-JP" altLang="ja-JP"/>
          </a:p>
        </p:txBody>
      </p:sp>
      <p:sp>
        <p:nvSpPr>
          <p:cNvPr id="148483" name="Rectangle 1">
            <a:extLst>
              <a:ext uri="{FF2B5EF4-FFF2-40B4-BE49-F238E27FC236}">
                <a16:creationId xmlns:a16="http://schemas.microsoft.com/office/drawing/2014/main" id="{78FC7981-24F6-A047-B8E3-909B4ABAD0D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48484" name="Rectangle 2">
            <a:extLst>
              <a:ext uri="{FF2B5EF4-FFF2-40B4-BE49-F238E27FC236}">
                <a16:creationId xmlns:a16="http://schemas.microsoft.com/office/drawing/2014/main" id="{3BD5E2FA-10A7-DD45-F401-B2F07794C3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15">
            <a:extLst>
              <a:ext uri="{FF2B5EF4-FFF2-40B4-BE49-F238E27FC236}">
                <a16:creationId xmlns:a16="http://schemas.microsoft.com/office/drawing/2014/main" id="{E65C600E-D16C-1446-D586-765002798CD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DEDCF70-16E6-4F49-828F-917E2C78137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</a:t>
            </a:fld>
            <a:endParaRPr lang="ja-JP" altLang="ja-JP"/>
          </a:p>
        </p:txBody>
      </p:sp>
      <p:sp>
        <p:nvSpPr>
          <p:cNvPr id="39939" name="Rectangle 1">
            <a:extLst>
              <a:ext uri="{FF2B5EF4-FFF2-40B4-BE49-F238E27FC236}">
                <a16:creationId xmlns:a16="http://schemas.microsoft.com/office/drawing/2014/main" id="{985A1919-B640-CAC4-8541-F46F05CC6E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40" name="Rectangle 2">
            <a:extLst>
              <a:ext uri="{FF2B5EF4-FFF2-40B4-BE49-F238E27FC236}">
                <a16:creationId xmlns:a16="http://schemas.microsoft.com/office/drawing/2014/main" id="{D282EA83-0D10-27DA-9C01-545E8C717B5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15">
            <a:extLst>
              <a:ext uri="{FF2B5EF4-FFF2-40B4-BE49-F238E27FC236}">
                <a16:creationId xmlns:a16="http://schemas.microsoft.com/office/drawing/2014/main" id="{5BF2FA67-4F34-BB16-D6A5-1800C3A9E18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A723B7E-5492-4482-89B2-C0C4603EBC6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60</a:t>
            </a:fld>
            <a:endParaRPr lang="ja-JP" altLang="ja-JP"/>
          </a:p>
        </p:txBody>
      </p:sp>
      <p:sp>
        <p:nvSpPr>
          <p:cNvPr id="150531" name="Rectangle 1">
            <a:extLst>
              <a:ext uri="{FF2B5EF4-FFF2-40B4-BE49-F238E27FC236}">
                <a16:creationId xmlns:a16="http://schemas.microsoft.com/office/drawing/2014/main" id="{78B6A857-E712-F9F1-C1B6-4D39EAB4FE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0532" name="Rectangle 2">
            <a:extLst>
              <a:ext uri="{FF2B5EF4-FFF2-40B4-BE49-F238E27FC236}">
                <a16:creationId xmlns:a16="http://schemas.microsoft.com/office/drawing/2014/main" id="{237BD8C9-306C-5931-774E-35B3633F77E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15">
            <a:extLst>
              <a:ext uri="{FF2B5EF4-FFF2-40B4-BE49-F238E27FC236}">
                <a16:creationId xmlns:a16="http://schemas.microsoft.com/office/drawing/2014/main" id="{66E38E85-762D-9C62-4940-C6390BE351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5784512-BF72-417A-8A39-FAB0138101F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61</a:t>
            </a:fld>
            <a:endParaRPr lang="ja-JP" altLang="ja-JP"/>
          </a:p>
        </p:txBody>
      </p:sp>
      <p:sp>
        <p:nvSpPr>
          <p:cNvPr id="152579" name="Rectangle 1">
            <a:extLst>
              <a:ext uri="{FF2B5EF4-FFF2-40B4-BE49-F238E27FC236}">
                <a16:creationId xmlns:a16="http://schemas.microsoft.com/office/drawing/2014/main" id="{330862A9-7C80-05B0-8BEE-86E3E64DAFE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2580" name="Rectangle 2">
            <a:extLst>
              <a:ext uri="{FF2B5EF4-FFF2-40B4-BE49-F238E27FC236}">
                <a16:creationId xmlns:a16="http://schemas.microsoft.com/office/drawing/2014/main" id="{7A635323-99E5-E300-9032-729E9B86AE8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15">
            <a:extLst>
              <a:ext uri="{FF2B5EF4-FFF2-40B4-BE49-F238E27FC236}">
                <a16:creationId xmlns:a16="http://schemas.microsoft.com/office/drawing/2014/main" id="{AB9A9094-8621-B434-813B-10649CD23D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042CC94-0937-409E-B6F0-0CD42687E39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62</a:t>
            </a:fld>
            <a:endParaRPr lang="ja-JP" altLang="ja-JP"/>
          </a:p>
        </p:txBody>
      </p:sp>
      <p:sp>
        <p:nvSpPr>
          <p:cNvPr id="154627" name="Rectangle 1">
            <a:extLst>
              <a:ext uri="{FF2B5EF4-FFF2-40B4-BE49-F238E27FC236}">
                <a16:creationId xmlns:a16="http://schemas.microsoft.com/office/drawing/2014/main" id="{81A6E46D-3D2B-71D5-13BB-B6A65F987CE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4628" name="Rectangle 2">
            <a:extLst>
              <a:ext uri="{FF2B5EF4-FFF2-40B4-BE49-F238E27FC236}">
                <a16:creationId xmlns:a16="http://schemas.microsoft.com/office/drawing/2014/main" id="{15D8BCAD-0F83-0C4D-22CE-20C2683B65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15">
            <a:extLst>
              <a:ext uri="{FF2B5EF4-FFF2-40B4-BE49-F238E27FC236}">
                <a16:creationId xmlns:a16="http://schemas.microsoft.com/office/drawing/2014/main" id="{03F6A6E6-794B-B495-26E0-77392ED414B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31D9CDC-07EF-4C15-AF98-F1B8989E93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63</a:t>
            </a:fld>
            <a:endParaRPr lang="ja-JP" altLang="ja-JP"/>
          </a:p>
        </p:txBody>
      </p:sp>
      <p:sp>
        <p:nvSpPr>
          <p:cNvPr id="156675" name="Rectangle 1">
            <a:extLst>
              <a:ext uri="{FF2B5EF4-FFF2-40B4-BE49-F238E27FC236}">
                <a16:creationId xmlns:a16="http://schemas.microsoft.com/office/drawing/2014/main" id="{8D4B8E8A-6B9B-6CD5-5BDA-B27B4FFD843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6676" name="Rectangle 2">
            <a:extLst>
              <a:ext uri="{FF2B5EF4-FFF2-40B4-BE49-F238E27FC236}">
                <a16:creationId xmlns:a16="http://schemas.microsoft.com/office/drawing/2014/main" id="{1F98E7D2-74DA-86DD-8A6B-7D9153D96C8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15">
            <a:extLst>
              <a:ext uri="{FF2B5EF4-FFF2-40B4-BE49-F238E27FC236}">
                <a16:creationId xmlns:a16="http://schemas.microsoft.com/office/drawing/2014/main" id="{BCAAAFFB-07F0-76EA-E84F-D1CD7FE3B68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D67D55F-2AAF-47FA-AE49-11AEFFA646DF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64</a:t>
            </a:fld>
            <a:endParaRPr lang="ja-JP" altLang="ja-JP"/>
          </a:p>
        </p:txBody>
      </p:sp>
      <p:sp>
        <p:nvSpPr>
          <p:cNvPr id="158723" name="Rectangle 1">
            <a:extLst>
              <a:ext uri="{FF2B5EF4-FFF2-40B4-BE49-F238E27FC236}">
                <a16:creationId xmlns:a16="http://schemas.microsoft.com/office/drawing/2014/main" id="{C6124F2D-0949-0646-D9D4-CE280DA1A4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58724" name="Rectangle 2">
            <a:extLst>
              <a:ext uri="{FF2B5EF4-FFF2-40B4-BE49-F238E27FC236}">
                <a16:creationId xmlns:a16="http://schemas.microsoft.com/office/drawing/2014/main" id="{C98D2D42-EF99-2072-CC73-AF1A4688B4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15">
            <a:extLst>
              <a:ext uri="{FF2B5EF4-FFF2-40B4-BE49-F238E27FC236}">
                <a16:creationId xmlns:a16="http://schemas.microsoft.com/office/drawing/2014/main" id="{4F2C1B65-000A-4815-2292-3D22C243B0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1B64A01-7C55-441D-9561-D12A9FFF297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65</a:t>
            </a:fld>
            <a:endParaRPr lang="ja-JP" altLang="ja-JP"/>
          </a:p>
        </p:txBody>
      </p:sp>
      <p:sp>
        <p:nvSpPr>
          <p:cNvPr id="160771" name="Rectangle 1">
            <a:extLst>
              <a:ext uri="{FF2B5EF4-FFF2-40B4-BE49-F238E27FC236}">
                <a16:creationId xmlns:a16="http://schemas.microsoft.com/office/drawing/2014/main" id="{B34E88D6-AEED-8C52-A0AD-1BF54F9F85C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0772" name="Rectangle 2">
            <a:extLst>
              <a:ext uri="{FF2B5EF4-FFF2-40B4-BE49-F238E27FC236}">
                <a16:creationId xmlns:a16="http://schemas.microsoft.com/office/drawing/2014/main" id="{8EC089B5-1CD6-15F9-25B7-8BEA59CAA24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15">
            <a:extLst>
              <a:ext uri="{FF2B5EF4-FFF2-40B4-BE49-F238E27FC236}">
                <a16:creationId xmlns:a16="http://schemas.microsoft.com/office/drawing/2014/main" id="{8EE2F1B6-1E6E-20EE-B773-B5EFBBC955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F186D9-534F-4B21-B8F5-F1199C3FE30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66</a:t>
            </a:fld>
            <a:endParaRPr lang="ja-JP" altLang="ja-JP"/>
          </a:p>
        </p:txBody>
      </p:sp>
      <p:sp>
        <p:nvSpPr>
          <p:cNvPr id="162819" name="Rectangle 1">
            <a:extLst>
              <a:ext uri="{FF2B5EF4-FFF2-40B4-BE49-F238E27FC236}">
                <a16:creationId xmlns:a16="http://schemas.microsoft.com/office/drawing/2014/main" id="{B3A73C60-4B66-1C36-0854-96031DB450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2820" name="Rectangle 2">
            <a:extLst>
              <a:ext uri="{FF2B5EF4-FFF2-40B4-BE49-F238E27FC236}">
                <a16:creationId xmlns:a16="http://schemas.microsoft.com/office/drawing/2014/main" id="{84313E6F-6C68-E558-B121-535A2CF2611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15">
            <a:extLst>
              <a:ext uri="{FF2B5EF4-FFF2-40B4-BE49-F238E27FC236}">
                <a16:creationId xmlns:a16="http://schemas.microsoft.com/office/drawing/2014/main" id="{2DAC8FB4-67B4-621C-33C5-38D0AB506B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B9C90CD-6BD3-4A77-8DDB-516B22C7037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67</a:t>
            </a:fld>
            <a:endParaRPr lang="ja-JP" altLang="ja-JP"/>
          </a:p>
        </p:txBody>
      </p:sp>
      <p:sp>
        <p:nvSpPr>
          <p:cNvPr id="164867" name="Rectangle 1">
            <a:extLst>
              <a:ext uri="{FF2B5EF4-FFF2-40B4-BE49-F238E27FC236}">
                <a16:creationId xmlns:a16="http://schemas.microsoft.com/office/drawing/2014/main" id="{D0CE5AD6-3C7F-8189-B13A-8E0DBDB833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4868" name="Rectangle 2">
            <a:extLst>
              <a:ext uri="{FF2B5EF4-FFF2-40B4-BE49-F238E27FC236}">
                <a16:creationId xmlns:a16="http://schemas.microsoft.com/office/drawing/2014/main" id="{24EAF6CD-4639-6D6F-7E7B-CE76FA51093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15">
            <a:extLst>
              <a:ext uri="{FF2B5EF4-FFF2-40B4-BE49-F238E27FC236}">
                <a16:creationId xmlns:a16="http://schemas.microsoft.com/office/drawing/2014/main" id="{D36CFDEC-0B63-1ADF-8F12-1F9426C784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1136D75-BDEE-49EA-A2ED-2CF7CFD0DDC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68</a:t>
            </a:fld>
            <a:endParaRPr lang="ja-JP" altLang="ja-JP"/>
          </a:p>
        </p:txBody>
      </p:sp>
      <p:sp>
        <p:nvSpPr>
          <p:cNvPr id="166915" name="Rectangle 1">
            <a:extLst>
              <a:ext uri="{FF2B5EF4-FFF2-40B4-BE49-F238E27FC236}">
                <a16:creationId xmlns:a16="http://schemas.microsoft.com/office/drawing/2014/main" id="{AEEB03ED-B515-3487-6C57-1B0277AA2D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6916" name="Rectangle 2">
            <a:extLst>
              <a:ext uri="{FF2B5EF4-FFF2-40B4-BE49-F238E27FC236}">
                <a16:creationId xmlns:a16="http://schemas.microsoft.com/office/drawing/2014/main" id="{6BCC2B98-286D-9E11-4791-2C8D594432F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15">
            <a:extLst>
              <a:ext uri="{FF2B5EF4-FFF2-40B4-BE49-F238E27FC236}">
                <a16:creationId xmlns:a16="http://schemas.microsoft.com/office/drawing/2014/main" id="{0B510CD6-3568-F083-C0BE-7ADDF9A106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56F7398-A17F-4337-B8B0-F6A0A417967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69</a:t>
            </a:fld>
            <a:endParaRPr lang="ja-JP" altLang="ja-JP"/>
          </a:p>
        </p:txBody>
      </p:sp>
      <p:sp>
        <p:nvSpPr>
          <p:cNvPr id="168963" name="Rectangle 1">
            <a:extLst>
              <a:ext uri="{FF2B5EF4-FFF2-40B4-BE49-F238E27FC236}">
                <a16:creationId xmlns:a16="http://schemas.microsoft.com/office/drawing/2014/main" id="{63FDAA0D-7E51-46E0-2F1F-642AD27977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8964" name="Rectangle 2">
            <a:extLst>
              <a:ext uri="{FF2B5EF4-FFF2-40B4-BE49-F238E27FC236}">
                <a16:creationId xmlns:a16="http://schemas.microsoft.com/office/drawing/2014/main" id="{03B99895-F93B-0FA9-1657-BA50D7544A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15">
            <a:extLst>
              <a:ext uri="{FF2B5EF4-FFF2-40B4-BE49-F238E27FC236}">
                <a16:creationId xmlns:a16="http://schemas.microsoft.com/office/drawing/2014/main" id="{A44C0A82-B5EF-8F23-A3B4-B30063D2C2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703990A-49AB-45D2-99A6-729CAA0F3AF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</a:t>
            </a:fld>
            <a:endParaRPr lang="ja-JP" altLang="ja-JP"/>
          </a:p>
        </p:txBody>
      </p:sp>
      <p:sp>
        <p:nvSpPr>
          <p:cNvPr id="41987" name="Rectangle 1">
            <a:extLst>
              <a:ext uri="{FF2B5EF4-FFF2-40B4-BE49-F238E27FC236}">
                <a16:creationId xmlns:a16="http://schemas.microsoft.com/office/drawing/2014/main" id="{9882DAFB-7D22-9422-8EF6-E9FA3CCFA0D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8" name="Rectangle 2">
            <a:extLst>
              <a:ext uri="{FF2B5EF4-FFF2-40B4-BE49-F238E27FC236}">
                <a16:creationId xmlns:a16="http://schemas.microsoft.com/office/drawing/2014/main" id="{92F7E3E6-EB7D-345F-2F32-55A50EA747F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15">
            <a:extLst>
              <a:ext uri="{FF2B5EF4-FFF2-40B4-BE49-F238E27FC236}">
                <a16:creationId xmlns:a16="http://schemas.microsoft.com/office/drawing/2014/main" id="{26D310FF-A937-35ED-81CB-9853FF03BFC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737C426A-248A-44B2-85A5-0B0FA7331F0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70</a:t>
            </a:fld>
            <a:endParaRPr lang="ja-JP" altLang="ja-JP"/>
          </a:p>
        </p:txBody>
      </p:sp>
      <p:sp>
        <p:nvSpPr>
          <p:cNvPr id="171011" name="Rectangle 1">
            <a:extLst>
              <a:ext uri="{FF2B5EF4-FFF2-40B4-BE49-F238E27FC236}">
                <a16:creationId xmlns:a16="http://schemas.microsoft.com/office/drawing/2014/main" id="{27D4CE1D-0E3D-F174-A5EC-DE2B80FFE6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1012" name="Rectangle 2">
            <a:extLst>
              <a:ext uri="{FF2B5EF4-FFF2-40B4-BE49-F238E27FC236}">
                <a16:creationId xmlns:a16="http://schemas.microsoft.com/office/drawing/2014/main" id="{66EAA623-2F0D-695E-C871-1EE1A39DB3D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15">
            <a:extLst>
              <a:ext uri="{FF2B5EF4-FFF2-40B4-BE49-F238E27FC236}">
                <a16:creationId xmlns:a16="http://schemas.microsoft.com/office/drawing/2014/main" id="{FCB4392F-C433-F59B-74FB-4659E32FDC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374B7E0-AEE7-42EB-AB8A-295232EC88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71</a:t>
            </a:fld>
            <a:endParaRPr lang="ja-JP" altLang="ja-JP"/>
          </a:p>
        </p:txBody>
      </p:sp>
      <p:sp>
        <p:nvSpPr>
          <p:cNvPr id="173059" name="Rectangle 1">
            <a:extLst>
              <a:ext uri="{FF2B5EF4-FFF2-40B4-BE49-F238E27FC236}">
                <a16:creationId xmlns:a16="http://schemas.microsoft.com/office/drawing/2014/main" id="{1B1B908B-251E-A25D-8ECC-E5114F7B64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3060" name="Rectangle 2">
            <a:extLst>
              <a:ext uri="{FF2B5EF4-FFF2-40B4-BE49-F238E27FC236}">
                <a16:creationId xmlns:a16="http://schemas.microsoft.com/office/drawing/2014/main" id="{004CCE54-FC4A-4688-5BF0-647DBC9740B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15">
            <a:extLst>
              <a:ext uri="{FF2B5EF4-FFF2-40B4-BE49-F238E27FC236}">
                <a16:creationId xmlns:a16="http://schemas.microsoft.com/office/drawing/2014/main" id="{2FECE84D-6CDE-B751-6101-0A2C2F37249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19DE65B-8A62-4FF3-907E-727BD880722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72</a:t>
            </a:fld>
            <a:endParaRPr lang="ja-JP" altLang="ja-JP"/>
          </a:p>
        </p:txBody>
      </p:sp>
      <p:sp>
        <p:nvSpPr>
          <p:cNvPr id="175107" name="Rectangle 1">
            <a:extLst>
              <a:ext uri="{FF2B5EF4-FFF2-40B4-BE49-F238E27FC236}">
                <a16:creationId xmlns:a16="http://schemas.microsoft.com/office/drawing/2014/main" id="{2A2A8E7B-FE4D-0CC0-CDBE-B067F860AA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5108" name="Rectangle 2">
            <a:extLst>
              <a:ext uri="{FF2B5EF4-FFF2-40B4-BE49-F238E27FC236}">
                <a16:creationId xmlns:a16="http://schemas.microsoft.com/office/drawing/2014/main" id="{C4894720-7E69-78D7-21C3-994162985AA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15">
            <a:extLst>
              <a:ext uri="{FF2B5EF4-FFF2-40B4-BE49-F238E27FC236}">
                <a16:creationId xmlns:a16="http://schemas.microsoft.com/office/drawing/2014/main" id="{CE182AE5-3D2D-F7EE-6460-6A0056F27D2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4E3BB379-EBCF-42C0-B21A-96CD576ECE23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73</a:t>
            </a:fld>
            <a:endParaRPr lang="ja-JP" altLang="ja-JP"/>
          </a:p>
        </p:txBody>
      </p:sp>
      <p:sp>
        <p:nvSpPr>
          <p:cNvPr id="177155" name="Rectangle 1">
            <a:extLst>
              <a:ext uri="{FF2B5EF4-FFF2-40B4-BE49-F238E27FC236}">
                <a16:creationId xmlns:a16="http://schemas.microsoft.com/office/drawing/2014/main" id="{E9A48029-F849-86CC-CEA9-C7AA0C70E78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7156" name="Rectangle 2">
            <a:extLst>
              <a:ext uri="{FF2B5EF4-FFF2-40B4-BE49-F238E27FC236}">
                <a16:creationId xmlns:a16="http://schemas.microsoft.com/office/drawing/2014/main" id="{62879A49-25F7-A67B-1E0B-46B09B7660F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15">
            <a:extLst>
              <a:ext uri="{FF2B5EF4-FFF2-40B4-BE49-F238E27FC236}">
                <a16:creationId xmlns:a16="http://schemas.microsoft.com/office/drawing/2014/main" id="{4603C9C9-664F-2FC1-53FF-38E2D29809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2850E6D-3466-40F0-87A5-849290AAEE9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74</a:t>
            </a:fld>
            <a:endParaRPr lang="ja-JP" altLang="ja-JP"/>
          </a:p>
        </p:txBody>
      </p:sp>
      <p:sp>
        <p:nvSpPr>
          <p:cNvPr id="179203" name="Rectangle 1">
            <a:extLst>
              <a:ext uri="{FF2B5EF4-FFF2-40B4-BE49-F238E27FC236}">
                <a16:creationId xmlns:a16="http://schemas.microsoft.com/office/drawing/2014/main" id="{05FBF61B-0CE6-471E-97C5-2B806111249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79204" name="Rectangle 2">
            <a:extLst>
              <a:ext uri="{FF2B5EF4-FFF2-40B4-BE49-F238E27FC236}">
                <a16:creationId xmlns:a16="http://schemas.microsoft.com/office/drawing/2014/main" id="{3350C47D-C950-1DB6-3AEB-90D14B99357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15">
            <a:extLst>
              <a:ext uri="{FF2B5EF4-FFF2-40B4-BE49-F238E27FC236}">
                <a16:creationId xmlns:a16="http://schemas.microsoft.com/office/drawing/2014/main" id="{71E826C0-610A-B07B-939F-BCD3B21162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2527252-E3F2-406B-B11B-74ADAD083A7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75</a:t>
            </a:fld>
            <a:endParaRPr lang="ja-JP" altLang="ja-JP"/>
          </a:p>
        </p:txBody>
      </p:sp>
      <p:sp>
        <p:nvSpPr>
          <p:cNvPr id="181251" name="Rectangle 1">
            <a:extLst>
              <a:ext uri="{FF2B5EF4-FFF2-40B4-BE49-F238E27FC236}">
                <a16:creationId xmlns:a16="http://schemas.microsoft.com/office/drawing/2014/main" id="{41574509-E51E-1161-FA72-5F2934E784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1252" name="Rectangle 2">
            <a:extLst>
              <a:ext uri="{FF2B5EF4-FFF2-40B4-BE49-F238E27FC236}">
                <a16:creationId xmlns:a16="http://schemas.microsoft.com/office/drawing/2014/main" id="{39792E33-AC55-B4A7-07A5-BCA428710C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15">
            <a:extLst>
              <a:ext uri="{FF2B5EF4-FFF2-40B4-BE49-F238E27FC236}">
                <a16:creationId xmlns:a16="http://schemas.microsoft.com/office/drawing/2014/main" id="{2D49CB1B-C940-99C4-76D3-0BAAB88F65A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A30E012-0FAD-4C27-848F-28148E74A20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76</a:t>
            </a:fld>
            <a:endParaRPr lang="ja-JP" altLang="ja-JP"/>
          </a:p>
        </p:txBody>
      </p:sp>
      <p:sp>
        <p:nvSpPr>
          <p:cNvPr id="183299" name="Rectangle 1">
            <a:extLst>
              <a:ext uri="{FF2B5EF4-FFF2-40B4-BE49-F238E27FC236}">
                <a16:creationId xmlns:a16="http://schemas.microsoft.com/office/drawing/2014/main" id="{438F9B38-588A-A196-BBAC-CA7E3D2295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3300" name="Rectangle 2">
            <a:extLst>
              <a:ext uri="{FF2B5EF4-FFF2-40B4-BE49-F238E27FC236}">
                <a16:creationId xmlns:a16="http://schemas.microsoft.com/office/drawing/2014/main" id="{85C6D732-1D63-5337-8402-051C1AC1249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15">
            <a:extLst>
              <a:ext uri="{FF2B5EF4-FFF2-40B4-BE49-F238E27FC236}">
                <a16:creationId xmlns:a16="http://schemas.microsoft.com/office/drawing/2014/main" id="{5617839E-0C19-3C1F-3502-FCBCED8F13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EE0E622-7F57-47EB-9386-BBF8781E5C2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77</a:t>
            </a:fld>
            <a:endParaRPr lang="ja-JP" altLang="ja-JP"/>
          </a:p>
        </p:txBody>
      </p:sp>
      <p:sp>
        <p:nvSpPr>
          <p:cNvPr id="185347" name="Rectangle 1">
            <a:extLst>
              <a:ext uri="{FF2B5EF4-FFF2-40B4-BE49-F238E27FC236}">
                <a16:creationId xmlns:a16="http://schemas.microsoft.com/office/drawing/2014/main" id="{B87C4B78-F314-224A-A952-F780CDAF09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5348" name="Rectangle 2">
            <a:extLst>
              <a:ext uri="{FF2B5EF4-FFF2-40B4-BE49-F238E27FC236}">
                <a16:creationId xmlns:a16="http://schemas.microsoft.com/office/drawing/2014/main" id="{45312FAE-E493-F240-0829-ABC1F61187F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15">
            <a:extLst>
              <a:ext uri="{FF2B5EF4-FFF2-40B4-BE49-F238E27FC236}">
                <a16:creationId xmlns:a16="http://schemas.microsoft.com/office/drawing/2014/main" id="{419AC9BE-2E49-E041-867F-5F57F3EB1E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5AA45377-D1B0-41BD-BA12-B169D095B36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78</a:t>
            </a:fld>
            <a:endParaRPr lang="ja-JP" altLang="ja-JP"/>
          </a:p>
        </p:txBody>
      </p:sp>
      <p:sp>
        <p:nvSpPr>
          <p:cNvPr id="187395" name="Rectangle 1">
            <a:extLst>
              <a:ext uri="{FF2B5EF4-FFF2-40B4-BE49-F238E27FC236}">
                <a16:creationId xmlns:a16="http://schemas.microsoft.com/office/drawing/2014/main" id="{16481A3B-0A8F-0641-19B3-157DC24ED03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7396" name="Rectangle 2">
            <a:extLst>
              <a:ext uri="{FF2B5EF4-FFF2-40B4-BE49-F238E27FC236}">
                <a16:creationId xmlns:a16="http://schemas.microsoft.com/office/drawing/2014/main" id="{8593D42F-405E-ECA0-2330-73303B9CD2F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15">
            <a:extLst>
              <a:ext uri="{FF2B5EF4-FFF2-40B4-BE49-F238E27FC236}">
                <a16:creationId xmlns:a16="http://schemas.microsoft.com/office/drawing/2014/main" id="{37548292-BE5E-77FA-1F3C-6AF7E9B968E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15EA617-15E9-4439-84BF-ACFCB6964D4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79</a:t>
            </a:fld>
            <a:endParaRPr lang="ja-JP" altLang="ja-JP"/>
          </a:p>
        </p:txBody>
      </p:sp>
      <p:sp>
        <p:nvSpPr>
          <p:cNvPr id="189443" name="Rectangle 1">
            <a:extLst>
              <a:ext uri="{FF2B5EF4-FFF2-40B4-BE49-F238E27FC236}">
                <a16:creationId xmlns:a16="http://schemas.microsoft.com/office/drawing/2014/main" id="{D071628D-927C-C62C-C3A0-1B94CCE073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9444" name="Rectangle 2">
            <a:extLst>
              <a:ext uri="{FF2B5EF4-FFF2-40B4-BE49-F238E27FC236}">
                <a16:creationId xmlns:a16="http://schemas.microsoft.com/office/drawing/2014/main" id="{D0C4CA47-381D-D711-58CE-382031ACBCC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15">
            <a:extLst>
              <a:ext uri="{FF2B5EF4-FFF2-40B4-BE49-F238E27FC236}">
                <a16:creationId xmlns:a16="http://schemas.microsoft.com/office/drawing/2014/main" id="{369A7C6F-1BDC-4C13-9915-4C3E509328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166CC93-370C-49FE-9B25-7F1778A38D0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</a:t>
            </a:fld>
            <a:endParaRPr lang="ja-JP" altLang="ja-JP"/>
          </a:p>
        </p:txBody>
      </p:sp>
      <p:sp>
        <p:nvSpPr>
          <p:cNvPr id="44035" name="Rectangle 1">
            <a:extLst>
              <a:ext uri="{FF2B5EF4-FFF2-40B4-BE49-F238E27FC236}">
                <a16:creationId xmlns:a16="http://schemas.microsoft.com/office/drawing/2014/main" id="{D13FCEB6-00A7-B9A5-AC91-1BFC6C753D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4036" name="Rectangle 2">
            <a:extLst>
              <a:ext uri="{FF2B5EF4-FFF2-40B4-BE49-F238E27FC236}">
                <a16:creationId xmlns:a16="http://schemas.microsoft.com/office/drawing/2014/main" id="{41E0F3D9-3799-3F7C-4603-23399C5C62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15">
            <a:extLst>
              <a:ext uri="{FF2B5EF4-FFF2-40B4-BE49-F238E27FC236}">
                <a16:creationId xmlns:a16="http://schemas.microsoft.com/office/drawing/2014/main" id="{DC07F999-215B-234C-623E-A602F4EC901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ACF865BC-992E-4AEB-B57D-A8C31227FC7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80</a:t>
            </a:fld>
            <a:endParaRPr lang="ja-JP" altLang="ja-JP"/>
          </a:p>
        </p:txBody>
      </p:sp>
      <p:sp>
        <p:nvSpPr>
          <p:cNvPr id="191491" name="Rectangle 1">
            <a:extLst>
              <a:ext uri="{FF2B5EF4-FFF2-40B4-BE49-F238E27FC236}">
                <a16:creationId xmlns:a16="http://schemas.microsoft.com/office/drawing/2014/main" id="{3CEF1B87-0C16-B370-512F-1325D98CAA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1492" name="Rectangle 2">
            <a:extLst>
              <a:ext uri="{FF2B5EF4-FFF2-40B4-BE49-F238E27FC236}">
                <a16:creationId xmlns:a16="http://schemas.microsoft.com/office/drawing/2014/main" id="{552A9FE0-FFB0-87AA-760A-F072BEE7FAE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15">
            <a:extLst>
              <a:ext uri="{FF2B5EF4-FFF2-40B4-BE49-F238E27FC236}">
                <a16:creationId xmlns:a16="http://schemas.microsoft.com/office/drawing/2014/main" id="{0638E172-4D8B-2024-CCFD-CF78125CC21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25D95D4-6067-49CF-ABD7-A527FDD6E55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81</a:t>
            </a:fld>
            <a:endParaRPr lang="ja-JP" altLang="ja-JP"/>
          </a:p>
        </p:txBody>
      </p:sp>
      <p:sp>
        <p:nvSpPr>
          <p:cNvPr id="193539" name="Rectangle 1">
            <a:extLst>
              <a:ext uri="{FF2B5EF4-FFF2-40B4-BE49-F238E27FC236}">
                <a16:creationId xmlns:a16="http://schemas.microsoft.com/office/drawing/2014/main" id="{114A580D-CEF0-8404-7822-4EFB4F01E7B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3540" name="Rectangle 2">
            <a:extLst>
              <a:ext uri="{FF2B5EF4-FFF2-40B4-BE49-F238E27FC236}">
                <a16:creationId xmlns:a16="http://schemas.microsoft.com/office/drawing/2014/main" id="{175CF377-5ADF-7E56-847E-07987E550EB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15">
            <a:extLst>
              <a:ext uri="{FF2B5EF4-FFF2-40B4-BE49-F238E27FC236}">
                <a16:creationId xmlns:a16="http://schemas.microsoft.com/office/drawing/2014/main" id="{8D7C9BC6-6C2E-C491-7935-9E98F4877D3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18A92D-DA70-4BE5-B9CF-111F4A23134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82</a:t>
            </a:fld>
            <a:endParaRPr lang="ja-JP" altLang="ja-JP"/>
          </a:p>
        </p:txBody>
      </p:sp>
      <p:sp>
        <p:nvSpPr>
          <p:cNvPr id="195587" name="Rectangle 1">
            <a:extLst>
              <a:ext uri="{FF2B5EF4-FFF2-40B4-BE49-F238E27FC236}">
                <a16:creationId xmlns:a16="http://schemas.microsoft.com/office/drawing/2014/main" id="{2D6C00D5-D8D7-9443-7F97-6879D1A624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5588" name="Rectangle 2">
            <a:extLst>
              <a:ext uri="{FF2B5EF4-FFF2-40B4-BE49-F238E27FC236}">
                <a16:creationId xmlns:a16="http://schemas.microsoft.com/office/drawing/2014/main" id="{C027C491-3A5B-92F7-AE06-40DE4A5C09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15">
            <a:extLst>
              <a:ext uri="{FF2B5EF4-FFF2-40B4-BE49-F238E27FC236}">
                <a16:creationId xmlns:a16="http://schemas.microsoft.com/office/drawing/2014/main" id="{BEA5DA6B-EA41-D6BE-A8F0-46B8DD96A4E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02842707-687B-4B33-80E9-66DFA25EB6A1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83</a:t>
            </a:fld>
            <a:endParaRPr lang="ja-JP" altLang="ja-JP"/>
          </a:p>
        </p:txBody>
      </p:sp>
      <p:sp>
        <p:nvSpPr>
          <p:cNvPr id="197635" name="Rectangle 1">
            <a:extLst>
              <a:ext uri="{FF2B5EF4-FFF2-40B4-BE49-F238E27FC236}">
                <a16:creationId xmlns:a16="http://schemas.microsoft.com/office/drawing/2014/main" id="{1FFE695B-F142-C5FE-6A83-CFB280A37EE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7636" name="Rectangle 2">
            <a:extLst>
              <a:ext uri="{FF2B5EF4-FFF2-40B4-BE49-F238E27FC236}">
                <a16:creationId xmlns:a16="http://schemas.microsoft.com/office/drawing/2014/main" id="{DF4ED73B-3457-D4AA-E596-4F6ECD83F86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15">
            <a:extLst>
              <a:ext uri="{FF2B5EF4-FFF2-40B4-BE49-F238E27FC236}">
                <a16:creationId xmlns:a16="http://schemas.microsoft.com/office/drawing/2014/main" id="{93758592-3976-090B-93DF-6A919833E6F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617774-DAC4-4C44-8E59-2A3B2B3252D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84</a:t>
            </a:fld>
            <a:endParaRPr lang="ja-JP" altLang="ja-JP"/>
          </a:p>
        </p:txBody>
      </p:sp>
      <p:sp>
        <p:nvSpPr>
          <p:cNvPr id="199683" name="Rectangle 1">
            <a:extLst>
              <a:ext uri="{FF2B5EF4-FFF2-40B4-BE49-F238E27FC236}">
                <a16:creationId xmlns:a16="http://schemas.microsoft.com/office/drawing/2014/main" id="{F5E5B876-CDB2-79D3-A0E1-C298190A11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99684" name="Rectangle 2">
            <a:extLst>
              <a:ext uri="{FF2B5EF4-FFF2-40B4-BE49-F238E27FC236}">
                <a16:creationId xmlns:a16="http://schemas.microsoft.com/office/drawing/2014/main" id="{E875C1CC-F434-010C-B596-24F665CE60C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15">
            <a:extLst>
              <a:ext uri="{FF2B5EF4-FFF2-40B4-BE49-F238E27FC236}">
                <a16:creationId xmlns:a16="http://schemas.microsoft.com/office/drawing/2014/main" id="{B1A55D6A-5429-7F43-503F-9FAD9789B9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AE52BEC-2187-4875-B162-80845F26F46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85</a:t>
            </a:fld>
            <a:endParaRPr lang="ja-JP" altLang="ja-JP"/>
          </a:p>
        </p:txBody>
      </p:sp>
      <p:sp>
        <p:nvSpPr>
          <p:cNvPr id="201731" name="Rectangle 1">
            <a:extLst>
              <a:ext uri="{FF2B5EF4-FFF2-40B4-BE49-F238E27FC236}">
                <a16:creationId xmlns:a16="http://schemas.microsoft.com/office/drawing/2014/main" id="{E9E6A52B-2999-7124-7FCC-E6AEC22853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1732" name="Rectangle 2">
            <a:extLst>
              <a:ext uri="{FF2B5EF4-FFF2-40B4-BE49-F238E27FC236}">
                <a16:creationId xmlns:a16="http://schemas.microsoft.com/office/drawing/2014/main" id="{A3CE785A-1FA1-13C5-64FF-58BF4D2C0E3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15">
            <a:extLst>
              <a:ext uri="{FF2B5EF4-FFF2-40B4-BE49-F238E27FC236}">
                <a16:creationId xmlns:a16="http://schemas.microsoft.com/office/drawing/2014/main" id="{24ACFEAF-B53A-37FD-23FF-73D8406127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279C0D1F-5869-4485-B169-C1511A06321E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86</a:t>
            </a:fld>
            <a:endParaRPr lang="ja-JP" altLang="ja-JP"/>
          </a:p>
        </p:txBody>
      </p:sp>
      <p:sp>
        <p:nvSpPr>
          <p:cNvPr id="203779" name="Rectangle 1">
            <a:extLst>
              <a:ext uri="{FF2B5EF4-FFF2-40B4-BE49-F238E27FC236}">
                <a16:creationId xmlns:a16="http://schemas.microsoft.com/office/drawing/2014/main" id="{D250A24B-6968-EFE7-3452-BDBC5C3B7F2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3780" name="Rectangle 2">
            <a:extLst>
              <a:ext uri="{FF2B5EF4-FFF2-40B4-BE49-F238E27FC236}">
                <a16:creationId xmlns:a16="http://schemas.microsoft.com/office/drawing/2014/main" id="{ABAD2F0A-1BA4-FDD1-BEF3-C68D9172DC1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15">
            <a:extLst>
              <a:ext uri="{FF2B5EF4-FFF2-40B4-BE49-F238E27FC236}">
                <a16:creationId xmlns:a16="http://schemas.microsoft.com/office/drawing/2014/main" id="{116F1DC8-3F4B-F5DD-CE7F-FFA60DA50A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D1BFD3DB-5590-4401-AB08-6C27416CBC0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87</a:t>
            </a:fld>
            <a:endParaRPr lang="ja-JP" altLang="ja-JP"/>
          </a:p>
        </p:txBody>
      </p:sp>
      <p:sp>
        <p:nvSpPr>
          <p:cNvPr id="205827" name="Rectangle 1">
            <a:extLst>
              <a:ext uri="{FF2B5EF4-FFF2-40B4-BE49-F238E27FC236}">
                <a16:creationId xmlns:a16="http://schemas.microsoft.com/office/drawing/2014/main" id="{F51A3C66-53E1-C47C-42B6-29719B07A07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5828" name="Rectangle 2">
            <a:extLst>
              <a:ext uri="{FF2B5EF4-FFF2-40B4-BE49-F238E27FC236}">
                <a16:creationId xmlns:a16="http://schemas.microsoft.com/office/drawing/2014/main" id="{D5A4B6F9-ECB8-2E0D-C022-05181154C97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15">
            <a:extLst>
              <a:ext uri="{FF2B5EF4-FFF2-40B4-BE49-F238E27FC236}">
                <a16:creationId xmlns:a16="http://schemas.microsoft.com/office/drawing/2014/main" id="{D690EF4F-32F3-729D-C88D-018F2F2A3C0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BF113F2-3B8C-4DDC-B8AC-6577CFF8B85D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88</a:t>
            </a:fld>
            <a:endParaRPr lang="ja-JP" altLang="ja-JP"/>
          </a:p>
        </p:txBody>
      </p:sp>
      <p:sp>
        <p:nvSpPr>
          <p:cNvPr id="207875" name="Rectangle 1">
            <a:extLst>
              <a:ext uri="{FF2B5EF4-FFF2-40B4-BE49-F238E27FC236}">
                <a16:creationId xmlns:a16="http://schemas.microsoft.com/office/drawing/2014/main" id="{412F3836-7B6C-C9CB-2F09-EE1EB7B7CA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7876" name="Rectangle 2">
            <a:extLst>
              <a:ext uri="{FF2B5EF4-FFF2-40B4-BE49-F238E27FC236}">
                <a16:creationId xmlns:a16="http://schemas.microsoft.com/office/drawing/2014/main" id="{CF2F57AC-2A02-50EF-08D0-52F89E3CECD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15">
            <a:extLst>
              <a:ext uri="{FF2B5EF4-FFF2-40B4-BE49-F238E27FC236}">
                <a16:creationId xmlns:a16="http://schemas.microsoft.com/office/drawing/2014/main" id="{498F75AF-E602-8E02-2C31-73BC4EAACBA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D39498A-D039-44FD-8C9F-B18890F4A7EC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89</a:t>
            </a:fld>
            <a:endParaRPr lang="ja-JP" altLang="ja-JP"/>
          </a:p>
        </p:txBody>
      </p:sp>
      <p:sp>
        <p:nvSpPr>
          <p:cNvPr id="209923" name="Rectangle 1">
            <a:extLst>
              <a:ext uri="{FF2B5EF4-FFF2-40B4-BE49-F238E27FC236}">
                <a16:creationId xmlns:a16="http://schemas.microsoft.com/office/drawing/2014/main" id="{9F3A9BBB-A3AB-0994-DEF5-82046301D8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9924" name="Rectangle 2">
            <a:extLst>
              <a:ext uri="{FF2B5EF4-FFF2-40B4-BE49-F238E27FC236}">
                <a16:creationId xmlns:a16="http://schemas.microsoft.com/office/drawing/2014/main" id="{C04D6F64-E1C8-5698-4D53-35CEA741DCE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5">
            <a:extLst>
              <a:ext uri="{FF2B5EF4-FFF2-40B4-BE49-F238E27FC236}">
                <a16:creationId xmlns:a16="http://schemas.microsoft.com/office/drawing/2014/main" id="{EC58417D-BA93-E469-6118-EF5A5BF31EF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1168DEA4-E489-400F-9B91-4510F8DA2AC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</a:t>
            </a:fld>
            <a:endParaRPr lang="ja-JP" altLang="ja-JP"/>
          </a:p>
        </p:txBody>
      </p:sp>
      <p:sp>
        <p:nvSpPr>
          <p:cNvPr id="46083" name="Rectangle 1">
            <a:extLst>
              <a:ext uri="{FF2B5EF4-FFF2-40B4-BE49-F238E27FC236}">
                <a16:creationId xmlns:a16="http://schemas.microsoft.com/office/drawing/2014/main" id="{D49C0550-1835-A729-D2C6-5748D395D0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6084" name="Rectangle 2">
            <a:extLst>
              <a:ext uri="{FF2B5EF4-FFF2-40B4-BE49-F238E27FC236}">
                <a16:creationId xmlns:a16="http://schemas.microsoft.com/office/drawing/2014/main" id="{0D465921-02B0-CF6C-D6A9-BFCD1107CAC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15">
            <a:extLst>
              <a:ext uri="{FF2B5EF4-FFF2-40B4-BE49-F238E27FC236}">
                <a16:creationId xmlns:a16="http://schemas.microsoft.com/office/drawing/2014/main" id="{A4C0F50F-EB1E-1D72-1B04-5E905F0C253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301F8CE-D3CE-4C9B-9A18-3676814443E0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90</a:t>
            </a:fld>
            <a:endParaRPr lang="ja-JP" altLang="ja-JP"/>
          </a:p>
        </p:txBody>
      </p:sp>
      <p:sp>
        <p:nvSpPr>
          <p:cNvPr id="211971" name="Rectangle 1">
            <a:extLst>
              <a:ext uri="{FF2B5EF4-FFF2-40B4-BE49-F238E27FC236}">
                <a16:creationId xmlns:a16="http://schemas.microsoft.com/office/drawing/2014/main" id="{BA00FF8C-0F08-9FB2-89B0-192E5A9E97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1972" name="Rectangle 2">
            <a:extLst>
              <a:ext uri="{FF2B5EF4-FFF2-40B4-BE49-F238E27FC236}">
                <a16:creationId xmlns:a16="http://schemas.microsoft.com/office/drawing/2014/main" id="{DFDEDA06-AA48-20CB-C97A-CDDF4C5F4B0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15">
            <a:extLst>
              <a:ext uri="{FF2B5EF4-FFF2-40B4-BE49-F238E27FC236}">
                <a16:creationId xmlns:a16="http://schemas.microsoft.com/office/drawing/2014/main" id="{39603488-05B8-9B7E-0CD3-9A3EFEADAE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F001CEA4-DD1E-4789-9096-E6C4E19ED15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91</a:t>
            </a:fld>
            <a:endParaRPr lang="ja-JP" altLang="ja-JP"/>
          </a:p>
        </p:txBody>
      </p:sp>
      <p:sp>
        <p:nvSpPr>
          <p:cNvPr id="214019" name="Rectangle 1">
            <a:extLst>
              <a:ext uri="{FF2B5EF4-FFF2-40B4-BE49-F238E27FC236}">
                <a16:creationId xmlns:a16="http://schemas.microsoft.com/office/drawing/2014/main" id="{7A029835-E070-DAAA-4ED2-73BD2A1B8B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4020" name="Rectangle 2">
            <a:extLst>
              <a:ext uri="{FF2B5EF4-FFF2-40B4-BE49-F238E27FC236}">
                <a16:creationId xmlns:a16="http://schemas.microsoft.com/office/drawing/2014/main" id="{DDD671A7-09E0-54A2-42DF-5FB0250E31C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15">
            <a:extLst>
              <a:ext uri="{FF2B5EF4-FFF2-40B4-BE49-F238E27FC236}">
                <a16:creationId xmlns:a16="http://schemas.microsoft.com/office/drawing/2014/main" id="{E8856C56-5FB6-7C85-A506-13502CBBB65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104CA1D-4F73-4E00-A253-FFB2B3B61AFB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92</a:t>
            </a:fld>
            <a:endParaRPr lang="ja-JP" altLang="ja-JP"/>
          </a:p>
        </p:txBody>
      </p:sp>
      <p:sp>
        <p:nvSpPr>
          <p:cNvPr id="216067" name="Rectangle 1">
            <a:extLst>
              <a:ext uri="{FF2B5EF4-FFF2-40B4-BE49-F238E27FC236}">
                <a16:creationId xmlns:a16="http://schemas.microsoft.com/office/drawing/2014/main" id="{63980116-866B-7F65-3C2F-F2C55D60D32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6068" name="Rectangle 2">
            <a:extLst>
              <a:ext uri="{FF2B5EF4-FFF2-40B4-BE49-F238E27FC236}">
                <a16:creationId xmlns:a16="http://schemas.microsoft.com/office/drawing/2014/main" id="{4F83F763-8520-E3AA-DBC5-15FCF7A25A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15">
            <a:extLst>
              <a:ext uri="{FF2B5EF4-FFF2-40B4-BE49-F238E27FC236}">
                <a16:creationId xmlns:a16="http://schemas.microsoft.com/office/drawing/2014/main" id="{FFC0EFC2-DF08-4C2D-070B-F778BE8D94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35F5DFF-DE55-44E6-A8B5-E0EF67568582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93</a:t>
            </a:fld>
            <a:endParaRPr lang="ja-JP" altLang="ja-JP"/>
          </a:p>
        </p:txBody>
      </p:sp>
      <p:sp>
        <p:nvSpPr>
          <p:cNvPr id="218115" name="Rectangle 1">
            <a:extLst>
              <a:ext uri="{FF2B5EF4-FFF2-40B4-BE49-F238E27FC236}">
                <a16:creationId xmlns:a16="http://schemas.microsoft.com/office/drawing/2014/main" id="{00B7113A-20E3-DFE9-0443-678EC0A4BC9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18116" name="Rectangle 2">
            <a:extLst>
              <a:ext uri="{FF2B5EF4-FFF2-40B4-BE49-F238E27FC236}">
                <a16:creationId xmlns:a16="http://schemas.microsoft.com/office/drawing/2014/main" id="{62C43644-AF2C-F68D-B31D-4849FF6B4D1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15">
            <a:extLst>
              <a:ext uri="{FF2B5EF4-FFF2-40B4-BE49-F238E27FC236}">
                <a16:creationId xmlns:a16="http://schemas.microsoft.com/office/drawing/2014/main" id="{1A396CBF-2DC6-6B3A-33E9-D44C68A6C59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6E571E5C-2756-4096-8294-5385F41C886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94</a:t>
            </a:fld>
            <a:endParaRPr lang="ja-JP" altLang="ja-JP"/>
          </a:p>
        </p:txBody>
      </p:sp>
      <p:sp>
        <p:nvSpPr>
          <p:cNvPr id="220163" name="Rectangle 1">
            <a:extLst>
              <a:ext uri="{FF2B5EF4-FFF2-40B4-BE49-F238E27FC236}">
                <a16:creationId xmlns:a16="http://schemas.microsoft.com/office/drawing/2014/main" id="{4BBBA984-55F3-4C22-BEA3-DAFD4BAC90D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0164" name="Rectangle 2">
            <a:extLst>
              <a:ext uri="{FF2B5EF4-FFF2-40B4-BE49-F238E27FC236}">
                <a16:creationId xmlns:a16="http://schemas.microsoft.com/office/drawing/2014/main" id="{937E87D7-9461-BE61-0D28-8EB9A22CAC0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15">
            <a:extLst>
              <a:ext uri="{FF2B5EF4-FFF2-40B4-BE49-F238E27FC236}">
                <a16:creationId xmlns:a16="http://schemas.microsoft.com/office/drawing/2014/main" id="{F47E9577-42D4-875D-BE4D-A5FA481D03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97CBBF6A-2AC6-414B-BC40-C6C234AA98FA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95</a:t>
            </a:fld>
            <a:endParaRPr lang="ja-JP" altLang="ja-JP"/>
          </a:p>
        </p:txBody>
      </p:sp>
      <p:sp>
        <p:nvSpPr>
          <p:cNvPr id="222211" name="Rectangle 1">
            <a:extLst>
              <a:ext uri="{FF2B5EF4-FFF2-40B4-BE49-F238E27FC236}">
                <a16:creationId xmlns:a16="http://schemas.microsoft.com/office/drawing/2014/main" id="{BE5726AE-2575-7D0C-9757-7FEFC1212D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2212" name="Rectangle 2">
            <a:extLst>
              <a:ext uri="{FF2B5EF4-FFF2-40B4-BE49-F238E27FC236}">
                <a16:creationId xmlns:a16="http://schemas.microsoft.com/office/drawing/2014/main" id="{3D4320C6-3ADF-9DAB-8BCA-4C30AA7F870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15">
            <a:extLst>
              <a:ext uri="{FF2B5EF4-FFF2-40B4-BE49-F238E27FC236}">
                <a16:creationId xmlns:a16="http://schemas.microsoft.com/office/drawing/2014/main" id="{9849AF32-BB59-D751-49DD-CE0517E32C7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3BDF1508-06EC-42D8-9F0B-DBA2B7C3B765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96</a:t>
            </a:fld>
            <a:endParaRPr lang="ja-JP" altLang="ja-JP"/>
          </a:p>
        </p:txBody>
      </p:sp>
      <p:sp>
        <p:nvSpPr>
          <p:cNvPr id="224259" name="Rectangle 1">
            <a:extLst>
              <a:ext uri="{FF2B5EF4-FFF2-40B4-BE49-F238E27FC236}">
                <a16:creationId xmlns:a16="http://schemas.microsoft.com/office/drawing/2014/main" id="{FA1B13DD-C7DE-933B-56DD-EF7886B07D4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4260" name="Rectangle 2">
            <a:extLst>
              <a:ext uri="{FF2B5EF4-FFF2-40B4-BE49-F238E27FC236}">
                <a16:creationId xmlns:a16="http://schemas.microsoft.com/office/drawing/2014/main" id="{90FA02CB-A0E1-660F-F825-9E312F994A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15">
            <a:extLst>
              <a:ext uri="{FF2B5EF4-FFF2-40B4-BE49-F238E27FC236}">
                <a16:creationId xmlns:a16="http://schemas.microsoft.com/office/drawing/2014/main" id="{89ABC1DE-1BC4-B212-51F6-551B205A79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C1A2C456-A46F-4E17-AAA7-324E10AD0456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97</a:t>
            </a:fld>
            <a:endParaRPr lang="ja-JP" altLang="ja-JP"/>
          </a:p>
        </p:txBody>
      </p:sp>
      <p:sp>
        <p:nvSpPr>
          <p:cNvPr id="226307" name="Rectangle 1">
            <a:extLst>
              <a:ext uri="{FF2B5EF4-FFF2-40B4-BE49-F238E27FC236}">
                <a16:creationId xmlns:a16="http://schemas.microsoft.com/office/drawing/2014/main" id="{3A728B0B-A611-AB85-9DAB-6290E193C2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6308" name="Rectangle 2">
            <a:extLst>
              <a:ext uri="{FF2B5EF4-FFF2-40B4-BE49-F238E27FC236}">
                <a16:creationId xmlns:a16="http://schemas.microsoft.com/office/drawing/2014/main" id="{318521BB-3FFF-7E2E-FD03-58A8A087DB1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15">
            <a:extLst>
              <a:ext uri="{FF2B5EF4-FFF2-40B4-BE49-F238E27FC236}">
                <a16:creationId xmlns:a16="http://schemas.microsoft.com/office/drawing/2014/main" id="{5A5CF1D7-8D46-1A07-6CFD-DBB9AFFFD35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BA5F1445-FADA-4BBB-833E-BAED2CEC6018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98</a:t>
            </a:fld>
            <a:endParaRPr lang="ja-JP" altLang="ja-JP"/>
          </a:p>
        </p:txBody>
      </p:sp>
      <p:sp>
        <p:nvSpPr>
          <p:cNvPr id="228355" name="Rectangle 1">
            <a:extLst>
              <a:ext uri="{FF2B5EF4-FFF2-40B4-BE49-F238E27FC236}">
                <a16:creationId xmlns:a16="http://schemas.microsoft.com/office/drawing/2014/main" id="{575CBEBC-BFCC-494A-B3AA-8169FA7FDC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8356" name="Rectangle 2">
            <a:extLst>
              <a:ext uri="{FF2B5EF4-FFF2-40B4-BE49-F238E27FC236}">
                <a16:creationId xmlns:a16="http://schemas.microsoft.com/office/drawing/2014/main" id="{29D59A0D-C74A-CFC6-324D-97F357038BE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15">
            <a:extLst>
              <a:ext uri="{FF2B5EF4-FFF2-40B4-BE49-F238E27FC236}">
                <a16:creationId xmlns:a16="http://schemas.microsoft.com/office/drawing/2014/main" id="{AE8FE39E-BF0E-B37A-B37D-58533C23DC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215900" indent="-2032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25146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29718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34290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3886200" indent="-228600" defTabSz="449263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49263" algn="l"/>
                <a:tab pos="898525" algn="l"/>
                <a:tab pos="1347788" algn="l"/>
                <a:tab pos="1797050" algn="l"/>
                <a:tab pos="2246313" algn="l"/>
                <a:tab pos="2695575" algn="l"/>
              </a:tabLst>
              <a:defRPr sz="12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ClrTx/>
              <a:buSzPct val="45000"/>
              <a:buFontTx/>
              <a:buNone/>
            </a:pPr>
            <a:fld id="{EC3FE879-5C55-4786-A821-D3EBBF7F8727}" type="slidenum">
              <a:rPr lang="ja-JP" altLang="ja-JP" smtClean="0"/>
              <a:pPr>
                <a:spcBef>
                  <a:spcPct val="0"/>
                </a:spcBef>
                <a:buClrTx/>
                <a:buSzPct val="45000"/>
                <a:buFontTx/>
                <a:buNone/>
              </a:pPr>
              <a:t>99</a:t>
            </a:fld>
            <a:endParaRPr lang="ja-JP" altLang="ja-JP"/>
          </a:p>
        </p:txBody>
      </p:sp>
      <p:sp>
        <p:nvSpPr>
          <p:cNvPr id="230403" name="Rectangle 1">
            <a:extLst>
              <a:ext uri="{FF2B5EF4-FFF2-40B4-BE49-F238E27FC236}">
                <a16:creationId xmlns:a16="http://schemas.microsoft.com/office/drawing/2014/main" id="{F5625143-74BD-BC3B-B645-3175104521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30404" name="Rectangle 2">
            <a:extLst>
              <a:ext uri="{FF2B5EF4-FFF2-40B4-BE49-F238E27FC236}">
                <a16:creationId xmlns:a16="http://schemas.microsoft.com/office/drawing/2014/main" id="{CCEB7B01-6BE1-E49D-BC62-70E16F7352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ja-JP" altLang="ja-JP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371731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51936589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990A807-6497-4E40-09EC-DD04086FF96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B51912D-62C4-21A5-DF6B-94CFB837FA8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33F347-6BA7-4DC3-8439-880980CF351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4726302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85C91E5-CDD4-1E2C-03ED-AE41C02354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F5845E6-9A2E-4CC8-7933-0B9A9D61B20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FAEAD0-B8DA-4105-87D1-883389584E9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9221920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3BD054A-45EB-1F37-E4A2-72D885973A2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8A77EA3-7153-D265-9949-45456B74501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821AFA-3037-4CCC-A309-2A1FC603CD7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9265746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FAE0AB-D90E-133B-DBA5-3BE3CBFDEC8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14B66B-DFCA-1C33-3548-61F656ECD2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4CF390-782D-4EDA-BD87-F1316D82AEE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716972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6EFD257-2964-5F52-AFE7-3469EEDE758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70CF57E-80AC-F2B3-7670-437E9D865EC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FEDE32-C6D5-43FB-B884-FA685D81B6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0277574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660CF910-F206-FB6D-5CFD-33906F1D531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5038BD8-524F-61B7-AF3D-A4C179BD0AA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EF6603-1968-4969-9334-19A73D6FDC3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179535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BFA7E58-72D5-328A-F6D2-4D986C6BD1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C136DA6-66FD-1617-42A0-A8BFB8DC828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E056E4-B5DA-489E-BA83-8ACF635485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9740254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DCA93978-90A0-E3BF-7D0F-1C0887769F3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80D1113-DF34-CC71-B3F9-A8BD1E2281F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D9C93D-FAE4-4C40-8266-E49A630AED7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4923886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D7D9A43-46EB-008A-1F4F-49CD2067BE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39D490-DAAB-A0B6-A2FD-5F9FF2ADB07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7A1FDD-106D-4180-980E-168122A3FED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0313289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55D0F79-6DBF-8B94-136D-817EE5223C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648372-EF0A-2CC3-35BD-E145C494197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7F2D6D-5B8C-4783-8911-F6C65E5677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403020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35963494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D77A09-EA0A-A717-D5D1-F76D46F3422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39867A5-3306-2398-4CC3-725C0FB7D9D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CE47E7-AD84-4B6E-B95D-6DF5243FFF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0435890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6538EC-68E5-1D71-BFC3-9F1F30EB1B0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5825F2C-3347-4CEA-4B95-117EB4BC16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3C1338-301D-465B-A6B5-5FEBD5CEA9F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6435706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D38D02B-B1DA-7DB2-23C9-BEB38CB7A9E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D5BD300-EB5E-C0B7-FCEA-8A923B2870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DE3BC5-9E94-4E57-99FC-934320C8C72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7718029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00C94E-7AE0-EC07-DEF2-1671C22FBA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9C84D7A-A90B-451F-7EFA-C922234BD12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DD4E7E-9D65-44FD-A705-B0793B1648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6397544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A1A495E-7FC9-BFB5-3CA2-24F2D50918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0BE4260-C794-672E-55F5-2125179B52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73DD6D-58E9-42BE-B10B-23D42475973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9716810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DFBEC1-D019-A131-EFB3-BA99A26BAE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9FCC3FF-FE53-290C-D4B5-3C9270A454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2B8877-C7DF-4313-BA94-BD3620C405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9684922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9D68B80-7CC8-3F3E-16AA-272F168BB1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E1F15C4-31C1-DC93-4A4F-9D160B1F4C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5E515B-69D3-4011-AC31-FC0368D127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7878748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4943092-7035-F40A-C842-C6ADFD02C8D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701B25F-BBB2-B7D2-AE8A-C667ED6147C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2A3716-FE60-4492-BD13-3A6F785B399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3482340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EA2F50A-5A22-0B41-D4FB-1347AD00787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9061157-E946-F311-EFBD-5B24474B7B3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AC3512-F754-4652-BB35-BCF87FD105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2083525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1F063EB-FDBE-AEDE-EA74-31ECFDFE0C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20307D-22F6-C6ED-E089-2BB6155B6A4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EB7A9-44CF-4A26-8C45-690FA4BA42E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2911322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40066343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6567EB6-6697-1560-BE83-58254D7C188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688F4D9-A8D6-A831-F57C-AA3CFEA51EF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A1C02-B082-434A-935F-C5E40492D02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0378113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5EDEDD-B817-7C22-041D-0C4AB86F623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8A4B38-C84A-8BDA-D18F-564BCB5A94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434DA-9529-4D98-B476-2260D2DC954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3224014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21D44F-59AF-E60E-2FA8-78C920D831E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CF15127-4D0E-6518-AB71-43690B0C6B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EB7702-1FC6-4D76-8DE9-DE38E6A0B89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7622939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D64560-271F-6B1D-06DB-96DD2BFBC90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16C0AD-B5C6-32DC-224D-CED927CFAD3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D89021-AA96-46B3-B746-8A47F48643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9566408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8B5249A-ACFF-D24D-2B0E-5171B6D7A6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23D2227-C498-5AAD-79D4-1176DEF1A72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795F3F-9E01-44C9-A570-9BE5526B60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9554182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2A45353-0594-FDAB-DCF3-EF2D01541A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8ED8D2-D511-C3CE-D7A1-B6E9B12AF32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FC6A24-EA14-4C59-AF7D-7B81A7DD21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5341878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BB7518E-0E83-5579-F288-896B0A90A3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5820AF3-65DA-AE62-C494-D824C1490B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03CFA1-0C8E-4B9A-8C1C-E75C5DE509B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9339431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F7D26C8-FFEF-DC0F-12FF-3FD9A7FF59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E529433-AEC7-BB98-31F0-A4CAD84F24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BCA589-9D21-4027-8502-B2CC5CB3F01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1378903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A71F80E5-AB70-C133-F138-0C5BF2533E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23A763-C0E9-CCFF-F1C8-7D87CC3B02F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03499B-21CA-46FB-8F73-105E42C718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2601214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1482836-E5EE-9F5F-7EE5-039BC6E5CAC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3F0B933-49A5-C025-0FE3-1E74DE5F9D5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E87810-478B-4E8D-A41A-38FF713C79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1937515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67963101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2E22F3-9E53-65C9-0FEA-DDCB2D6F25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7FD310-01FF-EBDC-AF77-157C2001A09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A38FF0-39EB-46D5-9B95-E5E26273D83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8186432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CD16651-D419-B0CB-F8E1-A02A7A1CD4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CBB816-4979-E40F-0DAF-91A2540370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725531-715D-4508-83C0-CACDB919CBA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963548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D425EB5-E207-43F7-7F44-0D1AA805349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1AFC430-AD0A-1637-3188-C5949394D7F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DC2898-B99C-4D02-A581-EAC640EA32D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7358193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5EDFCEC-D162-631F-86F0-95A23905D78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87D597D-C2B2-9D33-BFA7-E4847731EEE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212C83-D48C-4A62-89DC-7E1E96B7F6D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167013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5E90C7-1EA3-903E-5DCA-9CCBE5F658A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93897CF-6E25-BC1C-BC87-E444E6A1E03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916F31-C46C-426C-AB02-C47CFF630CD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32265004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680D5A-B842-1F1F-09FD-A6359D3807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9A28765-553A-88F8-FA13-8B982783052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785D3F-1C02-464A-A92C-70ED8D54BC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9215621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42708A-7C98-E729-4BFD-4247C6EE5A1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C147865-54BB-8AC0-22F5-6D191E856D8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D2175D-6491-48C3-ACD6-4AD68C98917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4037387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B3B70B-FBCA-757A-A5BC-005CE84252B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29166A-85F2-0B15-7DB5-924139D7A9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0A8441-6180-47AF-9B35-952B3062C7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13536916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64D4AA9-F199-08D2-F0EE-BFC5272B26C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BD9E10A-B295-4D74-B5CA-6BB467255F8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144BE-0EB2-4876-9C03-35D6E143A4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4779734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F3F8BE7-C536-0C87-02E0-A6CAC61867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A860619-E328-07D2-0A64-FBA2585687E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B5034B-F0B7-4B5A-B95D-5A882F44180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213665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63789897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5F26325-39A1-BAA2-DF70-3C522B8800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3283850-FA8D-7C8D-7FD3-C6B96793070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68F57A-2DC4-41F1-9232-C030872072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5358450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D3663B7-4BE5-AF24-1035-A81EC5D1C08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957345-026A-6088-035C-66B0BA80043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B7C811-08E8-4288-9DE5-E32604E9FF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0253451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4BA106A-CC14-87A8-075A-ED59704C899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3619D27-AFDD-D289-A8FA-75CB8E10EEC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AC24C-9809-4015-B45B-A2195D27FE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2591669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3EB84FB-376E-D1A6-6B9B-D21D9F846B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34A1CC-3D43-AE5B-5CD0-A98B7D48F50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55298B-6DFE-491C-86B6-E1347F4675D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410347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7724A71-A6C9-35D3-9DD6-1C56B6434E0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0D008E-0F23-50FA-375C-31A668FF1A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FF5B4F-0AAB-4558-A21D-1177AD0C7D6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5822624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442D1C-79D0-63A5-6836-BB54BF75CC5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BC2D8E-EAA3-2662-2D02-92FD5DE3D3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06423-95F5-471F-A96F-3BBBD70FDB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4765103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EDC196A-FC65-2E28-89F0-A5B3B843DCC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16B251-4C95-CB05-6203-17F47C2E609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BD9868-4AE2-440B-A22F-B9A77A6BC7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1786422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412A2CF-3B01-6E27-3928-3DD167E92AA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7447400-23D9-9D12-4CD4-95775777513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C5BE53-56CF-4D30-8278-ABE447F345C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42035036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D583ECD-C7BE-1744-BAFC-C36F451734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93BE9EC-C8B1-6B1C-9BEE-126EA1D4B5B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2A485C-7CA1-481A-A8A0-335578F87F3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9450309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024C291E-814E-1A67-52B9-13CFC7FFB94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D11172F-A6AB-CE97-EAC1-63BCF42DC5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9CBF16-B81F-4028-BACB-5B610311AF7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248171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73104607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A0B97E1-8FB8-6266-BA06-0477173E8C8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1DE19D2-347B-5CD6-0DFF-87060699781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784C43-B393-4D21-A134-5F9FE0C5FC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244404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152046F-4AEB-060A-9DB3-A5D33A4CAC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6231900-26CD-68CE-243A-82234E695C6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411D4C-5CE4-4856-975D-616A824EAE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3773593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0D72A20-A38B-BCA5-D8F9-D019A1D933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374C16-B000-1B07-CE14-B93AF98CF21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0D1F6A-81C4-48A9-95D2-7EFAE72E4B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2514733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A3F077C6-45EB-DD4D-797F-BBACC9E2595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4DA50A-94AD-5187-73D2-B4BEA1F927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75926E-3669-499B-BD11-397A459C01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49983755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CE2626C-44BE-AFE4-090F-9410DFC73A7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3FA3978-95DC-D0A7-D625-8B177BAA42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0D0C34-190B-44BF-9F90-58CB5EF30E2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2723787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B3F13A9-060F-31AB-DC7D-98EFF1C796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AAA9F52-31E7-E1B4-AAA6-4AEDE3DE664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561690-6A84-457B-B0E4-A38C4F3AFC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21776185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73499EC-1918-5825-1ED0-1113A3DC658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85D09DE-0B34-286B-7724-98BB468B08A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5B6444-CF3B-423D-8242-F2E8EED31D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3382613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115F0AC-6306-B653-618E-4711A0DFA31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FCDDFD6-EB1B-CD40-9FEA-391EB39E044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885A7B-18D1-41DB-8F24-D4351F4C0DE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0974978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E396158-CF96-1071-0B9B-76261C500AD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539190E-7E13-0532-05A2-BA3AC911938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A96A66-063D-4B69-92C3-0E7943D1E6A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3410980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9120846-A595-AE23-C11F-C9C726B741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3492EB-BD21-661D-9425-3F1D83EC453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865514-BACA-4DAD-9F84-DD61EA8B595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833925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380728802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F4FFD244-E4AD-AEDE-0726-04C5A446309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2587083-8340-9F07-2932-91CF0BABCB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AE823E-0B4F-44C2-8CF3-19097D3A369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7075663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919D8839-4D51-4246-6F1F-3E90814E430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CD7F520-EBBE-BF68-3B4F-317B35CAA8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E15649-C21B-4AEE-B17A-2AD57B4350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25482283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2C39B23C-54C5-7EC5-2E66-51CB3B5F063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B52E430-88FC-261C-49CB-C7022FFF394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76BD44-8C91-488F-BAF9-77A263A29AC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4349241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46496B6-ADB7-785D-6A44-15BD947BC5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2B159E-2A51-9B09-68AB-21E48DE87DF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6E27BE-A1A1-42A9-9A28-2023E51F673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4375899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21C104E-9B18-90B6-7613-596859F15F7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58018E8-C2B7-67A3-6A86-BC21BDF6245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9554F-88BF-4B0A-839A-3EA0821CABD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95273127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D4289C-E682-352C-B8CE-1780B770800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4C6821-0785-371B-1D2B-CA84F6FD504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44C3FB-00C8-424F-84E7-6A637EBC9A2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9916172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195910-F0E9-796F-3EC4-7F6BB9CF025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5E9E7B8-4E43-1844-CB9B-1EA94A2EE9E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36EB0-B817-4B9A-A75B-FC28D40B203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42422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35B8D00-89F4-8231-6FB1-C84C759C86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07B811-B0F3-DCB2-924E-468439414D3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762DD6-3CA3-4FDF-AA4B-FA33CF9A03E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689576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BBF32C2-67E8-84C7-D79F-400A390E926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3482C4-B2F4-C686-BCAD-3BAAF6F0C0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A2BA57-2DB2-4967-ACED-217808423CD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6880540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3A73224-EE66-20C0-C8CE-372716DBEE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D159D1B-73BC-4979-8569-66D5853664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C2248-4454-4686-9ECA-A0A2CDBDE61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01522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68994761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3BEFE01-C918-0C74-DB34-E3CB952C1B7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7E1D18-974F-89BF-DD62-1FA4B6A01F5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644D30-BC9D-490E-84AB-71E987AF26E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8242633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77E338E-D72B-E7FB-A2BD-59E313115A7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3CECC65-6009-100E-6276-052EC1766B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0C4BF-77F2-4D8E-BC87-21B62C54A37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5911606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1DFA917-5D59-9DBD-B954-7FC7CA7026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DFF0449-420E-8A21-A27D-38CFFD4DC3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77C3B5-458D-4463-B697-BE21A323A82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9619203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F65CC8E3-B468-95AF-F817-EEE9980B64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DC86740-44B7-82D0-0F5B-BE56FF2DBE7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41BFCA-BE32-43F5-9416-7DA5A026A1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2376564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7D9B5A4-32F5-9E39-A2DA-9BB8A6AE04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1B9A9F9-3687-D5D9-1ACB-9EA992D89A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14D92C-8E09-4095-91B6-0310CCA68C8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5006248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DDEAD3A-580B-1EC7-CFF4-BEED347E49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0EFEF28-FBAF-D3AB-82B7-8D0D60DBE1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652877-30DF-4022-907B-3ED1FDD7C74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4058080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E4CFA4-85FF-3490-0536-CB93A6A46BA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6808BA-F23B-50A5-73E3-9B79DD1D8C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AC7A1D-189C-406B-94E5-40E93C1FFE9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4817276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F0C74F3-A5F8-78F6-F608-E5E96C2D7C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D406BEC-FC8B-93E5-26C3-255D58E000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3989B2-99DC-4151-A8F1-FD2313DDE30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6403084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タイトル、コンテンツ、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356100" y="115888"/>
            <a:ext cx="4676775" cy="54927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8215312" cy="2179637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68313" y="3384550"/>
            <a:ext cx="8215312" cy="217963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6B8525B-F980-8677-D581-493831E56C4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CD7E5A-3711-E47D-3B51-186D5B05DC7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485790-D92A-406C-9C8B-97A78E76219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1173054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4BD219A-316B-AFE1-EF22-2882B08A7B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FBC12B2-7BEC-C99E-D1D5-9EC6F943B74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19684-A63A-4D23-96D8-0C2E72795A4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397845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187420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A2C9B1-968D-CBA0-0D10-95EC31894F6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ECA9EBB-EAC0-D3F6-C0E5-DC7428766D5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F017A7-61E7-4F0F-9F88-8D0DC85B56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2312401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B4E8628-FA86-D8AA-B4E3-6D0D356E87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E3919D-C6AB-6400-5EB5-63353876BC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537A0E6-3EFE-42CD-B362-31DD1FCE217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33706477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C7CB8F0-EBCE-5B8F-CCA5-263335CBD3B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27A961B-26D6-55C8-BD5E-C84F5604925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AD0C67-06B1-41F6-AAD1-85BECFE93DB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765061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7D0C553-A28F-3A3C-621F-E3C9F03870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52B79B2-5364-74B0-9903-B29EB87DFB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DE8D05-A2B9-472A-8B3F-722846198A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3401678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8A52E4A-325A-BD06-A26F-49D4F16A07E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CE35B3B-B9FA-B212-8D9C-255D9DB4221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3C8E8B-7139-4AD0-BB34-8167E4B4F3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2527832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F520929-E25B-7BAC-232D-3C22FA20D5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F1509E4-1856-3F61-30DA-BB51684FFFC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F7E0AF-9507-481C-8EB0-CE7431AF01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26197705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9C32E3B-5673-5897-4AAA-4D53C1FCFAC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9332799-1BD1-F282-E523-B8B656C07D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AB5826-E935-4A68-B67D-F43FF9AA3C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8486021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6CDB20D-1873-7248-05CB-1AA8230315D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5F83849-0316-440D-9284-6BBAADCD07D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35476C-5E4A-4D50-8030-306CAEB34D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09816714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ADFEBA9-998E-E8AC-3EB3-9E89B29EB8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7A5E0DD-55CD-CE73-1279-DC409D4D660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58251F-1E24-4EB1-8230-566BA4C5E29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54674679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5FC2BA3-515E-4480-48E8-68177A5F525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4BB6736-C1D2-4C61-6AD2-B1183F93533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14237-4C4C-4808-9E2E-C2BCA87818B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866401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71921077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FAA72C8-C25F-AFDE-369A-9987662E6F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82D369-86CF-7767-51B4-4FF3046E296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BCF08C-4FDF-49A7-9492-A515984FFA2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3231426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05D0A2E-3E5B-FB86-C451-4A715CE8F55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288A2A2-5323-BE03-D1A7-E5065BB32F0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3876A5-AC1A-4E24-8A8B-C95794A67E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62268911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E7E7A34-C485-DAF3-C0F5-4729909CE90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1CA8E3-C098-274E-5D0C-224E97B9F8B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850EAA-1054-4186-BE08-A4AC2875F21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40183804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132E3AF-89C3-73C0-651A-FA6B0E75E0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DB68D47-70B7-E4E5-1BD0-48FAC34FE10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59DBED-61B3-432F-91AA-0C35AB00342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6331128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EE55B14-0B80-9935-752C-FC1B6C6A211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69DA99E3-6466-4D5F-F475-54F5A27DE5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E3C2FB-4F57-4502-A2A8-CE322E68C84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83295710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F404E06-51E7-6447-495D-73F3AE65D7C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EBB7493-194E-5D74-E241-57FD434C873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3771A0-084F-4EB9-B462-33C952B10D3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2404407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6309FC9-6723-C5B9-6CAA-2F23F6075B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AF31FEC-9C8C-4F0B-F4CC-EA6353366DB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0F8D16-0212-4DEF-84C9-92CFF1E859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47437862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9D55A7D-EFC8-77A1-5025-A4DA2192068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C993472-AC56-5829-A0CA-60D1764A12E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C72CA3-5484-4147-9866-F84432B44B8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61620876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9EA4AD9-13AF-D29F-3281-2BAEC0086D0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E9274EA-B7CC-F6E3-B696-AC8390F17A6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C4CC14-B857-4AF8-85C9-A4473C7BDD1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22430821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E09966E-E4DD-1E7A-4BF5-4A2DD53CF8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66A9AD-5B31-237F-2B7C-0D742B29FAD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CC37C5-8830-4DE0-BEBF-19F0D27FCEA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5831609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18855366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648099773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CD7083C-DFB6-C715-491A-69F3513D3C9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2B196D-93AC-A790-B8B4-8781F9A2CF2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ED4A6-B71E-4022-8578-34191CA99C5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99369364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81C3ACD-3026-FE22-E31D-60199B58725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4284FAC-2D59-6E82-1908-5FA9AF3C90C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C05306-806E-4922-8DF8-6A0371E1D83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6030856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52299B-6EF3-A097-194A-7B3A8DE9BF5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D16E73-ADC1-BD26-B2F1-67BD194448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C01518-F401-4854-99DF-D98D6228EFB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087172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44C19D7-E9CC-F5D3-3429-D0073213670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7DD7E9-AAA0-6A49-0E65-58AF4D8E1AF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76290F-0C7E-4030-96EC-69008B23C31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8769219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6486B5B-7680-B741-6906-C5E39265F11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20A228D-B1A1-7203-2570-04FF06698C4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236E95-CB48-4860-8177-14D6629BC4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6886778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FCCBD6C-09CA-50AC-F096-8250E321F09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BB5AF41-62AC-717D-AFE1-33505E8E3C3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E07C56-2750-437D-8FD8-BC4F6ACD4C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0342545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42D7CBA-8983-1266-6B54-A68F4976845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666F2F9-57FA-9D96-22CE-D4994B213C6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582A32-B052-428B-B0D3-0005CDE5E4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5246705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8FFE05AA-5541-D8A7-9709-4986036AC16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0AE0DC5-02FF-0C9E-EDF5-F7FBD68A275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DB0F39-1D09-4F1A-A16D-688365EBFCD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83685976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EA4F98E-58FF-7BA3-C7EC-78924B3D264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10DEBF-3417-487B-E733-F91134974D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6F9C7B-8B6F-40FC-BB52-D0DDE656EF1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6009828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AFA2808-F3F6-6C4A-4873-DA997AF88C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F96E880-A1A6-56E6-FE93-599088E675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8D160A-13E3-4865-BDC0-92BC462030D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047361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4098454710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2BDF0E6-0D4A-D99B-5C33-B725045DDCE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62C9FCF-B0D8-596B-E12C-90C5457899B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60D1EB-6F1D-4CCE-82AD-3C7C63C7A15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97640283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8427025-BCA2-B3B3-9452-DF04C8BECBC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EC8744-9F38-CADD-2FA8-CC406FF7C6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9A2D80-BEB7-44AC-9C02-DA881CC4AF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9008572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9E17DB4-AC08-D2B3-2DC5-6BEFF243A63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65365D3-08A9-70EC-C58C-DC47D394B1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F5072E9-A80D-47E8-8DDC-C6145454E7C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97790504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3B32F8D-0792-261B-8F6A-E2E8A813CF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B342F73-130B-3EC5-53FA-235B204D707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B7C627-CCD5-4D6E-9DB5-43814E14A8F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5721214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F20AA0-3334-C86F-4F55-8F188B8917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22EA5C-C4D2-3B9B-7C02-2064EDB921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4A8E10-6871-447A-A719-C71DC437871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20272569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7E8FCA4-A828-C1D3-7324-1ECEAF58533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6C79E11-BE84-E54B-86F0-B7D471B23AF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E97C8F-8F3F-4F2A-9686-DD8C43E681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25375978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EC86DBCE-BAC5-5ED3-3C37-B0EE5DCD0AA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B76C73B-C0DF-21C4-FED6-7E29634D0E4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10541D-52EE-43D8-9F8A-2459BD822AD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71249908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8AC37B8-CE48-1E7E-6569-5E5D1B4583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F3748B3-5A95-C9AD-73E1-DD29029BCF4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D0A350-8663-455E-9E16-253D83AC30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5582027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EC5EACF-254C-4C91-9181-4B997324D8B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BF42B18-98D8-D40C-8330-62DD7B0ADEB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67A75D-3482-45D9-B3A6-C9804481DA1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27630571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86A4C8E-CB24-67BE-5322-423F57AEC1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4040AF7-13DB-5C58-EB40-4296BC812E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8BE814-EC01-4392-AA97-63C79B4041B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1401571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163776686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E9CD5C4-62D3-4561-4E6F-CD0B1DE2E20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B3C5259-AE45-8380-B656-F3D7FD6A6CC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45013-EBB9-4089-A4DB-AB9D1B158B8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3562630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4FC0642-72E7-6CD5-7002-65B46BA7B0C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3915334-EA7B-317B-653B-BF40E79A196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DA9C8C-79DD-4C2C-BB52-0D5B811833F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76778352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AE2C4DE-874E-6D2E-2EDE-4DA2E273200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2A4722B-002C-D2D0-6A9E-261F7EF4EDA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C1F3B-2D2D-43D0-8C27-B9420ADB496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51804347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D66180F-0D9D-116C-CD08-D420C4FFE5B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1B45C1-8CAF-2358-156B-92D685DBE69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96583A-B0B4-41D2-AB6D-A0BDADF19DA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7823742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8C968F9-7107-7802-27BA-8E3535834B6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66A510B-3819-796B-70E0-891F5CBF4A1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BD78F5-DAD7-4230-B05C-9C08E7CE15A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2151473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0CD4417-5C7A-9A94-ACC9-774416AC1C0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7FA635-F75A-1E40-20DD-D98BFC0E5E9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1CBB0E-6546-4764-9FA2-63CBA170961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7132583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C09D66C-3662-5DBB-EA99-6FCD1210180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1B239B8-D113-3255-F89B-C42B6C09818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D24CB7-AA25-46D7-840C-E1E30B8CF7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2231192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37358FF4-9B04-9B1D-1A41-10751E6E8BF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893AA38D-235C-7268-2D68-0595AE061ED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0CC59C-FBB7-41AE-BBCA-3622EB73FD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66701801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430B28B-6C8F-A6FB-D39B-D3D36BDA5CF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3CA4ADF0-DE2B-52BD-0E85-82AF1830B0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7B38B6-2D5C-4782-B375-071B1C55F4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72225915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55ED20A-B873-C07C-FA9B-A615146478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85ADB3E-768F-7D0C-ADCD-A64554641D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65E22F-F88B-4F8B-A6BC-9F052BF81EB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83070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F0D6367-1C60-F921-CDFC-510BF8CCED0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338106-56CB-4F0C-98A7-50ECB2E871D5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58691950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1CE97B39-5906-E132-910D-7DE70978F6C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5F7C5C-B9BA-6F87-DF69-B9DD9C92B1C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6A1875-6E6B-481D-9832-3E74E61DCAC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73430621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EB12D8C-AAA0-8C9A-A0CB-966A2FF631A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BF61668-6E14-39B8-3985-8EBF3E1683B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B1270E-2AD4-4074-BAAA-D5A504A8BCF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259148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354A222-1BCA-0DC9-F1E3-DFDA2A1C4D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430390-FAC4-73E7-4C14-9F358FB6DB9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0818F8-8C99-47A5-9E1D-2CE9532AC5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1610382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9F5D9A-74CD-95F0-B7FB-23825E693D2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80FD5EB-EA57-8330-1140-2C83EDFF7F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40ED93-5B5D-4647-860A-F4C771007B3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1012956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F10316E-A374-931D-4DDC-A0AA70DF07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A3F9860-4E23-2663-9A46-AA963915CC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E7278-B334-434A-A2FE-E5EC0561F1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1206604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9788EEE-7CA1-FF14-3CC8-506EAAEB93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16F89EC-AE26-9B4D-8CA2-23A4E660717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3536FA-ED1D-4C63-8BF4-091E55A318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1709985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A39B1D-9D9C-AEE3-88CD-339956821E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EE982B9-E736-2635-55F1-2F1FDE4617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B4613-CC6B-4E1C-8EB1-0A460BDF3AA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82300015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24598FB-B904-11C9-A8F1-225496DAA8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DD10D56-4BAA-B0A0-52F3-11753D9AE5D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B0D80AD-1C45-4423-AAE2-2BCBA934AD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0996762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E6A4EE90-A3C4-FBDA-CBBA-19120CB5E7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444CCFC-9874-66C3-95A3-279FC3CB5D9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CCB12C-25BF-4713-BA77-CCE6A6249BD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06190673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4DED4C19-19CC-D307-A5CD-8D5D454355A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448D30A-0FF6-469A-1D54-81F82B2BBF6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EA8963-CB5B-472F-B359-43A0E939F2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5586880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40C12F3-06AA-6CEB-4049-2D0AEA42686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C6136F-7A89-4E38-BDEE-971751EE501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47629163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0473EE84-B7F5-8161-FC3E-5963BAA7E8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734202A-6967-EB26-E09C-579D457377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C3BA02-6798-4C5F-B528-0D5A4A6C01C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7255325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40E3AEF-E4DA-59D7-8672-9D3347CCB8A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8BDBCBF-D3BD-C164-9F9C-48CDC9318E1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B58CE3-4D41-4D62-AF2F-A6E08E5F645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3751765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26CF623-C447-379A-728C-72364DB212D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0D7AB0F-E510-B4A6-C360-E8B54C86508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E80720-9782-469D-B7F8-3561804A6A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42623541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F05FA3F-89F6-18D8-231B-BDFC50679E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421A3F7-DF10-4CB3-FE66-4F3DD24191D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3834B7-737E-428E-9816-B16CBE2E488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5121314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C9640C5-592B-E7DE-75BD-2D40C687369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ADC3880-78E4-402F-75DE-2B3083D077B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19BB12-427F-4231-8DAC-52E652EB912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4351714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3215898-2AFD-9DFC-BEB3-4A980D95CFB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981569C-9E4E-7AFB-34F9-5DCA5F758A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DEAD39-5387-4E43-B9C3-6FE9AF3F4E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2356375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BF9F3C-C2C4-6F1D-3002-6FC938F6DC7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B53C772-6FEE-DCE4-3719-BC84164C015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B43E21-E137-4155-98DD-D8EDE4BFC9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8638190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6B4C720-A339-A2DF-0FDD-93CF028B3D7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F3CAFED-77B9-A637-9686-6B58B3BF80DB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E0683C-BBC0-4553-8A10-A79FC90F93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5622667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CE9C1A0-20D0-697A-E9FA-2A3B7B646B2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681E31-1D66-3F9E-54B9-37EDE8D9305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A31CA-5FA9-4A27-BF8E-C6301A4D985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4473901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A05D4062-7E54-1404-44DC-25E24703CE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BC495210-4AF2-03CC-7674-8CF0C11AC7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411889-3EEA-4E07-B15B-3000BD2BE30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857912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8A8A887-7840-6DB9-1DC9-BFA65FE12B0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F3C7C2-3A4A-488D-8D55-D9D9043FA382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4888317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19CA052F-1D4A-609B-A00A-4E7C4101E88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C1BF479-EB2A-9279-E858-14766C9C00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76BB1F-5725-4718-A00F-F69A108604D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2359960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4BD8B828-44D4-BC52-A07F-E12D20BFBD2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E8B2F16-E2AC-2B8E-5A9C-C3B37370E59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BCE5D4-B4BD-411A-A58A-5F7BB68640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0158457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1958FC5-21E3-1D39-FA7C-44A20E397E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9FC378-DA72-6851-8CAB-FA729191240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E89A16-2954-4691-A11C-5C2520E8D09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87404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1E171A4-A099-8571-80EC-C4AFEDAF443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DAC3DF9-CC21-A69B-89F8-05D7C0B51CC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0139AE-6363-4D52-BA26-6AD63EB669B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06088931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2B6DD26-08CA-6D1F-2C85-2CEBE9CE5D2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0909900-B456-2F3A-C283-BC39570C4D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02FAA-6AA7-4868-9B5A-0FADCCB45B2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35889919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DDCE22B-8037-A5CC-6B2D-396CAD939D6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188BBA5-D838-D6C0-3873-9788B74A648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64330-4DFD-4E66-942C-977B9750A9F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2753111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D02D364-E522-42AE-DA0D-4F37DE8858D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BF2F82-432F-F08E-A24C-E34C7E23BDF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8F778A-4F23-4B59-9736-2C32AF8007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23311355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B252136-A3AF-5D91-1806-22E1137AFCF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5BF68D7-FF7E-A719-B4C3-2E08978071A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5E6C69-FE25-436E-9C73-0E513173B4C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57978622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2904642-59A2-524D-F908-496D76D95A9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AC350C-6301-4B24-E630-AAD2093C926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594149-83ED-484F-BEE7-FF0A792DFFB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9208407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ED50D5E-3FEC-4496-02F2-6C2F9A1D42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BA11163-C174-4B93-2D96-55784BC1570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CE6BDE-4E71-417C-AA27-F30E6A2F3CD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331774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0663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0263" y="1600200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702EA15-F4D7-C4E1-7CA9-5A2E664A38C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61EABB-B886-4DC9-9935-929E948A319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7458363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17C2FD6-126C-DF34-AD07-F880EF11A1D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A60C3D5-432E-213D-48D1-A1A6E558BC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70F680-F080-4C4B-B230-F31DF7D254B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7591756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09FB650-BCE1-2DB9-79F9-297A8FBC00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7F3D6A0-8E5F-7021-294B-4614D8B4D46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091F2D-5286-4368-8CD5-CE95EF2AFF8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05194172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E34C029-6767-506F-07E4-36F27C16E1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EEEED5D-1379-582A-8054-5F69424D563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F542A6-12AE-4D07-BA26-0FC42A3B5A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82572439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9F7E1E3-42D5-0D8F-CAA5-C8312DC4FCF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48E55D-9C76-B02E-A64C-B336CAEC86D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E87F31-DC8C-4266-98BC-EDACA754BC6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91545289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39868CF-5A36-F313-3380-442481FFC5D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218812-2EA0-F115-7A1F-BEA77D704F3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4B165F-1617-40A4-B3F5-34280E31EA6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7179106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D4E9952-82E9-7EBF-C5B7-DF7F289C953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81488A-C678-9587-5EE6-4385DB130ED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CA1597-8851-401F-8D47-31996D0D61E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20050176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BD6E257-BFCE-70FB-7715-D2BD5386D7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D0F1A5E-D023-8E25-8048-CB51DDF1406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D31BDC-51DF-4DA7-8404-5EFDAE1E235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11785616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80105A-7C59-AA4C-0DB2-8FB41523D28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6245291-A3C1-1C6D-A2B0-A37AE65DB17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83EC29-C69E-45D8-AC96-CEF6A004A8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58890279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9179BC0-BA8B-A7FD-5880-8C29D203EB1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2ACBD6F-521F-7809-EB2D-9B77A28C964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875ABC-AC8B-402B-A99F-4318FD05528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8262431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6D2B170-F03B-B48E-F3B7-7B93558D47D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A7EB50-B5FC-1913-CACE-B7A69D1DA72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02FBED-8C82-4294-9B58-D9F84C6CE5D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62348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97B0035-F85D-7CC0-D5BD-2CFFF537925D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62725-E000-43D5-9DA5-438D66E32D4D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71165008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59DD925-5A57-E5BB-91AA-6C920951DF8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5FC01ED-9D93-AAD3-A6D9-AAACF825663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16ED07-45D2-4870-9A7F-814C8D04CA7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4286192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B8A43A-8CAE-5F29-0C5F-ADFC08C55C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C8909AF-3A42-EB3E-99DE-DCB93E2BDD1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6FB4A-2011-4119-9CF1-0279D15E1EA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03870001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5CBC1FE-0AC0-0098-5ADE-5918157965A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FF53987-3B5B-4916-D9E3-C63C9DCD219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A142E17-D896-4289-8D75-E78FAF049C7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1272804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58B281D-0577-F036-7EDE-7EDE9CACF1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30B2E71-8DE7-76FB-9CA3-760B3F98221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25DD7B-80C3-4F85-810E-713FBC17E76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18452247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A4AB9A0-34CF-C76B-A46F-A1BB0545919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97D17FB-8978-FC46-CA37-3F69A13C98A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AE716-483A-4312-AC09-56E05B0A7C3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8432267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7ADD839B-D8E0-E8BE-01F2-3180067D8B3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4A3C2B-536F-CF50-02C1-3EB4497F6E4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506D1-5C9F-4BA3-B054-58B86F8512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8678786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2FB959D-3953-580A-5230-B1CDF42415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741DB0D-CAA7-9445-BAC5-256FAFF9F6B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4AB901-755F-4CB0-BD94-21ED2D38E7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55434775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CBF94E0-4229-9B6C-314C-47E34E15AED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FC93A17-41FE-3207-7B0B-CBF8126D4F8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51A19B-2F60-4811-8757-3EE1132934B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72510288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C5B6E8A-99B7-D7FC-D09C-4B4939843AA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F368563-D218-D47C-137B-478AE6226D5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5BDD88-03EA-4F2C-A398-597C9553D72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29728108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031988CF-4073-4C3F-4B20-B2645356B77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A94AF01-A9C2-3CBA-FA09-3A38AB15B9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FE160B-98BB-4684-B6D3-BC074A98E3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545826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2FB5EDF-77F5-9174-EA25-F36D7626393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B12FD9-4010-4472-B8B3-BCDD5536368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3805475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E839E48-858B-9886-3781-75E7A4B5F5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C56E341-D702-47AC-296D-F05A7861635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CA835-A2AC-4B6E-A6D2-A5C6F474AA3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71038310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27487" cy="45053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48200" y="1052513"/>
            <a:ext cx="4029075" cy="45053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88E668F-EC36-C0F6-2B2F-32C8AE5AA1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B78608-7E56-B366-C876-33E35BE25DE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40F9AB-AF7F-4EF5-864C-AA8FC4B2A3C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56810474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8509CCC-B6A5-32ED-DF3D-68EB8542467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B6B1884-A245-2EA6-9779-188C84BAF00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4B0FDF-D1AA-496F-9097-71B8456A3B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5211382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3D3F2E8-CE1C-7FAE-157C-1AA80CC5DCB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6AE4316-A4FB-A807-1EFE-8064ECF7AA5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B37B52-8D27-4331-A703-39639DA5C45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05298794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A1AB949C-1455-6D97-B905-5261EAD8DB9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68CC0AC-9E8D-DEEA-942C-BBEEAE7BE7E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F6B227-91AF-495B-948E-1FD5462BE6C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10691263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A8AC075-5FAC-67D4-0BEA-9A0D469C16F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4E8DD25-83FA-8D1F-8172-B5B8CD14A7D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4F3FD-16CC-44E0-99BC-C70F8F4AE3E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65747663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B3A3D5B-E6A2-F812-04C8-D81A23DA2BC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B04546F-3905-9973-297D-89A9441D2D0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000120-8C78-48FF-9607-B26AC6113B6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10846205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AD18E5C-6CFA-5904-1B90-8912B057EB4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F77CB34-5685-ED3B-89AA-F73B5A66A8A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A71C11-7C95-4C60-AECB-9B04DB37053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06502968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88163" y="115888"/>
            <a:ext cx="2138362" cy="544195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67450" cy="544195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52C448-3225-35D1-CC51-D43F77F952A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D89567-A601-EFA8-5566-8220B653143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A7B5E8-B75E-4F7B-AA58-727392481F4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99336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E38923A1-E622-21AB-56DE-4CA0E185946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10934C-E89D-4F22-A44C-DDE71DB59BA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580268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0755107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EC0CF6F-E658-A746-26DC-7DA785F4AE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91FB32-D6C0-46C2-BC91-C6C332842887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1557652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76C689B-797F-CB97-770C-C7499A21337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CB6949-1EF0-4FDF-B4A3-33A428553FAB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825751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4574728-A414-4734-34D9-7922FAA4B2C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2E94E2-E24A-44EF-AA87-8CA1CD55909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58834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619875" y="274638"/>
            <a:ext cx="2052638" cy="583723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0275" cy="583723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3C7596C-E447-55AC-FBAF-D66D6B3A43D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F1395B-1DD4-4DE0-9604-69A71FC47D0E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858868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AE8CDEE-9BDB-FF3A-F9E5-0DDF9629E49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404B375-3A9A-A503-9FED-DA060DA488D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61085F-E359-4337-809C-B062BD62F66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2034430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BFECE0B-C742-FBB2-7D93-002BEC10A3E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DC6413-75A2-BF13-5CC6-471175F041B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F24A64-4992-477D-834A-FE92398E98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5970407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5D7A5B7-7B92-806F-CFE4-14FB5F5EFD7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CF665D0-6578-73B9-86CB-B2376D9413C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1B6BB7-4554-4365-A892-1215C9D2C46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3479220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9F74005-5534-67CB-AEE4-1EA9A8F2DD4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52A0F22-7A27-4CE5-F25E-49920C0571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31406F-86CC-4CE9-8B26-090BAC3F310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7346191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0DAD260-422F-8942-0523-88BFF7C662D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EA751704-2787-9225-3CDE-6A0674473E1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261467E-61F7-4E7A-9DE0-28D01ECAC1F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4416125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A3E0F84-C144-E75E-CB70-50B8B37073F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74D7468-27E0-9D0A-430D-E92DDDE4653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E33103-EA7B-46FB-9E7E-6F1EC6F7148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042479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248052197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96712DAE-052F-9866-1BCB-5255FD8B493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16906D0-DEA7-E769-15F2-47E01112B8B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28B10-DD56-403D-B39B-787A0F2E68B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667473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873F75D-27C6-99FB-D71B-5FCB03CD7E1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C81CF8-C109-8A22-8312-B0E635686D3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BCACD-CF0C-4702-86DF-355050F792F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1308327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FB00911-B741-CEEF-C5EA-E5D2A9001D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8BB7F8-F13C-AA96-23A0-56FC5B5B1A3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A3F6BF-5A37-487F-9AED-37BDB99120D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1744654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80087CF-7214-532C-5B5C-E6BB5EED0D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6AD652-34FF-646A-0C6D-7FAB974B51C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6E0CB-41CA-4A43-9667-752B800FCBF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48478911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D30B291-E7D9-CA89-7389-14FA5E60C4C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2B26046-15E4-7505-B149-04BD9BC8A1E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5D3D46-4D74-4903-81EA-74E05FE0881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157203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226948-EB1E-11D1-2914-176922EF227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8D4E8CD-0E7D-FDE4-E868-4816385BCB0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728CB8-674F-40CA-8EE8-CDF3A1DF39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3264161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85DD95B-8DAD-FA5B-515C-847176D2072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1B74800-ECDF-B16E-3E51-844F03031A7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301B5B-D6ED-49C2-AEB8-36094A17743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66763956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C5BB225-D6FE-DEF4-8FD2-7EBE62E021F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D23CAA9-8BF7-AB3F-22F0-9B7BA562F26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1520C8-DD27-4BD9-BAEF-4456782FF80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93444881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3B23A87-FD42-ECAA-E4CF-A1F4AFA646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B837236-CCB7-4FED-4810-9541BCC9BEF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C34B82-E6D1-4BC1-AEDD-B3ABBFCA272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884494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22E80B43-8A02-3FED-D702-A13A0B64738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893B251-55E7-83BF-2921-051525993C4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0CBB2A-027C-4798-804F-FE1D08A00F0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100935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</p:spTree>
    <p:extLst>
      <p:ext uri="{BB962C8B-B14F-4D97-AF65-F5344CB8AC3E}">
        <p14:creationId xmlns:p14="http://schemas.microsoft.com/office/powerpoint/2010/main" val="5909006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AB01ED0-43DE-F6C3-2E3D-608CA9412EB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F386BD9-9E09-0E78-59E3-34873C7529E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858E35-CB49-4B76-9D1C-2749D6ECA5A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6253987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D4E676F-8EF0-89B8-D143-57102D0783E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4C035D0-DED5-B930-163C-5CC57197359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A34440-8D8D-46B7-B083-B623FE0311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9279001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67BD44F-4D4D-2633-DFC5-AC533D85415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794683E-1F05-D240-1104-DB907099B97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9332A-2557-4657-A895-D49A90C6BEF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5208908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D215DBA-63CC-9423-0DC9-08183A2C45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8F17A0D-054A-E738-9D28-E5F1CA301F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3B3064-4374-406D-ADB4-F91D9C8305D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2144472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D597F5-3E59-0283-DB3E-DE3A7EFB7DF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1829711-C9B3-5595-A401-768F0C9A52A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552D1-C917-4379-9482-993AA55FC9A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5601541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5F83717-D3F1-4CA9-1382-D6E22BB6BEE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228B11-D02A-96F4-3A2B-0F5A59563D8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A1DCF4-1BC4-4508-8A9A-77D4A648FCB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39152326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356100" y="115888"/>
            <a:ext cx="4676775" cy="54927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E47956E2-8BE5-BF2F-EA74-399AC451074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7773713-BEBC-E0D7-ECCB-9F3FBCE1DB7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010A1E-4D1E-4C33-907F-11361CA3295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605773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975D3D-9D87-6580-B50E-411653F4EC1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D49926F-C912-1535-7170-5764FF73193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0367CA-5255-4566-9205-83BB3D75E1E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2796571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660773-2DC2-8CF6-17D7-442E9A044C5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F912CA-83CA-BD4D-49AB-E13B162C2AA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22816A-83E2-4705-97DB-94D03205B09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50395625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23B1431-C509-6961-BAB7-FCFA6AD088E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8073971-DD23-415B-0571-3252C77AE3A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EB4670A-9328-4B59-8416-CD58923AE1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8306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1393992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0CF6C1E-B920-F831-8AF0-70B07E1BE0E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A9751D2-9C62-7BCC-34C0-CF20D9BE4D7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AB373FF-0794-4EB5-8F6E-32D1B3C5BBE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9119154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D6EB42EC-1A94-470F-046E-92846DEA985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12701534-828E-791B-8E4A-152F69F7F0B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D5E5C2-B2FA-4487-AE94-55D621E8118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93951409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70D45F0E-7A8C-AAB9-4C19-6DBC6688277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9E15283-992D-9817-6CAD-AC6F4277FAD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ECF3C8-763C-4DB7-9A86-84263E3D4E9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4455814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3D4D3A29-33CF-F562-F950-CE8C04F057F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71839AF-1510-4DA5-1680-C47ADFE543F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268337-A640-4BC1-A442-ED56570CDC8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6641721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55A1CAC-92FB-7E99-1011-AA8DAF7EF03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05DB0F5-33B1-CB41-C235-24C41211565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37ED3-7F48-44D3-ADEE-ABF341A7E19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7279899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23C6E9B-6A2F-4A24-0A60-0DCCDD26D21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2C64964-0CC5-AAC1-F68C-E7EEA5E499A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A30FB0-AB91-4FB9-9DD7-16D657ACF7F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92315628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105A3DD-444B-128C-33D1-84298241799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4413285-FFEF-8E7A-33AC-C0D1D242CD7E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8F1823-5990-4E38-93C3-962D71C86BB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5902685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E72453F-97EF-370A-B644-1951EA53492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B2CEF3D-E685-A50B-2F4C-0236040F38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D03F3F-1096-45B7-8F50-229AC9E3F74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0502677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DA5C28-9344-438D-7C9E-EE1B5EFAD69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0859824-CF5D-A43C-F1FC-D6864B7BE817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150381-1334-4A35-85BD-1A989A049A2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0925795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5173E4D-E3F5-D65D-C525-E6DA3E55A10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88A9766-69BB-F451-CEBE-1EE92B5FDF5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864FE0-0AF4-4332-8FEA-E63273D6795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648429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557760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68F60D-6A2B-7CE4-112F-ED243442014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470F5AE-FE47-B52A-DCED-9F5292A0C87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5FDB2D-A392-4DD0-81BA-80F7A0FF9AE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8147996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DBE3CA85-1A2D-A58D-FD42-430994F7C9C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03EFC78-D03E-E0CF-0AD9-3B17EBAC5B1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0DC9CC-BA8F-4534-9248-AD937424E6E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374512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BD41CCCE-A6B7-8EF6-E35F-8175A520117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3C362D3-5656-0AC3-27F6-A0ED060591F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FBD56-AEF5-4BE7-8F3B-58AAE179626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6044483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5A18FE99-ABCE-99A0-2FBF-938CF2447AA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919C6E7-0B76-49F7-7B35-458BD6F2E46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7BB173-8472-4C3B-925D-38EDDBB1794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95937367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AFFC3FC-84D9-CB2F-0FE1-753C6BA1A1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F2C30B3-FAE8-1980-722A-00CD1AB7BCF8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DFEBBD-6F39-4CF9-968D-8FBC437C8C6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3387016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6746325-AF36-B50B-CFFD-68AC5C30541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3BDD5F6-9CDE-0597-8914-33CB46E764C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ACE4B0-F141-42FF-8B70-11856B7BFBF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15050044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00DE6EF-48B1-54A1-5EBE-4E8A3FED82D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81650B0-91B3-6E4D-E339-F0D1FBB0E08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3207B8-434C-432F-95C3-D97393B1833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832215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9EF5AF9-EA5F-3C60-B625-ED18A2F6750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3E8E6CB-F95C-B565-D266-88230130454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EB306-BF7F-4989-AC41-890C1AF662F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3793546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19C09FF-EA59-5B4C-57EF-3A9942068BC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961A2D3-71EF-FA51-A903-EB807A5C16D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896AE6-850A-494E-A8C6-02F785A1A4E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87675221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389912-0A4B-7513-9C82-F1DA02B27CB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166491A-FE95-D80A-EC34-4ED67510488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6B83FD-7BDA-4A50-B582-477D540DECF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445119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50253415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FC455ED-D61E-9605-2923-25ABC453C7D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B896232-3EC0-66BB-9AAE-1875A0A938E5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8DB42A-1CCB-4B41-84C7-D2912814DB4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2144138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ADE2D59-D0EC-D914-601B-451546E7A77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1A1965C-EE50-D802-BE1A-027BA15055E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732495-CE8A-4414-BBB3-1FA414D7A01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63237951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DD6D6CD-4F62-0D0B-5317-B109B088718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43F1AB6-11FA-A4D3-D902-4DA8ECB0F433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F57EDD-C2B0-439C-94C0-57FA468BEE0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2775728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176987E-9AD3-2D2E-8EAB-20543CD3CF9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0C525EC-C7EB-FD04-606C-7D38A611D2C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091A8A0-A2F3-499B-A095-7729B5FD99C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07276491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6957937-94E2-3C83-4267-FCA9DC4367D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8247851F-1431-B5C0-DB92-93798F3DB57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02F919-BA47-4A48-821F-8AB2F675578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415887806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13ABAB22-C17F-87EB-177F-F8E243B9740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066C3CE8-2963-A95D-2005-4F0E8BFD270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E59649-A58D-4FD3-ABCB-4EAEFF0858E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80210707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47AC3D5-90C3-4DDA-E890-CF68276C878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546509A-E9B5-5205-E0F6-89E35545B97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19EA14-08E8-4BEA-9CDE-B9136BC75F0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49577744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2BA2EE3-CAAF-8E9E-86E5-C65AE5B28DB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31B41C-F138-3D2D-250A-1280AB075F4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2F9178-84AD-454A-A2A5-F2A355D9980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74822962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73EEA3B-CD1A-A87E-5B41-022205359286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B2B5426-9D30-7B72-437E-63ED695EBE19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15989C-45D0-48F3-8583-FE48F95191E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1686569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6892925" y="115888"/>
            <a:ext cx="2139950" cy="5448300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>
          <a:xfrm>
            <a:off x="468313" y="115888"/>
            <a:ext cx="6272212" cy="5448300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C0533F1-8BD2-4F0C-63E4-6FC237249DD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E76C176-ABA0-AA04-9450-3032D173CEA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5AEAB7-F3CC-4A7A-BE7D-9B013CA956A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0122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397541016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ja-JP" altLang="en-US"/>
              <a:t>マスター サブタイトルの書式設定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A48F38-C502-BA75-2AF0-C489CB5179B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1A0F74A-E4B4-4A5B-346E-8AF470918B7D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C29E96-072B-4721-B7F2-682D5E0786C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03766213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F9EBCDC-251A-48B0-746F-1FB3B10DF0E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3C8A6D5-4C93-4506-8803-60B6B0471640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738013-D113-4AFE-A93B-710248A06C3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5916877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D7413CD-AC0E-6DED-C4BD-C2F5297E216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DE5BF88-FDFA-9EF6-CB74-A3174181D5F4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F2806E-1DA3-46C3-AF2E-ACEB932417B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82216476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sz="half" idx="1"/>
          </p:nvPr>
        </p:nvSpPr>
        <p:spPr>
          <a:xfrm>
            <a:off x="468313" y="1052513"/>
            <a:ext cx="4030662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651375" y="1052513"/>
            <a:ext cx="4032250" cy="45116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60287FA-04EC-7E2C-DA19-72370C5B19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D4220E-5363-A022-72F5-93235540CD46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EAB74EB-7721-4F1C-B0A6-E859301E6A6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51560938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コンテンツ プレースホルダー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コンテンツ プレースホルダー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36A07F3D-6315-4EB9-9857-457A0A3366E5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9246795B-A658-98F9-73B6-51DD0EEA7C32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85FE58-8EEB-4DE8-B718-5316EE0B6A9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25623590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F2E10715-8FFB-DCE0-4E00-0467CA96F6F2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34D0BBA-F9F5-60E9-13DA-9E0B908B962A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B4B424-20BB-4125-8FCF-091A83FE3AD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3103628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F0FDDD6-E13D-38FB-0203-E77ED4172B4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EDD788C7-24EF-7E6D-434A-550638A1BCA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5FB927-1191-4B4E-84A2-973DBA96EA6E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174673708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&#10;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コンテンツ プレースホルダー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E2A18A8-AB4A-33F7-53D2-C64FE30DEDE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098D8C2-5773-956B-33B4-F1B1185FF82C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0D365B-3D8F-45B2-980E-282B95F569C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228490760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ー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59361AC-8F8E-A525-82FC-E43E82D9AF5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158DC5-E843-B02C-50A4-7ADDEF46EED1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7AB958-8CBE-4CAB-B906-ED9DA433C4D4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367391032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F9F1164-6D46-03A1-68F3-36C46F8DC800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633ECC-2ED0-24C2-0B00-BFADDBD9472F}"/>
              </a:ext>
            </a:extLst>
          </p:cNvPr>
          <p:cNvSpPr>
            <a:spLocks noGrp="1" noChangeArrowheads="1"/>
          </p:cNvSpPr>
          <p:nvPr>
            <p:ph type="sldNum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221A13-581C-4666-812C-BFB20B34DBC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  <p:extLst>
      <p:ext uri="{BB962C8B-B14F-4D97-AF65-F5344CB8AC3E}">
        <p14:creationId xmlns:p14="http://schemas.microsoft.com/office/powerpoint/2010/main" val="8086421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0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4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78.xml"/><Relationship Id="rId2" Type="http://schemas.openxmlformats.org/officeDocument/2006/relationships/slideLayout" Target="../slideLayouts/slideLayout168.xml"/><Relationship Id="rId1" Type="http://schemas.openxmlformats.org/officeDocument/2006/relationships/slideLayout" Target="../slideLayouts/slideLayout167.xml"/><Relationship Id="rId6" Type="http://schemas.openxmlformats.org/officeDocument/2006/relationships/slideLayout" Target="../slideLayouts/slideLayout172.xml"/><Relationship Id="rId11" Type="http://schemas.openxmlformats.org/officeDocument/2006/relationships/slideLayout" Target="../slideLayouts/slideLayout177.xml"/><Relationship Id="rId5" Type="http://schemas.openxmlformats.org/officeDocument/2006/relationships/slideLayout" Target="../slideLayouts/slideLayout171.xml"/><Relationship Id="rId10" Type="http://schemas.openxmlformats.org/officeDocument/2006/relationships/slideLayout" Target="../slideLayouts/slideLayout176.xml"/><Relationship Id="rId4" Type="http://schemas.openxmlformats.org/officeDocument/2006/relationships/slideLayout" Target="../slideLayouts/slideLayout170.xml"/><Relationship Id="rId9" Type="http://schemas.openxmlformats.org/officeDocument/2006/relationships/slideLayout" Target="../slideLayouts/slideLayout175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85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79.xml"/><Relationship Id="rId6" Type="http://schemas.openxmlformats.org/officeDocument/2006/relationships/slideLayout" Target="../slideLayouts/slideLayout184.xml"/><Relationship Id="rId11" Type="http://schemas.openxmlformats.org/officeDocument/2006/relationships/slideLayout" Target="../slideLayouts/slideLayout189.xml"/><Relationship Id="rId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88.xml"/><Relationship Id="rId4" Type="http://schemas.openxmlformats.org/officeDocument/2006/relationships/slideLayout" Target="../slideLayouts/slideLayout182.xml"/><Relationship Id="rId9" Type="http://schemas.openxmlformats.org/officeDocument/2006/relationships/slideLayout" Target="../slideLayouts/slideLayout18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7.xml"/><Relationship Id="rId3" Type="http://schemas.openxmlformats.org/officeDocument/2006/relationships/slideLayout" Target="../slideLayouts/slideLayout192.xml"/><Relationship Id="rId7" Type="http://schemas.openxmlformats.org/officeDocument/2006/relationships/slideLayout" Target="../slideLayouts/slideLayout196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91.xml"/><Relationship Id="rId1" Type="http://schemas.openxmlformats.org/officeDocument/2006/relationships/slideLayout" Target="../slideLayouts/slideLayout190.xml"/><Relationship Id="rId6" Type="http://schemas.openxmlformats.org/officeDocument/2006/relationships/slideLayout" Target="../slideLayouts/slideLayout195.xml"/><Relationship Id="rId11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4.xml"/><Relationship Id="rId10" Type="http://schemas.openxmlformats.org/officeDocument/2006/relationships/slideLayout" Target="../slideLayouts/slideLayout199.xml"/><Relationship Id="rId4" Type="http://schemas.openxmlformats.org/officeDocument/2006/relationships/slideLayout" Target="../slideLayouts/slideLayout193.xml"/><Relationship Id="rId9" Type="http://schemas.openxmlformats.org/officeDocument/2006/relationships/slideLayout" Target="../slideLayouts/slideLayout19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.xml"/><Relationship Id="rId3" Type="http://schemas.openxmlformats.org/officeDocument/2006/relationships/slideLayout" Target="../slideLayouts/slideLayout203.xml"/><Relationship Id="rId7" Type="http://schemas.openxmlformats.org/officeDocument/2006/relationships/slideLayout" Target="../slideLayouts/slideLayout207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2.xml"/><Relationship Id="rId1" Type="http://schemas.openxmlformats.org/officeDocument/2006/relationships/slideLayout" Target="../slideLayouts/slideLayout201.xml"/><Relationship Id="rId6" Type="http://schemas.openxmlformats.org/officeDocument/2006/relationships/slideLayout" Target="../slideLayouts/slideLayout206.xml"/><Relationship Id="rId11" Type="http://schemas.openxmlformats.org/officeDocument/2006/relationships/slideLayout" Target="../slideLayouts/slideLayout211.xml"/><Relationship Id="rId5" Type="http://schemas.openxmlformats.org/officeDocument/2006/relationships/slideLayout" Target="../slideLayouts/slideLayout205.xml"/><Relationship Id="rId10" Type="http://schemas.openxmlformats.org/officeDocument/2006/relationships/slideLayout" Target="../slideLayouts/slideLayout210.xml"/><Relationship Id="rId4" Type="http://schemas.openxmlformats.org/officeDocument/2006/relationships/slideLayout" Target="../slideLayouts/slideLayout204.xml"/><Relationship Id="rId9" Type="http://schemas.openxmlformats.org/officeDocument/2006/relationships/slideLayout" Target="../slideLayouts/slideLayout20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9.xml"/><Relationship Id="rId3" Type="http://schemas.openxmlformats.org/officeDocument/2006/relationships/slideLayout" Target="../slideLayouts/slideLayout214.xml"/><Relationship Id="rId7" Type="http://schemas.openxmlformats.org/officeDocument/2006/relationships/slideLayout" Target="../slideLayouts/slideLayout218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3.xml"/><Relationship Id="rId1" Type="http://schemas.openxmlformats.org/officeDocument/2006/relationships/slideLayout" Target="../slideLayouts/slideLayout212.xml"/><Relationship Id="rId6" Type="http://schemas.openxmlformats.org/officeDocument/2006/relationships/slideLayout" Target="../slideLayouts/slideLayout217.xml"/><Relationship Id="rId11" Type="http://schemas.openxmlformats.org/officeDocument/2006/relationships/slideLayout" Target="../slideLayouts/slideLayout222.xml"/><Relationship Id="rId5" Type="http://schemas.openxmlformats.org/officeDocument/2006/relationships/slideLayout" Target="../slideLayouts/slideLayout216.xml"/><Relationship Id="rId10" Type="http://schemas.openxmlformats.org/officeDocument/2006/relationships/slideLayout" Target="../slideLayouts/slideLayout221.xml"/><Relationship Id="rId4" Type="http://schemas.openxmlformats.org/officeDocument/2006/relationships/slideLayout" Target="../slideLayouts/slideLayout215.xml"/><Relationship Id="rId9" Type="http://schemas.openxmlformats.org/officeDocument/2006/relationships/slideLayout" Target="../slideLayouts/slideLayout220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0.xml"/><Relationship Id="rId3" Type="http://schemas.openxmlformats.org/officeDocument/2006/relationships/slideLayout" Target="../slideLayouts/slideLayout225.xml"/><Relationship Id="rId7" Type="http://schemas.openxmlformats.org/officeDocument/2006/relationships/slideLayout" Target="../slideLayouts/slideLayout229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4.xml"/><Relationship Id="rId1" Type="http://schemas.openxmlformats.org/officeDocument/2006/relationships/slideLayout" Target="../slideLayouts/slideLayout223.xml"/><Relationship Id="rId6" Type="http://schemas.openxmlformats.org/officeDocument/2006/relationships/slideLayout" Target="../slideLayouts/slideLayout228.xml"/><Relationship Id="rId11" Type="http://schemas.openxmlformats.org/officeDocument/2006/relationships/slideLayout" Target="../slideLayouts/slideLayout233.xml"/><Relationship Id="rId5" Type="http://schemas.openxmlformats.org/officeDocument/2006/relationships/slideLayout" Target="../slideLayouts/slideLayout227.xml"/><Relationship Id="rId10" Type="http://schemas.openxmlformats.org/officeDocument/2006/relationships/slideLayout" Target="../slideLayouts/slideLayout232.xml"/><Relationship Id="rId4" Type="http://schemas.openxmlformats.org/officeDocument/2006/relationships/slideLayout" Target="../slideLayouts/slideLayout226.xml"/><Relationship Id="rId9" Type="http://schemas.openxmlformats.org/officeDocument/2006/relationships/slideLayout" Target="../slideLayouts/slideLayout231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.xml"/><Relationship Id="rId3" Type="http://schemas.openxmlformats.org/officeDocument/2006/relationships/slideLayout" Target="../slideLayouts/slideLayout236.xml"/><Relationship Id="rId7" Type="http://schemas.openxmlformats.org/officeDocument/2006/relationships/slideLayout" Target="../slideLayouts/slideLayout240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5.xml"/><Relationship Id="rId1" Type="http://schemas.openxmlformats.org/officeDocument/2006/relationships/slideLayout" Target="../slideLayouts/slideLayout234.xml"/><Relationship Id="rId6" Type="http://schemas.openxmlformats.org/officeDocument/2006/relationships/slideLayout" Target="../slideLayouts/slideLayout239.xml"/><Relationship Id="rId11" Type="http://schemas.openxmlformats.org/officeDocument/2006/relationships/slideLayout" Target="../slideLayouts/slideLayout244.xml"/><Relationship Id="rId5" Type="http://schemas.openxmlformats.org/officeDocument/2006/relationships/slideLayout" Target="../slideLayouts/slideLayout238.xml"/><Relationship Id="rId10" Type="http://schemas.openxmlformats.org/officeDocument/2006/relationships/slideLayout" Target="../slideLayouts/slideLayout243.xml"/><Relationship Id="rId4" Type="http://schemas.openxmlformats.org/officeDocument/2006/relationships/slideLayout" Target="../slideLayouts/slideLayout237.xml"/><Relationship Id="rId9" Type="http://schemas.openxmlformats.org/officeDocument/2006/relationships/slideLayout" Target="../slideLayouts/slideLayout242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2.xml"/><Relationship Id="rId3" Type="http://schemas.openxmlformats.org/officeDocument/2006/relationships/slideLayout" Target="../slideLayouts/slideLayout247.xml"/><Relationship Id="rId7" Type="http://schemas.openxmlformats.org/officeDocument/2006/relationships/slideLayout" Target="../slideLayouts/slideLayout251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6.xml"/><Relationship Id="rId1" Type="http://schemas.openxmlformats.org/officeDocument/2006/relationships/slideLayout" Target="../slideLayouts/slideLayout245.xml"/><Relationship Id="rId6" Type="http://schemas.openxmlformats.org/officeDocument/2006/relationships/slideLayout" Target="../slideLayouts/slideLayout250.xml"/><Relationship Id="rId11" Type="http://schemas.openxmlformats.org/officeDocument/2006/relationships/slideLayout" Target="../slideLayouts/slideLayout255.xml"/><Relationship Id="rId5" Type="http://schemas.openxmlformats.org/officeDocument/2006/relationships/slideLayout" Target="../slideLayouts/slideLayout249.xml"/><Relationship Id="rId10" Type="http://schemas.openxmlformats.org/officeDocument/2006/relationships/slideLayout" Target="../slideLayouts/slideLayout254.xml"/><Relationship Id="rId4" Type="http://schemas.openxmlformats.org/officeDocument/2006/relationships/slideLayout" Target="../slideLayouts/slideLayout248.xml"/><Relationship Id="rId9" Type="http://schemas.openxmlformats.org/officeDocument/2006/relationships/slideLayout" Target="../slideLayouts/slideLayout25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.xml"/><Relationship Id="rId3" Type="http://schemas.openxmlformats.org/officeDocument/2006/relationships/slideLayout" Target="../slideLayouts/slideLayout258.xml"/><Relationship Id="rId7" Type="http://schemas.openxmlformats.org/officeDocument/2006/relationships/slideLayout" Target="../slideLayouts/slideLayout262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7.xml"/><Relationship Id="rId1" Type="http://schemas.openxmlformats.org/officeDocument/2006/relationships/slideLayout" Target="../slideLayouts/slideLayout256.xml"/><Relationship Id="rId6" Type="http://schemas.openxmlformats.org/officeDocument/2006/relationships/slideLayout" Target="../slideLayouts/slideLayout261.xml"/><Relationship Id="rId11" Type="http://schemas.openxmlformats.org/officeDocument/2006/relationships/slideLayout" Target="../slideLayouts/slideLayout266.xml"/><Relationship Id="rId5" Type="http://schemas.openxmlformats.org/officeDocument/2006/relationships/slideLayout" Target="../slideLayouts/slideLayout260.xml"/><Relationship Id="rId10" Type="http://schemas.openxmlformats.org/officeDocument/2006/relationships/slideLayout" Target="../slideLayouts/slideLayout265.xml"/><Relationship Id="rId4" Type="http://schemas.openxmlformats.org/officeDocument/2006/relationships/slideLayout" Target="../slideLayouts/slideLayout259.xml"/><Relationship Id="rId9" Type="http://schemas.openxmlformats.org/officeDocument/2006/relationships/slideLayout" Target="../slideLayouts/slideLayout264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.xml"/><Relationship Id="rId3" Type="http://schemas.openxmlformats.org/officeDocument/2006/relationships/slideLayout" Target="../slideLayouts/slideLayout269.xml"/><Relationship Id="rId7" Type="http://schemas.openxmlformats.org/officeDocument/2006/relationships/slideLayout" Target="../slideLayouts/slideLayout273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8.xml"/><Relationship Id="rId1" Type="http://schemas.openxmlformats.org/officeDocument/2006/relationships/slideLayout" Target="../slideLayouts/slideLayout267.xml"/><Relationship Id="rId6" Type="http://schemas.openxmlformats.org/officeDocument/2006/relationships/slideLayout" Target="../slideLayouts/slideLayout272.xml"/><Relationship Id="rId11" Type="http://schemas.openxmlformats.org/officeDocument/2006/relationships/slideLayout" Target="../slideLayouts/slideLayout277.xml"/><Relationship Id="rId5" Type="http://schemas.openxmlformats.org/officeDocument/2006/relationships/slideLayout" Target="../slideLayouts/slideLayout271.xml"/><Relationship Id="rId10" Type="http://schemas.openxmlformats.org/officeDocument/2006/relationships/slideLayout" Target="../slideLayouts/slideLayout276.xml"/><Relationship Id="rId4" Type="http://schemas.openxmlformats.org/officeDocument/2006/relationships/slideLayout" Target="../slideLayouts/slideLayout270.xml"/><Relationship Id="rId9" Type="http://schemas.openxmlformats.org/officeDocument/2006/relationships/slideLayout" Target="../slideLayouts/slideLayout275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.xml"/><Relationship Id="rId3" Type="http://schemas.openxmlformats.org/officeDocument/2006/relationships/slideLayout" Target="../slideLayouts/slideLayout280.xml"/><Relationship Id="rId7" Type="http://schemas.openxmlformats.org/officeDocument/2006/relationships/slideLayout" Target="../slideLayouts/slideLayout284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9.xml"/><Relationship Id="rId1" Type="http://schemas.openxmlformats.org/officeDocument/2006/relationships/slideLayout" Target="../slideLayouts/slideLayout278.xml"/><Relationship Id="rId6" Type="http://schemas.openxmlformats.org/officeDocument/2006/relationships/slideLayout" Target="../slideLayouts/slideLayout283.xml"/><Relationship Id="rId11" Type="http://schemas.openxmlformats.org/officeDocument/2006/relationships/slideLayout" Target="../slideLayouts/slideLayout288.xml"/><Relationship Id="rId5" Type="http://schemas.openxmlformats.org/officeDocument/2006/relationships/slideLayout" Target="../slideLayouts/slideLayout282.xml"/><Relationship Id="rId10" Type="http://schemas.openxmlformats.org/officeDocument/2006/relationships/slideLayout" Target="../slideLayouts/slideLayout287.xml"/><Relationship Id="rId4" Type="http://schemas.openxmlformats.org/officeDocument/2006/relationships/slideLayout" Target="../slideLayouts/slideLayout281.xml"/><Relationship Id="rId9" Type="http://schemas.openxmlformats.org/officeDocument/2006/relationships/slideLayout" Target="../slideLayouts/slideLayout28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9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">
            <a:extLst>
              <a:ext uri="{FF2B5EF4-FFF2-40B4-BE49-F238E27FC236}">
                <a16:creationId xmlns:a16="http://schemas.microsoft.com/office/drawing/2014/main" id="{78550D28-738F-83A2-288E-02E2DBBF2C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7" name="Rectangle 2">
            <a:extLst>
              <a:ext uri="{FF2B5EF4-FFF2-40B4-BE49-F238E27FC236}">
                <a16:creationId xmlns:a16="http://schemas.microsoft.com/office/drawing/2014/main" id="{2F6A7D73-6E91-C9CB-762A-D2637AF251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">
            <a:extLst>
              <a:ext uri="{FF2B5EF4-FFF2-40B4-BE49-F238E27FC236}">
                <a16:creationId xmlns:a16="http://schemas.microsoft.com/office/drawing/2014/main" id="{E8BB6DB2-560C-5370-D8C3-C7F71641A2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0243" name="Rectangle 2">
            <a:extLst>
              <a:ext uri="{FF2B5EF4-FFF2-40B4-BE49-F238E27FC236}">
                <a16:creationId xmlns:a16="http://schemas.microsoft.com/office/drawing/2014/main" id="{589813B9-5F99-26E3-3711-EB294DEEAC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62EBFB2-5D31-E73C-127D-DF587DA8820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0245" name="Text Box 4">
            <a:extLst>
              <a:ext uri="{FF2B5EF4-FFF2-40B4-BE49-F238E27FC236}">
                <a16:creationId xmlns:a16="http://schemas.microsoft.com/office/drawing/2014/main" id="{C86956CD-91AA-5DD8-60A4-BBFE3EF90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3442686-3EB3-C26F-BD3A-E272040DF46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E8DFC316-495D-4885-B947-A034DA854B2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1">
            <a:extLst>
              <a:ext uri="{FF2B5EF4-FFF2-40B4-BE49-F238E27FC236}">
                <a16:creationId xmlns:a16="http://schemas.microsoft.com/office/drawing/2014/main" id="{4936DF43-EA9E-A20F-2672-11DF3E4038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54670E9D-61C8-EFF0-AF64-B123FEAD5D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44D72A4-A08D-7C4C-ACBB-1EFC80038116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1269" name="Text Box 4">
            <a:extLst>
              <a:ext uri="{FF2B5EF4-FFF2-40B4-BE49-F238E27FC236}">
                <a16:creationId xmlns:a16="http://schemas.microsoft.com/office/drawing/2014/main" id="{1CF563E3-764A-9BDC-5082-B91F390B0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BEEFC57-22B6-35EF-8AD6-FBC238D0F03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8499D2C-FDCC-4C79-90AC-DE7A0DA9583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85" r:id="rId1"/>
    <p:sldLayoutId id="2147483786" r:id="rId2"/>
    <p:sldLayoutId id="2147483787" r:id="rId3"/>
    <p:sldLayoutId id="2147483788" r:id="rId4"/>
    <p:sldLayoutId id="2147483789" r:id="rId5"/>
    <p:sldLayoutId id="2147483790" r:id="rId6"/>
    <p:sldLayoutId id="2147483791" r:id="rId7"/>
    <p:sldLayoutId id="2147483792" r:id="rId8"/>
    <p:sldLayoutId id="2147483793" r:id="rId9"/>
    <p:sldLayoutId id="2147483794" r:id="rId10"/>
    <p:sldLayoutId id="214748379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">
            <a:extLst>
              <a:ext uri="{FF2B5EF4-FFF2-40B4-BE49-F238E27FC236}">
                <a16:creationId xmlns:a16="http://schemas.microsoft.com/office/drawing/2014/main" id="{2C7929D1-8FD9-8763-B9E5-2C551979D3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2291" name="Rectangle 2">
            <a:extLst>
              <a:ext uri="{FF2B5EF4-FFF2-40B4-BE49-F238E27FC236}">
                <a16:creationId xmlns:a16="http://schemas.microsoft.com/office/drawing/2014/main" id="{5D4BE96B-AF4B-6F5E-7500-65DA917066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9FDE5CA-C00A-6B75-8363-19654C61A6B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2293" name="Text Box 4">
            <a:extLst>
              <a:ext uri="{FF2B5EF4-FFF2-40B4-BE49-F238E27FC236}">
                <a16:creationId xmlns:a16="http://schemas.microsoft.com/office/drawing/2014/main" id="{27E3BCF2-BDD3-F328-1EF4-A3A55E79E2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73C286C-779A-742A-03BA-CCED25BCA33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BA3C87D-BE5F-4F84-BCE0-FB1062CB736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1">
            <a:extLst>
              <a:ext uri="{FF2B5EF4-FFF2-40B4-BE49-F238E27FC236}">
                <a16:creationId xmlns:a16="http://schemas.microsoft.com/office/drawing/2014/main" id="{8D456224-EC61-3D91-15CC-B48288BBB7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3EE88A8C-C1FD-E35F-5F29-E89E2D5985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B93A87BE-2A04-D434-F511-C24C1BA9F1F7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3317" name="Text Box 4">
            <a:extLst>
              <a:ext uri="{FF2B5EF4-FFF2-40B4-BE49-F238E27FC236}">
                <a16:creationId xmlns:a16="http://schemas.microsoft.com/office/drawing/2014/main" id="{919B16DB-20A2-9FFB-77A5-81E6BD5B6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1A556A2-D3B3-60A4-C6EF-077B6232111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9FE05BF3-1272-4917-AD56-4E16C0D3012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07" r:id="rId1"/>
    <p:sldLayoutId id="2147483808" r:id="rId2"/>
    <p:sldLayoutId id="2147483809" r:id="rId3"/>
    <p:sldLayoutId id="2147483810" r:id="rId4"/>
    <p:sldLayoutId id="2147483811" r:id="rId5"/>
    <p:sldLayoutId id="2147483812" r:id="rId6"/>
    <p:sldLayoutId id="2147483813" r:id="rId7"/>
    <p:sldLayoutId id="2147483814" r:id="rId8"/>
    <p:sldLayoutId id="2147483815" r:id="rId9"/>
    <p:sldLayoutId id="2147483816" r:id="rId10"/>
    <p:sldLayoutId id="214748381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1">
            <a:extLst>
              <a:ext uri="{FF2B5EF4-FFF2-40B4-BE49-F238E27FC236}">
                <a16:creationId xmlns:a16="http://schemas.microsoft.com/office/drawing/2014/main" id="{54351115-11FE-CD91-BF56-DBBF0C0CA7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4339" name="Rectangle 2">
            <a:extLst>
              <a:ext uri="{FF2B5EF4-FFF2-40B4-BE49-F238E27FC236}">
                <a16:creationId xmlns:a16="http://schemas.microsoft.com/office/drawing/2014/main" id="{A847E6F8-4AB2-9FBE-E7FB-E73B2E0C14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6D3DDCC3-D4E3-95EA-E753-3AE07A17E2F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4341" name="Text Box 4">
            <a:extLst>
              <a:ext uri="{FF2B5EF4-FFF2-40B4-BE49-F238E27FC236}">
                <a16:creationId xmlns:a16="http://schemas.microsoft.com/office/drawing/2014/main" id="{DBE3C3B0-0A97-141A-F40A-33E2026DB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2C761A3-9420-8E7E-BD5A-BE3939B7BE8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7CE6232-39EE-4112-9670-CCCF8265F62C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1">
            <a:extLst>
              <a:ext uri="{FF2B5EF4-FFF2-40B4-BE49-F238E27FC236}">
                <a16:creationId xmlns:a16="http://schemas.microsoft.com/office/drawing/2014/main" id="{EAEB85CF-C62A-DC5C-E7B2-A8D73A0A64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789882AE-971D-5BF9-BE5A-CC7C0A0052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186C5F3-D081-FAD1-EAC1-55DA0FCDA8A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5365" name="Text Box 4">
            <a:extLst>
              <a:ext uri="{FF2B5EF4-FFF2-40B4-BE49-F238E27FC236}">
                <a16:creationId xmlns:a16="http://schemas.microsoft.com/office/drawing/2014/main" id="{E2090916-15BD-AFF5-8F40-CF97731DE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94CA2A2-80A8-1752-5358-E9E9839D457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1F56ABF-584A-44D1-B07F-CCD8A3B6A829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">
            <a:extLst>
              <a:ext uri="{FF2B5EF4-FFF2-40B4-BE49-F238E27FC236}">
                <a16:creationId xmlns:a16="http://schemas.microsoft.com/office/drawing/2014/main" id="{94C79592-A5EF-45A1-96E6-9CF698105C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6387" name="Rectangle 2">
            <a:extLst>
              <a:ext uri="{FF2B5EF4-FFF2-40B4-BE49-F238E27FC236}">
                <a16:creationId xmlns:a16="http://schemas.microsoft.com/office/drawing/2014/main" id="{914795CD-1A65-FBD2-1B17-E532B0FFCF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D28AB55-13C8-A223-D30C-A1C21078ED6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6389" name="Text Box 4">
            <a:extLst>
              <a:ext uri="{FF2B5EF4-FFF2-40B4-BE49-F238E27FC236}">
                <a16:creationId xmlns:a16="http://schemas.microsoft.com/office/drawing/2014/main" id="{AD19E50D-12D3-CEDA-5283-A9A8C75CA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31E2BF0-7664-9154-E67C-95C3D8F84012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C474C17-B81A-4D92-A2EF-1A5C2B87F7EB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0" r:id="rId1"/>
    <p:sldLayoutId id="2147483841" r:id="rId2"/>
    <p:sldLayoutId id="2147483842" r:id="rId3"/>
    <p:sldLayoutId id="2147483843" r:id="rId4"/>
    <p:sldLayoutId id="2147483844" r:id="rId5"/>
    <p:sldLayoutId id="2147483845" r:id="rId6"/>
    <p:sldLayoutId id="2147483846" r:id="rId7"/>
    <p:sldLayoutId id="2147483847" r:id="rId8"/>
    <p:sldLayoutId id="2147483848" r:id="rId9"/>
    <p:sldLayoutId id="2147483849" r:id="rId10"/>
    <p:sldLayoutId id="2147483850" r:id="rId11"/>
    <p:sldLayoutId id="2147483851" r:id="rId12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1">
            <a:extLst>
              <a:ext uri="{FF2B5EF4-FFF2-40B4-BE49-F238E27FC236}">
                <a16:creationId xmlns:a16="http://schemas.microsoft.com/office/drawing/2014/main" id="{C6DF99D1-4269-52AB-2A93-73E56DB438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E6BF1353-0CDF-809B-D5FE-3C7CC70D5C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5E6DAD5A-557A-8342-3334-338BC453BA7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7413" name="Text Box 4">
            <a:extLst>
              <a:ext uri="{FF2B5EF4-FFF2-40B4-BE49-F238E27FC236}">
                <a16:creationId xmlns:a16="http://schemas.microsoft.com/office/drawing/2014/main" id="{E41839AE-62E7-C11E-EA6E-81A90DCD6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5CE561D-2A0F-A700-7650-E38F2807961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187197B-0FB4-4C78-941A-56ABF3D9986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  <p:sldLayoutId id="2147483853" r:id="rId2"/>
    <p:sldLayoutId id="2147483854" r:id="rId3"/>
    <p:sldLayoutId id="2147483855" r:id="rId4"/>
    <p:sldLayoutId id="2147483856" r:id="rId5"/>
    <p:sldLayoutId id="2147483857" r:id="rId6"/>
    <p:sldLayoutId id="2147483858" r:id="rId7"/>
    <p:sldLayoutId id="2147483859" r:id="rId8"/>
    <p:sldLayoutId id="2147483860" r:id="rId9"/>
    <p:sldLayoutId id="2147483861" r:id="rId10"/>
    <p:sldLayoutId id="214748386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1">
            <a:extLst>
              <a:ext uri="{FF2B5EF4-FFF2-40B4-BE49-F238E27FC236}">
                <a16:creationId xmlns:a16="http://schemas.microsoft.com/office/drawing/2014/main" id="{85A8237A-ACFE-3016-DF34-5F44D140634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8435" name="Rectangle 2">
            <a:extLst>
              <a:ext uri="{FF2B5EF4-FFF2-40B4-BE49-F238E27FC236}">
                <a16:creationId xmlns:a16="http://schemas.microsoft.com/office/drawing/2014/main" id="{8313EE76-C3D5-847A-4479-F33ADDDBF0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0E06A272-106F-3088-4727-0A4D321A9B1A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8437" name="Text Box 4">
            <a:extLst>
              <a:ext uri="{FF2B5EF4-FFF2-40B4-BE49-F238E27FC236}">
                <a16:creationId xmlns:a16="http://schemas.microsoft.com/office/drawing/2014/main" id="{666F5A08-1109-FCC4-FF9B-0FF21B6E4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D6D946D-CF3D-3F33-F15C-AAB43900439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6CDAFAFA-C1E2-4DF8-9CFC-CBEDECDF834D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1">
            <a:extLst>
              <a:ext uri="{FF2B5EF4-FFF2-40B4-BE49-F238E27FC236}">
                <a16:creationId xmlns:a16="http://schemas.microsoft.com/office/drawing/2014/main" id="{9664ED7B-3452-746A-8A0F-7975B28C0D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A75A2DBE-2070-F644-9F44-465191E81A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504C8031-B447-7968-B86D-04E62B3991B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19461" name="Text Box 4">
            <a:extLst>
              <a:ext uri="{FF2B5EF4-FFF2-40B4-BE49-F238E27FC236}">
                <a16:creationId xmlns:a16="http://schemas.microsoft.com/office/drawing/2014/main" id="{2046D510-2063-7221-299F-E0728F1A3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E9E1101-4918-82CA-4AAE-A7494BB9450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12B95DB-B40B-4797-8816-58BDE6503C7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1">
            <a:extLst>
              <a:ext uri="{FF2B5EF4-FFF2-40B4-BE49-F238E27FC236}">
                <a16:creationId xmlns:a16="http://schemas.microsoft.com/office/drawing/2014/main" id="{2E403318-E0DA-7A7B-592C-C4AFE773F0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51" name="Rectangle 2">
            <a:extLst>
              <a:ext uri="{FF2B5EF4-FFF2-40B4-BE49-F238E27FC236}">
                <a16:creationId xmlns:a16="http://schemas.microsoft.com/office/drawing/2014/main" id="{A423DFF1-1795-5776-E2DB-8F98057349A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">
            <a:extLst>
              <a:ext uri="{FF2B5EF4-FFF2-40B4-BE49-F238E27FC236}">
                <a16:creationId xmlns:a16="http://schemas.microsoft.com/office/drawing/2014/main" id="{17DCF2D7-2D4B-DCF3-F311-99DD35461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0483" name="Rectangle 2">
            <a:extLst>
              <a:ext uri="{FF2B5EF4-FFF2-40B4-BE49-F238E27FC236}">
                <a16:creationId xmlns:a16="http://schemas.microsoft.com/office/drawing/2014/main" id="{A070515B-2C54-F4CD-A0EB-367969BF62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D7392C38-4F5B-CB3B-AE81-0A667DA92949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0485" name="Text Box 4">
            <a:extLst>
              <a:ext uri="{FF2B5EF4-FFF2-40B4-BE49-F238E27FC236}">
                <a16:creationId xmlns:a16="http://schemas.microsoft.com/office/drawing/2014/main" id="{A584F931-D109-A2B6-2CAA-E172C299F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A106403-DE5B-3E66-CE6D-F2EE19524A5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945258F-4BC8-4028-8F5E-6BE175D06131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85" r:id="rId1"/>
    <p:sldLayoutId id="2147483886" r:id="rId2"/>
    <p:sldLayoutId id="2147483887" r:id="rId3"/>
    <p:sldLayoutId id="2147483888" r:id="rId4"/>
    <p:sldLayoutId id="2147483889" r:id="rId5"/>
    <p:sldLayoutId id="2147483890" r:id="rId6"/>
    <p:sldLayoutId id="2147483891" r:id="rId7"/>
    <p:sldLayoutId id="2147483892" r:id="rId8"/>
    <p:sldLayoutId id="2147483893" r:id="rId9"/>
    <p:sldLayoutId id="2147483894" r:id="rId10"/>
    <p:sldLayoutId id="2147483895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1">
            <a:extLst>
              <a:ext uri="{FF2B5EF4-FFF2-40B4-BE49-F238E27FC236}">
                <a16:creationId xmlns:a16="http://schemas.microsoft.com/office/drawing/2014/main" id="{407E2E60-10BA-BFCB-AB11-5F36BDBC14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16E6679E-80B8-EA25-5625-DA635DF979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3D3E0083-5E85-D94F-DA0E-0425C1A3F75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1509" name="Text Box 4">
            <a:extLst>
              <a:ext uri="{FF2B5EF4-FFF2-40B4-BE49-F238E27FC236}">
                <a16:creationId xmlns:a16="http://schemas.microsoft.com/office/drawing/2014/main" id="{EAC30F71-775A-4AA9-9859-3B7F82951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7A0060DB-9F0A-CCA0-1645-E0D65523C31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FBD9355-9622-4A0F-89DC-6143ABBA3F00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1">
            <a:extLst>
              <a:ext uri="{FF2B5EF4-FFF2-40B4-BE49-F238E27FC236}">
                <a16:creationId xmlns:a16="http://schemas.microsoft.com/office/drawing/2014/main" id="{5783041E-9DA0-F6FD-303D-10B4B3DAF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2531" name="Rectangle 2">
            <a:extLst>
              <a:ext uri="{FF2B5EF4-FFF2-40B4-BE49-F238E27FC236}">
                <a16:creationId xmlns:a16="http://schemas.microsoft.com/office/drawing/2014/main" id="{52EE8D28-4CC6-10DB-00B7-CF0599D698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436B9E71-5C38-D61D-8603-6AD1FAA6684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2533" name="Text Box 4">
            <a:extLst>
              <a:ext uri="{FF2B5EF4-FFF2-40B4-BE49-F238E27FC236}">
                <a16:creationId xmlns:a16="http://schemas.microsoft.com/office/drawing/2014/main" id="{5A4D33FC-B436-9216-CCE7-9D65AAD43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9E18C7F-7D28-C65B-A205-535D267DD0F3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572C018-F487-40A4-B8E9-CA95CCBCD77F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08" r:id="rId2"/>
    <p:sldLayoutId id="2147483909" r:id="rId3"/>
    <p:sldLayoutId id="2147483910" r:id="rId4"/>
    <p:sldLayoutId id="2147483911" r:id="rId5"/>
    <p:sldLayoutId id="2147483912" r:id="rId6"/>
    <p:sldLayoutId id="2147483913" r:id="rId7"/>
    <p:sldLayoutId id="2147483914" r:id="rId8"/>
    <p:sldLayoutId id="2147483915" r:id="rId9"/>
    <p:sldLayoutId id="2147483916" r:id="rId10"/>
    <p:sldLayoutId id="214748391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">
            <a:extLst>
              <a:ext uri="{FF2B5EF4-FFF2-40B4-BE49-F238E27FC236}">
                <a16:creationId xmlns:a16="http://schemas.microsoft.com/office/drawing/2014/main" id="{81EC717E-B83C-1541-B204-FDF585683B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50FE8950-AC0B-0B51-DF47-41E99654B8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E4BD087E-D414-E7BC-134D-11DA254DAF0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3557" name="Text Box 4">
            <a:extLst>
              <a:ext uri="{FF2B5EF4-FFF2-40B4-BE49-F238E27FC236}">
                <a16:creationId xmlns:a16="http://schemas.microsoft.com/office/drawing/2014/main" id="{B88EED4E-1004-3D63-89D0-A3A82E14F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00FBEE9-2BC3-AAB9-8321-9F4A9EC3722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05733C0C-191A-4B24-B4FB-37A910E2BF9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">
            <a:extLst>
              <a:ext uri="{FF2B5EF4-FFF2-40B4-BE49-F238E27FC236}">
                <a16:creationId xmlns:a16="http://schemas.microsoft.com/office/drawing/2014/main" id="{B45CF99B-439C-F242-3966-C8CD62F8E9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4579" name="Rectangle 2">
            <a:extLst>
              <a:ext uri="{FF2B5EF4-FFF2-40B4-BE49-F238E27FC236}">
                <a16:creationId xmlns:a16="http://schemas.microsoft.com/office/drawing/2014/main" id="{A9F9C6C4-2745-534C-882F-30C93BB4DE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25763F1-D83E-D35E-AF70-4238B4FF8255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4581" name="Text Box 4">
            <a:extLst>
              <a:ext uri="{FF2B5EF4-FFF2-40B4-BE49-F238E27FC236}">
                <a16:creationId xmlns:a16="http://schemas.microsoft.com/office/drawing/2014/main" id="{AAC0A85C-A4BC-A4DB-E881-8AD838A2BA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4416C1C4-80C4-6A4A-2CB8-7A4B3F51E5AC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0038744-32B1-4933-968A-841F67975E5A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9" r:id="rId1"/>
    <p:sldLayoutId id="2147483930" r:id="rId2"/>
    <p:sldLayoutId id="2147483931" r:id="rId3"/>
    <p:sldLayoutId id="2147483932" r:id="rId4"/>
    <p:sldLayoutId id="2147483933" r:id="rId5"/>
    <p:sldLayoutId id="2147483934" r:id="rId6"/>
    <p:sldLayoutId id="2147483935" r:id="rId7"/>
    <p:sldLayoutId id="2147483936" r:id="rId8"/>
    <p:sldLayoutId id="2147483937" r:id="rId9"/>
    <p:sldLayoutId id="2147483938" r:id="rId10"/>
    <p:sldLayoutId id="2147483939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">
            <a:extLst>
              <a:ext uri="{FF2B5EF4-FFF2-40B4-BE49-F238E27FC236}">
                <a16:creationId xmlns:a16="http://schemas.microsoft.com/office/drawing/2014/main" id="{E6B05ADF-F1CC-9BF0-A57E-D7BF6FB284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C089484E-B9AA-EF39-E049-1172A78DEC0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5342E55-5C8F-4073-780F-1E73DD2BF0F8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5605" name="Text Box 4">
            <a:extLst>
              <a:ext uri="{FF2B5EF4-FFF2-40B4-BE49-F238E27FC236}">
                <a16:creationId xmlns:a16="http://schemas.microsoft.com/office/drawing/2014/main" id="{706AB0E1-81E5-3B9C-7AFD-B39355DF7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4C579DE-9BF3-9954-83E9-0CA72E03225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360" tIns="45000" rIns="90360" bIns="450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1BFD9C06-27BD-4937-BCF9-E02BE24E1C4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0" r:id="rId1"/>
    <p:sldLayoutId id="2147483941" r:id="rId2"/>
    <p:sldLayoutId id="2147483942" r:id="rId3"/>
    <p:sldLayoutId id="2147483943" r:id="rId4"/>
    <p:sldLayoutId id="2147483944" r:id="rId5"/>
    <p:sldLayoutId id="2147483945" r:id="rId6"/>
    <p:sldLayoutId id="2147483946" r:id="rId7"/>
    <p:sldLayoutId id="2147483947" r:id="rId8"/>
    <p:sldLayoutId id="2147483948" r:id="rId9"/>
    <p:sldLayoutId id="2147483949" r:id="rId10"/>
    <p:sldLayoutId id="214748395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">
            <a:extLst>
              <a:ext uri="{FF2B5EF4-FFF2-40B4-BE49-F238E27FC236}">
                <a16:creationId xmlns:a16="http://schemas.microsoft.com/office/drawing/2014/main" id="{78F57B7C-CBB1-888A-E986-23B15084EF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0425" cy="542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26627" name="Rectangle 2">
            <a:extLst>
              <a:ext uri="{FF2B5EF4-FFF2-40B4-BE49-F238E27FC236}">
                <a16:creationId xmlns:a16="http://schemas.microsoft.com/office/drawing/2014/main" id="{B744716D-1D65-850F-5D0C-209C2E39AD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08962" cy="450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57E1554B-9332-5BC2-52BD-5358C4FF2530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2963" cy="3444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26629" name="Text Box 4">
            <a:extLst>
              <a:ext uri="{FF2B5EF4-FFF2-40B4-BE49-F238E27FC236}">
                <a16:creationId xmlns:a16="http://schemas.microsoft.com/office/drawing/2014/main" id="{12493DBA-F080-75C2-D2E2-DD92B4467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2D68806-B61F-1D9B-ED14-B2C964B0588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2963" cy="34448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8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B2C7271F-73CF-414C-8C21-26877238198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1" r:id="rId1"/>
    <p:sldLayoutId id="2147483952" r:id="rId2"/>
    <p:sldLayoutId id="2147483953" r:id="rId3"/>
    <p:sldLayoutId id="2147483954" r:id="rId4"/>
    <p:sldLayoutId id="2147483955" r:id="rId5"/>
    <p:sldLayoutId id="2147483956" r:id="rId6"/>
    <p:sldLayoutId id="2147483957" r:id="rId7"/>
    <p:sldLayoutId id="2147483958" r:id="rId8"/>
    <p:sldLayoutId id="2147483959" r:id="rId9"/>
    <p:sldLayoutId id="2147483960" r:id="rId10"/>
    <p:sldLayoutId id="214748396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1">
            <a:extLst>
              <a:ext uri="{FF2B5EF4-FFF2-40B4-BE49-F238E27FC236}">
                <a16:creationId xmlns:a16="http://schemas.microsoft.com/office/drawing/2014/main" id="{E8309158-A273-1490-23BA-59DFF76093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15313" cy="1128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3075" name="Rectangle 2">
            <a:extLst>
              <a:ext uri="{FF2B5EF4-FFF2-40B4-BE49-F238E27FC236}">
                <a16:creationId xmlns:a16="http://schemas.microsoft.com/office/drawing/2014/main" id="{1251FED8-D75C-D7B4-4B92-C4472247E69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15313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3076" name="Text Box 3">
            <a:extLst>
              <a:ext uri="{FF2B5EF4-FFF2-40B4-BE49-F238E27FC236}">
                <a16:creationId xmlns:a16="http://schemas.microsoft.com/office/drawing/2014/main" id="{E0CCA817-999B-94CA-8D26-C0AC40301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6356350"/>
            <a:ext cx="2133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077" name="Text Box 4">
            <a:extLst>
              <a:ext uri="{FF2B5EF4-FFF2-40B4-BE49-F238E27FC236}">
                <a16:creationId xmlns:a16="http://schemas.microsoft.com/office/drawing/2014/main" id="{A56A82B4-52C2-CCA5-6266-BDC5FB207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2" name="Rectangle 5">
            <a:extLst>
              <a:ext uri="{FF2B5EF4-FFF2-40B4-BE49-F238E27FC236}">
                <a16:creationId xmlns:a16="http://schemas.microsoft.com/office/drawing/2014/main" id="{16243B3D-E665-D82D-D027-39488322F62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D84848AD-BB42-4377-884E-6BB8F90BAF6F}" type="slidenum">
              <a:rPr lang="en-US" altLang="ja-JP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2pPr>
      <a:lvl3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3pPr>
      <a:lvl4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4pPr>
      <a:lvl5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1">
            <a:extLst>
              <a:ext uri="{FF2B5EF4-FFF2-40B4-BE49-F238E27FC236}">
                <a16:creationId xmlns:a16="http://schemas.microsoft.com/office/drawing/2014/main" id="{B63BCC32-2E7B-F2B7-4C8D-D84FADB2A5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4099" name="Rectangle 2">
            <a:extLst>
              <a:ext uri="{FF2B5EF4-FFF2-40B4-BE49-F238E27FC236}">
                <a16:creationId xmlns:a16="http://schemas.microsoft.com/office/drawing/2014/main" id="{DE3806AD-2A09-F6B1-8538-A38B814A4A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FF245EA-E9D8-C406-FD51-DB9C5BFA39E2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4101" name="Text Box 4">
            <a:extLst>
              <a:ext uri="{FF2B5EF4-FFF2-40B4-BE49-F238E27FC236}">
                <a16:creationId xmlns:a16="http://schemas.microsoft.com/office/drawing/2014/main" id="{DF1B1ACF-2A5C-656D-0EBD-9D21277DD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BB14F0EF-E757-7DAA-8CD1-A2E3AABD9C97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89180344-2EFE-455E-BE12-FE4C47B94672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1">
            <a:extLst>
              <a:ext uri="{FF2B5EF4-FFF2-40B4-BE49-F238E27FC236}">
                <a16:creationId xmlns:a16="http://schemas.microsoft.com/office/drawing/2014/main" id="{F5C89AA0-B98A-0FB1-D8F1-15DD08B670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B0378BE6-A68D-6A12-4F92-4CE8EAB2353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1B66A730-3A24-C546-FDCA-F7862C48D1B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5125" name="Text Box 4">
            <a:extLst>
              <a:ext uri="{FF2B5EF4-FFF2-40B4-BE49-F238E27FC236}">
                <a16:creationId xmlns:a16="http://schemas.microsoft.com/office/drawing/2014/main" id="{4DD80E4E-8264-5D51-7664-AF3F77AF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2EDCC6E-7C42-9E4F-7264-17A0ED15627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A40F56A0-D563-447B-9842-4ABF634C8293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1">
            <a:extLst>
              <a:ext uri="{FF2B5EF4-FFF2-40B4-BE49-F238E27FC236}">
                <a16:creationId xmlns:a16="http://schemas.microsoft.com/office/drawing/2014/main" id="{282E827C-C8D4-38F8-1B1C-C3F4CB2FBF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6147" name="Rectangle 2">
            <a:extLst>
              <a:ext uri="{FF2B5EF4-FFF2-40B4-BE49-F238E27FC236}">
                <a16:creationId xmlns:a16="http://schemas.microsoft.com/office/drawing/2014/main" id="{165C94E2-8CAA-842F-989A-D19A7B07C8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20F55D20-6B92-107C-3751-6DD9FE623C9D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6149" name="Text Box 4">
            <a:extLst>
              <a:ext uri="{FF2B5EF4-FFF2-40B4-BE49-F238E27FC236}">
                <a16:creationId xmlns:a16="http://schemas.microsoft.com/office/drawing/2014/main" id="{B0AEEEC2-9693-8CCE-6853-A8CF3296F6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8172659-9D80-6B83-8610-860D41F0033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D8D25E3-B1D4-4E24-9952-259E064429C5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">
            <a:extLst>
              <a:ext uri="{FF2B5EF4-FFF2-40B4-BE49-F238E27FC236}">
                <a16:creationId xmlns:a16="http://schemas.microsoft.com/office/drawing/2014/main" id="{10DD3627-B03E-2555-D676-F8ED8CA311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CC5AAE5D-BEAC-6217-001F-A73CA4E492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E21D6B1-11AC-D15F-5F8E-332DDC75016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7173" name="Text Box 4">
            <a:extLst>
              <a:ext uri="{FF2B5EF4-FFF2-40B4-BE49-F238E27FC236}">
                <a16:creationId xmlns:a16="http://schemas.microsoft.com/office/drawing/2014/main" id="{A9D437D4-021D-AA41-6371-4FC7BA97C6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1F8CCDC-BCC0-1083-FCE6-D78FCA026391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7C3D5E5D-5A26-4844-9D70-08AE8C29AE76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">
            <a:extLst>
              <a:ext uri="{FF2B5EF4-FFF2-40B4-BE49-F238E27FC236}">
                <a16:creationId xmlns:a16="http://schemas.microsoft.com/office/drawing/2014/main" id="{749F1771-7DA5-76F4-67BB-51E5DC015B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8195" name="Rectangle 2">
            <a:extLst>
              <a:ext uri="{FF2B5EF4-FFF2-40B4-BE49-F238E27FC236}">
                <a16:creationId xmlns:a16="http://schemas.microsoft.com/office/drawing/2014/main" id="{80ECA99E-0438-DC88-C905-3D880E139A4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8238A4B5-F697-93AC-CC42-942E3A38D06B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8197" name="Text Box 4">
            <a:extLst>
              <a:ext uri="{FF2B5EF4-FFF2-40B4-BE49-F238E27FC236}">
                <a16:creationId xmlns:a16="http://schemas.microsoft.com/office/drawing/2014/main" id="{2889FE28-D43F-E7D2-1A72-611AFEF42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165AA1DC-6856-39FA-AF6C-D3F9109C2FBB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49680D10-6AFA-464A-A781-5C20AF2FE308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52" r:id="rId1"/>
    <p:sldLayoutId id="2147483753" r:id="rId2"/>
    <p:sldLayoutId id="2147483754" r:id="rId3"/>
    <p:sldLayoutId id="2147483755" r:id="rId4"/>
    <p:sldLayoutId id="2147483756" r:id="rId5"/>
    <p:sldLayoutId id="2147483757" r:id="rId6"/>
    <p:sldLayoutId id="2147483758" r:id="rId7"/>
    <p:sldLayoutId id="2147483759" r:id="rId8"/>
    <p:sldLayoutId id="2147483760" r:id="rId9"/>
    <p:sldLayoutId id="2147483761" r:id="rId10"/>
    <p:sldLayoutId id="2147483762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">
            <a:extLst>
              <a:ext uri="{FF2B5EF4-FFF2-40B4-BE49-F238E27FC236}">
                <a16:creationId xmlns:a16="http://schemas.microsoft.com/office/drawing/2014/main" id="{C0C136F0-396F-EE01-A1A6-BD30315B7D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356100" y="115888"/>
            <a:ext cx="4676775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タイトルテキストの書式を編集するにはクリックします。</a:t>
            </a:r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AD619B47-D1BD-68D9-9BDB-91764D5D36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68313" y="1052513"/>
            <a:ext cx="8215312" cy="451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GB"/>
              <a:t>アウトラインテキストの書式を編集するにはクリックします。</a:t>
            </a:r>
          </a:p>
          <a:p>
            <a:pPr lvl="1"/>
            <a:r>
              <a:rPr lang="en-GB" altLang="ja-JP"/>
              <a:t>2</a:t>
            </a:r>
            <a:r>
              <a:rPr lang="ja-JP" altLang="en-GB"/>
              <a:t>レベル目のアウトライン</a:t>
            </a:r>
          </a:p>
          <a:p>
            <a:pPr lvl="2"/>
            <a:r>
              <a:rPr lang="en-GB" altLang="ja-JP"/>
              <a:t>3</a:t>
            </a:r>
            <a:r>
              <a:rPr lang="ja-JP" altLang="en-GB"/>
              <a:t>レベル目のアウトライン</a:t>
            </a:r>
          </a:p>
          <a:p>
            <a:pPr lvl="3"/>
            <a:r>
              <a:rPr lang="en-GB" altLang="ja-JP"/>
              <a:t>4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5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6</a:t>
            </a:r>
            <a:r>
              <a:rPr lang="ja-JP" altLang="en-GB"/>
              <a:t>レベル目のアウトライン</a:t>
            </a:r>
          </a:p>
          <a:p>
            <a:pPr lvl="4"/>
            <a:r>
              <a:rPr lang="en-GB" altLang="ja-JP"/>
              <a:t>7</a:t>
            </a:r>
            <a:r>
              <a:rPr lang="ja-JP" altLang="en-GB"/>
              <a:t>レベル目のアウトライン</a:t>
            </a: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92DBE224-FE97-6B5F-C2D8-A92A8BD51653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+mn-lt"/>
                <a:ea typeface="ＭＳ 明朝" charset="-128"/>
              </a:defRPr>
            </a:lvl1pPr>
          </a:lstStyle>
          <a:p>
            <a:pPr>
              <a:defRPr/>
            </a:pPr>
            <a:endParaRPr lang="ja-JP" altLang="ja-JP"/>
          </a:p>
        </p:txBody>
      </p:sp>
      <p:sp>
        <p:nvSpPr>
          <p:cNvPr id="9221" name="Text Box 4">
            <a:extLst>
              <a:ext uri="{FF2B5EF4-FFF2-40B4-BE49-F238E27FC236}">
                <a16:creationId xmlns:a16="http://schemas.microsoft.com/office/drawing/2014/main" id="{F48ED4B9-8B8E-933B-1D24-95AE05DE3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FFF9BFA-16D2-40BA-259B-5F91529C5344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19313" cy="350838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Tx/>
              <a:buSzPct val="100000"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900">
                <a:solidFill>
                  <a:srgbClr val="000000"/>
                </a:solidFill>
                <a:latin typeface="Calibri" panose="020F0502020204030204" pitchFamily="34" charset="0"/>
                <a:ea typeface="ＭＳ 明朝" panose="02020609040205080304" pitchFamily="17" charset="-128"/>
              </a:defRPr>
            </a:lvl1pPr>
          </a:lstStyle>
          <a:p>
            <a:pPr>
              <a:defRPr/>
            </a:pPr>
            <a:fld id="{20399890-F36C-4759-B207-DC28DAB16A07}" type="slidenum">
              <a:rPr lang="ja-JP" altLang="ja-JP"/>
              <a:pPr>
                <a:defRPr/>
              </a:pPr>
              <a:t>‹#›</a:t>
            </a:fld>
            <a:endParaRPr lang="ja-JP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</p:sldLayoutIdLst>
  <p:txStyles>
    <p:titleStyle>
      <a:lvl1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+mj-lt"/>
          <a:ea typeface="+mj-ea"/>
          <a:cs typeface="+mj-cs"/>
        </a:defRPr>
      </a:lvl1pPr>
      <a:lvl2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2pPr>
      <a:lvl3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3pPr>
      <a:lvl4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4pPr>
      <a:lvl5pPr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5pPr>
      <a:lvl6pPr marL="25146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6pPr>
      <a:lvl7pPr marL="29718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7pPr>
      <a:lvl8pPr marL="34290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8pPr>
      <a:lvl9pPr marL="3886200" indent="-228600" algn="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FFFF00"/>
          </a:solidFill>
          <a:latin typeface="Calibri" pitchFamily="32" charset="0"/>
          <a:ea typeface="ＭＳ Ｐゴシック" charset="-128"/>
        </a:defRPr>
      </a:lvl9pPr>
    </p:titleStyle>
    <p:bodyStyle>
      <a:lvl1pPr marL="342900" indent="-342900" algn="l" defTabSz="449263" rtl="0" eaLnBrk="0" fontAlgn="base" hangingPunct="0">
        <a:spcBef>
          <a:spcPts val="775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1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73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73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7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7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73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7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73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73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7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7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7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7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7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7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7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7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7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7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7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7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9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7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7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7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73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7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7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73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73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73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7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73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7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7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73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73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73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7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73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73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7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73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7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73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73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73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73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73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73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73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7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73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73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73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73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73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73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73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73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73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7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73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73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73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73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73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73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73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73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73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7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73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73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73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73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73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73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73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73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73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7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9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73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73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73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73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73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73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73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73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73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7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3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73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73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73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73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73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73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73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73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73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7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3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73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73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73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73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73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73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7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73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73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7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3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73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73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73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73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73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73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73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73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73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7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3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73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73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73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73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73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73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73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73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73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7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3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73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73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73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73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73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73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73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73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73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7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3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73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73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73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73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73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73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173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73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73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7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3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73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73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73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73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73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73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173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173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173.xml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17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3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173.xml"/></Relationships>
</file>

<file path=ppt/slides/_rels/slide2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173.xml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73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73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73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173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173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173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173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7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3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173.xml"/></Relationships>
</file>

<file path=ppt/slides/_rels/slide2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173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173.xml"/></Relationships>
</file>

<file path=ppt/slides/_rels/slide2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173.xml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73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173.xml"/></Relationships>
</file>

<file path=ppt/slides/_rels/slide2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173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173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173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17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3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173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173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173.xml"/></Relationships>
</file>

<file path=ppt/slides/_rels/slide2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173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173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173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173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284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284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28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3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284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284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284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284.xml"/></Relationships>
</file>

<file path=ppt/slides/_rels/slide2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284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284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284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284.xml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284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28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3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284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173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173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173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173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173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173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173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173.xml"/></Relationships>
</file>

<file path=ppt/slides/_rels/slide3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17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3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173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173.xml"/></Relationships>
</file>

<file path=ppt/slides/_rels/slide3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173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173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173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173.xml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173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173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173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17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3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173.xml"/></Relationships>
</file>

<file path=ppt/slides/_rels/slide3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173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173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173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173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173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173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173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173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17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3.xml"/></Relationships>
</file>

<file path=ppt/slides/_rels/slide3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173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173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173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3.xml"/><Relationship Id="rId1" Type="http://schemas.openxmlformats.org/officeDocument/2006/relationships/slideLayout" Target="../slideLayouts/slideLayout173.xml"/></Relationships>
</file>

<file path=ppt/slides/_rels/slide3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4.xml"/><Relationship Id="rId1" Type="http://schemas.openxmlformats.org/officeDocument/2006/relationships/slideLayout" Target="../slideLayouts/slideLayout173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5.xml"/><Relationship Id="rId1" Type="http://schemas.openxmlformats.org/officeDocument/2006/relationships/slideLayout" Target="../slideLayouts/slideLayout173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6.xml"/><Relationship Id="rId1" Type="http://schemas.openxmlformats.org/officeDocument/2006/relationships/slideLayout" Target="../slideLayouts/slideLayout173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7.xml"/><Relationship Id="rId1" Type="http://schemas.openxmlformats.org/officeDocument/2006/relationships/slideLayout" Target="../slideLayouts/slideLayout173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8.xml"/><Relationship Id="rId1" Type="http://schemas.openxmlformats.org/officeDocument/2006/relationships/slideLayout" Target="../slideLayouts/slideLayout173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9.xml"/><Relationship Id="rId1" Type="http://schemas.openxmlformats.org/officeDocument/2006/relationships/slideLayout" Target="../slideLayouts/slideLayout17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3.xml"/></Relationships>
</file>

<file path=ppt/slides/_rels/slide3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0.xml"/><Relationship Id="rId1" Type="http://schemas.openxmlformats.org/officeDocument/2006/relationships/slideLayout" Target="../slideLayouts/slideLayout173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1.xml"/><Relationship Id="rId1" Type="http://schemas.openxmlformats.org/officeDocument/2006/relationships/slideLayout" Target="../slideLayouts/slideLayout173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2.xml"/><Relationship Id="rId1" Type="http://schemas.openxmlformats.org/officeDocument/2006/relationships/slideLayout" Target="../slideLayouts/slideLayout173.xml"/></Relationships>
</file>

<file path=ppt/slides/_rels/slide3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3.xml"/><Relationship Id="rId1" Type="http://schemas.openxmlformats.org/officeDocument/2006/relationships/slideLayout" Target="../slideLayouts/slideLayout173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4.xml"/><Relationship Id="rId1" Type="http://schemas.openxmlformats.org/officeDocument/2006/relationships/slideLayout" Target="../slideLayouts/slideLayout173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5.xml"/><Relationship Id="rId1" Type="http://schemas.openxmlformats.org/officeDocument/2006/relationships/slideLayout" Target="../slideLayouts/slideLayout173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6.xml"/><Relationship Id="rId1" Type="http://schemas.openxmlformats.org/officeDocument/2006/relationships/slideLayout" Target="../slideLayouts/slideLayout173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7.xml"/><Relationship Id="rId1" Type="http://schemas.openxmlformats.org/officeDocument/2006/relationships/slideLayout" Target="../slideLayouts/slideLayout173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8.xml"/><Relationship Id="rId1" Type="http://schemas.openxmlformats.org/officeDocument/2006/relationships/slideLayout" Target="../slideLayouts/slideLayout173.xml"/></Relationships>
</file>

<file path=ppt/slides/_rels/slide3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9.xml"/><Relationship Id="rId1" Type="http://schemas.openxmlformats.org/officeDocument/2006/relationships/slideLayout" Target="../slideLayouts/slideLayout17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73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0.xml"/><Relationship Id="rId1" Type="http://schemas.openxmlformats.org/officeDocument/2006/relationships/slideLayout" Target="../slideLayouts/slideLayout173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1.xml"/><Relationship Id="rId1" Type="http://schemas.openxmlformats.org/officeDocument/2006/relationships/slideLayout" Target="../slideLayouts/slideLayout173.xml"/></Relationships>
</file>

<file path=ppt/slides/_rels/slide3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2.xml"/><Relationship Id="rId1" Type="http://schemas.openxmlformats.org/officeDocument/2006/relationships/slideLayout" Target="../slideLayouts/slideLayout173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3.xml"/><Relationship Id="rId1" Type="http://schemas.openxmlformats.org/officeDocument/2006/relationships/slideLayout" Target="../slideLayouts/slideLayout173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4.xml"/><Relationship Id="rId1" Type="http://schemas.openxmlformats.org/officeDocument/2006/relationships/slideLayout" Target="../slideLayouts/slideLayout173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5.xml"/><Relationship Id="rId1" Type="http://schemas.openxmlformats.org/officeDocument/2006/relationships/slideLayout" Target="../slideLayouts/slideLayout173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6.xml"/><Relationship Id="rId1" Type="http://schemas.openxmlformats.org/officeDocument/2006/relationships/slideLayout" Target="../slideLayouts/slideLayout173.xml"/></Relationships>
</file>

<file path=ppt/slides/_rels/slide3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7.xml"/><Relationship Id="rId1" Type="http://schemas.openxmlformats.org/officeDocument/2006/relationships/slideLayout" Target="../slideLayouts/slideLayout173.xml"/></Relationships>
</file>

<file path=ppt/slides/_rels/slide3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8.xml"/><Relationship Id="rId1" Type="http://schemas.openxmlformats.org/officeDocument/2006/relationships/slideLayout" Target="../slideLayouts/slideLayout173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9.xml"/><Relationship Id="rId1" Type="http://schemas.openxmlformats.org/officeDocument/2006/relationships/slideLayout" Target="../slideLayouts/slideLayout17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73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0.xml"/><Relationship Id="rId1" Type="http://schemas.openxmlformats.org/officeDocument/2006/relationships/slideLayout" Target="../slideLayouts/slideLayout173.xml"/></Relationships>
</file>

<file path=ppt/slides/_rels/slide3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1.xml"/><Relationship Id="rId1" Type="http://schemas.openxmlformats.org/officeDocument/2006/relationships/slideLayout" Target="../slideLayouts/slideLayout173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2.xml"/><Relationship Id="rId1" Type="http://schemas.openxmlformats.org/officeDocument/2006/relationships/slideLayout" Target="../slideLayouts/slideLayout173.xml"/></Relationships>
</file>

<file path=ppt/slides/_rels/slide3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3.xml"/><Relationship Id="rId1" Type="http://schemas.openxmlformats.org/officeDocument/2006/relationships/slideLayout" Target="../slideLayouts/slideLayout173.xml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4.xml"/><Relationship Id="rId1" Type="http://schemas.openxmlformats.org/officeDocument/2006/relationships/slideLayout" Target="../slideLayouts/slideLayout173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5.xml"/><Relationship Id="rId1" Type="http://schemas.openxmlformats.org/officeDocument/2006/relationships/slideLayout" Target="../slideLayouts/slideLayout173.xml"/></Relationships>
</file>

<file path=ppt/slides/_rels/slide3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6.xml"/><Relationship Id="rId1" Type="http://schemas.openxmlformats.org/officeDocument/2006/relationships/slideLayout" Target="../slideLayouts/slideLayout173.xml"/></Relationships>
</file>

<file path=ppt/slides/_rels/slide3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7.xml"/><Relationship Id="rId1" Type="http://schemas.openxmlformats.org/officeDocument/2006/relationships/slideLayout" Target="../slideLayouts/slideLayout173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8.xml"/><Relationship Id="rId1" Type="http://schemas.openxmlformats.org/officeDocument/2006/relationships/slideLayout" Target="../slideLayouts/slideLayout173.xml"/></Relationships>
</file>

<file path=ppt/slides/_rels/slide3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9.xml"/><Relationship Id="rId1" Type="http://schemas.openxmlformats.org/officeDocument/2006/relationships/slideLayout" Target="../slideLayouts/slideLayout17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73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0.xml"/><Relationship Id="rId1" Type="http://schemas.openxmlformats.org/officeDocument/2006/relationships/slideLayout" Target="../slideLayouts/slideLayout173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1.xml"/><Relationship Id="rId1" Type="http://schemas.openxmlformats.org/officeDocument/2006/relationships/slideLayout" Target="../slideLayouts/slideLayout173.xml"/></Relationships>
</file>

<file path=ppt/slides/_rels/slide3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2.xml"/><Relationship Id="rId1" Type="http://schemas.openxmlformats.org/officeDocument/2006/relationships/slideLayout" Target="../slideLayouts/slideLayout173.xml"/></Relationships>
</file>

<file path=ppt/slides/_rels/slide3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3.xml"/><Relationship Id="rId1" Type="http://schemas.openxmlformats.org/officeDocument/2006/relationships/slideLayout" Target="../slideLayouts/slideLayout173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4.xml"/><Relationship Id="rId1" Type="http://schemas.openxmlformats.org/officeDocument/2006/relationships/slideLayout" Target="../slideLayouts/slideLayout173.xml"/></Relationships>
</file>

<file path=ppt/slides/_rels/slide3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5.xml"/><Relationship Id="rId1" Type="http://schemas.openxmlformats.org/officeDocument/2006/relationships/slideLayout" Target="../slideLayouts/slideLayout173.xml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6.xml"/><Relationship Id="rId1" Type="http://schemas.openxmlformats.org/officeDocument/2006/relationships/slideLayout" Target="../slideLayouts/slideLayout173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7.xml"/><Relationship Id="rId1" Type="http://schemas.openxmlformats.org/officeDocument/2006/relationships/slideLayout" Target="../slideLayouts/slideLayout51.xml"/></Relationships>
</file>

<file path=ppt/slides/_rels/slide3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8.xml"/><Relationship Id="rId1" Type="http://schemas.openxmlformats.org/officeDocument/2006/relationships/slideLayout" Target="../slideLayouts/slideLayout51.xml"/></Relationships>
</file>

<file path=ppt/slides/_rels/slide3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9.xml"/><Relationship Id="rId1" Type="http://schemas.openxmlformats.org/officeDocument/2006/relationships/slideLayout" Target="../slideLayouts/slideLayout5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73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0.xml"/><Relationship Id="rId1" Type="http://schemas.openxmlformats.org/officeDocument/2006/relationships/slideLayout" Target="../slideLayouts/slideLayout51.xml"/></Relationships>
</file>

<file path=ppt/slides/_rels/slide3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1.xml"/><Relationship Id="rId1" Type="http://schemas.openxmlformats.org/officeDocument/2006/relationships/slideLayout" Target="../slideLayouts/slideLayout51.xml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2.xml"/><Relationship Id="rId1" Type="http://schemas.openxmlformats.org/officeDocument/2006/relationships/slideLayout" Target="../slideLayouts/slideLayout51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3.xml"/><Relationship Id="rId1" Type="http://schemas.openxmlformats.org/officeDocument/2006/relationships/slideLayout" Target="../slideLayouts/slideLayout173.xml"/></Relationships>
</file>

<file path=ppt/slides/_rels/slide3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4.xml"/><Relationship Id="rId1" Type="http://schemas.openxmlformats.org/officeDocument/2006/relationships/slideLayout" Target="../slideLayouts/slideLayout173.xml"/></Relationships>
</file>

<file path=ppt/slides/_rels/slide3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5.xml"/><Relationship Id="rId1" Type="http://schemas.openxmlformats.org/officeDocument/2006/relationships/slideLayout" Target="../slideLayouts/slideLayout173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6.xml"/><Relationship Id="rId1" Type="http://schemas.openxmlformats.org/officeDocument/2006/relationships/slideLayout" Target="../slideLayouts/slideLayout173.xml"/></Relationships>
</file>

<file path=ppt/slides/_rels/slide3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7.xml"/><Relationship Id="rId1" Type="http://schemas.openxmlformats.org/officeDocument/2006/relationships/slideLayout" Target="../slideLayouts/slideLayout173.xml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8.xml"/><Relationship Id="rId1" Type="http://schemas.openxmlformats.org/officeDocument/2006/relationships/slideLayout" Target="../slideLayouts/slideLayout173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9.xml"/><Relationship Id="rId1" Type="http://schemas.openxmlformats.org/officeDocument/2006/relationships/slideLayout" Target="../slideLayouts/slideLayout17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73.xml"/></Relationships>
</file>

<file path=ppt/slides/_rels/slide3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0.xml"/><Relationship Id="rId1" Type="http://schemas.openxmlformats.org/officeDocument/2006/relationships/slideLayout" Target="../slideLayouts/slideLayout173.xml"/></Relationships>
</file>

<file path=ppt/slides/_rels/slide3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1.xml"/><Relationship Id="rId1" Type="http://schemas.openxmlformats.org/officeDocument/2006/relationships/slideLayout" Target="../slideLayouts/slideLayout173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2.xml"/><Relationship Id="rId1" Type="http://schemas.openxmlformats.org/officeDocument/2006/relationships/slideLayout" Target="../slideLayouts/slideLayout173.xml"/></Relationships>
</file>

<file path=ppt/slides/_rels/slide3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3.xml"/><Relationship Id="rId1" Type="http://schemas.openxmlformats.org/officeDocument/2006/relationships/slideLayout" Target="../slideLayouts/slideLayout173.xml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4.xml"/><Relationship Id="rId1" Type="http://schemas.openxmlformats.org/officeDocument/2006/relationships/slideLayout" Target="../slideLayouts/slideLayout173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5.xml"/><Relationship Id="rId1" Type="http://schemas.openxmlformats.org/officeDocument/2006/relationships/slideLayout" Target="../slideLayouts/slideLayout173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6.xml"/><Relationship Id="rId1" Type="http://schemas.openxmlformats.org/officeDocument/2006/relationships/slideLayout" Target="../slideLayouts/slideLayout173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7.xml"/><Relationship Id="rId1" Type="http://schemas.openxmlformats.org/officeDocument/2006/relationships/slideLayout" Target="../slideLayouts/slideLayout173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8.xml"/><Relationship Id="rId1" Type="http://schemas.openxmlformats.org/officeDocument/2006/relationships/slideLayout" Target="../slideLayouts/slideLayout173.xml"/></Relationships>
</file>

<file path=ppt/slides/_rels/slide3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9.xml"/><Relationship Id="rId1" Type="http://schemas.openxmlformats.org/officeDocument/2006/relationships/slideLayout" Target="../slideLayouts/slideLayout17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73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0.xml"/><Relationship Id="rId1" Type="http://schemas.openxmlformats.org/officeDocument/2006/relationships/slideLayout" Target="../slideLayouts/slideLayout173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1.xml"/><Relationship Id="rId1" Type="http://schemas.openxmlformats.org/officeDocument/2006/relationships/slideLayout" Target="../slideLayouts/slideLayout173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2.xml"/><Relationship Id="rId1" Type="http://schemas.openxmlformats.org/officeDocument/2006/relationships/slideLayout" Target="../slideLayouts/slideLayout173.xml"/></Relationships>
</file>

<file path=ppt/slides/_rels/slide4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3.xml"/><Relationship Id="rId1" Type="http://schemas.openxmlformats.org/officeDocument/2006/relationships/slideLayout" Target="../slideLayouts/slideLayout173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4.xml"/><Relationship Id="rId1" Type="http://schemas.openxmlformats.org/officeDocument/2006/relationships/slideLayout" Target="../slideLayouts/slideLayout173.xml"/></Relationships>
</file>

<file path=ppt/slides/_rels/slide4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5.xml"/><Relationship Id="rId1" Type="http://schemas.openxmlformats.org/officeDocument/2006/relationships/slideLayout" Target="../slideLayouts/slideLayout173.xml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6.xml"/><Relationship Id="rId1" Type="http://schemas.openxmlformats.org/officeDocument/2006/relationships/slideLayout" Target="../slideLayouts/slideLayout173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7.xml"/><Relationship Id="rId1" Type="http://schemas.openxmlformats.org/officeDocument/2006/relationships/slideLayout" Target="../slideLayouts/slideLayout173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8.xml"/><Relationship Id="rId1" Type="http://schemas.openxmlformats.org/officeDocument/2006/relationships/slideLayout" Target="../slideLayouts/slideLayout51.xml"/></Relationships>
</file>

<file path=ppt/slides/_rels/slide4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9.xml"/><Relationship Id="rId1" Type="http://schemas.openxmlformats.org/officeDocument/2006/relationships/slideLayout" Target="../slideLayouts/slideLayout5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73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0.xml"/><Relationship Id="rId1" Type="http://schemas.openxmlformats.org/officeDocument/2006/relationships/slideLayout" Target="../slideLayouts/slideLayout51.xml"/></Relationships>
</file>

<file path=ppt/slides/_rels/slide4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1.xml"/><Relationship Id="rId1" Type="http://schemas.openxmlformats.org/officeDocument/2006/relationships/slideLayout" Target="../slideLayouts/slideLayout51.xml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2.xml"/><Relationship Id="rId1" Type="http://schemas.openxmlformats.org/officeDocument/2006/relationships/slideLayout" Target="../slideLayouts/slideLayout51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3.xml"/><Relationship Id="rId1" Type="http://schemas.openxmlformats.org/officeDocument/2006/relationships/slideLayout" Target="../slideLayouts/slideLayout51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4.xml"/><Relationship Id="rId1" Type="http://schemas.openxmlformats.org/officeDocument/2006/relationships/slideLayout" Target="../slideLayouts/slideLayout51.xml"/></Relationships>
</file>

<file path=ppt/slides/_rels/slide4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5.xml"/><Relationship Id="rId1" Type="http://schemas.openxmlformats.org/officeDocument/2006/relationships/slideLayout" Target="../slideLayouts/slideLayout51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6.xml"/><Relationship Id="rId1" Type="http://schemas.openxmlformats.org/officeDocument/2006/relationships/slideLayout" Target="../slideLayouts/slideLayout173.xml"/></Relationships>
</file>

<file path=ppt/slides/_rels/slide4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7.xml"/><Relationship Id="rId1" Type="http://schemas.openxmlformats.org/officeDocument/2006/relationships/slideLayout" Target="../slideLayouts/slideLayout173.xml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8.xml"/><Relationship Id="rId1" Type="http://schemas.openxmlformats.org/officeDocument/2006/relationships/slideLayout" Target="../slideLayouts/slideLayout173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9.xml"/><Relationship Id="rId1" Type="http://schemas.openxmlformats.org/officeDocument/2006/relationships/slideLayout" Target="../slideLayouts/slideLayout17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73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0.xml"/><Relationship Id="rId1" Type="http://schemas.openxmlformats.org/officeDocument/2006/relationships/slideLayout" Target="../slideLayouts/slideLayout173.xml"/></Relationships>
</file>

<file path=ppt/slides/_rels/slide4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1.xml"/><Relationship Id="rId1" Type="http://schemas.openxmlformats.org/officeDocument/2006/relationships/slideLayout" Target="../slideLayouts/slideLayout173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2.xml"/><Relationship Id="rId1" Type="http://schemas.openxmlformats.org/officeDocument/2006/relationships/slideLayout" Target="../slideLayouts/slideLayout173.xml"/></Relationships>
</file>

<file path=ppt/slides/_rels/slide4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3.xml"/><Relationship Id="rId1" Type="http://schemas.openxmlformats.org/officeDocument/2006/relationships/slideLayout" Target="../slideLayouts/slideLayout173.xml"/></Relationships>
</file>

<file path=ppt/slides/_rels/slide4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4.xml"/><Relationship Id="rId1" Type="http://schemas.openxmlformats.org/officeDocument/2006/relationships/slideLayout" Target="../slideLayouts/slideLayout173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5.xml"/><Relationship Id="rId1" Type="http://schemas.openxmlformats.org/officeDocument/2006/relationships/slideLayout" Target="../slideLayouts/slideLayout173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6.xml"/><Relationship Id="rId1" Type="http://schemas.openxmlformats.org/officeDocument/2006/relationships/slideLayout" Target="../slideLayouts/slideLayout173.xml"/></Relationships>
</file>

<file path=ppt/slides/_rels/slide4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7.xml"/><Relationship Id="rId1" Type="http://schemas.openxmlformats.org/officeDocument/2006/relationships/slideLayout" Target="../slideLayouts/slideLayout173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8.xml"/><Relationship Id="rId1" Type="http://schemas.openxmlformats.org/officeDocument/2006/relationships/slideLayout" Target="../slideLayouts/slideLayout173.xml"/></Relationships>
</file>

<file path=ppt/slides/_rels/slide4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9.xml"/><Relationship Id="rId1" Type="http://schemas.openxmlformats.org/officeDocument/2006/relationships/slideLayout" Target="../slideLayouts/slideLayout17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73.xml"/></Relationships>
</file>

<file path=ppt/slides/_rels/slide4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0.xml"/><Relationship Id="rId1" Type="http://schemas.openxmlformats.org/officeDocument/2006/relationships/slideLayout" Target="../slideLayouts/slideLayout173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1.xml"/><Relationship Id="rId1" Type="http://schemas.openxmlformats.org/officeDocument/2006/relationships/slideLayout" Target="../slideLayouts/slideLayout173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2.xml"/><Relationship Id="rId1" Type="http://schemas.openxmlformats.org/officeDocument/2006/relationships/slideLayout" Target="../slideLayouts/slideLayout173.xml"/></Relationships>
</file>

<file path=ppt/slides/_rels/slide4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3.xml"/><Relationship Id="rId1" Type="http://schemas.openxmlformats.org/officeDocument/2006/relationships/slideLayout" Target="../slideLayouts/slideLayout173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4.xml"/><Relationship Id="rId1" Type="http://schemas.openxmlformats.org/officeDocument/2006/relationships/slideLayout" Target="../slideLayouts/slideLayout173.xml"/></Relationships>
</file>

<file path=ppt/slides/_rels/slide4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5.xml"/><Relationship Id="rId1" Type="http://schemas.openxmlformats.org/officeDocument/2006/relationships/slideLayout" Target="../slideLayouts/slideLayout173.xml"/></Relationships>
</file>

<file path=ppt/slides/_rels/slide4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6.xml"/><Relationship Id="rId1" Type="http://schemas.openxmlformats.org/officeDocument/2006/relationships/slideLayout" Target="../slideLayouts/slideLayout29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7.xml"/><Relationship Id="rId1" Type="http://schemas.openxmlformats.org/officeDocument/2006/relationships/slideLayout" Target="../slideLayouts/slideLayout29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8.xml"/><Relationship Id="rId1" Type="http://schemas.openxmlformats.org/officeDocument/2006/relationships/slideLayout" Target="../slideLayouts/slideLayout29.xml"/></Relationships>
</file>

<file path=ppt/slides/_rels/slide4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9.xml"/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73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0.xml"/><Relationship Id="rId1" Type="http://schemas.openxmlformats.org/officeDocument/2006/relationships/slideLayout" Target="../slideLayouts/slideLayout29.xml"/></Relationships>
</file>

<file path=ppt/slides/_rels/slide4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1.xml"/><Relationship Id="rId1" Type="http://schemas.openxmlformats.org/officeDocument/2006/relationships/slideLayout" Target="../slideLayouts/slideLayout29.xml"/></Relationships>
</file>

<file path=ppt/slides/_rels/slide4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2.xml"/><Relationship Id="rId1" Type="http://schemas.openxmlformats.org/officeDocument/2006/relationships/slideLayout" Target="../slideLayouts/slideLayout29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3.xml"/><Relationship Id="rId1" Type="http://schemas.openxmlformats.org/officeDocument/2006/relationships/slideLayout" Target="../slideLayouts/slideLayout29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4.xml"/><Relationship Id="rId1" Type="http://schemas.openxmlformats.org/officeDocument/2006/relationships/slideLayout" Target="../slideLayouts/slideLayout29.xml"/></Relationships>
</file>

<file path=ppt/slides/_rels/slide4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5.xml"/><Relationship Id="rId1" Type="http://schemas.openxmlformats.org/officeDocument/2006/relationships/slideLayout" Target="../slideLayouts/slideLayout29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6.xml"/><Relationship Id="rId1" Type="http://schemas.openxmlformats.org/officeDocument/2006/relationships/slideLayout" Target="../slideLayouts/slideLayout29.xml"/></Relationships>
</file>

<file path=ppt/slides/_rels/slide4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7.xml"/><Relationship Id="rId1" Type="http://schemas.openxmlformats.org/officeDocument/2006/relationships/slideLayout" Target="../slideLayouts/slideLayout29.xml"/></Relationships>
</file>

<file path=ppt/slides/_rels/slide4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8.xml"/><Relationship Id="rId1" Type="http://schemas.openxmlformats.org/officeDocument/2006/relationships/slideLayout" Target="../slideLayouts/slideLayout29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9.xml"/><Relationship Id="rId1" Type="http://schemas.openxmlformats.org/officeDocument/2006/relationships/slideLayout" Target="../slideLayouts/slideLayout2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73.xml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0.xml"/><Relationship Id="rId1" Type="http://schemas.openxmlformats.org/officeDocument/2006/relationships/slideLayout" Target="../slideLayouts/slideLayout29.xml"/></Relationships>
</file>

<file path=ppt/slides/_rels/slide4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1.xml"/><Relationship Id="rId1" Type="http://schemas.openxmlformats.org/officeDocument/2006/relationships/slideLayout" Target="../slideLayouts/slideLayout29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2.xml"/><Relationship Id="rId1" Type="http://schemas.openxmlformats.org/officeDocument/2006/relationships/slideLayout" Target="../slideLayouts/slideLayout29.xml"/></Relationships>
</file>

<file path=ppt/slides/_rels/slide4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3.xml"/><Relationship Id="rId1" Type="http://schemas.openxmlformats.org/officeDocument/2006/relationships/slideLayout" Target="../slideLayouts/slideLayout29.xml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4.xml"/><Relationship Id="rId1" Type="http://schemas.openxmlformats.org/officeDocument/2006/relationships/slideLayout" Target="../slideLayouts/slideLayout29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5.xml"/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6.xml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7.xml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8.xml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9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73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0.xml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1.xml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2.xml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3.xml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4.xml"/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5.xml"/><Relationship Id="rId1" Type="http://schemas.openxmlformats.org/officeDocument/2006/relationships/slideLayout" Target="../slideLayouts/slideLayout7.xml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6.xml"/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7.xml"/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8.xml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9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73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0.xml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1.xml"/><Relationship Id="rId1" Type="http://schemas.openxmlformats.org/officeDocument/2006/relationships/slideLayout" Target="../slideLayouts/slideLayout173.xml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2.xml"/><Relationship Id="rId1" Type="http://schemas.openxmlformats.org/officeDocument/2006/relationships/slideLayout" Target="../slideLayouts/slideLayout173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3.xml"/><Relationship Id="rId1" Type="http://schemas.openxmlformats.org/officeDocument/2006/relationships/slideLayout" Target="../slideLayouts/slideLayout173.xml"/></Relationships>
</file>

<file path=ppt/slides/_rels/slide4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4.xml"/><Relationship Id="rId1" Type="http://schemas.openxmlformats.org/officeDocument/2006/relationships/slideLayout" Target="../slideLayouts/slideLayout173.xml"/></Relationships>
</file>

<file path=ppt/slides/_rels/slide4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5.xml"/><Relationship Id="rId1" Type="http://schemas.openxmlformats.org/officeDocument/2006/relationships/slideLayout" Target="../slideLayouts/slideLayout173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6.xml"/><Relationship Id="rId1" Type="http://schemas.openxmlformats.org/officeDocument/2006/relationships/slideLayout" Target="../slideLayouts/slideLayout173.xml"/></Relationships>
</file>

<file path=ppt/slides/_rels/slide4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7.xml"/><Relationship Id="rId1" Type="http://schemas.openxmlformats.org/officeDocument/2006/relationships/slideLayout" Target="../slideLayouts/slideLayout173.xml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8.xml"/><Relationship Id="rId1" Type="http://schemas.openxmlformats.org/officeDocument/2006/relationships/slideLayout" Target="../slideLayouts/slideLayout173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9.xml"/><Relationship Id="rId1" Type="http://schemas.openxmlformats.org/officeDocument/2006/relationships/slideLayout" Target="../slideLayouts/slideLayout17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73.xml"/></Relationships>
</file>

<file path=ppt/slides/_rels/slide4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0.xml"/><Relationship Id="rId1" Type="http://schemas.openxmlformats.org/officeDocument/2006/relationships/slideLayout" Target="../slideLayouts/slideLayout173.xml"/></Relationships>
</file>

<file path=ppt/slides/_rels/slide4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1.xml"/><Relationship Id="rId1" Type="http://schemas.openxmlformats.org/officeDocument/2006/relationships/slideLayout" Target="../slideLayouts/slideLayout29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2.xml"/><Relationship Id="rId1" Type="http://schemas.openxmlformats.org/officeDocument/2006/relationships/slideLayout" Target="../slideLayouts/slideLayout29.xml"/></Relationships>
</file>

<file path=ppt/slides/_rels/slide4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3.xml"/><Relationship Id="rId1" Type="http://schemas.openxmlformats.org/officeDocument/2006/relationships/slideLayout" Target="../slideLayouts/slideLayout29.xml"/></Relationships>
</file>

<file path=ppt/slides/_rels/slide4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4.xml"/><Relationship Id="rId1" Type="http://schemas.openxmlformats.org/officeDocument/2006/relationships/slideLayout" Target="../slideLayouts/slideLayout29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5.xml"/><Relationship Id="rId1" Type="http://schemas.openxmlformats.org/officeDocument/2006/relationships/slideLayout" Target="../slideLayouts/slideLayout29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6.xml"/><Relationship Id="rId1" Type="http://schemas.openxmlformats.org/officeDocument/2006/relationships/slideLayout" Target="../slideLayouts/slideLayout29.xml"/></Relationships>
</file>

<file path=ppt/slides/_rels/slide4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7.xml"/><Relationship Id="rId1" Type="http://schemas.openxmlformats.org/officeDocument/2006/relationships/slideLayout" Target="../slideLayouts/slideLayout173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8.xml"/><Relationship Id="rId1" Type="http://schemas.openxmlformats.org/officeDocument/2006/relationships/slideLayout" Target="../slideLayouts/slideLayout173.xml"/></Relationships>
</file>

<file path=ppt/slides/_rels/slide4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9.xml"/><Relationship Id="rId1" Type="http://schemas.openxmlformats.org/officeDocument/2006/relationships/slideLayout" Target="../slideLayouts/slideLayout17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73.xml"/></Relationships>
</file>

<file path=ppt/slides/_rels/slide4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0.xml"/><Relationship Id="rId1" Type="http://schemas.openxmlformats.org/officeDocument/2006/relationships/slideLayout" Target="../slideLayouts/slideLayout173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1.xml"/><Relationship Id="rId1" Type="http://schemas.openxmlformats.org/officeDocument/2006/relationships/slideLayout" Target="../slideLayouts/slideLayout178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2.xml"/><Relationship Id="rId1" Type="http://schemas.openxmlformats.org/officeDocument/2006/relationships/slideLayout" Target="../slideLayouts/slideLayout173.xml"/></Relationships>
</file>

<file path=ppt/slides/_rels/slide4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3.xml"/><Relationship Id="rId1" Type="http://schemas.openxmlformats.org/officeDocument/2006/relationships/slideLayout" Target="../slideLayouts/slideLayout173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4.xml"/><Relationship Id="rId1" Type="http://schemas.openxmlformats.org/officeDocument/2006/relationships/slideLayout" Target="../slideLayouts/slideLayout173.xml"/></Relationships>
</file>

<file path=ppt/slides/_rels/slide4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5.xml"/><Relationship Id="rId1" Type="http://schemas.openxmlformats.org/officeDocument/2006/relationships/slideLayout" Target="../slideLayouts/slideLayout173.xml"/></Relationships>
</file>

<file path=ppt/slides/_rels/slide4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6.xml"/><Relationship Id="rId1" Type="http://schemas.openxmlformats.org/officeDocument/2006/relationships/slideLayout" Target="../slideLayouts/slideLayout173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7.xml"/><Relationship Id="rId1" Type="http://schemas.openxmlformats.org/officeDocument/2006/relationships/slideLayout" Target="../slideLayouts/slideLayout173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8.xml"/><Relationship Id="rId1" Type="http://schemas.openxmlformats.org/officeDocument/2006/relationships/slideLayout" Target="../slideLayouts/slideLayout173.xml"/></Relationships>
</file>

<file path=ppt/slides/_rels/slide4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9.xml"/><Relationship Id="rId1" Type="http://schemas.openxmlformats.org/officeDocument/2006/relationships/slideLayout" Target="../slideLayouts/slideLayout17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73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0.xml"/><Relationship Id="rId1" Type="http://schemas.openxmlformats.org/officeDocument/2006/relationships/slideLayout" Target="../slideLayouts/slideLayout173.xml"/></Relationships>
</file>

<file path=ppt/slides/_rels/slide5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1.xml"/><Relationship Id="rId1" Type="http://schemas.openxmlformats.org/officeDocument/2006/relationships/slideLayout" Target="../slideLayouts/slideLayout173.xml"/></Relationships>
</file>

<file path=ppt/slides/_rels/slide5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2.xml"/><Relationship Id="rId1" Type="http://schemas.openxmlformats.org/officeDocument/2006/relationships/slideLayout" Target="../slideLayouts/slideLayout173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3.xml"/><Relationship Id="rId1" Type="http://schemas.openxmlformats.org/officeDocument/2006/relationships/slideLayout" Target="../slideLayouts/slideLayout173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4.xml"/><Relationship Id="rId1" Type="http://schemas.openxmlformats.org/officeDocument/2006/relationships/slideLayout" Target="../slideLayouts/slideLayout173.xml"/></Relationships>
</file>

<file path=ppt/slides/_rels/slide5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5.xml"/><Relationship Id="rId1" Type="http://schemas.openxmlformats.org/officeDocument/2006/relationships/slideLayout" Target="../slideLayouts/slideLayout173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6.xml"/><Relationship Id="rId1" Type="http://schemas.openxmlformats.org/officeDocument/2006/relationships/slideLayout" Target="../slideLayouts/slideLayout173.xml"/></Relationships>
</file>

<file path=ppt/slides/_rels/slide5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7.xml"/><Relationship Id="rId1" Type="http://schemas.openxmlformats.org/officeDocument/2006/relationships/slideLayout" Target="../slideLayouts/slideLayout173.xml"/></Relationships>
</file>

<file path=ppt/slides/_rels/slide5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8.xml"/><Relationship Id="rId1" Type="http://schemas.openxmlformats.org/officeDocument/2006/relationships/slideLayout" Target="../slideLayouts/slideLayout173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9.xml"/><Relationship Id="rId1" Type="http://schemas.openxmlformats.org/officeDocument/2006/relationships/slideLayout" Target="../slideLayouts/slideLayout29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73.xml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0.xml"/><Relationship Id="rId1" Type="http://schemas.openxmlformats.org/officeDocument/2006/relationships/slideLayout" Target="../slideLayouts/slideLayout29.xml"/></Relationships>
</file>

<file path=ppt/slides/_rels/slide5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1.xml"/><Relationship Id="rId1" Type="http://schemas.openxmlformats.org/officeDocument/2006/relationships/slideLayout" Target="../slideLayouts/slideLayout29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2.xml"/><Relationship Id="rId1" Type="http://schemas.openxmlformats.org/officeDocument/2006/relationships/slideLayout" Target="../slideLayouts/slideLayout29.xml"/></Relationships>
</file>

<file path=ppt/slides/_rels/slide5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3.xml"/><Relationship Id="rId1" Type="http://schemas.openxmlformats.org/officeDocument/2006/relationships/slideLayout" Target="../slideLayouts/slideLayout29.xml"/></Relationships>
</file>

<file path=ppt/slides/_rels/slide5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4.xml"/><Relationship Id="rId1" Type="http://schemas.openxmlformats.org/officeDocument/2006/relationships/slideLayout" Target="../slideLayouts/slideLayout29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5.xml"/><Relationship Id="rId1" Type="http://schemas.openxmlformats.org/officeDocument/2006/relationships/slideLayout" Target="../slideLayouts/slideLayout29.xml"/></Relationships>
</file>

<file path=ppt/slides/_rels/slide5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6.xml"/><Relationship Id="rId1" Type="http://schemas.openxmlformats.org/officeDocument/2006/relationships/slideLayout" Target="../slideLayouts/slideLayout29.xml"/></Relationships>
</file>

<file path=ppt/slides/_rels/slide5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7.xml"/><Relationship Id="rId1" Type="http://schemas.openxmlformats.org/officeDocument/2006/relationships/slideLayout" Target="../slideLayouts/slideLayout173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8.xml"/><Relationship Id="rId1" Type="http://schemas.openxmlformats.org/officeDocument/2006/relationships/slideLayout" Target="../slideLayouts/slideLayout173.xml"/></Relationships>
</file>

<file path=ppt/slides/_rels/slide5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9.xml"/><Relationship Id="rId1" Type="http://schemas.openxmlformats.org/officeDocument/2006/relationships/slideLayout" Target="../slideLayouts/slideLayout17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73.xml"/></Relationships>
</file>

<file path=ppt/slides/_rels/slide5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0.xml"/><Relationship Id="rId1" Type="http://schemas.openxmlformats.org/officeDocument/2006/relationships/slideLayout" Target="../slideLayouts/slideLayout173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1.xml"/><Relationship Id="rId1" Type="http://schemas.openxmlformats.org/officeDocument/2006/relationships/slideLayout" Target="../slideLayouts/slideLayout173.xml"/></Relationships>
</file>

<file path=ppt/slides/_rels/slide5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2.xml"/><Relationship Id="rId1" Type="http://schemas.openxmlformats.org/officeDocument/2006/relationships/slideLayout" Target="../slideLayouts/slideLayout173.xml"/></Relationships>
</file>

<file path=ppt/slides/_rels/slide5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3.xml"/><Relationship Id="rId1" Type="http://schemas.openxmlformats.org/officeDocument/2006/relationships/slideLayout" Target="../slideLayouts/slideLayout29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4.xml"/><Relationship Id="rId1" Type="http://schemas.openxmlformats.org/officeDocument/2006/relationships/slideLayout" Target="../slideLayouts/slideLayout29.xml"/></Relationships>
</file>

<file path=ppt/slides/_rels/slide5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5.xml"/><Relationship Id="rId1" Type="http://schemas.openxmlformats.org/officeDocument/2006/relationships/slideLayout" Target="../slideLayouts/slideLayout29.xml"/></Relationships>
</file>

<file path=ppt/slides/_rels/slide5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6.xml"/><Relationship Id="rId1" Type="http://schemas.openxmlformats.org/officeDocument/2006/relationships/slideLayout" Target="../slideLayouts/slideLayout29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7.xml"/><Relationship Id="rId1" Type="http://schemas.openxmlformats.org/officeDocument/2006/relationships/slideLayout" Target="../slideLayouts/slideLayout29.xml"/></Relationships>
</file>

<file path=ppt/slides/_rels/slide5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8.xml"/><Relationship Id="rId1" Type="http://schemas.openxmlformats.org/officeDocument/2006/relationships/slideLayout" Target="../slideLayouts/slideLayout29.xml"/></Relationships>
</file>

<file path=ppt/slides/_rels/slide5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9.xml"/><Relationship Id="rId1" Type="http://schemas.openxmlformats.org/officeDocument/2006/relationships/slideLayout" Target="../slideLayouts/slideLayout2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73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0.xml"/><Relationship Id="rId1" Type="http://schemas.openxmlformats.org/officeDocument/2006/relationships/slideLayout" Target="../slideLayouts/slideLayout29.xml"/></Relationships>
</file>

<file path=ppt/slides/_rels/slide5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1.xml"/><Relationship Id="rId1" Type="http://schemas.openxmlformats.org/officeDocument/2006/relationships/slideLayout" Target="../slideLayouts/slideLayout29.xml"/></Relationships>
</file>

<file path=ppt/slides/_rels/slide5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2.xml"/><Relationship Id="rId1" Type="http://schemas.openxmlformats.org/officeDocument/2006/relationships/slideLayout" Target="../slideLayouts/slideLayout29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3.xml"/><Relationship Id="rId1" Type="http://schemas.openxmlformats.org/officeDocument/2006/relationships/slideLayout" Target="../slideLayouts/slideLayout173.xml"/></Relationships>
</file>

<file path=ppt/slides/_rels/slide5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4.xml"/><Relationship Id="rId1" Type="http://schemas.openxmlformats.org/officeDocument/2006/relationships/slideLayout" Target="../slideLayouts/slideLayout173.xml"/></Relationships>
</file>

<file path=ppt/slides/_rels/slide5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5.xml"/><Relationship Id="rId1" Type="http://schemas.openxmlformats.org/officeDocument/2006/relationships/slideLayout" Target="../slideLayouts/slideLayout173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6.xml"/><Relationship Id="rId1" Type="http://schemas.openxmlformats.org/officeDocument/2006/relationships/slideLayout" Target="../slideLayouts/slideLayout173.xml"/></Relationships>
</file>

<file path=ppt/slides/_rels/slide5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7.xml"/><Relationship Id="rId1" Type="http://schemas.openxmlformats.org/officeDocument/2006/relationships/slideLayout" Target="../slideLayouts/slideLayout173.xml"/></Relationships>
</file>

<file path=ppt/slides/_rels/slide5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8.xml"/><Relationship Id="rId1" Type="http://schemas.openxmlformats.org/officeDocument/2006/relationships/slideLayout" Target="../slideLayouts/slideLayout173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9.xml"/><Relationship Id="rId1" Type="http://schemas.openxmlformats.org/officeDocument/2006/relationships/slideLayout" Target="../slideLayouts/slideLayout17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73.xml"/></Relationships>
</file>

<file path=ppt/slides/_rels/slide5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0.xml"/><Relationship Id="rId1" Type="http://schemas.openxmlformats.org/officeDocument/2006/relationships/slideLayout" Target="../slideLayouts/slideLayout173.xml"/></Relationships>
</file>

<file path=ppt/slides/_rels/slide5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1.xml"/><Relationship Id="rId1" Type="http://schemas.openxmlformats.org/officeDocument/2006/relationships/slideLayout" Target="../slideLayouts/slideLayout17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7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7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7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7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7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7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7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7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73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7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7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7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73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7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7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7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7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7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7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7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7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7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7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7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7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7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7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7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7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7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7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7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3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3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3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7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7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7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7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73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7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73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73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7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ext Box 1">
            <a:extLst>
              <a:ext uri="{FF2B5EF4-FFF2-40B4-BE49-F238E27FC236}">
                <a16:creationId xmlns:a16="http://schemas.microsoft.com/office/drawing/2014/main" id="{AD5A0E69-6A84-CDD4-D9CC-071AC467D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71438"/>
            <a:ext cx="4897438" cy="731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聖４００　きみもそこにいたのか</a:t>
            </a:r>
          </a:p>
        </p:txBody>
      </p:sp>
      <p:sp>
        <p:nvSpPr>
          <p:cNvPr id="28675" name="Text Box 2">
            <a:extLst>
              <a:ext uri="{FF2B5EF4-FFF2-40B4-BE49-F238E27FC236}">
                <a16:creationId xmlns:a16="http://schemas.microsoft.com/office/drawing/2014/main" id="{78131BE6-4797-D2B8-42FD-DE6C585E5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268413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君もそこにいたのか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主が十字架に付くとき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ああ何だか心が震える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震える　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きみも　そこにいたのか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ext Box 1">
            <a:extLst>
              <a:ext uri="{FF2B5EF4-FFF2-40B4-BE49-F238E27FC236}">
                <a16:creationId xmlns:a16="http://schemas.microsoft.com/office/drawing/2014/main" id="{1FD4F74F-074E-F324-05EF-32609EFA9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聖４０１　ともよ読みしや</a:t>
            </a:r>
          </a:p>
        </p:txBody>
      </p:sp>
      <p:sp>
        <p:nvSpPr>
          <p:cNvPr id="37890" name="Text Box 2">
            <a:extLst>
              <a:ext uri="{FF2B5EF4-FFF2-40B4-BE49-F238E27FC236}">
                <a16:creationId xmlns:a16="http://schemas.microsoft.com/office/drawing/2014/main" id="{6CB94112-543B-83B7-5C89-3319794E2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908050"/>
            <a:ext cx="9304337" cy="330676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solidFill>
                  <a:srgbClr val="FFFFFF"/>
                </a:solidFill>
                <a:latin typeface="ＭＳ Ｐゴシック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友よ幾たび主に　謝しまつりし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その苦しみはみな　汝</a:t>
            </a:r>
            <a:r>
              <a:rPr lang="en-US" altLang="ja-JP">
                <a:solidFill>
                  <a:srgbClr val="FFFFFF"/>
                </a:solidFill>
                <a:latin typeface="ＭＳ Ｐゴシック" charset="-128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ＭＳ Ｐゴシック" charset="-128"/>
              </a:rPr>
              <a:t>な</a:t>
            </a:r>
            <a:r>
              <a:rPr lang="en-US" altLang="ja-JP">
                <a:solidFill>
                  <a:srgbClr val="FFFFFF"/>
                </a:solidFill>
                <a:latin typeface="ＭＳ Ｐゴシック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が為なり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御手と御足のみか　心も裂けて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君は死に給いぬ　われらのため</a:t>
            </a:r>
            <a:r>
              <a:rPr lang="ja-JP" altLang="ja-JP" sz="3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　　</a:t>
            </a:r>
          </a:p>
          <a:p>
            <a:pPr eaLnBrk="1" hangingPunct="1">
              <a:buSzPct val="100000"/>
              <a:defRPr/>
            </a:pPr>
            <a:r>
              <a:rPr lang="ja-JP" altLang="ja-JP" sz="3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　</a:t>
            </a:r>
            <a:r>
              <a:rPr lang="ja-JP" altLang="ja-JP" sz="3500">
                <a:solidFill>
                  <a:srgbClr val="FFFFFF"/>
                </a:solidFill>
                <a:latin typeface="HG丸ｺﾞｼｯｸM-PRO" pitchFamily="49" charset="-128"/>
                <a:ea typeface="HG丸ｺﾞｼｯｸM-PRO" pitchFamily="49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Text Box 1">
            <a:extLst>
              <a:ext uri="{FF2B5EF4-FFF2-40B4-BE49-F238E27FC236}">
                <a16:creationId xmlns:a16="http://schemas.microsoft.com/office/drawing/2014/main" id="{A476980A-9126-9816-7013-606962185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聖４１９　わたしはきょうまで</a:t>
            </a:r>
          </a:p>
        </p:txBody>
      </p:sp>
      <p:sp>
        <p:nvSpPr>
          <p:cNvPr id="231427" name="Text Box 2">
            <a:extLst>
              <a:ext uri="{FF2B5EF4-FFF2-40B4-BE49-F238E27FC236}">
                <a16:creationId xmlns:a16="http://schemas.microsoft.com/office/drawing/2014/main" id="{5DB7F9F8-8814-F250-14C4-487C4F12B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私の神よ　キリストよ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他には誰も　頼りません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あなたばかりを　あてにして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この世の中を　旅します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Text Box 1">
            <a:extLst>
              <a:ext uri="{FF2B5EF4-FFF2-40B4-BE49-F238E27FC236}">
                <a16:creationId xmlns:a16="http://schemas.microsoft.com/office/drawing/2014/main" id="{9966D6C9-7300-7CF9-A06F-6AED969B1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33475" name="Text Box 2">
            <a:extLst>
              <a:ext uri="{FF2B5EF4-FFF2-40B4-BE49-F238E27FC236}">
                <a16:creationId xmlns:a16="http://schemas.microsoft.com/office/drawing/2014/main" id="{B3C0950B-92A0-C11D-B4D6-73EF66393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あなたの持てる悩みは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解決できたか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心の奥にいつまで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隠しておるのか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Text Box 1">
            <a:extLst>
              <a:ext uri="{FF2B5EF4-FFF2-40B4-BE49-F238E27FC236}">
                <a16:creationId xmlns:a16="http://schemas.microsoft.com/office/drawing/2014/main" id="{50B65308-ECA3-19F1-4B18-180B9B28A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35523" name="Text Box 2">
            <a:extLst>
              <a:ext uri="{FF2B5EF4-FFF2-40B4-BE49-F238E27FC236}">
                <a16:creationId xmlns:a16="http://schemas.microsoft.com/office/drawing/2014/main" id="{18C4652B-07DB-7928-FAC9-4B98C9FAE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主は赦したもう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どんな罪でも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Text Box 1">
            <a:extLst>
              <a:ext uri="{FF2B5EF4-FFF2-40B4-BE49-F238E27FC236}">
                <a16:creationId xmlns:a16="http://schemas.microsoft.com/office/drawing/2014/main" id="{A3B909E2-F57B-A68B-CC47-EC1DC5E63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37571" name="Text Box 2">
            <a:extLst>
              <a:ext uri="{FF2B5EF4-FFF2-40B4-BE49-F238E27FC236}">
                <a16:creationId xmlns:a16="http://schemas.microsoft.com/office/drawing/2014/main" id="{B78775DF-4709-1863-5264-581083AA8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滅びの淵につながる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あなたの罪をば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救いの主の御前に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告白できたか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Text Box 1">
            <a:extLst>
              <a:ext uri="{FF2B5EF4-FFF2-40B4-BE49-F238E27FC236}">
                <a16:creationId xmlns:a16="http://schemas.microsoft.com/office/drawing/2014/main" id="{95D12388-9A1E-4DDE-CE1E-7B35BB5585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39619" name="Text Box 2">
            <a:extLst>
              <a:ext uri="{FF2B5EF4-FFF2-40B4-BE49-F238E27FC236}">
                <a16:creationId xmlns:a16="http://schemas.microsoft.com/office/drawing/2014/main" id="{89C7A91E-2C59-F5D6-CF84-630F0A3A2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主は赦したもう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どんな罪でも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Text Box 1">
            <a:extLst>
              <a:ext uri="{FF2B5EF4-FFF2-40B4-BE49-F238E27FC236}">
                <a16:creationId xmlns:a16="http://schemas.microsoft.com/office/drawing/2014/main" id="{EC27BA72-BE02-A527-0C32-98F2B6D3AB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41667" name="Text Box 2">
            <a:extLst>
              <a:ext uri="{FF2B5EF4-FFF2-40B4-BE49-F238E27FC236}">
                <a16:creationId xmlns:a16="http://schemas.microsoft.com/office/drawing/2014/main" id="{3A2C1E1C-BD02-4A92-1BCF-8C7908D6C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「彼らを赦し給え」と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祈って主イェスの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祈りは今も続いて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ささげられてある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Text Box 1">
            <a:extLst>
              <a:ext uri="{FF2B5EF4-FFF2-40B4-BE49-F238E27FC236}">
                <a16:creationId xmlns:a16="http://schemas.microsoft.com/office/drawing/2014/main" id="{C48E3E70-F3CE-E817-9655-0932A3F15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43715" name="Text Box 2">
            <a:extLst>
              <a:ext uri="{FF2B5EF4-FFF2-40B4-BE49-F238E27FC236}">
                <a16:creationId xmlns:a16="http://schemas.microsoft.com/office/drawing/2014/main" id="{5A6B08C2-2B02-D598-4502-9898B1272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主は赦したもう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どんな罪でも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Text Box 1">
            <a:extLst>
              <a:ext uri="{FF2B5EF4-FFF2-40B4-BE49-F238E27FC236}">
                <a16:creationId xmlns:a16="http://schemas.microsoft.com/office/drawing/2014/main" id="{EA7F7096-602A-2E30-D746-364A96E94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45763" name="Text Box 2">
            <a:extLst>
              <a:ext uri="{FF2B5EF4-FFF2-40B4-BE49-F238E27FC236}">
                <a16:creationId xmlns:a16="http://schemas.microsoft.com/office/drawing/2014/main" id="{81AB9C44-2B24-C8B7-67DA-A1C7DC40F3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「わたしを救い給え」と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祈ればよいのだ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あなたの罪の聖まる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手順はついてる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Text Box 1">
            <a:extLst>
              <a:ext uri="{FF2B5EF4-FFF2-40B4-BE49-F238E27FC236}">
                <a16:creationId xmlns:a16="http://schemas.microsoft.com/office/drawing/2014/main" id="{14B25178-710F-D1E0-AD1F-4CAA7C205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聖４２０　あなたのもてるなやみは</a:t>
            </a:r>
          </a:p>
        </p:txBody>
      </p:sp>
      <p:sp>
        <p:nvSpPr>
          <p:cNvPr id="247811" name="Text Box 2">
            <a:extLst>
              <a:ext uri="{FF2B5EF4-FFF2-40B4-BE49-F238E27FC236}">
                <a16:creationId xmlns:a16="http://schemas.microsoft.com/office/drawing/2014/main" id="{3C46906E-DB9F-BC03-CEC0-E6A2E39EFA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主は赦したもう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どんな罪でも　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主は赦したもう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Text Box 1">
            <a:extLst>
              <a:ext uri="{FF2B5EF4-FFF2-40B4-BE49-F238E27FC236}">
                <a16:creationId xmlns:a16="http://schemas.microsoft.com/office/drawing/2014/main" id="{4EE5AE3C-43AA-9F52-8DEB-D141939656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聖４２１　父なるみ神に</a:t>
            </a:r>
          </a:p>
        </p:txBody>
      </p:sp>
      <p:sp>
        <p:nvSpPr>
          <p:cNvPr id="249859" name="Text Box 2">
            <a:extLst>
              <a:ext uri="{FF2B5EF4-FFF2-40B4-BE49-F238E27FC236}">
                <a16:creationId xmlns:a16="http://schemas.microsoft.com/office/drawing/2014/main" id="{EE6CB272-352F-2606-8F9C-E781AE988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父なる御神に　今帰らん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この世を後ろに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帰らん帰らん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神よ愛の手　伸べ給え！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1">
            <a:extLst>
              <a:ext uri="{FF2B5EF4-FFF2-40B4-BE49-F238E27FC236}">
                <a16:creationId xmlns:a16="http://schemas.microsoft.com/office/drawing/2014/main" id="{75B11D37-DF00-46A5-0471-F252AAF10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49155" name="Text Box 2">
            <a:extLst>
              <a:ext uri="{FF2B5EF4-FFF2-40B4-BE49-F238E27FC236}">
                <a16:creationId xmlns:a16="http://schemas.microsoft.com/office/drawing/2014/main" id="{BE55BA9B-39FF-6CCD-D2B5-8E2F0429D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丘に立てる荒削りの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十字架にかかりて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救い主は人の為に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捨てませりいのちを　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Text Box 1">
            <a:extLst>
              <a:ext uri="{FF2B5EF4-FFF2-40B4-BE49-F238E27FC236}">
                <a16:creationId xmlns:a16="http://schemas.microsoft.com/office/drawing/2014/main" id="{8D6F135D-EA48-DC18-181B-18B9A6948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聖４２１　父なるみ神に</a:t>
            </a:r>
          </a:p>
        </p:txBody>
      </p:sp>
      <p:sp>
        <p:nvSpPr>
          <p:cNvPr id="251907" name="Text Box 2">
            <a:extLst>
              <a:ext uri="{FF2B5EF4-FFF2-40B4-BE49-F238E27FC236}">
                <a16:creationId xmlns:a16="http://schemas.microsoft.com/office/drawing/2014/main" id="{181970A0-DD77-5F83-ECD3-60AE2860F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5344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②徒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(あだ)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に日を過ごし　今帰らん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涙をもて悔ゆ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帰らん帰らん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神よ愛の手　伸べ給え！</a:t>
            </a:r>
            <a:r>
              <a:rPr lang="ja-JP" altLang="ja-JP" sz="4100">
                <a:solidFill>
                  <a:srgbClr val="FFFFFF"/>
                </a:solidFill>
                <a:latin typeface="ＤＦＧ中太丸ゴシック体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Text Box 1">
            <a:extLst>
              <a:ext uri="{FF2B5EF4-FFF2-40B4-BE49-F238E27FC236}">
                <a16:creationId xmlns:a16="http://schemas.microsoft.com/office/drawing/2014/main" id="{554E0138-539F-0ADD-04BC-26BD490A8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聖４２１　父なるみ神に</a:t>
            </a:r>
          </a:p>
        </p:txBody>
      </p:sp>
      <p:sp>
        <p:nvSpPr>
          <p:cNvPr id="253955" name="Text Box 2">
            <a:extLst>
              <a:ext uri="{FF2B5EF4-FFF2-40B4-BE49-F238E27FC236}">
                <a16:creationId xmlns:a16="http://schemas.microsoft.com/office/drawing/2014/main" id="{AF082FC4-7DCA-8A5D-AA3D-B328AB441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5344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汚れに飽きたり　今帰らん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御誓い頼りて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帰らん帰らん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神よ愛の手　伸べ給え！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Text Box 1">
            <a:extLst>
              <a:ext uri="{FF2B5EF4-FFF2-40B4-BE49-F238E27FC236}">
                <a16:creationId xmlns:a16="http://schemas.microsoft.com/office/drawing/2014/main" id="{E3039052-AE7E-F8A8-15B7-E247616CA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聖４２１　父なるみ神に</a:t>
            </a:r>
          </a:p>
        </p:txBody>
      </p:sp>
      <p:sp>
        <p:nvSpPr>
          <p:cNvPr id="256003" name="Text Box 2">
            <a:extLst>
              <a:ext uri="{FF2B5EF4-FFF2-40B4-BE49-F238E27FC236}">
                <a16:creationId xmlns:a16="http://schemas.microsoft.com/office/drawing/2014/main" id="{373A1521-F7EB-B342-B90E-ED7B1FCF1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5344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心は痛めり　今帰らん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力を賜えや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帰らん帰らん　我帰らん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神よ愛の手　伸べ給え！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Text Box 1">
            <a:extLst>
              <a:ext uri="{FF2B5EF4-FFF2-40B4-BE49-F238E27FC236}">
                <a16:creationId xmlns:a16="http://schemas.microsoft.com/office/drawing/2014/main" id="{90AE7A41-D4EC-ADB4-4FEA-25F114C0F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聖４２２　主よながまえをば</a:t>
            </a:r>
          </a:p>
        </p:txBody>
      </p:sp>
      <p:sp>
        <p:nvSpPr>
          <p:cNvPr id="258051" name="Text Box 2">
            <a:extLst>
              <a:ext uri="{FF2B5EF4-FFF2-40B4-BE49-F238E27FC236}">
                <a16:creationId xmlns:a16="http://schemas.microsoft.com/office/drawing/2014/main" id="{F2E7A47E-CC06-C02B-EA57-5DE3B882F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431338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が前をば　離れ行きて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いずこに行くべき　死する我は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主よ信ず今信ず　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が血潮は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この身の咎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ゆえ　流されしを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Text Box 1">
            <a:extLst>
              <a:ext uri="{FF2B5EF4-FFF2-40B4-BE49-F238E27FC236}">
                <a16:creationId xmlns:a16="http://schemas.microsoft.com/office/drawing/2014/main" id="{CCE06694-1B7D-4646-E20E-30D0E17FC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聖４２２　主よながまえをば</a:t>
            </a:r>
          </a:p>
        </p:txBody>
      </p:sp>
      <p:sp>
        <p:nvSpPr>
          <p:cNvPr id="260099" name="Text Box 2">
            <a:extLst>
              <a:ext uri="{FF2B5EF4-FFF2-40B4-BE49-F238E27FC236}">
                <a16:creationId xmlns:a16="http://schemas.microsoft.com/office/drawing/2014/main" id="{D5D76937-620A-D41D-CB33-AC15458FB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431338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我がため悩みを　受け給いし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君をば忘れて　頼りあらじ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主よ信ず今信ず　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が血潮は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この身の咎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ゆえ　流されしを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Text Box 1">
            <a:extLst>
              <a:ext uri="{FF2B5EF4-FFF2-40B4-BE49-F238E27FC236}">
                <a16:creationId xmlns:a16="http://schemas.microsoft.com/office/drawing/2014/main" id="{1C429DEF-A302-D9B6-4BE3-5582FCD9F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聖４２２　主よながまえをば</a:t>
            </a:r>
          </a:p>
        </p:txBody>
      </p:sp>
      <p:sp>
        <p:nvSpPr>
          <p:cNvPr id="262147" name="Text Box 2">
            <a:extLst>
              <a:ext uri="{FF2B5EF4-FFF2-40B4-BE49-F238E27FC236}">
                <a16:creationId xmlns:a16="http://schemas.microsoft.com/office/drawing/2014/main" id="{2FDEC622-D293-3893-2570-E5772C4F6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431338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主よ今御顔を　仰ぎ見れば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誓いの御霊を　与え給え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主よ信ず今信ず　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が血潮は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この身の咎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ゆえ　流されしを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Text Box 1">
            <a:extLst>
              <a:ext uri="{FF2B5EF4-FFF2-40B4-BE49-F238E27FC236}">
                <a16:creationId xmlns:a16="http://schemas.microsoft.com/office/drawing/2014/main" id="{314EDEFD-1976-6DDC-B5F5-90D97F8BD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聖４２２　主よながまえをば</a:t>
            </a:r>
          </a:p>
        </p:txBody>
      </p:sp>
      <p:sp>
        <p:nvSpPr>
          <p:cNvPr id="264195" name="Text Box 2">
            <a:extLst>
              <a:ext uri="{FF2B5EF4-FFF2-40B4-BE49-F238E27FC236}">
                <a16:creationId xmlns:a16="http://schemas.microsoft.com/office/drawing/2014/main" id="{6E1B5346-FA17-70E6-66BC-F70D06A95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431338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が血の力の　聖くし得ぬ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汚れも背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(そむ)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きも　世にはあらじ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主よ信ず今信ず　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が血潮は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この身の咎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ゆえ　流されしを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Text Box 1">
            <a:extLst>
              <a:ext uri="{FF2B5EF4-FFF2-40B4-BE49-F238E27FC236}">
                <a16:creationId xmlns:a16="http://schemas.microsoft.com/office/drawing/2014/main" id="{C2E78971-D57C-BD6B-A5AD-51601A33F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71438"/>
            <a:ext cx="6911975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聖４２３　罪おもいださする</a:t>
            </a:r>
          </a:p>
        </p:txBody>
      </p:sp>
      <p:sp>
        <p:nvSpPr>
          <p:cNvPr id="266243" name="Text Box 2">
            <a:extLst>
              <a:ext uri="{FF2B5EF4-FFF2-40B4-BE49-F238E27FC236}">
                <a16:creationId xmlns:a16="http://schemas.microsoft.com/office/drawing/2014/main" id="{6CF2B474-3E1B-3A17-4D38-992AFC609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079500"/>
            <a:ext cx="8991600" cy="577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①罪思い出さする　涙の夜よ行け</a:t>
            </a:r>
          </a:p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笑みと感謝の朝を　我は待てリ</a:t>
            </a:r>
          </a:p>
          <a:p>
            <a:pPr algn="just" eaLnBrk="1" hangingPunct="1">
              <a:lnSpc>
                <a:spcPct val="80000"/>
              </a:lnSpc>
              <a:spcBef>
                <a:spcPts val="142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我は病みて裸　目は盲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(めしい)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なれども</a:t>
            </a:r>
          </a:p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ただ君見上げつつ　我行かまし</a:t>
            </a:r>
            <a:r>
              <a:rPr lang="ja-JP" altLang="ja-JP" sz="4100" b="1">
                <a:latin typeface="ＭＳ ゴシック" panose="020B0609070205080204" pitchFamily="49" charset="-128"/>
                <a:ea typeface="ＭＳ ゴシック" panose="020B0609070205080204" pitchFamily="49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Text Box 1">
            <a:extLst>
              <a:ext uri="{FF2B5EF4-FFF2-40B4-BE49-F238E27FC236}">
                <a16:creationId xmlns:a16="http://schemas.microsoft.com/office/drawing/2014/main" id="{1B44F300-821A-9B68-E469-B59A2A52B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71438"/>
            <a:ext cx="6911975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聖４２３　罪おもいださする</a:t>
            </a:r>
          </a:p>
        </p:txBody>
      </p:sp>
      <p:sp>
        <p:nvSpPr>
          <p:cNvPr id="268291" name="Text Box 2">
            <a:extLst>
              <a:ext uri="{FF2B5EF4-FFF2-40B4-BE49-F238E27FC236}">
                <a16:creationId xmlns:a16="http://schemas.microsoft.com/office/drawing/2014/main" id="{B54B1A06-D082-C214-F27C-990B3B7DF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079500"/>
            <a:ext cx="8991600" cy="577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②地の宝、快楽　見るだに厭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わし</a:t>
            </a:r>
          </a:p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ただ慕いまつるは　主の十字架</a:t>
            </a:r>
          </a:p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嵐よ速く行け　安きよ来たれ疾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</a:t>
            </a:r>
          </a:p>
          <a:p>
            <a:pPr algn="just" eaLnBrk="1" hangingPunct="1">
              <a:lnSpc>
                <a:spcPct val="80000"/>
              </a:lnSpc>
              <a:spcBef>
                <a:spcPts val="1600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彼方の光へと　我行かまし</a:t>
            </a:r>
            <a:r>
              <a:rPr lang="ja-JP" altLang="ja-JP" sz="4100" b="1">
                <a:latin typeface="ＭＳ ゴシック" panose="020B0609070205080204" pitchFamily="49" charset="-128"/>
                <a:ea typeface="ＭＳ ゴシック" panose="020B0609070205080204" pitchFamily="49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Text Box 1">
            <a:extLst>
              <a:ext uri="{FF2B5EF4-FFF2-40B4-BE49-F238E27FC236}">
                <a16:creationId xmlns:a16="http://schemas.microsoft.com/office/drawing/2014/main" id="{B8B4AC1C-EF11-74E6-04DB-1A41AFD6A7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0588" y="71438"/>
            <a:ext cx="6911975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聖４２３　罪おもいださする</a:t>
            </a:r>
          </a:p>
        </p:txBody>
      </p:sp>
      <p:sp>
        <p:nvSpPr>
          <p:cNvPr id="270339" name="Text Box 2">
            <a:extLst>
              <a:ext uri="{FF2B5EF4-FFF2-40B4-BE49-F238E27FC236}">
                <a16:creationId xmlns:a16="http://schemas.microsoft.com/office/drawing/2014/main" id="{DA4BA2A2-8A10-2507-3AE0-80E91B73B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079500"/>
            <a:ext cx="8991600" cy="5778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③主の嘉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(よみ)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したまわぬ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手の業我捨てん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主の御心にのみ　我従わん</a:t>
            </a:r>
            <a:r>
              <a:rPr lang="ja-JP" altLang="ja-JP" sz="4400" b="1">
                <a:latin typeface="ＭＳ Ｐゴシック" panose="020B0600070205080204" pitchFamily="50" charset="-128"/>
              </a:rPr>
              <a:t> 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古き我が身ならで　主と共に死したる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新たなる姿に　我行かまし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1">
            <a:extLst>
              <a:ext uri="{FF2B5EF4-FFF2-40B4-BE49-F238E27FC236}">
                <a16:creationId xmlns:a16="http://schemas.microsoft.com/office/drawing/2014/main" id="{750D9D2D-042E-3FDB-6FE0-4B8C9A4DC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1203" name="Text Box 2">
            <a:extLst>
              <a:ext uri="{FF2B5EF4-FFF2-40B4-BE49-F238E27FC236}">
                <a16:creationId xmlns:a16="http://schemas.microsoft.com/office/drawing/2014/main" id="{76F933ED-4057-E5E7-158C-E76081A909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ＤＦＧ中太丸ゴシック体"/>
              </a:rPr>
              <a:t>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十字架にイェス君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我を贖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いたもう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十字架の悩みは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我が罪の為なり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Text Box 1">
            <a:extLst>
              <a:ext uri="{FF2B5EF4-FFF2-40B4-BE49-F238E27FC236}">
                <a16:creationId xmlns:a16="http://schemas.microsoft.com/office/drawing/2014/main" id="{4268D009-57A0-2A72-C92C-2918892A7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72387" name="Text Box 2">
            <a:extLst>
              <a:ext uri="{FF2B5EF4-FFF2-40B4-BE49-F238E27FC236}">
                <a16:creationId xmlns:a16="http://schemas.microsoft.com/office/drawing/2014/main" id="{FC4311A2-5BDD-1790-2171-B1F88B4F3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告げよ主に告げよ今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内にある悩みを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御恵みに富める主は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聞きたまわん親しく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Text Box 1">
            <a:extLst>
              <a:ext uri="{FF2B5EF4-FFF2-40B4-BE49-F238E27FC236}">
                <a16:creationId xmlns:a16="http://schemas.microsoft.com/office/drawing/2014/main" id="{FA45F6ED-8646-4C4E-ED0E-D9B997A37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74435" name="Text Box 2">
            <a:extLst>
              <a:ext uri="{FF2B5EF4-FFF2-40B4-BE49-F238E27FC236}">
                <a16:creationId xmlns:a16="http://schemas.microsoft.com/office/drawing/2014/main" id="{187B1469-B692-DF2D-BC17-33BF9638C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主のもとに降ろせ汝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重き荷のすべてを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御恵みに富める主は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取りたまわん残らず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Text Box 1">
            <a:extLst>
              <a:ext uri="{FF2B5EF4-FFF2-40B4-BE49-F238E27FC236}">
                <a16:creationId xmlns:a16="http://schemas.microsoft.com/office/drawing/2014/main" id="{E2602F34-7DDF-1666-11CA-7A2C26748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76483" name="Text Box 2">
            <a:extLst>
              <a:ext uri="{FF2B5EF4-FFF2-40B4-BE49-F238E27FC236}">
                <a16:creationId xmlns:a16="http://schemas.microsoft.com/office/drawing/2014/main" id="{96C5D10A-F200-AD82-4728-32AB54FD9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告げよ主に友にさえ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語り得ぬ事ども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御恵みは深き海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飛び込みて聖まれ！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Text Box 1">
            <a:extLst>
              <a:ext uri="{FF2B5EF4-FFF2-40B4-BE49-F238E27FC236}">
                <a16:creationId xmlns:a16="http://schemas.microsoft.com/office/drawing/2014/main" id="{F1EE7EEC-2BAE-A58E-4D4F-1E86780D0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78531" name="Text Box 2">
            <a:extLst>
              <a:ext uri="{FF2B5EF4-FFF2-40B4-BE49-F238E27FC236}">
                <a16:creationId xmlns:a16="http://schemas.microsoft.com/office/drawing/2014/main" id="{07A09EC8-AA87-0335-EBCB-4081AA81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主のもとに降ろせ汝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重き荷のすべてを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御恵みに富める主は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取りたまわん残らず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Text Box 1">
            <a:extLst>
              <a:ext uri="{FF2B5EF4-FFF2-40B4-BE49-F238E27FC236}">
                <a16:creationId xmlns:a16="http://schemas.microsoft.com/office/drawing/2014/main" id="{583C68FD-DDA0-A315-7BFC-E9AE2A2DE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80579" name="Text Box 2">
            <a:extLst>
              <a:ext uri="{FF2B5EF4-FFF2-40B4-BE49-F238E27FC236}">
                <a16:creationId xmlns:a16="http://schemas.microsoft.com/office/drawing/2014/main" id="{32F02512-0871-FEB4-DE61-39514C4B9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試みを受けし主は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罪人の友なり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試むる者いずこ？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仇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よ疾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く退け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Text Box 1">
            <a:extLst>
              <a:ext uri="{FF2B5EF4-FFF2-40B4-BE49-F238E27FC236}">
                <a16:creationId xmlns:a16="http://schemas.microsoft.com/office/drawing/2014/main" id="{9025CE82-9E53-2684-17DD-2E0BD455B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82627" name="Text Box 2">
            <a:extLst>
              <a:ext uri="{FF2B5EF4-FFF2-40B4-BE49-F238E27FC236}">
                <a16:creationId xmlns:a16="http://schemas.microsoft.com/office/drawing/2014/main" id="{1E00CE35-C576-6749-6DBD-76F28C0AF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主のもとに降ろせ汝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重き荷のすべてを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御恵みに富める主は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取りたまわん残らず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Text Box 1">
            <a:extLst>
              <a:ext uri="{FF2B5EF4-FFF2-40B4-BE49-F238E27FC236}">
                <a16:creationId xmlns:a16="http://schemas.microsoft.com/office/drawing/2014/main" id="{A122886E-FD3F-F27B-D872-1DE3583DB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84675" name="Text Box 2">
            <a:extLst>
              <a:ext uri="{FF2B5EF4-FFF2-40B4-BE49-F238E27FC236}">
                <a16:creationId xmlns:a16="http://schemas.microsoft.com/office/drawing/2014/main" id="{95D844E5-BA7E-8E09-01E8-7FD216D05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告げよ主に告げよ今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慰めは主にあり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力ある御手を伸べ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主は支えん汝が身を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Text Box 1">
            <a:extLst>
              <a:ext uri="{FF2B5EF4-FFF2-40B4-BE49-F238E27FC236}">
                <a16:creationId xmlns:a16="http://schemas.microsoft.com/office/drawing/2014/main" id="{08D1B69C-01FE-C1CF-5A69-5BB777E80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228600"/>
            <a:ext cx="4038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聖４２４　つげよ主に</a:t>
            </a:r>
          </a:p>
        </p:txBody>
      </p:sp>
      <p:sp>
        <p:nvSpPr>
          <p:cNvPr id="286723" name="Text Box 2">
            <a:extLst>
              <a:ext uri="{FF2B5EF4-FFF2-40B4-BE49-F238E27FC236}">
                <a16:creationId xmlns:a16="http://schemas.microsoft.com/office/drawing/2014/main" id="{E0091FE0-69AD-26A1-BA0E-DC3BBCC570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1079500"/>
            <a:ext cx="8610600" cy="547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主のもとに降ろせ汝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重き荷のすべてを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御恵みに富める主は　</a:t>
            </a:r>
          </a:p>
          <a:p>
            <a:pPr algn="just" eaLnBrk="1" hangingPunct="1">
              <a:lnSpc>
                <a:spcPct val="80000"/>
              </a:lnSpc>
              <a:spcBef>
                <a:spcPts val="1313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取りたまわん残らず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Text Box 1">
            <a:extLst>
              <a:ext uri="{FF2B5EF4-FFF2-40B4-BE49-F238E27FC236}">
                <a16:creationId xmlns:a16="http://schemas.microsoft.com/office/drawing/2014/main" id="{7D2E3D56-6CF5-B20D-8211-7AE05EA4E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88771" name="Text Box 2">
            <a:extLst>
              <a:ext uri="{FF2B5EF4-FFF2-40B4-BE49-F238E27FC236}">
                <a16:creationId xmlns:a16="http://schemas.microsoft.com/office/drawing/2014/main" id="{9B0393DC-3DEA-6E01-B9DC-1B22AFD81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秋の夜更けて　心沈めば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虫の音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(ね)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繁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(しげ)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　辺りに流る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長き夜の間を　いつまで鳴く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か弱きいのち　支えるは誰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Text Box 1">
            <a:extLst>
              <a:ext uri="{FF2B5EF4-FFF2-40B4-BE49-F238E27FC236}">
                <a16:creationId xmlns:a16="http://schemas.microsoft.com/office/drawing/2014/main" id="{B826DF9E-DEC9-A8E7-DEB2-FECDC9221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90819" name="Text Box 2">
            <a:extLst>
              <a:ext uri="{FF2B5EF4-FFF2-40B4-BE49-F238E27FC236}">
                <a16:creationId xmlns:a16="http://schemas.microsoft.com/office/drawing/2014/main" id="{D038E071-590B-0DC5-626E-10B8DD6CBE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そのいのち　そのいのち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いのち尊し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Text Box 1">
            <a:extLst>
              <a:ext uri="{FF2B5EF4-FFF2-40B4-BE49-F238E27FC236}">
                <a16:creationId xmlns:a16="http://schemas.microsoft.com/office/drawing/2014/main" id="{17540AE0-D4CB-91D3-F92E-FAC7BEF9E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3251" name="Text Box 2">
            <a:extLst>
              <a:ext uri="{FF2B5EF4-FFF2-40B4-BE49-F238E27FC236}">
                <a16:creationId xmlns:a16="http://schemas.microsoft.com/office/drawing/2014/main" id="{94BB79CA-356E-1757-A685-54F7FEE27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世人笑い嘲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あざけ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るとも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十字架は慕わし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小羊イェス神の御子が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つけられし木なれば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Text Box 1">
            <a:extLst>
              <a:ext uri="{FF2B5EF4-FFF2-40B4-BE49-F238E27FC236}">
                <a16:creationId xmlns:a16="http://schemas.microsoft.com/office/drawing/2014/main" id="{50FCA1BA-F1F1-F915-72D0-C822550C7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92867" name="Text Box 2">
            <a:extLst>
              <a:ext uri="{FF2B5EF4-FFF2-40B4-BE49-F238E27FC236}">
                <a16:creationId xmlns:a16="http://schemas.microsoft.com/office/drawing/2014/main" id="{1591BA2F-55B0-237C-2AA4-EA4ED4201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91567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罪のこの身も　キリストにより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恵みの御手に　救いだされて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喜び溢れ　望み輝き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まことのいのち　漲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(みなぎ)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りわたる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Text Box 1">
            <a:extLst>
              <a:ext uri="{FF2B5EF4-FFF2-40B4-BE49-F238E27FC236}">
                <a16:creationId xmlns:a16="http://schemas.microsoft.com/office/drawing/2014/main" id="{54C1B68E-DBAC-8B5B-E0A1-A25083F96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94915" name="Text Box 2">
            <a:extLst>
              <a:ext uri="{FF2B5EF4-FFF2-40B4-BE49-F238E27FC236}">
                <a16:creationId xmlns:a16="http://schemas.microsoft.com/office/drawing/2014/main" id="{4938DD7F-47A3-BA3B-9B99-734D19C9F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そのいのち　そのいのち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いのち尊し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Text Box 1">
            <a:extLst>
              <a:ext uri="{FF2B5EF4-FFF2-40B4-BE49-F238E27FC236}">
                <a16:creationId xmlns:a16="http://schemas.microsoft.com/office/drawing/2014/main" id="{A4F83717-5797-448D-1434-96968FDC9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96963" name="Text Box 2">
            <a:extLst>
              <a:ext uri="{FF2B5EF4-FFF2-40B4-BE49-F238E27FC236}">
                <a16:creationId xmlns:a16="http://schemas.microsoft.com/office/drawing/2014/main" id="{208C8F3C-9D08-0E6B-4847-FAE4C99AE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93726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まことのいのち　与えられたり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身も魂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(たましい)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主イェスにささげ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御名の為こそ　この身をささげ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愛の手を取り　共に進もう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Text Box 1">
            <a:extLst>
              <a:ext uri="{FF2B5EF4-FFF2-40B4-BE49-F238E27FC236}">
                <a16:creationId xmlns:a16="http://schemas.microsoft.com/office/drawing/2014/main" id="{4872EE46-BDE3-63AE-8E40-11BDB8B74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聖４２５ 　秋の夜ふけて</a:t>
            </a:r>
          </a:p>
        </p:txBody>
      </p:sp>
      <p:sp>
        <p:nvSpPr>
          <p:cNvPr id="299011" name="Text Box 2">
            <a:extLst>
              <a:ext uri="{FF2B5EF4-FFF2-40B4-BE49-F238E27FC236}">
                <a16:creationId xmlns:a16="http://schemas.microsoft.com/office/drawing/2014/main" id="{393C9934-DA61-DAA6-CFEA-791F00A3A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そのいのち　そのいのち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いのち尊し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Text Box 1">
            <a:extLst>
              <a:ext uri="{FF2B5EF4-FFF2-40B4-BE49-F238E27FC236}">
                <a16:creationId xmlns:a16="http://schemas.microsoft.com/office/drawing/2014/main" id="{EEB28698-E211-2C0F-3D8B-B34CCE9C1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01059" name="Text Box 2">
            <a:extLst>
              <a:ext uri="{FF2B5EF4-FFF2-40B4-BE49-F238E27FC236}">
                <a16:creationId xmlns:a16="http://schemas.microsoft.com/office/drawing/2014/main" id="{AB2C2C76-AF9E-CCCC-21B9-54CC2CEFA7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十字架にかかりたる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救い主を見よや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こは汝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が犯したる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罪のため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1">
            <a:extLst>
              <a:ext uri="{FF2B5EF4-FFF2-40B4-BE49-F238E27FC236}">
                <a16:creationId xmlns:a16="http://schemas.microsoft.com/office/drawing/2014/main" id="{7CCC52E2-B91A-17D7-4CF1-AB96D483E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03107" name="Text Box 2">
            <a:extLst>
              <a:ext uri="{FF2B5EF4-FFF2-40B4-BE49-F238E27FC236}">
                <a16:creationId xmlns:a16="http://schemas.microsoft.com/office/drawing/2014/main" id="{E83FCD15-9DC3-5486-A190-AB4AEA6997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ただ信ぜよ　ただ信ぜよ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信ずる者は誰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皆救われん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Text Box 1">
            <a:extLst>
              <a:ext uri="{FF2B5EF4-FFF2-40B4-BE49-F238E27FC236}">
                <a16:creationId xmlns:a16="http://schemas.microsoft.com/office/drawing/2014/main" id="{D3537411-29B2-BE6E-2526-6C3E996CA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05155" name="Text Box 2">
            <a:extLst>
              <a:ext uri="{FF2B5EF4-FFF2-40B4-BE49-F238E27FC236}">
                <a16:creationId xmlns:a16="http://schemas.microsoft.com/office/drawing/2014/main" id="{264F924E-62A8-E886-97F1-D0093A95E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死より甦りし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いのちの主知らずや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罪に死せる人よ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今仰げ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Text Box 1">
            <a:extLst>
              <a:ext uri="{FF2B5EF4-FFF2-40B4-BE49-F238E27FC236}">
                <a16:creationId xmlns:a16="http://schemas.microsoft.com/office/drawing/2014/main" id="{A18DFA8F-6317-7BE9-AB23-10AD7B2394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07203" name="Text Box 2">
            <a:extLst>
              <a:ext uri="{FF2B5EF4-FFF2-40B4-BE49-F238E27FC236}">
                <a16:creationId xmlns:a16="http://schemas.microsoft.com/office/drawing/2014/main" id="{07BBE4B9-477F-1E4A-069D-DE5998B8A8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ただ信ぜよ　ただ信ぜよ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信ずる者は誰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皆救われん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Text Box 1">
            <a:extLst>
              <a:ext uri="{FF2B5EF4-FFF2-40B4-BE49-F238E27FC236}">
                <a16:creationId xmlns:a16="http://schemas.microsoft.com/office/drawing/2014/main" id="{057DBA8F-DB75-43EA-C285-9869A5E96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09251" name="Text Box 2">
            <a:extLst>
              <a:ext uri="{FF2B5EF4-FFF2-40B4-BE49-F238E27FC236}">
                <a16:creationId xmlns:a16="http://schemas.microsoft.com/office/drawing/2014/main" id="{EBCE893E-3670-3E78-E99B-06F09FB58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イェスは罪のために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苦しめる者をば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憐れみて救わんと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招きたもう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Text Box 1">
            <a:extLst>
              <a:ext uri="{FF2B5EF4-FFF2-40B4-BE49-F238E27FC236}">
                <a16:creationId xmlns:a16="http://schemas.microsoft.com/office/drawing/2014/main" id="{04D5FB33-489D-3206-FEE1-E50DC39BD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11299" name="Text Box 2">
            <a:extLst>
              <a:ext uri="{FF2B5EF4-FFF2-40B4-BE49-F238E27FC236}">
                <a16:creationId xmlns:a16="http://schemas.microsoft.com/office/drawing/2014/main" id="{C7838E7E-A825-7038-EC05-9869D9D8C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ただ信ぜよ　ただ信ぜよ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信ずる者は誰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皆救われん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ext Box 1">
            <a:extLst>
              <a:ext uri="{FF2B5EF4-FFF2-40B4-BE49-F238E27FC236}">
                <a16:creationId xmlns:a16="http://schemas.microsoft.com/office/drawing/2014/main" id="{1DDD0B98-7B8B-E072-D281-3EE55E5266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5299" name="Text Box 2">
            <a:extLst>
              <a:ext uri="{FF2B5EF4-FFF2-40B4-BE49-F238E27FC236}">
                <a16:creationId xmlns:a16="http://schemas.microsoft.com/office/drawing/2014/main" id="{AA5743CF-70C6-DAAA-CF3F-34B66544A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十字架にイェス君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我を贖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いたもう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十字架の悩みは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我が罪の為なり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Text Box 1">
            <a:extLst>
              <a:ext uri="{FF2B5EF4-FFF2-40B4-BE49-F238E27FC236}">
                <a16:creationId xmlns:a16="http://schemas.microsoft.com/office/drawing/2014/main" id="{294A6360-2750-28A3-78D9-20A6E4DAA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13347" name="Text Box 2">
            <a:extLst>
              <a:ext uri="{FF2B5EF4-FFF2-40B4-BE49-F238E27FC236}">
                <a16:creationId xmlns:a16="http://schemas.microsoft.com/office/drawing/2014/main" id="{6F4A94A5-19C5-74D2-1DFE-FC1BC20EF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罪より救われて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限りなきいのちを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望む者はイェスに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今すがれ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Text Box 1">
            <a:extLst>
              <a:ext uri="{FF2B5EF4-FFF2-40B4-BE49-F238E27FC236}">
                <a16:creationId xmlns:a16="http://schemas.microsoft.com/office/drawing/2014/main" id="{872FD521-9AD3-9B88-4D73-C28330B1F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0"/>
            <a:ext cx="7924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聖４２６ 十字架にかかりたる（ただ信ぜよ）</a:t>
            </a:r>
          </a:p>
        </p:txBody>
      </p:sp>
      <p:sp>
        <p:nvSpPr>
          <p:cNvPr id="315395" name="Text Box 2">
            <a:extLst>
              <a:ext uri="{FF2B5EF4-FFF2-40B4-BE49-F238E27FC236}">
                <a16:creationId xmlns:a16="http://schemas.microsoft.com/office/drawing/2014/main" id="{4E07C40C-61CC-B784-DA8C-8344C3E78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28600" y="228600"/>
            <a:ext cx="8534400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ただ信ぜよ　ただ信ぜよ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信ずる者は誰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皆救われん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/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Text Box 1">
            <a:extLst>
              <a:ext uri="{FF2B5EF4-FFF2-40B4-BE49-F238E27FC236}">
                <a16:creationId xmlns:a16="http://schemas.microsoft.com/office/drawing/2014/main" id="{55557B6C-0B1A-C831-47C2-5BA2E025E7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2400"/>
            <a:ext cx="6172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  <p:sp>
        <p:nvSpPr>
          <p:cNvPr id="317443" name="Text Box 2">
            <a:extLst>
              <a:ext uri="{FF2B5EF4-FFF2-40B4-BE49-F238E27FC236}">
                <a16:creationId xmlns:a16="http://schemas.microsoft.com/office/drawing/2014/main" id="{4867B266-D2E3-6E7E-AE78-27DDB3079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77200" cy="475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　重荷を　除くは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血の力　主の血は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悪魔のわざをこぼつ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しき力なり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               　　　　　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※こぼつ=壊す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100" b="1">
                <a:solidFill>
                  <a:srgbClr val="FFFFFF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Text Box 1">
            <a:extLst>
              <a:ext uri="{FF2B5EF4-FFF2-40B4-BE49-F238E27FC236}">
                <a16:creationId xmlns:a16="http://schemas.microsoft.com/office/drawing/2014/main" id="{4768A027-E961-204F-6C19-08615000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7720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受けよ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今　受けよ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  <p:sp>
        <p:nvSpPr>
          <p:cNvPr id="319491" name="Text Box 2">
            <a:extLst>
              <a:ext uri="{FF2B5EF4-FFF2-40B4-BE49-F238E27FC236}">
                <a16:creationId xmlns:a16="http://schemas.microsoft.com/office/drawing/2014/main" id="{87729522-A545-BDAF-8B44-AC2A165E80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152400"/>
            <a:ext cx="6019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Text Box 1">
            <a:extLst>
              <a:ext uri="{FF2B5EF4-FFF2-40B4-BE49-F238E27FC236}">
                <a16:creationId xmlns:a16="http://schemas.microsoft.com/office/drawing/2014/main" id="{9F3F5962-4766-FC8F-47AD-4E70953CB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" y="0"/>
            <a:ext cx="6021388" cy="399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肉の欲を　除くは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血の力　主の血は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　けがれを聖むる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しき力なり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 b="1">
                <a:solidFill>
                  <a:srgbClr val="FFFFFF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321539" name="Text Box 2">
            <a:extLst>
              <a:ext uri="{FF2B5EF4-FFF2-40B4-BE49-F238E27FC236}">
                <a16:creationId xmlns:a16="http://schemas.microsoft.com/office/drawing/2014/main" id="{D84B0F2A-3152-D604-27F4-0AEC7100D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152400"/>
            <a:ext cx="6096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Text Box 1">
            <a:extLst>
              <a:ext uri="{FF2B5EF4-FFF2-40B4-BE49-F238E27FC236}">
                <a16:creationId xmlns:a16="http://schemas.microsoft.com/office/drawing/2014/main" id="{01459657-4FA7-36A8-43F3-08B144C93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7720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受けよ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今　受けよ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  <p:sp>
        <p:nvSpPr>
          <p:cNvPr id="323587" name="Text Box 2">
            <a:extLst>
              <a:ext uri="{FF2B5EF4-FFF2-40B4-BE49-F238E27FC236}">
                <a16:creationId xmlns:a16="http://schemas.microsoft.com/office/drawing/2014/main" id="{8998DB0E-E227-712C-DA05-B9B89BE6D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5240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Text Box 1">
            <a:extLst>
              <a:ext uri="{FF2B5EF4-FFF2-40B4-BE49-F238E27FC236}">
                <a16:creationId xmlns:a16="http://schemas.microsoft.com/office/drawing/2014/main" id="{6D3AB1AC-AFD6-94EC-D266-A6799C107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" y="0"/>
            <a:ext cx="6030913" cy="399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雪より白くするは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血の力　主の血は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罪のしみを抜き去る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しき力なり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 b="1">
                <a:solidFill>
                  <a:srgbClr val="FFFFFF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　　</a:t>
            </a:r>
          </a:p>
        </p:txBody>
      </p:sp>
      <p:sp>
        <p:nvSpPr>
          <p:cNvPr id="325635" name="Text Box 2">
            <a:extLst>
              <a:ext uri="{FF2B5EF4-FFF2-40B4-BE49-F238E27FC236}">
                <a16:creationId xmlns:a16="http://schemas.microsoft.com/office/drawing/2014/main" id="{2A1F44F2-5809-05AD-B995-2A32A6878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152400"/>
            <a:ext cx="6096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Text Box 1">
            <a:extLst>
              <a:ext uri="{FF2B5EF4-FFF2-40B4-BE49-F238E27FC236}">
                <a16:creationId xmlns:a16="http://schemas.microsoft.com/office/drawing/2014/main" id="{7AACAE89-00F3-338E-1026-E8C4491C8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7720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受けよ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今　受けよ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  <p:sp>
        <p:nvSpPr>
          <p:cNvPr id="327683" name="Text Box 2">
            <a:extLst>
              <a:ext uri="{FF2B5EF4-FFF2-40B4-BE49-F238E27FC236}">
                <a16:creationId xmlns:a16="http://schemas.microsoft.com/office/drawing/2014/main" id="{77BE86C3-2C67-DE66-9595-118AD0873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52400"/>
            <a:ext cx="6248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Text Box 1">
            <a:extLst>
              <a:ext uri="{FF2B5EF4-FFF2-40B4-BE49-F238E27FC236}">
                <a16:creationId xmlns:a16="http://schemas.microsoft.com/office/drawing/2014/main" id="{4C2E19FA-A6ED-0007-8357-616126982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63" y="0"/>
            <a:ext cx="5810250" cy="3990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主に誠を　つくすに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血の力　主の血は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日ごと我を助くる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しき力なり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 b="1">
                <a:solidFill>
                  <a:srgbClr val="FFFFFF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</a:t>
            </a:r>
          </a:p>
        </p:txBody>
      </p:sp>
      <p:sp>
        <p:nvSpPr>
          <p:cNvPr id="329731" name="Text Box 2">
            <a:extLst>
              <a:ext uri="{FF2B5EF4-FFF2-40B4-BE49-F238E27FC236}">
                <a16:creationId xmlns:a16="http://schemas.microsoft.com/office/drawing/2014/main" id="{C1E6EAAE-1EE1-D056-9F3F-FAAAAAE9C9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152400"/>
            <a:ext cx="6096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Text Box 1">
            <a:extLst>
              <a:ext uri="{FF2B5EF4-FFF2-40B4-BE49-F238E27FC236}">
                <a16:creationId xmlns:a16="http://schemas.microsoft.com/office/drawing/2014/main" id="{F1700717-F13D-7C0C-E064-B2B96C547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7720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受けよ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力ある主イェスの血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受けよ　今　受けよ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  <p:sp>
        <p:nvSpPr>
          <p:cNvPr id="331779" name="Text Box 2">
            <a:extLst>
              <a:ext uri="{FF2B5EF4-FFF2-40B4-BE49-F238E27FC236}">
                <a16:creationId xmlns:a16="http://schemas.microsoft.com/office/drawing/2014/main" id="{B7AF983E-A398-DCF2-B855-2623A231A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0"/>
            <a:ext cx="6019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聖４２７　　罪重荷をのぞくは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1">
            <a:extLst>
              <a:ext uri="{FF2B5EF4-FFF2-40B4-BE49-F238E27FC236}">
                <a16:creationId xmlns:a16="http://schemas.microsoft.com/office/drawing/2014/main" id="{0C01AF39-7F6A-4718-D936-FC2AEB2364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7347" name="Text Box 2">
            <a:extLst>
              <a:ext uri="{FF2B5EF4-FFF2-40B4-BE49-F238E27FC236}">
                <a16:creationId xmlns:a16="http://schemas.microsoft.com/office/drawing/2014/main" id="{CEC28F52-0568-F6B3-3838-730AF5906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朱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あけ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に染みし荒削りの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十字架は麗し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赦し与え聖くするは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ただ主の血あるのみ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ＤＦＧ中太丸ゴシック体"/>
            </a:endParaRP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ＤＦＧ中太丸ゴシック体"/>
            </a:endParaRP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ＤＦＧ中太丸ゴシック体"/>
            </a:endParaRP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Text Box 1">
            <a:extLst>
              <a:ext uri="{FF2B5EF4-FFF2-40B4-BE49-F238E27FC236}">
                <a16:creationId xmlns:a16="http://schemas.microsoft.com/office/drawing/2014/main" id="{C52A9AE2-94BB-CA05-96ED-9FE4C29D0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2213" y="0"/>
            <a:ext cx="5410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聖４２８　あだに世をばすごし</a:t>
            </a:r>
          </a:p>
        </p:txBody>
      </p:sp>
      <p:sp>
        <p:nvSpPr>
          <p:cNvPr id="333827" name="Text Box 2">
            <a:extLst>
              <a:ext uri="{FF2B5EF4-FFF2-40B4-BE49-F238E27FC236}">
                <a16:creationId xmlns:a16="http://schemas.microsoft.com/office/drawing/2014/main" id="{78142734-1AA4-3B34-E743-3A33A0D26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90805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①徒</a:t>
            </a:r>
            <a:r>
              <a:rPr lang="en-US" altLang="ja-JP" sz="2800">
                <a:solidFill>
                  <a:srgbClr val="FFFFFF"/>
                </a:solidFill>
              </a:rPr>
              <a:t>(</a:t>
            </a:r>
            <a:r>
              <a:rPr lang="ja-JP" altLang="ja-JP" sz="2800">
                <a:solidFill>
                  <a:srgbClr val="FFFFFF"/>
                </a:solidFill>
              </a:rPr>
              <a:t>あだ)</a:t>
            </a:r>
            <a:r>
              <a:rPr lang="ja-JP" altLang="ja-JP" sz="4400">
                <a:solidFill>
                  <a:srgbClr val="FFFFFF"/>
                </a:solidFill>
              </a:rPr>
              <a:t>に世をば過ごし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わが主はわがために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死にしを知らざりき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ああカルバリ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Text Box 1">
            <a:extLst>
              <a:ext uri="{FF2B5EF4-FFF2-40B4-BE49-F238E27FC236}">
                <a16:creationId xmlns:a16="http://schemas.microsoft.com/office/drawing/2014/main" id="{744018D6-D805-F8BC-395B-C4EBDE003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0"/>
            <a:ext cx="5410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聖４２８　あだに世をばすごし</a:t>
            </a:r>
          </a:p>
        </p:txBody>
      </p:sp>
      <p:sp>
        <p:nvSpPr>
          <p:cNvPr id="335875" name="Text Box 2">
            <a:extLst>
              <a:ext uri="{FF2B5EF4-FFF2-40B4-BE49-F238E27FC236}">
                <a16:creationId xmlns:a16="http://schemas.microsoft.com/office/drawing/2014/main" id="{D586551B-A9B4-AE9A-0AFF-DE9BF1CD0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836613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主の恵みは深く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豊かに許したもう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わが重荷はされり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ああカルバリ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Text Box 1">
            <a:extLst>
              <a:ext uri="{FF2B5EF4-FFF2-40B4-BE49-F238E27FC236}">
                <a16:creationId xmlns:a16="http://schemas.microsoft.com/office/drawing/2014/main" id="{8F4615DD-C057-93E0-60C6-3990EFF55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1575" y="28575"/>
            <a:ext cx="5410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聖４２８　あだに世をばすごし</a:t>
            </a:r>
          </a:p>
        </p:txBody>
      </p:sp>
      <p:sp>
        <p:nvSpPr>
          <p:cNvPr id="337923" name="Text Box 2">
            <a:extLst>
              <a:ext uri="{FF2B5EF4-FFF2-40B4-BE49-F238E27FC236}">
                <a16:creationId xmlns:a16="http://schemas.microsoft.com/office/drawing/2014/main" id="{68FB8330-8C0F-4D32-30AC-911D82F06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898525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</a:t>
            </a:r>
            <a:r>
              <a:rPr lang="ja-JP" altLang="ja-JP" sz="4400">
                <a:solidFill>
                  <a:srgbClr val="FFFFFF"/>
                </a:solidFill>
              </a:rPr>
              <a:t>今罪を示され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震</a:t>
            </a:r>
            <a:r>
              <a:rPr lang="ja-JP" altLang="ja-JP" sz="2800">
                <a:solidFill>
                  <a:srgbClr val="FFFFFF"/>
                </a:solidFill>
              </a:rPr>
              <a:t>(ふる)</a:t>
            </a:r>
            <a:r>
              <a:rPr lang="ja-JP" altLang="ja-JP" sz="4400">
                <a:solidFill>
                  <a:srgbClr val="FFFFFF"/>
                </a:solidFill>
              </a:rPr>
              <a:t>いおののくのみ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ただすがるほかなし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ああカルバリ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Text Box 1">
            <a:extLst>
              <a:ext uri="{FF2B5EF4-FFF2-40B4-BE49-F238E27FC236}">
                <a16:creationId xmlns:a16="http://schemas.microsoft.com/office/drawing/2014/main" id="{F9AF966E-10F7-B0E0-F2E0-291D65D5D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0463" y="12700"/>
            <a:ext cx="5410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聖４２８　あだに世をばすごし</a:t>
            </a:r>
          </a:p>
        </p:txBody>
      </p:sp>
      <p:sp>
        <p:nvSpPr>
          <p:cNvPr id="339971" name="Text Box 2">
            <a:extLst>
              <a:ext uri="{FF2B5EF4-FFF2-40B4-BE49-F238E27FC236}">
                <a16:creationId xmlns:a16="http://schemas.microsoft.com/office/drawing/2014/main" id="{08D7475C-8FF7-817F-E2C4-B4A11DE2DC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213" y="1125538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</a:t>
            </a:r>
            <a:r>
              <a:rPr lang="ja-JP" altLang="ja-JP" sz="4400">
                <a:solidFill>
                  <a:srgbClr val="FFFFFF"/>
                </a:solidFill>
              </a:rPr>
              <a:t>主にすべてをささげ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わが神と仰ぎぬ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いざ喜びたたえん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ああカルバリ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Text Box 1">
            <a:extLst>
              <a:ext uri="{FF2B5EF4-FFF2-40B4-BE49-F238E27FC236}">
                <a16:creationId xmlns:a16="http://schemas.microsoft.com/office/drawing/2014/main" id="{0214E71A-669B-6503-7E30-788A940BA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115888"/>
            <a:ext cx="5181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聖４２８　あだに世をばすごし</a:t>
            </a:r>
          </a:p>
        </p:txBody>
      </p:sp>
      <p:sp>
        <p:nvSpPr>
          <p:cNvPr id="342019" name="Text Box 2">
            <a:extLst>
              <a:ext uri="{FF2B5EF4-FFF2-40B4-BE49-F238E27FC236}">
                <a16:creationId xmlns:a16="http://schemas.microsoft.com/office/drawing/2014/main" id="{DFAA5AA5-5702-6EC6-DBD5-159CF432F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8" y="476250"/>
            <a:ext cx="6088062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④父なる神の愛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子なる主の御恵み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ここにぞ集まれる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ああカルバリ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Text Box 1">
            <a:extLst>
              <a:ext uri="{FF2B5EF4-FFF2-40B4-BE49-F238E27FC236}">
                <a16:creationId xmlns:a16="http://schemas.microsoft.com/office/drawing/2014/main" id="{039CB9F9-430D-F4C4-BA85-FB8EDCB2EA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聖４２９　つかれはてたる</a:t>
            </a:r>
          </a:p>
        </p:txBody>
      </p:sp>
      <p:sp>
        <p:nvSpPr>
          <p:cNvPr id="344067" name="Text Box 2">
            <a:extLst>
              <a:ext uri="{FF2B5EF4-FFF2-40B4-BE49-F238E27FC236}">
                <a16:creationId xmlns:a16="http://schemas.microsoft.com/office/drawing/2014/main" id="{1A2DFFE4-7EF2-FB4E-7D6F-A475452A7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疲れ果てたる　見えざる我も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辿り着きたり　十字架の前に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救い給えや　小羊イェスよ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十字架のもとに　ひれ伏す我を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Text Box 1">
            <a:extLst>
              <a:ext uri="{FF2B5EF4-FFF2-40B4-BE49-F238E27FC236}">
                <a16:creationId xmlns:a16="http://schemas.microsoft.com/office/drawing/2014/main" id="{4E8B5D75-7E3D-F83D-0BAA-BB0D22C36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聖４２９　つかれはてたる</a:t>
            </a:r>
          </a:p>
        </p:txBody>
      </p:sp>
      <p:sp>
        <p:nvSpPr>
          <p:cNvPr id="346115" name="Text Box 2">
            <a:extLst>
              <a:ext uri="{FF2B5EF4-FFF2-40B4-BE49-F238E27FC236}">
                <a16:creationId xmlns:a16="http://schemas.microsoft.com/office/drawing/2014/main" id="{882E322C-0E09-F4CC-FD68-9F91E4F6F5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時も宝も　友も我が身も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ささげ尽くして　待てり御声を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救い給えや　小羊イェスよ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十字架のもとに　ひれ伏す我を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Text Box 1">
            <a:extLst>
              <a:ext uri="{FF2B5EF4-FFF2-40B4-BE49-F238E27FC236}">
                <a16:creationId xmlns:a16="http://schemas.microsoft.com/office/drawing/2014/main" id="{EF8BF8BA-5618-1164-9B06-A470902818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聖４２９　つかれはてたる</a:t>
            </a:r>
          </a:p>
        </p:txBody>
      </p:sp>
      <p:sp>
        <p:nvSpPr>
          <p:cNvPr id="348163" name="Text Box 2">
            <a:extLst>
              <a:ext uri="{FF2B5EF4-FFF2-40B4-BE49-F238E27FC236}">
                <a16:creationId xmlns:a16="http://schemas.microsoft.com/office/drawing/2014/main" id="{145BD885-061E-39E4-C4C6-06D06DC03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御言葉のごと　この身を汝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共に十字架に　釘づけ給え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救い給えや　小羊イェスよ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十字架のもとに　ひれ伏す我を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Text Box 1">
            <a:extLst>
              <a:ext uri="{FF2B5EF4-FFF2-40B4-BE49-F238E27FC236}">
                <a16:creationId xmlns:a16="http://schemas.microsoft.com/office/drawing/2014/main" id="{D88AD6EF-5409-4C80-21A5-DDD2B9628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聖４２９　つかれはてたる</a:t>
            </a:r>
          </a:p>
        </p:txBody>
      </p:sp>
      <p:sp>
        <p:nvSpPr>
          <p:cNvPr id="350211" name="Text Box 2">
            <a:extLst>
              <a:ext uri="{FF2B5EF4-FFF2-40B4-BE49-F238E27FC236}">
                <a16:creationId xmlns:a16="http://schemas.microsoft.com/office/drawing/2014/main" id="{787D7407-3BF2-6947-40A3-5B5F3E96A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君にある我　全く円</a:t>
            </a:r>
            <a:r>
              <a:rPr lang="ja-JP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(まど)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かの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性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(さが)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を持ち得て　栄を歌わん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救い給えや　小羊イェスよ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十字架のもとに　ひれ伏す我を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Text Box 1">
            <a:extLst>
              <a:ext uri="{FF2B5EF4-FFF2-40B4-BE49-F238E27FC236}">
                <a16:creationId xmlns:a16="http://schemas.microsoft.com/office/drawing/2014/main" id="{2DF9E2E1-7195-C14C-A552-300962FD7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聖４３０　とうとき泉あり</a:t>
            </a:r>
          </a:p>
        </p:txBody>
      </p:sp>
      <p:sp>
        <p:nvSpPr>
          <p:cNvPr id="352259" name="Text Box 2">
            <a:extLst>
              <a:ext uri="{FF2B5EF4-FFF2-40B4-BE49-F238E27FC236}">
                <a16:creationId xmlns:a16="http://schemas.microsoft.com/office/drawing/2014/main" id="{585286F4-046F-543C-7E2F-ADBB15EE3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尊き泉あり　その内より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インマヌエルの血ぞ　溢れ流る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罪に悩む者　くぐり入らば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汚れは洗われ　しみは消されん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">
            <a:extLst>
              <a:ext uri="{FF2B5EF4-FFF2-40B4-BE49-F238E27FC236}">
                <a16:creationId xmlns:a16="http://schemas.microsoft.com/office/drawing/2014/main" id="{F869FD33-97A1-C969-36B9-9E8B75C59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59395" name="Text Box 2">
            <a:extLst>
              <a:ext uri="{FF2B5EF4-FFF2-40B4-BE49-F238E27FC236}">
                <a16:creationId xmlns:a16="http://schemas.microsoft.com/office/drawing/2014/main" id="{FE3785CA-FCCA-481E-D1D8-03FD975709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ＤＦＧ中太丸ゴシック体"/>
              </a:rPr>
              <a:t>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十字架にイェス君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我を贖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いたもう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十字架の悩みは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我が罪の為なり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Text Box 1">
            <a:extLst>
              <a:ext uri="{FF2B5EF4-FFF2-40B4-BE49-F238E27FC236}">
                <a16:creationId xmlns:a16="http://schemas.microsoft.com/office/drawing/2014/main" id="{ACE16E20-EEC5-C89B-65FB-0742E8ED8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聖４３０　とうとき泉あり</a:t>
            </a:r>
          </a:p>
        </p:txBody>
      </p:sp>
      <p:sp>
        <p:nvSpPr>
          <p:cNvPr id="354307" name="Text Box 2">
            <a:extLst>
              <a:ext uri="{FF2B5EF4-FFF2-40B4-BE49-F238E27FC236}">
                <a16:creationId xmlns:a16="http://schemas.microsoft.com/office/drawing/2014/main" id="{7AD9FA13-73D3-661E-AD30-9AA42B2A9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②今際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いまわ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の際にて　盗人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ぬすびと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喜び仰ぎし　泉なれば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ためらわで我も　彼のごとく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ことごと洗われん　汚れをみな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Text Box 1">
            <a:extLst>
              <a:ext uri="{FF2B5EF4-FFF2-40B4-BE49-F238E27FC236}">
                <a16:creationId xmlns:a16="http://schemas.microsoft.com/office/drawing/2014/main" id="{C1E3B249-4125-6B33-187D-F6D183F08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聖４３０　とうとき泉あり</a:t>
            </a:r>
          </a:p>
        </p:txBody>
      </p:sp>
      <p:sp>
        <p:nvSpPr>
          <p:cNvPr id="356355" name="Text Box 2">
            <a:extLst>
              <a:ext uri="{FF2B5EF4-FFF2-40B4-BE49-F238E27FC236}">
                <a16:creationId xmlns:a16="http://schemas.microsoft.com/office/drawing/2014/main" id="{68491957-4C4C-9E17-2728-6598BC17A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③殺され給いし　小羊なる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主の血の力に　変わりあらじ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世より選ばれし　神の民の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聖潔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きよめ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の恵みを　受くるまでは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Text Box 1">
            <a:extLst>
              <a:ext uri="{FF2B5EF4-FFF2-40B4-BE49-F238E27FC236}">
                <a16:creationId xmlns:a16="http://schemas.microsoft.com/office/drawing/2014/main" id="{601DE980-0FE0-BC12-574F-CB632D793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聖４３０　とうとき泉あり</a:t>
            </a:r>
          </a:p>
        </p:txBody>
      </p:sp>
      <p:sp>
        <p:nvSpPr>
          <p:cNvPr id="358403" name="Text Box 2">
            <a:extLst>
              <a:ext uri="{FF2B5EF4-FFF2-40B4-BE49-F238E27FC236}">
                <a16:creationId xmlns:a16="http://schemas.microsoft.com/office/drawing/2014/main" id="{AEF3EEFE-B044-5ECD-1B00-5D99257735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④主よ汝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が傷より　流るる血を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信仰の目を上げて　仰ぎしより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いの愛は　我が心を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慰め導く　歌となりぬ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Text Box 1">
            <a:extLst>
              <a:ext uri="{FF2B5EF4-FFF2-40B4-BE49-F238E27FC236}">
                <a16:creationId xmlns:a16="http://schemas.microsoft.com/office/drawing/2014/main" id="{105763AC-DD91-EF3E-944F-9D1CC781B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0"/>
            <a:ext cx="8458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聖４３０　とうとき泉あり</a:t>
            </a:r>
          </a:p>
        </p:txBody>
      </p:sp>
      <p:sp>
        <p:nvSpPr>
          <p:cNvPr id="360451" name="Text Box 2">
            <a:extLst>
              <a:ext uri="{FF2B5EF4-FFF2-40B4-BE49-F238E27FC236}">
                <a16:creationId xmlns:a16="http://schemas.microsoft.com/office/drawing/2014/main" id="{2BBA6361-6462-7B65-D17C-E6249F3CB0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404813"/>
            <a:ext cx="9685338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⑤回らぬ舌もて　歌いぬれど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栄えの御国に　移されなば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心ゆくばかり　いとも妙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たえ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救いの力を　讃え歌わん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Text Box 1">
            <a:extLst>
              <a:ext uri="{FF2B5EF4-FFF2-40B4-BE49-F238E27FC236}">
                <a16:creationId xmlns:a16="http://schemas.microsoft.com/office/drawing/2014/main" id="{36BC698C-D069-4D17-0407-DF7AEC519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8288" y="0"/>
            <a:ext cx="6945312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聖４３１　九十九ひきの羊は</a:t>
            </a:r>
          </a:p>
        </p:txBody>
      </p:sp>
      <p:sp>
        <p:nvSpPr>
          <p:cNvPr id="362499" name="Text Box 2">
            <a:extLst>
              <a:ext uri="{FF2B5EF4-FFF2-40B4-BE49-F238E27FC236}">
                <a16:creationId xmlns:a16="http://schemas.microsoft.com/office/drawing/2014/main" id="{39F83348-B434-EC8D-0DD7-89D07F1FC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3" y="836613"/>
            <a:ext cx="88392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①</a:t>
            </a:r>
            <a:r>
              <a:rPr lang="ja-JP" altLang="ja-JP" sz="4200">
                <a:solidFill>
                  <a:srgbClr val="FFFFFF"/>
                </a:solidFill>
              </a:rPr>
              <a:t>九十九匹の羊は　檻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ja-JP" sz="2400">
                <a:solidFill>
                  <a:srgbClr val="FFFFFF"/>
                </a:solidFill>
              </a:rPr>
              <a:t>おり</a:t>
            </a:r>
            <a:r>
              <a:rPr lang="en-US" altLang="ja-JP" sz="2400">
                <a:solidFill>
                  <a:srgbClr val="FFFFFF"/>
                </a:solidFill>
              </a:rPr>
              <a:t>)</a:t>
            </a:r>
            <a:r>
              <a:rPr lang="ja-JP" altLang="ja-JP" sz="4200">
                <a:solidFill>
                  <a:srgbClr val="FFFFFF"/>
                </a:solidFill>
              </a:rPr>
              <a:t>にあれども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戻らざりし一匹は　いずこに行きし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飼い主より離れて　奥山に迷えリ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奥山に迷えリ</a:t>
            </a:r>
          </a:p>
          <a:p>
            <a:pPr eaLnBrk="1" hangingPunct="1">
              <a:buClrTx/>
              <a:buFontTx/>
              <a:buNone/>
            </a:pPr>
            <a:endParaRPr lang="ja-JP" altLang="ja-JP"/>
          </a:p>
          <a:p>
            <a:pPr eaLnBrk="1" hangingPunct="1">
              <a:buClrTx/>
              <a:buFontTx/>
              <a:buNone/>
            </a:pPr>
            <a:endParaRPr lang="ja-JP" altLang="ja-JP"/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Text Box 1">
            <a:extLst>
              <a:ext uri="{FF2B5EF4-FFF2-40B4-BE49-F238E27FC236}">
                <a16:creationId xmlns:a16="http://schemas.microsoft.com/office/drawing/2014/main" id="{384A938F-E931-1FD3-8EED-F8EDD2AD4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8738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聖４３１　九十九ひきの羊は</a:t>
            </a:r>
          </a:p>
        </p:txBody>
      </p:sp>
      <p:sp>
        <p:nvSpPr>
          <p:cNvPr id="364547" name="Text Box 2">
            <a:extLst>
              <a:ext uri="{FF2B5EF4-FFF2-40B4-BE49-F238E27FC236}">
                <a16:creationId xmlns:a16="http://schemas.microsoft.com/office/drawing/2014/main" id="{B4E9CC8B-9576-D92C-F09C-4E05036B07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3" y="836613"/>
            <a:ext cx="9355137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②</a:t>
            </a:r>
            <a:r>
              <a:rPr lang="ja-JP" altLang="ja-JP" sz="4000">
                <a:solidFill>
                  <a:srgbClr val="FFFFFF"/>
                </a:solidFill>
              </a:rPr>
              <a:t>「九十九匹もあるなり　主よよからずや」</a:t>
            </a:r>
          </a:p>
          <a:p>
            <a:pPr eaLnBrk="1" hangingPunct="1">
              <a:spcBef>
                <a:spcPts val="1050"/>
              </a:spcBef>
              <a:buClrTx/>
              <a:buFontTx/>
              <a:buNone/>
            </a:pPr>
            <a:r>
              <a:rPr lang="ja-JP" altLang="ja-JP" sz="4000">
                <a:solidFill>
                  <a:srgbClr val="FFFFFF"/>
                </a:solidFill>
              </a:rPr>
              <a:t>　主はこたえぬ　「迷いしものも我がもの</a:t>
            </a:r>
          </a:p>
          <a:p>
            <a:pPr eaLnBrk="1" hangingPunct="1">
              <a:spcBef>
                <a:spcPts val="1050"/>
              </a:spcBef>
              <a:buClrTx/>
              <a:buFontTx/>
              <a:buNone/>
            </a:pPr>
            <a:r>
              <a:rPr lang="ja-JP" altLang="ja-JP" sz="40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</a:rPr>
              <a:t>いかに深き山をも　</a:t>
            </a:r>
          </a:p>
          <a:p>
            <a:pPr eaLnBrk="1" hangingPunct="1">
              <a:spcBef>
                <a:spcPts val="10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分け行きて見いださん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分け行きて見いださん」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Text Box 1">
            <a:extLst>
              <a:ext uri="{FF2B5EF4-FFF2-40B4-BE49-F238E27FC236}">
                <a16:creationId xmlns:a16="http://schemas.microsoft.com/office/drawing/2014/main" id="{575B68F8-0068-19E5-063A-9F7ECC337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8738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聖４３１　九十九ひきの羊は</a:t>
            </a:r>
          </a:p>
        </p:txBody>
      </p:sp>
      <p:sp>
        <p:nvSpPr>
          <p:cNvPr id="366595" name="Text Box 2">
            <a:extLst>
              <a:ext uri="{FF2B5EF4-FFF2-40B4-BE49-F238E27FC236}">
                <a16:creationId xmlns:a16="http://schemas.microsoft.com/office/drawing/2014/main" id="{DFA7C860-4BBE-B935-4405-ADA7A8F1D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3" y="836613"/>
            <a:ext cx="88392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③主は越え行き給えり　深き流れを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主は過ぎ行き給えり　暗き夜道を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死に臨める羊の　鳴き声を頼りに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鳴き声を頼りに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Text Box 1">
            <a:extLst>
              <a:ext uri="{FF2B5EF4-FFF2-40B4-BE49-F238E27FC236}">
                <a16:creationId xmlns:a16="http://schemas.microsoft.com/office/drawing/2014/main" id="{F8C33D24-5AB3-9D64-E7EE-27B4B3017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8738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聖４３１　九十九ひきの羊は</a:t>
            </a:r>
          </a:p>
        </p:txBody>
      </p:sp>
      <p:sp>
        <p:nvSpPr>
          <p:cNvPr id="368643" name="Text Box 2">
            <a:extLst>
              <a:ext uri="{FF2B5EF4-FFF2-40B4-BE49-F238E27FC236}">
                <a16:creationId xmlns:a16="http://schemas.microsoft.com/office/drawing/2014/main" id="{3C00B3E1-4E00-DF56-1EA5-B6D2B5F12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3" y="836613"/>
            <a:ext cx="88392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④「主よ山道をたどる　血潮は何ぞ」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200">
                <a:solidFill>
                  <a:srgbClr val="FFFFFF"/>
                </a:solidFill>
              </a:rPr>
              <a:t>「そは一匹の迷いし　者のためなり」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「御手の傷は何ゆえ」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200">
                <a:solidFill>
                  <a:srgbClr val="FFFFFF"/>
                </a:solidFill>
              </a:rPr>
              <a:t>「茨にて裂かれぬ　茨にて裂かれぬ」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2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Text Box 1">
            <a:extLst>
              <a:ext uri="{FF2B5EF4-FFF2-40B4-BE49-F238E27FC236}">
                <a16:creationId xmlns:a16="http://schemas.microsoft.com/office/drawing/2014/main" id="{A2D95569-03B9-BAD8-44F7-1853CA25D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9725" y="0"/>
            <a:ext cx="6873875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</a:rPr>
              <a:t>             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聖４３１　九十九ひきの羊は</a:t>
            </a:r>
          </a:p>
        </p:txBody>
      </p:sp>
      <p:sp>
        <p:nvSpPr>
          <p:cNvPr id="370691" name="Text Box 2">
            <a:extLst>
              <a:ext uri="{FF2B5EF4-FFF2-40B4-BE49-F238E27FC236}">
                <a16:creationId xmlns:a16="http://schemas.microsoft.com/office/drawing/2014/main" id="{E2EE6841-D76D-64B0-9E9F-0295C3F14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3" y="836613"/>
            <a:ext cx="88392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⑤谷底より空まで　御声ぞ響く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「失われし羊は　見いだされたり」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200">
                <a:solidFill>
                  <a:srgbClr val="FFFFFF"/>
                </a:solidFill>
              </a:rPr>
              <a:t>御使いらはこたえぬ　「いざ共に喜べ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いざ共に喜べ」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Text Box 1">
            <a:extLst>
              <a:ext uri="{FF2B5EF4-FFF2-40B4-BE49-F238E27FC236}">
                <a16:creationId xmlns:a16="http://schemas.microsoft.com/office/drawing/2014/main" id="{A7D82FFC-9F4F-4A49-B1DE-13F0ECFF5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聖４３２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けがれとはじとの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72739" name="Text Box 2">
            <a:extLst>
              <a:ext uri="{FF2B5EF4-FFF2-40B4-BE49-F238E27FC236}">
                <a16:creationId xmlns:a16="http://schemas.microsoft.com/office/drawing/2014/main" id="{5443C121-2E5D-4C71-AC0F-84E6FFDBC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864726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①汚れと辱</a:t>
            </a:r>
            <a:r>
              <a:rPr lang="en-US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(はじ)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との　深みに陥</a:t>
            </a:r>
            <a:r>
              <a:rPr lang="en-US" altLang="ja-JP" sz="2600">
                <a:solidFill>
                  <a:srgbClr val="FFFFFF"/>
                </a:solidFill>
                <a:latin typeface="Century" panose="02040604050505020304" pitchFamily="18" charset="0"/>
              </a:rPr>
              <a:t>(おちい)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もがけるこの身を　主は見いだし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優しき恵みの　両手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(もろて)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を差しのべ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引き上げ給えり　ああ主は愛なり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1">
            <a:extLst>
              <a:ext uri="{FF2B5EF4-FFF2-40B4-BE49-F238E27FC236}">
                <a16:creationId xmlns:a16="http://schemas.microsoft.com/office/drawing/2014/main" id="{AC453394-FCF6-4EBC-A239-C8804B60B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1443" name="Text Box 2">
            <a:extLst>
              <a:ext uri="{FF2B5EF4-FFF2-40B4-BE49-F238E27FC236}">
                <a16:creationId xmlns:a16="http://schemas.microsoft.com/office/drawing/2014/main" id="{C93B209F-A971-3445-BB89-1AC676314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責めも恥も辛くあらじ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十字架に代わりて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玉の冠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かむり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受くる時を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日々待てる我が身は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ＤＦＧ中太丸ゴシック体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Text Box 1">
            <a:extLst>
              <a:ext uri="{FF2B5EF4-FFF2-40B4-BE49-F238E27FC236}">
                <a16:creationId xmlns:a16="http://schemas.microsoft.com/office/drawing/2014/main" id="{E9C87C85-E080-286B-BE6F-5853B7369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聖４３２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けがれとはじとの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74787" name="Text Box 2">
            <a:extLst>
              <a:ext uri="{FF2B5EF4-FFF2-40B4-BE49-F238E27FC236}">
                <a16:creationId xmlns:a16="http://schemas.microsoft.com/office/drawing/2014/main" id="{C68111CA-50E7-1979-F192-CB49F7D97C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7202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②しばしば恵みの　御招き聞きつつ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惑いし身なれど　主は赦して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優しき恵みの　両手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(もろて)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を差しのべ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引き上げ給えり　ああ主は愛なり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Text Box 1">
            <a:extLst>
              <a:ext uri="{FF2B5EF4-FFF2-40B4-BE49-F238E27FC236}">
                <a16:creationId xmlns:a16="http://schemas.microsoft.com/office/drawing/2014/main" id="{FEF882AC-E686-999C-74F6-8A5658562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聖４３２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けがれとはじとの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76835" name="Text Box 2">
            <a:extLst>
              <a:ext uri="{FF2B5EF4-FFF2-40B4-BE49-F238E27FC236}">
                <a16:creationId xmlns:a16="http://schemas.microsoft.com/office/drawing/2014/main" id="{EB8B02B6-E707-0C30-BF69-A7EC6266D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7202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③傷つき苦しみ　血潮を流して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呪いの茨</a:t>
            </a:r>
            <a:r>
              <a:rPr lang="en-US" altLang="ja-JP" sz="2800">
                <a:solidFill>
                  <a:srgbClr val="FFFFFF"/>
                </a:solidFill>
                <a:latin typeface="Century" panose="02040604050505020304" pitchFamily="18" charset="0"/>
              </a:rPr>
              <a:t>(いばら)</a:t>
            </a: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を　主はかき分け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優しき恵みの　両手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(もろて)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を差しのべ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引き上げ給えり　ああ主は愛なり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Text Box 1">
            <a:extLst>
              <a:ext uri="{FF2B5EF4-FFF2-40B4-BE49-F238E27FC236}">
                <a16:creationId xmlns:a16="http://schemas.microsoft.com/office/drawing/2014/main" id="{F06D5188-0EF6-0AA2-CBF6-B3FA6DBE5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聖４３２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けがれとはじとの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78883" name="Text Box 2">
            <a:extLst>
              <a:ext uri="{FF2B5EF4-FFF2-40B4-BE49-F238E27FC236}">
                <a16:creationId xmlns:a16="http://schemas.microsoft.com/office/drawing/2014/main" id="{E10FA42F-FC95-EB31-F07D-17A44ED807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7202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④我が身になされし　御業を思えば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歌わであるべき　主の御恵み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優しき恵みの　両手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(もろて)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を差しのべ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引き上げ給えり　ああ主は愛なり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Text Box 1">
            <a:extLst>
              <a:ext uri="{FF2B5EF4-FFF2-40B4-BE49-F238E27FC236}">
                <a16:creationId xmlns:a16="http://schemas.microsoft.com/office/drawing/2014/main" id="{4E62F09A-4500-60BB-4492-60CB30413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聖４３３</a:t>
            </a:r>
            <a:r>
              <a:rPr lang="en-US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なやめる人々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80931" name="Text Box 2">
            <a:extLst>
              <a:ext uri="{FF2B5EF4-FFF2-40B4-BE49-F238E27FC236}">
                <a16:creationId xmlns:a16="http://schemas.microsoft.com/office/drawing/2014/main" id="{48AEF1F2-4A62-E41D-85F0-655B03E9D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5900" y="0"/>
            <a:ext cx="95758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悩める人びと　御名を聞きなば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　喜びのもとは　イェスなりと知らん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主なるイェスを　受け入れまつれ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主なるイェスを　心の中に</a:t>
            </a:r>
            <a:r>
              <a:rPr lang="ja-JP" altLang="ja-JP" sz="4400">
                <a:solidFill>
                  <a:srgbClr val="FFFFFF"/>
                </a:solidFill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Text Box 1">
            <a:extLst>
              <a:ext uri="{FF2B5EF4-FFF2-40B4-BE49-F238E27FC236}">
                <a16:creationId xmlns:a16="http://schemas.microsoft.com/office/drawing/2014/main" id="{405E7B72-2742-8603-4490-995EB98C5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聖４３３　なやめる人々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82979" name="Text Box 2">
            <a:extLst>
              <a:ext uri="{FF2B5EF4-FFF2-40B4-BE49-F238E27FC236}">
                <a16:creationId xmlns:a16="http://schemas.microsoft.com/office/drawing/2014/main" id="{D15F24C3-03E0-8E80-EBBF-26E71C076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3605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御名をば心の　守りとなして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試むる者に　勝ちを得よかし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主なるイェスを　受け入れまつれ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   主なるイェスを　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Text Box 1">
            <a:extLst>
              <a:ext uri="{FF2B5EF4-FFF2-40B4-BE49-F238E27FC236}">
                <a16:creationId xmlns:a16="http://schemas.microsoft.com/office/drawing/2014/main" id="{0E2E096A-906B-3A3C-3CC0-360CFD50D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聖４３３　なやめる人々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85027" name="Text Box 2">
            <a:extLst>
              <a:ext uri="{FF2B5EF4-FFF2-40B4-BE49-F238E27FC236}">
                <a16:creationId xmlns:a16="http://schemas.microsoft.com/office/drawing/2014/main" id="{302A3491-A66E-786B-D116-7446B3394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3605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救い主イェスの　腕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かいな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の中に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休ろうに勝る　幸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さち</a:t>
            </a:r>
            <a:r>
              <a:rPr lang="en-US" altLang="ja-JP" sz="2400">
                <a:solidFill>
                  <a:srgbClr val="FFFFFF"/>
                </a:solidFill>
                <a:latin typeface="Century" panose="02040604050505020304" pitchFamily="18" charset="0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は世になし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主なるイェスを　受け入れまつれ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 主なるイェスを　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Text Box 1">
            <a:extLst>
              <a:ext uri="{FF2B5EF4-FFF2-40B4-BE49-F238E27FC236}">
                <a16:creationId xmlns:a16="http://schemas.microsoft.com/office/drawing/2014/main" id="{CA4ABD71-EDD9-B664-B3B2-85999FC8C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聖４３３　なやめる人々</a:t>
            </a: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387075" name="Text Box 2">
            <a:extLst>
              <a:ext uri="{FF2B5EF4-FFF2-40B4-BE49-F238E27FC236}">
                <a16:creationId xmlns:a16="http://schemas.microsoft.com/office/drawing/2014/main" id="{644DEA74-F63E-C4D7-8FFF-6672680B1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03605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世を去りて　天つ国に行くとき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高らかに讃えん　主の聖き名を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主なるイェスを　受け入れまつれ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主なるイェスを　心の中に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Text Box 1">
            <a:extLst>
              <a:ext uri="{FF2B5EF4-FFF2-40B4-BE49-F238E27FC236}">
                <a16:creationId xmlns:a16="http://schemas.microsoft.com/office/drawing/2014/main" id="{6A7673DE-F8CC-8758-548C-19C9441AC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 </a:t>
            </a:r>
          </a:p>
        </p:txBody>
      </p:sp>
      <p:sp>
        <p:nvSpPr>
          <p:cNvPr id="389123" name="Text Box 2">
            <a:extLst>
              <a:ext uri="{FF2B5EF4-FFF2-40B4-BE49-F238E27FC236}">
                <a16:creationId xmlns:a16="http://schemas.microsoft.com/office/drawing/2014/main" id="{60BD1E47-E31C-0BE3-F211-1F6B95DBD3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我が主は  慕いまつる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世にただ  ひとりの友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よし世の  友は我を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捨て去るとも など 寂しからん</a:t>
            </a: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Text Box 1">
            <a:extLst>
              <a:ext uri="{FF2B5EF4-FFF2-40B4-BE49-F238E27FC236}">
                <a16:creationId xmlns:a16="http://schemas.microsoft.com/office/drawing/2014/main" id="{8ADC5AF9-EE63-FA2F-5AD1-D7194AA64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</a:t>
            </a:r>
          </a:p>
        </p:txBody>
      </p:sp>
      <p:sp>
        <p:nvSpPr>
          <p:cNvPr id="391171" name="Text Box 2">
            <a:extLst>
              <a:ext uri="{FF2B5EF4-FFF2-40B4-BE49-F238E27FC236}">
                <a16:creationId xmlns:a16="http://schemas.microsoft.com/office/drawing/2014/main" id="{5BB76185-8ED2-09A1-0757-F11F2BA5E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ＤＦＧ中太丸ゴシック体"/>
              </a:rPr>
              <a:t>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与えよ  与えよ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ただ  主を我に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世の富 知識  何ものにても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満たされ得ざる  我が胸に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Text Box 1">
            <a:extLst>
              <a:ext uri="{FF2B5EF4-FFF2-40B4-BE49-F238E27FC236}">
                <a16:creationId xmlns:a16="http://schemas.microsoft.com/office/drawing/2014/main" id="{96A16529-0FD7-20CA-FBD6-741DC1C36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</a:t>
            </a:r>
          </a:p>
        </p:txBody>
      </p:sp>
      <p:sp>
        <p:nvSpPr>
          <p:cNvPr id="393219" name="Text Box 2">
            <a:extLst>
              <a:ext uri="{FF2B5EF4-FFF2-40B4-BE49-F238E27FC236}">
                <a16:creationId xmlns:a16="http://schemas.microsoft.com/office/drawing/2014/main" id="{E967650B-BD15-D5EB-2F18-A2A78441F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我が主は  病める時も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重荷に  悩む時も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我が身と  共に在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して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慰め かえりみ  助けたもう</a:t>
            </a:r>
            <a:r>
              <a:rPr lang="ja-JP" altLang="ja-JP" sz="4400" b="1">
                <a:solidFill>
                  <a:srgbClr val="FFFFFF"/>
                </a:solidFill>
                <a:latin typeface="ＤＦＧ中太丸ゴシック体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1">
            <a:extLst>
              <a:ext uri="{FF2B5EF4-FFF2-40B4-BE49-F238E27FC236}">
                <a16:creationId xmlns:a16="http://schemas.microsoft.com/office/drawing/2014/main" id="{69DDA053-CF73-7B8A-7DFA-D828D291F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聖４０２　おかにたてるあらけずりの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63491" name="Text Box 2">
            <a:extLst>
              <a:ext uri="{FF2B5EF4-FFF2-40B4-BE49-F238E27FC236}">
                <a16:creationId xmlns:a16="http://schemas.microsoft.com/office/drawing/2014/main" id="{08F8D7CF-F250-1BDE-8897-A1E8C790F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十字架にイェス君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我を贖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いたもう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十字架の悩みは　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我が罪の為なり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Text Box 1">
            <a:extLst>
              <a:ext uri="{FF2B5EF4-FFF2-40B4-BE49-F238E27FC236}">
                <a16:creationId xmlns:a16="http://schemas.microsoft.com/office/drawing/2014/main" id="{E4D3EF33-7DDE-A801-A426-9C041E6A59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 </a:t>
            </a:r>
          </a:p>
        </p:txBody>
      </p:sp>
      <p:sp>
        <p:nvSpPr>
          <p:cNvPr id="395267" name="Text Box 2">
            <a:extLst>
              <a:ext uri="{FF2B5EF4-FFF2-40B4-BE49-F238E27FC236}">
                <a16:creationId xmlns:a16="http://schemas.microsoft.com/office/drawing/2014/main" id="{F4FE4BA9-DA49-E981-FDFA-57C0548833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与えよ  与えよ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ただ  主を我に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世の富 知識  何ものにても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満たされ得ざる  我が胸に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Text Box 1">
            <a:extLst>
              <a:ext uri="{FF2B5EF4-FFF2-40B4-BE49-F238E27FC236}">
                <a16:creationId xmlns:a16="http://schemas.microsoft.com/office/drawing/2014/main" id="{F94FF554-DBE2-0500-04A6-BD9D1C746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</a:t>
            </a:r>
          </a:p>
        </p:txBody>
      </p:sp>
      <p:sp>
        <p:nvSpPr>
          <p:cNvPr id="397315" name="Text Box 2">
            <a:extLst>
              <a:ext uri="{FF2B5EF4-FFF2-40B4-BE49-F238E27FC236}">
                <a16:creationId xmlns:a16="http://schemas.microsoft.com/office/drawing/2014/main" id="{FA9BF1D5-39CE-4B3F-768D-6F384A669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我が主を  捨てて他に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行くべき  ものはあらじ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我が神  贖い主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永久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(とこしなえ)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までも  我頼らん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Text Box 1">
            <a:extLst>
              <a:ext uri="{FF2B5EF4-FFF2-40B4-BE49-F238E27FC236}">
                <a16:creationId xmlns:a16="http://schemas.microsoft.com/office/drawing/2014/main" id="{929ED55B-2E41-C079-D07E-2C5202F28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</a:t>
            </a:r>
          </a:p>
        </p:txBody>
      </p:sp>
      <p:sp>
        <p:nvSpPr>
          <p:cNvPr id="399363" name="Text Box 2">
            <a:extLst>
              <a:ext uri="{FF2B5EF4-FFF2-40B4-BE49-F238E27FC236}">
                <a16:creationId xmlns:a16="http://schemas.microsoft.com/office/drawing/2014/main" id="{AF4F25EC-589B-E42B-CF1A-0824DB426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与えよ  与えよ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ただ  主を我に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世の富 知識  何ものにても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満たされ得ざる  我が胸に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Text Box 1">
            <a:extLst>
              <a:ext uri="{FF2B5EF4-FFF2-40B4-BE49-F238E27FC236}">
                <a16:creationId xmlns:a16="http://schemas.microsoft.com/office/drawing/2014/main" id="{E6B9299D-A7D8-56D9-01F8-F97D58FA7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 </a:t>
            </a:r>
          </a:p>
        </p:txBody>
      </p:sp>
      <p:sp>
        <p:nvSpPr>
          <p:cNvPr id="401411" name="Text Box 2">
            <a:extLst>
              <a:ext uri="{FF2B5EF4-FFF2-40B4-BE49-F238E27FC236}">
                <a16:creationId xmlns:a16="http://schemas.microsoft.com/office/drawing/2014/main" id="{7F8FA640-70A4-2D70-673A-0AD4B609D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我が主は  暗き世にも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輝く  灯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し火なり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取るべき  道を示し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安らかに進み  行かせたもう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Text Box 1">
            <a:extLst>
              <a:ext uri="{FF2B5EF4-FFF2-40B4-BE49-F238E27FC236}">
                <a16:creationId xmlns:a16="http://schemas.microsoft.com/office/drawing/2014/main" id="{75BC2BFB-0698-2051-3EB3-EBC6DF0EC7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聖４３４　わが主はしたいまつる </a:t>
            </a:r>
          </a:p>
        </p:txBody>
      </p:sp>
      <p:sp>
        <p:nvSpPr>
          <p:cNvPr id="403459" name="Text Box 2">
            <a:extLst>
              <a:ext uri="{FF2B5EF4-FFF2-40B4-BE49-F238E27FC236}">
                <a16:creationId xmlns:a16="http://schemas.microsoft.com/office/drawing/2014/main" id="{FE064BB9-327E-2B03-7A2E-F448571ED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991600" cy="64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与えよ  与えよ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ただ  主を我に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世の富 知識  何ものにても</a:t>
            </a:r>
          </a:p>
          <a:p>
            <a:pPr eaLnBrk="1" hangingPunct="1">
              <a:lnSpc>
                <a:spcPct val="11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満たされ得ざる  我が胸に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Text Box 1">
            <a:extLst>
              <a:ext uri="{FF2B5EF4-FFF2-40B4-BE49-F238E27FC236}">
                <a16:creationId xmlns:a16="http://schemas.microsoft.com/office/drawing/2014/main" id="{0240AD41-30EE-2DAA-6123-B2A69EDBE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286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聖４３５　弟子となしたまえ</a:t>
            </a:r>
          </a:p>
        </p:txBody>
      </p:sp>
      <p:sp>
        <p:nvSpPr>
          <p:cNvPr id="405507" name="Text Box 2">
            <a:extLst>
              <a:ext uri="{FF2B5EF4-FFF2-40B4-BE49-F238E27FC236}">
                <a16:creationId xmlns:a16="http://schemas.microsoft.com/office/drawing/2014/main" id="{873D7474-6012-1822-AB38-9EE3B064A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8550" y="765175"/>
            <a:ext cx="6802438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弟子となし給え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我が主よ我が主よ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弟子となし給え　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　底より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弟子となし給え　我が主よ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Text Box 1">
            <a:extLst>
              <a:ext uri="{FF2B5EF4-FFF2-40B4-BE49-F238E27FC236}">
                <a16:creationId xmlns:a16="http://schemas.microsoft.com/office/drawing/2014/main" id="{746658D7-8116-65F1-8B46-1F1BC5492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286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聖４３５　弟子となしたまえ</a:t>
            </a:r>
          </a:p>
        </p:txBody>
      </p:sp>
      <p:sp>
        <p:nvSpPr>
          <p:cNvPr id="407555" name="Text Box 2">
            <a:extLst>
              <a:ext uri="{FF2B5EF4-FFF2-40B4-BE49-F238E27FC236}">
                <a16:creationId xmlns:a16="http://schemas.microsoft.com/office/drawing/2014/main" id="{D65F8BB9-1F22-E5F7-153C-BF256E5C35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75" y="765175"/>
            <a:ext cx="63484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②愛を増し給え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我が主よ我が主よ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愛を増し給え　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　底より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愛を増し給え　我が主よ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Text Box 1">
            <a:extLst>
              <a:ext uri="{FF2B5EF4-FFF2-40B4-BE49-F238E27FC236}">
                <a16:creationId xmlns:a16="http://schemas.microsoft.com/office/drawing/2014/main" id="{86EC2A17-CF04-BC1D-6036-D4315CF6E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286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聖４３５　弟子となしたまえ</a:t>
            </a:r>
          </a:p>
        </p:txBody>
      </p:sp>
      <p:sp>
        <p:nvSpPr>
          <p:cNvPr id="409603" name="Text Box 2">
            <a:extLst>
              <a:ext uri="{FF2B5EF4-FFF2-40B4-BE49-F238E27FC236}">
                <a16:creationId xmlns:a16="http://schemas.microsoft.com/office/drawing/2014/main" id="{1F8DB152-A517-885F-3DFF-D44A7F954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3913" y="765175"/>
            <a:ext cx="668655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③聖くなし給え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我が主よ我が主よ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聖くなし給え　我が主よ　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心の　底より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聖くなし給え　我が主よ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Text Box 1">
            <a:extLst>
              <a:ext uri="{FF2B5EF4-FFF2-40B4-BE49-F238E27FC236}">
                <a16:creationId xmlns:a16="http://schemas.microsoft.com/office/drawing/2014/main" id="{7003F8D2-3FFF-FCEE-36F8-82C552BC3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286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聖４３５　弟子となしたまえ</a:t>
            </a:r>
          </a:p>
        </p:txBody>
      </p:sp>
      <p:sp>
        <p:nvSpPr>
          <p:cNvPr id="411651" name="Text Box 2">
            <a:extLst>
              <a:ext uri="{FF2B5EF4-FFF2-40B4-BE49-F238E27FC236}">
                <a16:creationId xmlns:a16="http://schemas.microsoft.com/office/drawing/2014/main" id="{313EA907-C2DB-FF05-BD6C-F4AB6C6E2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88" y="765175"/>
            <a:ext cx="7853362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ユダにはなるまじ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我が主よ我が主よ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ユダにはなるまじ　我が主よ　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心の　底より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ユダにはなるまじ　我が主よ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Text Box 1">
            <a:extLst>
              <a:ext uri="{FF2B5EF4-FFF2-40B4-BE49-F238E27FC236}">
                <a16:creationId xmlns:a16="http://schemas.microsoft.com/office/drawing/2014/main" id="{A93B994B-A08B-15CA-1A0C-49D2A5F6B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2286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聖４３５　弟子となしたまえ</a:t>
            </a:r>
          </a:p>
        </p:txBody>
      </p:sp>
      <p:sp>
        <p:nvSpPr>
          <p:cNvPr id="413699" name="Text Box 2">
            <a:extLst>
              <a:ext uri="{FF2B5EF4-FFF2-40B4-BE49-F238E27FC236}">
                <a16:creationId xmlns:a16="http://schemas.microsoft.com/office/drawing/2014/main" id="{5AD17E73-56FB-0A8C-85BD-F0DAA00DC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765175"/>
            <a:ext cx="7431088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⑤主をば倣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なら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いたし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我が主よ我が主よ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主をば倣いたし　我が主よ　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心の　底より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主をば倣いたし　我が主よ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1">
            <a:extLst>
              <a:ext uri="{FF2B5EF4-FFF2-40B4-BE49-F238E27FC236}">
                <a16:creationId xmlns:a16="http://schemas.microsoft.com/office/drawing/2014/main" id="{4EC421E4-671B-F266-99A8-1B4B3BC99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聖４０３　さかえのかむりを</a:t>
            </a:r>
          </a:p>
        </p:txBody>
      </p:sp>
      <p:sp>
        <p:nvSpPr>
          <p:cNvPr id="65539" name="Text Box 2">
            <a:extLst>
              <a:ext uri="{FF2B5EF4-FFF2-40B4-BE49-F238E27FC236}">
                <a16:creationId xmlns:a16="http://schemas.microsoft.com/office/drawing/2014/main" id="{F6934443-A973-4E01-4F22-B19955524E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325" y="908050"/>
            <a:ext cx="82677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栄えの冠を　ささげまつらん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かつては茨を　かむりし主に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ゲッセマネの汝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カルバリの汝を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覚えて近づかん　王なるイェスよ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Text Box 1">
            <a:extLst>
              <a:ext uri="{FF2B5EF4-FFF2-40B4-BE49-F238E27FC236}">
                <a16:creationId xmlns:a16="http://schemas.microsoft.com/office/drawing/2014/main" id="{240B1D7C-E35A-05D8-1B2E-244D1290A9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15747" name="Text Box 2">
            <a:extLst>
              <a:ext uri="{FF2B5EF4-FFF2-40B4-BE49-F238E27FC236}">
                <a16:creationId xmlns:a16="http://schemas.microsoft.com/office/drawing/2014/main" id="{E5CEFB26-1217-FC34-D65C-043C1A6AF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来たれ誰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も重き荷物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あらばあるまま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来たりイェスの手に委ねて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安きを得よ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Text Box 1">
            <a:extLst>
              <a:ext uri="{FF2B5EF4-FFF2-40B4-BE49-F238E27FC236}">
                <a16:creationId xmlns:a16="http://schemas.microsoft.com/office/drawing/2014/main" id="{09A2804B-FD46-DB36-C122-E19690DC4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17795" name="Text Box 2">
            <a:extLst>
              <a:ext uri="{FF2B5EF4-FFF2-40B4-BE49-F238E27FC236}">
                <a16:creationId xmlns:a16="http://schemas.microsoft.com/office/drawing/2014/main" id="{2DA7B06D-4821-1BC4-2024-5A0F2306B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主イェスは安きを　与えたまわん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来たりイェスの手に委ねよ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が重荷を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Text Box 1">
            <a:extLst>
              <a:ext uri="{FF2B5EF4-FFF2-40B4-BE49-F238E27FC236}">
                <a16:creationId xmlns:a16="http://schemas.microsoft.com/office/drawing/2014/main" id="{2CF65056-CCD9-636F-1A2A-5709712E2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19843" name="Text Box 2">
            <a:extLst>
              <a:ext uri="{FF2B5EF4-FFF2-40B4-BE49-F238E27FC236}">
                <a16:creationId xmlns:a16="http://schemas.microsoft.com/office/drawing/2014/main" id="{49EA9F09-0D83-76E9-57EB-75EDF184F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②来たれ汝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が胸曇らす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熱き涙の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源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をイェスに述べ尽くして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安きを得よ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Text Box 1">
            <a:extLst>
              <a:ext uri="{FF2B5EF4-FFF2-40B4-BE49-F238E27FC236}">
                <a16:creationId xmlns:a16="http://schemas.microsoft.com/office/drawing/2014/main" id="{485F1A6F-E59F-E8BE-B7D3-EBE5A5ACE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21891" name="Text Box 2">
            <a:extLst>
              <a:ext uri="{FF2B5EF4-FFF2-40B4-BE49-F238E27FC236}">
                <a16:creationId xmlns:a16="http://schemas.microsoft.com/office/drawing/2014/main" id="{120BA7E2-7278-3FC0-AF62-441F53B3A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主イェスは安きを　与えたまわん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来たりイェスの手に委ねよ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が重荷を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Text Box 1">
            <a:extLst>
              <a:ext uri="{FF2B5EF4-FFF2-40B4-BE49-F238E27FC236}">
                <a16:creationId xmlns:a16="http://schemas.microsoft.com/office/drawing/2014/main" id="{D3DAC3BE-890C-624E-423B-BBB0F8EC9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23939" name="Text Box 2">
            <a:extLst>
              <a:ext uri="{FF2B5EF4-FFF2-40B4-BE49-F238E27FC236}">
                <a16:creationId xmlns:a16="http://schemas.microsoft.com/office/drawing/2014/main" id="{DBF064EB-E8FD-BBAB-B4B7-EC17C0752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③来たれイェスの深き愛に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が内にある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痛手・病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やまい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みな委ねて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安きを得よ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Text Box 1">
            <a:extLst>
              <a:ext uri="{FF2B5EF4-FFF2-40B4-BE49-F238E27FC236}">
                <a16:creationId xmlns:a16="http://schemas.microsoft.com/office/drawing/2014/main" id="{38BC1DBA-D06A-B051-0579-68DC4E76F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25987" name="Text Box 2">
            <a:extLst>
              <a:ext uri="{FF2B5EF4-FFF2-40B4-BE49-F238E27FC236}">
                <a16:creationId xmlns:a16="http://schemas.microsoft.com/office/drawing/2014/main" id="{5A61A9BD-54E1-7D5B-B385-668B1E88A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主イェスは安きを　与えたまわん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来たりイェスの手に委ねよ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が重荷を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Text Box 1">
            <a:extLst>
              <a:ext uri="{FF2B5EF4-FFF2-40B4-BE49-F238E27FC236}">
                <a16:creationId xmlns:a16="http://schemas.microsoft.com/office/drawing/2014/main" id="{2ADBED0C-6F39-F477-90F9-ACC6D01DD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28035" name="Text Box 2">
            <a:extLst>
              <a:ext uri="{FF2B5EF4-FFF2-40B4-BE49-F238E27FC236}">
                <a16:creationId xmlns:a16="http://schemas.microsoft.com/office/drawing/2014/main" id="{8E6240E7-6871-EF3F-F2CC-F5DE8DD77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④来たれ何も持たでイェスに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主の死によりて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代価すべて払われたり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すでにすでに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Text Box 1">
            <a:extLst>
              <a:ext uri="{FF2B5EF4-FFF2-40B4-BE49-F238E27FC236}">
                <a16:creationId xmlns:a16="http://schemas.microsoft.com/office/drawing/2014/main" id="{C9818FDF-586B-CC3C-A9AE-00B2DFF9A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聖４３６　きたれたれも</a:t>
            </a:r>
          </a:p>
        </p:txBody>
      </p:sp>
      <p:sp>
        <p:nvSpPr>
          <p:cNvPr id="430083" name="Text Box 2">
            <a:extLst>
              <a:ext uri="{FF2B5EF4-FFF2-40B4-BE49-F238E27FC236}">
                <a16:creationId xmlns:a16="http://schemas.microsoft.com/office/drawing/2014/main" id="{F1C44CA5-8618-C5A8-B1E2-B07C6AE21C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主イェスは安きを　与えたまわん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来たりイェスの手に委ねよ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が重荷を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Text Box 1">
            <a:extLst>
              <a:ext uri="{FF2B5EF4-FFF2-40B4-BE49-F238E27FC236}">
                <a16:creationId xmlns:a16="http://schemas.microsoft.com/office/drawing/2014/main" id="{ECD91A14-0AB4-8243-6059-49ADA4FF5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聖４３７　罪はひのごと</a:t>
            </a:r>
          </a:p>
        </p:txBody>
      </p:sp>
      <p:sp>
        <p:nvSpPr>
          <p:cNvPr id="432131" name="Text Box 2">
            <a:extLst>
              <a:ext uri="{FF2B5EF4-FFF2-40B4-BE49-F238E27FC236}">
                <a16:creationId xmlns:a16="http://schemas.microsoft.com/office/drawing/2014/main" id="{283EEBEB-851B-0841-B5E0-30353173D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①罪は緋</a:t>
            </a:r>
            <a:r>
              <a:rPr lang="ja-JP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(ひ)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のごと　赤くあるとも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罪は緋のごと　赤くあるとも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恵みの神の　御力は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雪のごとくに　雪のごとくに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白くしたまわん　白くしたまわん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Text Box 1">
            <a:extLst>
              <a:ext uri="{FF2B5EF4-FFF2-40B4-BE49-F238E27FC236}">
                <a16:creationId xmlns:a16="http://schemas.microsoft.com/office/drawing/2014/main" id="{C4489E54-07EA-4EB7-9BC2-4DED3409C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聖４３７　罪はひのごと</a:t>
            </a:r>
          </a:p>
        </p:txBody>
      </p:sp>
      <p:sp>
        <p:nvSpPr>
          <p:cNvPr id="434179" name="Text Box 2">
            <a:extLst>
              <a:ext uri="{FF2B5EF4-FFF2-40B4-BE49-F238E27FC236}">
                <a16:creationId xmlns:a16="http://schemas.microsoft.com/office/drawing/2014/main" id="{8A1B0EF3-6951-AD13-333E-AF8AE1CFD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②神はささやく　「帰れ我が子」と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神はささやく　「帰れ我が子」と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恵みの神の　御招きぞ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声に従え　声に従え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などてためろう　などてためろう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1">
            <a:extLst>
              <a:ext uri="{FF2B5EF4-FFF2-40B4-BE49-F238E27FC236}">
                <a16:creationId xmlns:a16="http://schemas.microsoft.com/office/drawing/2014/main" id="{C42DA05F-D62C-1C2D-12F7-E47A894F1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15888"/>
            <a:ext cx="5014913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聖４００　きみもそこにいたのか</a:t>
            </a:r>
          </a:p>
        </p:txBody>
      </p:sp>
      <p:sp>
        <p:nvSpPr>
          <p:cNvPr id="30723" name="Text Box 2">
            <a:extLst>
              <a:ext uri="{FF2B5EF4-FFF2-40B4-BE49-F238E27FC236}">
                <a16:creationId xmlns:a16="http://schemas.microsoft.com/office/drawing/2014/main" id="{C2826DE6-5C20-89D9-4E75-C2D3F85C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52513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君も聞いていたのか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釘を打ち込む音を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ああ何だか心が震える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震える　震える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きみも　そこにいたのか　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Text Box 1">
            <a:extLst>
              <a:ext uri="{FF2B5EF4-FFF2-40B4-BE49-F238E27FC236}">
                <a16:creationId xmlns:a16="http://schemas.microsoft.com/office/drawing/2014/main" id="{21849C5A-7F8D-16D5-2305-6178D168B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聖４０３　さかえのかむりを</a:t>
            </a:r>
          </a:p>
        </p:txBody>
      </p:sp>
      <p:sp>
        <p:nvSpPr>
          <p:cNvPr id="67587" name="Text Box 2">
            <a:extLst>
              <a:ext uri="{FF2B5EF4-FFF2-40B4-BE49-F238E27FC236}">
                <a16:creationId xmlns:a16="http://schemas.microsoft.com/office/drawing/2014/main" id="{AF223BD5-9EF9-27C3-F290-94230A481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513" y="836613"/>
            <a:ext cx="8267700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かつては葬られ　地にくだりて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甦る朝を　待ち給いぬ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ゲッセマネの汝を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カルバリの汝を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覚えて近づかん　王なるイェスよ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Text Box 1">
            <a:extLst>
              <a:ext uri="{FF2B5EF4-FFF2-40B4-BE49-F238E27FC236}">
                <a16:creationId xmlns:a16="http://schemas.microsoft.com/office/drawing/2014/main" id="{9E760CE4-7C98-E4F0-5CD3-1738CE577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0"/>
            <a:ext cx="3733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聖４３７　罪はひのごと</a:t>
            </a:r>
          </a:p>
        </p:txBody>
      </p:sp>
      <p:sp>
        <p:nvSpPr>
          <p:cNvPr id="436227" name="Text Box 2">
            <a:extLst>
              <a:ext uri="{FF2B5EF4-FFF2-40B4-BE49-F238E27FC236}">
                <a16:creationId xmlns:a16="http://schemas.microsoft.com/office/drawing/2014/main" id="{375FFB11-5789-C71B-B2AF-AB6D63D1A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③罪をことごと　赦す御神は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罪をことごと　赦す御神は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御旨に留めじ　とこしえに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「我を仰げ」と　「我を仰げ」と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神は宣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　神は宣う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Text Box 1">
            <a:extLst>
              <a:ext uri="{FF2B5EF4-FFF2-40B4-BE49-F238E27FC236}">
                <a16:creationId xmlns:a16="http://schemas.microsoft.com/office/drawing/2014/main" id="{A1276928-54E3-E8D4-A761-21531359D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38275" name="Text Box 2">
            <a:extLst>
              <a:ext uri="{FF2B5EF4-FFF2-40B4-BE49-F238E27FC236}">
                <a16:creationId xmlns:a16="http://schemas.microsoft.com/office/drawing/2014/main" id="{F691B73E-C425-9F80-F5E5-294CDE6C2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①語り聞かせよ　旧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（ふる)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くあれど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また懐かしき　イェスの言葉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よくくだきて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幼子のため　説くごとくに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Text Box 1">
            <a:extLst>
              <a:ext uri="{FF2B5EF4-FFF2-40B4-BE49-F238E27FC236}">
                <a16:creationId xmlns:a16="http://schemas.microsoft.com/office/drawing/2014/main" id="{91635769-E2D6-1484-CDB5-692C0980B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40323" name="Text Box 2">
            <a:extLst>
              <a:ext uri="{FF2B5EF4-FFF2-40B4-BE49-F238E27FC236}">
                <a16:creationId xmlns:a16="http://schemas.microsoft.com/office/drawing/2014/main" id="{C2A8825F-BEE5-BA00-70F1-066A0E79A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イェスの言葉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Text Box 1">
            <a:extLst>
              <a:ext uri="{FF2B5EF4-FFF2-40B4-BE49-F238E27FC236}">
                <a16:creationId xmlns:a16="http://schemas.microsoft.com/office/drawing/2014/main" id="{394844F5-E291-BC38-23CF-B45D83109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42371" name="Text Box 2">
            <a:extLst>
              <a:ext uri="{FF2B5EF4-FFF2-40B4-BE49-F238E27FC236}">
                <a16:creationId xmlns:a16="http://schemas.microsoft.com/office/drawing/2014/main" id="{5A680040-8CAB-B7C7-4DF0-8FA7DA94A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②語り聞かせよ　驚くべき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救いの道を　神の知恵を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数重ねて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心の奥に　留まるまで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Text Box 1">
            <a:extLst>
              <a:ext uri="{FF2B5EF4-FFF2-40B4-BE49-F238E27FC236}">
                <a16:creationId xmlns:a16="http://schemas.microsoft.com/office/drawing/2014/main" id="{9D923A90-D5AB-0AE9-822B-57308C80D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44419" name="Text Box 2">
            <a:extLst>
              <a:ext uri="{FF2B5EF4-FFF2-40B4-BE49-F238E27FC236}">
                <a16:creationId xmlns:a16="http://schemas.microsoft.com/office/drawing/2014/main" id="{502B144C-229B-42C7-5B90-F6EBA2366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イェスの言葉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Text Box 1">
            <a:extLst>
              <a:ext uri="{FF2B5EF4-FFF2-40B4-BE49-F238E27FC236}">
                <a16:creationId xmlns:a16="http://schemas.microsoft.com/office/drawing/2014/main" id="{406DDA6B-2D10-BB55-5108-55574A857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46467" name="Text Box 2">
            <a:extLst>
              <a:ext uri="{FF2B5EF4-FFF2-40B4-BE49-F238E27FC236}">
                <a16:creationId xmlns:a16="http://schemas.microsoft.com/office/drawing/2014/main" id="{F473B253-2618-EE4D-8CAE-611B957D5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③語り聞かせよ　罪人なる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この身を救う　手立てありや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我が死ぬる日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慰めとなる良き言葉を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Text Box 1">
            <a:extLst>
              <a:ext uri="{FF2B5EF4-FFF2-40B4-BE49-F238E27FC236}">
                <a16:creationId xmlns:a16="http://schemas.microsoft.com/office/drawing/2014/main" id="{F58699D4-412C-20E8-20FF-697F30447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48515" name="Text Box 2">
            <a:extLst>
              <a:ext uri="{FF2B5EF4-FFF2-40B4-BE49-F238E27FC236}">
                <a16:creationId xmlns:a16="http://schemas.microsoft.com/office/drawing/2014/main" id="{13F321C2-E4F7-DCAB-56C8-DDEA39DA7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イェスの言葉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Text Box 1">
            <a:extLst>
              <a:ext uri="{FF2B5EF4-FFF2-40B4-BE49-F238E27FC236}">
                <a16:creationId xmlns:a16="http://schemas.microsoft.com/office/drawing/2014/main" id="{FA61E9EC-3CE2-8023-353C-80DAF9582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50563" name="Text Box 2">
            <a:extLst>
              <a:ext uri="{FF2B5EF4-FFF2-40B4-BE49-F238E27FC236}">
                <a16:creationId xmlns:a16="http://schemas.microsoft.com/office/drawing/2014/main" id="{793A4F6A-8562-0EC0-126A-225407D5E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④語り聞かせよ　世の栄えに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目眩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(くら)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む時の　あるや知れず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語り聞かせよ　「イェスは我を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救いて全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　成したもう」と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Text Box 1">
            <a:extLst>
              <a:ext uri="{FF2B5EF4-FFF2-40B4-BE49-F238E27FC236}">
                <a16:creationId xmlns:a16="http://schemas.microsoft.com/office/drawing/2014/main" id="{913AF9DE-3229-1D8A-68E7-0FA9D3812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5850" y="0"/>
            <a:ext cx="424815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聖４３８　かたりきかせよ</a:t>
            </a:r>
          </a:p>
        </p:txBody>
      </p:sp>
      <p:sp>
        <p:nvSpPr>
          <p:cNvPr id="452611" name="Text Box 2">
            <a:extLst>
              <a:ext uri="{FF2B5EF4-FFF2-40B4-BE49-F238E27FC236}">
                <a16:creationId xmlns:a16="http://schemas.microsoft.com/office/drawing/2014/main" id="{2CA83CC9-1F41-A090-AA9F-D59283331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語り聞かせよ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イェスの言葉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A8A8FF"/>
              </a:solidFill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Text Box 1">
            <a:extLst>
              <a:ext uri="{FF2B5EF4-FFF2-40B4-BE49-F238E27FC236}">
                <a16:creationId xmlns:a16="http://schemas.microsoft.com/office/drawing/2014/main" id="{B07BD7A8-E519-173A-CA8E-87212BE1A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聖４３９　わがためイエス君</a:t>
            </a:r>
          </a:p>
        </p:txBody>
      </p:sp>
      <p:sp>
        <p:nvSpPr>
          <p:cNvPr id="454659" name="Text Box 2">
            <a:extLst>
              <a:ext uri="{FF2B5EF4-FFF2-40B4-BE49-F238E27FC236}">
                <a16:creationId xmlns:a16="http://schemas.microsoft.com/office/drawing/2014/main" id="{5BF35FB1-0BFC-86C5-977A-5C2BA96E2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0" y="804863"/>
            <a:ext cx="61579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①我が為イェス君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傷をば負い給いぬ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かくて我は癒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(い)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えたり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罪は我を去りたり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1">
            <a:extLst>
              <a:ext uri="{FF2B5EF4-FFF2-40B4-BE49-F238E27FC236}">
                <a16:creationId xmlns:a16="http://schemas.microsoft.com/office/drawing/2014/main" id="{F1830755-EC1A-B089-CBC0-C0CBCBE94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聖４０３　さかえのかむりを</a:t>
            </a:r>
          </a:p>
        </p:txBody>
      </p:sp>
      <p:sp>
        <p:nvSpPr>
          <p:cNvPr id="69635" name="Text Box 2">
            <a:extLst>
              <a:ext uri="{FF2B5EF4-FFF2-40B4-BE49-F238E27FC236}">
                <a16:creationId xmlns:a16="http://schemas.microsoft.com/office/drawing/2014/main" id="{925C6E70-125B-38BD-2891-58D34D467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3" y="947738"/>
            <a:ext cx="8267700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担い進み行かん　主の十字架を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苦き杯も　など避くべき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ゲッセマネの汝を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カルバリの汝を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覚えて近づかん　王なるイェスよ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Text Box 1">
            <a:extLst>
              <a:ext uri="{FF2B5EF4-FFF2-40B4-BE49-F238E27FC236}">
                <a16:creationId xmlns:a16="http://schemas.microsoft.com/office/drawing/2014/main" id="{D0A4300C-A3DD-4DE1-F0B5-C7DC109C4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聖４３９　わがためイエス君</a:t>
            </a:r>
          </a:p>
        </p:txBody>
      </p:sp>
      <p:sp>
        <p:nvSpPr>
          <p:cNvPr id="456707" name="Text Box 2">
            <a:extLst>
              <a:ext uri="{FF2B5EF4-FFF2-40B4-BE49-F238E27FC236}">
                <a16:creationId xmlns:a16="http://schemas.microsoft.com/office/drawing/2014/main" id="{E76227F4-2EB5-26B3-2514-42D92DD03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900" y="804863"/>
            <a:ext cx="56626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②我が為イェス君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十字架に死に給いぬ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かくて我は解けたり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強き罪の罠より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Text Box 1">
            <a:extLst>
              <a:ext uri="{FF2B5EF4-FFF2-40B4-BE49-F238E27FC236}">
                <a16:creationId xmlns:a16="http://schemas.microsoft.com/office/drawing/2014/main" id="{FE0E9B07-9D3F-89CB-E6C5-437B15767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聖４３９　わがためイエス君</a:t>
            </a:r>
          </a:p>
        </p:txBody>
      </p:sp>
      <p:sp>
        <p:nvSpPr>
          <p:cNvPr id="458755" name="Text Box 2">
            <a:extLst>
              <a:ext uri="{FF2B5EF4-FFF2-40B4-BE49-F238E27FC236}">
                <a16:creationId xmlns:a16="http://schemas.microsoft.com/office/drawing/2014/main" id="{29EEEF8F-7002-6534-32E0-6D275BE43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" y="804863"/>
            <a:ext cx="6827838" cy="521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③我が為イェス君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み墓に入り給いぬ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かくて我は生きたり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陰府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(よみ)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の門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（かど)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も何かは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Text Box 1">
            <a:extLst>
              <a:ext uri="{FF2B5EF4-FFF2-40B4-BE49-F238E27FC236}">
                <a16:creationId xmlns:a16="http://schemas.microsoft.com/office/drawing/2014/main" id="{B7349FEA-AB86-DB2A-58A6-D765D1BB1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聖４３９　わがためイエス君</a:t>
            </a:r>
          </a:p>
        </p:txBody>
      </p:sp>
      <p:sp>
        <p:nvSpPr>
          <p:cNvPr id="460803" name="Text Box 2">
            <a:extLst>
              <a:ext uri="{FF2B5EF4-FFF2-40B4-BE49-F238E27FC236}">
                <a16:creationId xmlns:a16="http://schemas.microsoft.com/office/drawing/2014/main" id="{F2AA01D7-6B41-2EC3-07E3-35383F20D2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925" y="804863"/>
            <a:ext cx="627856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④我が為イェス君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死に打ち勝ち給いぬ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かくて我は勝つを得ん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罪に陰府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(よみ)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に悪魔に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Text Box 1">
            <a:extLst>
              <a:ext uri="{FF2B5EF4-FFF2-40B4-BE49-F238E27FC236}">
                <a16:creationId xmlns:a16="http://schemas.microsoft.com/office/drawing/2014/main" id="{976E17B6-313E-2651-A1D8-45EBC34B6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62851" name="Text Box 2">
            <a:extLst>
              <a:ext uri="{FF2B5EF4-FFF2-40B4-BE49-F238E27FC236}">
                <a16:creationId xmlns:a16="http://schemas.microsoft.com/office/drawing/2014/main" id="{F73CC352-21B3-2271-2567-342A20B9B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163" y="804863"/>
            <a:ext cx="7542212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①我が胸は罪に　かき破られて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その苦しみ　耐えがたし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愛の言葉もて　我を慰め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労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(いた)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わる人　あらざるや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Text Box 1">
            <a:extLst>
              <a:ext uri="{FF2B5EF4-FFF2-40B4-BE49-F238E27FC236}">
                <a16:creationId xmlns:a16="http://schemas.microsoft.com/office/drawing/2014/main" id="{63B3D631-D0D2-8548-3348-352BD6750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64899" name="Text Box 2">
            <a:extLst>
              <a:ext uri="{FF2B5EF4-FFF2-40B4-BE49-F238E27FC236}">
                <a16:creationId xmlns:a16="http://schemas.microsoft.com/office/drawing/2014/main" id="{9E0124EF-CEED-D7F2-A4E9-B1578B52D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75" y="787400"/>
            <a:ext cx="57880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この他一人もなし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悩める時の近き友は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Text Box 1">
            <a:extLst>
              <a:ext uri="{FF2B5EF4-FFF2-40B4-BE49-F238E27FC236}">
                <a16:creationId xmlns:a16="http://schemas.microsoft.com/office/drawing/2014/main" id="{B72B5563-5C2F-08E1-DCB5-78693D1AA5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66947" name="Text Box 2">
            <a:extLst>
              <a:ext uri="{FF2B5EF4-FFF2-40B4-BE49-F238E27FC236}">
                <a16:creationId xmlns:a16="http://schemas.microsoft.com/office/drawing/2014/main" id="{15457579-8763-3F3D-927F-B9167EFE4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713" y="804863"/>
            <a:ext cx="69691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②罪の重き荷を　担える我は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日々に疲れ　弱りゆく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力ある腕に　我を支えて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助くる人　あらざるや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Text Box 1">
            <a:extLst>
              <a:ext uri="{FF2B5EF4-FFF2-40B4-BE49-F238E27FC236}">
                <a16:creationId xmlns:a16="http://schemas.microsoft.com/office/drawing/2014/main" id="{B312C61C-D3F5-CE0D-5B43-33D4177D4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68995" name="Text Box 2">
            <a:extLst>
              <a:ext uri="{FF2B5EF4-FFF2-40B4-BE49-F238E27FC236}">
                <a16:creationId xmlns:a16="http://schemas.microsoft.com/office/drawing/2014/main" id="{7DC9D403-0BFC-21C6-5F46-2BB5FF136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75" y="787400"/>
            <a:ext cx="57880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この他一人もなし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悩める時の近き友は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Text Box 1">
            <a:extLst>
              <a:ext uri="{FF2B5EF4-FFF2-40B4-BE49-F238E27FC236}">
                <a16:creationId xmlns:a16="http://schemas.microsoft.com/office/drawing/2014/main" id="{A4E3060A-6DB4-0847-2AA6-1DB6CA58D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71043" name="Text Box 2">
            <a:extLst>
              <a:ext uri="{FF2B5EF4-FFF2-40B4-BE49-F238E27FC236}">
                <a16:creationId xmlns:a16="http://schemas.microsoft.com/office/drawing/2014/main" id="{63F83D9D-3872-953C-1004-FF5EE771E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804863"/>
            <a:ext cx="69818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③罪に苦しめる　我が心には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喜びなし　安きなし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赦しを与えて　雪より白く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聖むる人　あらざるや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Text Box 1">
            <a:extLst>
              <a:ext uri="{FF2B5EF4-FFF2-40B4-BE49-F238E27FC236}">
                <a16:creationId xmlns:a16="http://schemas.microsoft.com/office/drawing/2014/main" id="{B1FB28AF-DFDB-67EF-AFE3-C48004FEC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73091" name="Text Box 2">
            <a:extLst>
              <a:ext uri="{FF2B5EF4-FFF2-40B4-BE49-F238E27FC236}">
                <a16:creationId xmlns:a16="http://schemas.microsoft.com/office/drawing/2014/main" id="{1D5C86E4-0A03-0736-3E40-E3B6088D4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75" y="787400"/>
            <a:ext cx="57880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この他一人もなし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悩める時の近き友は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Text Box 1">
            <a:extLst>
              <a:ext uri="{FF2B5EF4-FFF2-40B4-BE49-F238E27FC236}">
                <a16:creationId xmlns:a16="http://schemas.microsoft.com/office/drawing/2014/main" id="{00B157B1-0A20-79E8-1165-8907A2831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75139" name="Text Box 2">
            <a:extLst>
              <a:ext uri="{FF2B5EF4-FFF2-40B4-BE49-F238E27FC236}">
                <a16:creationId xmlns:a16="http://schemas.microsoft.com/office/drawing/2014/main" id="{AA6A156C-C44E-FC50-A8C4-69E9FF339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804863"/>
            <a:ext cx="7850188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④死の川を越えて　彼方に行くを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我は惑い　また恐る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我が道を照らし　恐れを除き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導く人　あらざるや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1">
            <a:extLst>
              <a:ext uri="{FF2B5EF4-FFF2-40B4-BE49-F238E27FC236}">
                <a16:creationId xmlns:a16="http://schemas.microsoft.com/office/drawing/2014/main" id="{92C4D43A-364F-B36C-BE74-41FB618D5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聖４０３　さかえのかむりを</a:t>
            </a:r>
          </a:p>
        </p:txBody>
      </p:sp>
      <p:sp>
        <p:nvSpPr>
          <p:cNvPr id="71683" name="Text Box 2">
            <a:extLst>
              <a:ext uri="{FF2B5EF4-FFF2-40B4-BE49-F238E27FC236}">
                <a16:creationId xmlns:a16="http://schemas.microsoft.com/office/drawing/2014/main" id="{BB0427C3-5AA0-BF75-489A-38CED4C44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75" y="908050"/>
            <a:ext cx="82677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主に見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まみ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ゆる朝　手の傷跡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仰ぎ見て忍ばん　主のカルバリ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ゲッセマネの汝を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カルバリの汝を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覚えて近づかん　王なるイェスよ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Text Box 1">
            <a:extLst>
              <a:ext uri="{FF2B5EF4-FFF2-40B4-BE49-F238E27FC236}">
                <a16:creationId xmlns:a16="http://schemas.microsoft.com/office/drawing/2014/main" id="{1EDB2B52-784A-7C01-7E6B-EC06D4617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聖４４０　わがむねは罪に</a:t>
            </a:r>
          </a:p>
        </p:txBody>
      </p:sp>
      <p:sp>
        <p:nvSpPr>
          <p:cNvPr id="477187" name="Text Box 2">
            <a:extLst>
              <a:ext uri="{FF2B5EF4-FFF2-40B4-BE49-F238E27FC236}">
                <a16:creationId xmlns:a16="http://schemas.microsoft.com/office/drawing/2014/main" id="{99EFA4A4-999A-1EE6-4B99-3C66B00833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575" y="787400"/>
            <a:ext cx="578802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この他一人もなし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悩める時の近き友は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イェスの他一人もなし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Text Box 1">
            <a:extLst>
              <a:ext uri="{FF2B5EF4-FFF2-40B4-BE49-F238E27FC236}">
                <a16:creationId xmlns:a16="http://schemas.microsoft.com/office/drawing/2014/main" id="{12ACE06D-BD0A-E072-8468-4F68162E5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聖４４１　　けがれと罪との</a:t>
            </a:r>
          </a:p>
        </p:txBody>
      </p:sp>
      <p:sp>
        <p:nvSpPr>
          <p:cNvPr id="479235" name="Text Box 2">
            <a:extLst>
              <a:ext uri="{FF2B5EF4-FFF2-40B4-BE49-F238E27FC236}">
                <a16:creationId xmlns:a16="http://schemas.microsoft.com/office/drawing/2014/main" id="{3C63D856-8F4F-80F7-B646-9B37F212D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" y="1079500"/>
            <a:ext cx="81645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①汚れと罪との　荒野をさ迷い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死を待つばかりの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我が身を見いだし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主は手を伸べ　引き上げ給えり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Text Box 1">
            <a:extLst>
              <a:ext uri="{FF2B5EF4-FFF2-40B4-BE49-F238E27FC236}">
                <a16:creationId xmlns:a16="http://schemas.microsoft.com/office/drawing/2014/main" id="{37820236-DA11-E882-A7B3-E45B311A1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聖４４１　　けがれと罪との</a:t>
            </a:r>
          </a:p>
        </p:txBody>
      </p:sp>
      <p:sp>
        <p:nvSpPr>
          <p:cNvPr id="481283" name="Text Box 2">
            <a:extLst>
              <a:ext uri="{FF2B5EF4-FFF2-40B4-BE49-F238E27FC236}">
                <a16:creationId xmlns:a16="http://schemas.microsoft.com/office/drawing/2014/main" id="{764F5096-3088-5A39-938B-472911701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" y="1079500"/>
            <a:ext cx="81645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②欲と楽しみの　沼地に陥り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もがき苦しめる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我が身を見いだし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主は手を伸べ　引き上げ給えり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Text Box 1">
            <a:extLst>
              <a:ext uri="{FF2B5EF4-FFF2-40B4-BE49-F238E27FC236}">
                <a16:creationId xmlns:a16="http://schemas.microsoft.com/office/drawing/2014/main" id="{3665BBE6-8050-D858-64A2-0F20AA4B2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聖４４１　　けがれと罪との</a:t>
            </a:r>
          </a:p>
        </p:txBody>
      </p:sp>
      <p:sp>
        <p:nvSpPr>
          <p:cNvPr id="483331" name="Text Box 2">
            <a:extLst>
              <a:ext uri="{FF2B5EF4-FFF2-40B4-BE49-F238E27FC236}">
                <a16:creationId xmlns:a16="http://schemas.microsoft.com/office/drawing/2014/main" id="{90190189-4734-B7B5-3483-20D257E89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25" y="1079500"/>
            <a:ext cx="8382000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③担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(にの)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う十字架の　重きに耐えず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道に倒れたる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我が身を見いだし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主は手を伸べ　引き上げ給えり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Text Box 1">
            <a:extLst>
              <a:ext uri="{FF2B5EF4-FFF2-40B4-BE49-F238E27FC236}">
                <a16:creationId xmlns:a16="http://schemas.microsoft.com/office/drawing/2014/main" id="{FD31F09F-BA8E-0F48-88C1-FFC7FF50A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聖４４１　　けがれと罪との</a:t>
            </a:r>
          </a:p>
        </p:txBody>
      </p:sp>
      <p:sp>
        <p:nvSpPr>
          <p:cNvPr id="485379" name="Text Box 2">
            <a:extLst>
              <a:ext uri="{FF2B5EF4-FFF2-40B4-BE49-F238E27FC236}">
                <a16:creationId xmlns:a16="http://schemas.microsoft.com/office/drawing/2014/main" id="{90AB2B1D-92F9-C79B-6781-85BA6FC2D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3813" y="1079500"/>
            <a:ext cx="8597901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④呼ばばこたえたもう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救い主イェスは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信ずべき神なり　寄るべき友なり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いざ主に行き　救いに与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(あず)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かれ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Text Box 1">
            <a:extLst>
              <a:ext uri="{FF2B5EF4-FFF2-40B4-BE49-F238E27FC236}">
                <a16:creationId xmlns:a16="http://schemas.microsoft.com/office/drawing/2014/main" id="{055D9628-DCFF-71D2-27E8-1F74AC0E5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十字架のうえにて</a:t>
            </a:r>
            <a:r>
              <a:rPr lang="ja-JP" altLang="ja-JP" sz="28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487427" name="Text Box 2">
            <a:extLst>
              <a:ext uri="{FF2B5EF4-FFF2-40B4-BE49-F238E27FC236}">
                <a16:creationId xmlns:a16="http://schemas.microsoft.com/office/drawing/2014/main" id="{E0EFED7E-E9B5-B0E0-4CC7-C6E5DE499D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836613"/>
            <a:ext cx="8474075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十字架の上にて　成し遂げられし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又なき救いの　御業を歌わん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かかる罪深き　者も救いて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御子と成しませる　君ぞ尊き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Text Box 1">
            <a:extLst>
              <a:ext uri="{FF2B5EF4-FFF2-40B4-BE49-F238E27FC236}">
                <a16:creationId xmlns:a16="http://schemas.microsoft.com/office/drawing/2014/main" id="{C8CD64A5-19B2-C4FF-7124-F4EE3C5EA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十字架のうえにて</a:t>
            </a:r>
            <a:r>
              <a:rPr lang="ja-JP" altLang="ja-JP" sz="28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489475" name="Text Box 2">
            <a:extLst>
              <a:ext uri="{FF2B5EF4-FFF2-40B4-BE49-F238E27FC236}">
                <a16:creationId xmlns:a16="http://schemas.microsoft.com/office/drawing/2014/main" id="{F570BDA3-9F75-C266-43F1-C7E2BF330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836613"/>
            <a:ext cx="775493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②死をもていのちを　世人に賜う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贖い主なる　君をば讃えん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かかる罪深き　者も救いて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御子と成しませる　君ぞ尊き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Text Box 1">
            <a:extLst>
              <a:ext uri="{FF2B5EF4-FFF2-40B4-BE49-F238E27FC236}">
                <a16:creationId xmlns:a16="http://schemas.microsoft.com/office/drawing/2014/main" id="{18B2A2C1-E653-DC5A-A1AB-1A8C10C99A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228600"/>
            <a:ext cx="52578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十字架のうえにて</a:t>
            </a:r>
            <a:r>
              <a:rPr lang="ja-JP" altLang="ja-JP" sz="280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491523" name="Text Box 2">
            <a:extLst>
              <a:ext uri="{FF2B5EF4-FFF2-40B4-BE49-F238E27FC236}">
                <a16:creationId xmlns:a16="http://schemas.microsoft.com/office/drawing/2014/main" id="{5203F8FB-E470-01A1-96A8-EF211A733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836613"/>
            <a:ext cx="826611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③尽きせぬ恵みと　変わらぬ愛を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世にある限りは　遍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あまね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く伝えん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かかる罪深き　者も救いて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御子と成しませる　君ぞ尊き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Text Box 1">
            <a:extLst>
              <a:ext uri="{FF2B5EF4-FFF2-40B4-BE49-F238E27FC236}">
                <a16:creationId xmlns:a16="http://schemas.microsoft.com/office/drawing/2014/main" id="{139344DC-53C3-80B8-DC3D-63DB37440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聖４４３　恵みの光は</a:t>
            </a:r>
          </a:p>
        </p:txBody>
      </p:sp>
      <p:sp>
        <p:nvSpPr>
          <p:cNvPr id="493571" name="Text Box 2">
            <a:extLst>
              <a:ext uri="{FF2B5EF4-FFF2-40B4-BE49-F238E27FC236}">
                <a16:creationId xmlns:a16="http://schemas.microsoft.com/office/drawing/2014/main" id="{C26067F2-C09B-8264-9450-76E788096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" y="1082675"/>
            <a:ext cx="6745288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恵みの光は　闇路を歩く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私に救いを　届けてくれた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光の神は　愛に富む父だ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Text Box 1">
            <a:extLst>
              <a:ext uri="{FF2B5EF4-FFF2-40B4-BE49-F238E27FC236}">
                <a16:creationId xmlns:a16="http://schemas.microsoft.com/office/drawing/2014/main" id="{87570FD9-CD22-1AE2-3251-7BADD3E16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聖４４３　恵みの光は</a:t>
            </a:r>
          </a:p>
        </p:txBody>
      </p:sp>
      <p:sp>
        <p:nvSpPr>
          <p:cNvPr id="495619" name="Text Box 2">
            <a:extLst>
              <a:ext uri="{FF2B5EF4-FFF2-40B4-BE49-F238E27FC236}">
                <a16:creationId xmlns:a16="http://schemas.microsoft.com/office/drawing/2014/main" id="{17A53F85-9D5E-5236-7C2D-C0216655C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3" y="1082675"/>
            <a:ext cx="76485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②ときには悩みで　暗くもなるが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御神の笑顔の　陰る日はない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光の神は　愛に富む父だ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1">
            <a:extLst>
              <a:ext uri="{FF2B5EF4-FFF2-40B4-BE49-F238E27FC236}">
                <a16:creationId xmlns:a16="http://schemas.microsoft.com/office/drawing/2014/main" id="{06CA5893-73BF-9ED3-37D9-9594CA62A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0"/>
            <a:ext cx="669607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聖４０４　　イェスはなれをよびたもう</a:t>
            </a:r>
          </a:p>
        </p:txBody>
      </p:sp>
      <p:sp>
        <p:nvSpPr>
          <p:cNvPr id="73731" name="Text Box 2">
            <a:extLst>
              <a:ext uri="{FF2B5EF4-FFF2-40B4-BE49-F238E27FC236}">
                <a16:creationId xmlns:a16="http://schemas.microsoft.com/office/drawing/2014/main" id="{BE2F60BC-EF0B-3057-566D-E42D751A2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8200"/>
            <a:ext cx="9288463" cy="4418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を呼びたもう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いと物静かに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「愛の神のもとより　などて去りし」と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「帰れや帰れや　帰れや」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と主は今呼びたもう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Text Box 1">
            <a:extLst>
              <a:ext uri="{FF2B5EF4-FFF2-40B4-BE49-F238E27FC236}">
                <a16:creationId xmlns:a16="http://schemas.microsoft.com/office/drawing/2014/main" id="{7DDCA4D3-B4AE-36E5-3180-BD8D42F48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聖４４３　恵みの光は</a:t>
            </a:r>
          </a:p>
        </p:txBody>
      </p:sp>
      <p:sp>
        <p:nvSpPr>
          <p:cNvPr id="497667" name="Text Box 2">
            <a:extLst>
              <a:ext uri="{FF2B5EF4-FFF2-40B4-BE49-F238E27FC236}">
                <a16:creationId xmlns:a16="http://schemas.microsoft.com/office/drawing/2014/main" id="{8685ABF9-B943-E70F-18B8-82140CA4F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225" y="1082675"/>
            <a:ext cx="6681788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③試みこらえて　苦しむ時も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望みの光で　慰められる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光の神は　愛に富む父だ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Text Box 1">
            <a:extLst>
              <a:ext uri="{FF2B5EF4-FFF2-40B4-BE49-F238E27FC236}">
                <a16:creationId xmlns:a16="http://schemas.microsoft.com/office/drawing/2014/main" id="{DFA46D5C-5FC6-2176-8AB8-1A63774BB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聖４４３　恵みの光は</a:t>
            </a:r>
          </a:p>
        </p:txBody>
      </p:sp>
      <p:sp>
        <p:nvSpPr>
          <p:cNvPr id="499715" name="Text Box 2">
            <a:extLst>
              <a:ext uri="{FF2B5EF4-FFF2-40B4-BE49-F238E27FC236}">
                <a16:creationId xmlns:a16="http://schemas.microsoft.com/office/drawing/2014/main" id="{DF156283-4A6B-617C-2C87-8D001BCF62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1082675"/>
            <a:ext cx="7593013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④親しい友でも　冷たくなるが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恵みの光の　消える日はない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光の神は　愛に富む父だ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Text Box 1">
            <a:extLst>
              <a:ext uri="{FF2B5EF4-FFF2-40B4-BE49-F238E27FC236}">
                <a16:creationId xmlns:a16="http://schemas.microsoft.com/office/drawing/2014/main" id="{D5A074BD-4F42-9A59-59DD-D7454640D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01763" name="Text Box 2">
            <a:extLst>
              <a:ext uri="{FF2B5EF4-FFF2-40B4-BE49-F238E27FC236}">
                <a16:creationId xmlns:a16="http://schemas.microsoft.com/office/drawing/2014/main" id="{71B5A024-8CD7-6556-9DDE-A2683602D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663" y="0"/>
            <a:ext cx="77311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罪の深みに　溺るる我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尊き御名を　呼びたりしに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救いの君は　御手を伸べて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引き上げませり　愛もて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Text Box 1">
            <a:extLst>
              <a:ext uri="{FF2B5EF4-FFF2-40B4-BE49-F238E27FC236}">
                <a16:creationId xmlns:a16="http://schemas.microsoft.com/office/drawing/2014/main" id="{432F7F68-D6E5-B0FD-3096-D7D68882C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03811" name="Text Box 2">
            <a:extLst>
              <a:ext uri="{FF2B5EF4-FFF2-40B4-BE49-F238E27FC236}">
                <a16:creationId xmlns:a16="http://schemas.microsoft.com/office/drawing/2014/main" id="{30B38556-A185-6347-589A-372E2383A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0"/>
            <a:ext cx="4837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Text Box 1">
            <a:extLst>
              <a:ext uri="{FF2B5EF4-FFF2-40B4-BE49-F238E27FC236}">
                <a16:creationId xmlns:a16="http://schemas.microsoft.com/office/drawing/2014/main" id="{93C99431-DB8A-FC7F-C186-ED3212AAE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05859" name="Text Box 2">
            <a:extLst>
              <a:ext uri="{FF2B5EF4-FFF2-40B4-BE49-F238E27FC236}">
                <a16:creationId xmlns:a16="http://schemas.microsoft.com/office/drawing/2014/main" id="{DB3E64D2-4F74-100A-5A65-27512D6BB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238" y="0"/>
            <a:ext cx="8239125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引き上げませる　君の御手は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我を離さず　導きたもう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逆巻き寄する　波の中も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恐れはあらじ　主在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せば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Times New Roman" panose="02020603050405020304" pitchFamily="18" charset="0"/>
                <a:ea typeface="HG丸ｺﾞｼｯｸM-PRO" panose="020F0600000000000000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Text Box 1">
            <a:extLst>
              <a:ext uri="{FF2B5EF4-FFF2-40B4-BE49-F238E27FC236}">
                <a16:creationId xmlns:a16="http://schemas.microsoft.com/office/drawing/2014/main" id="{B6104CE4-C077-FDD7-193C-B1D93266A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07907" name="Text Box 2">
            <a:extLst>
              <a:ext uri="{FF2B5EF4-FFF2-40B4-BE49-F238E27FC236}">
                <a16:creationId xmlns:a16="http://schemas.microsoft.com/office/drawing/2014/main" id="{4A7E00E2-0726-C370-33DA-C158D2D4B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0"/>
            <a:ext cx="4837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Text Box 1">
            <a:extLst>
              <a:ext uri="{FF2B5EF4-FFF2-40B4-BE49-F238E27FC236}">
                <a16:creationId xmlns:a16="http://schemas.microsoft.com/office/drawing/2014/main" id="{5D943DDC-DE45-C3AF-B193-F6F351CA8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09955" name="Text Box 2">
            <a:extLst>
              <a:ext uri="{FF2B5EF4-FFF2-40B4-BE49-F238E27FC236}">
                <a16:creationId xmlns:a16="http://schemas.microsoft.com/office/drawing/2014/main" id="{89F4C813-B044-9A00-9753-5C9667262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3" y="0"/>
            <a:ext cx="8586787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主は天地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(あめつち)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　君にませば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ひと言葉もて　静め得たもう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波風猛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(たけ)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　狂う海も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悩み苦しむ　魂も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Text Box 1">
            <a:extLst>
              <a:ext uri="{FF2B5EF4-FFF2-40B4-BE49-F238E27FC236}">
                <a16:creationId xmlns:a16="http://schemas.microsoft.com/office/drawing/2014/main" id="{FC33C9EC-BC6C-7A83-1A6D-C8A8519CF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聖４４４　つみのふかみに</a:t>
            </a:r>
          </a:p>
        </p:txBody>
      </p:sp>
      <p:sp>
        <p:nvSpPr>
          <p:cNvPr id="512003" name="Text Box 2">
            <a:extLst>
              <a:ext uri="{FF2B5EF4-FFF2-40B4-BE49-F238E27FC236}">
                <a16:creationId xmlns:a16="http://schemas.microsoft.com/office/drawing/2014/main" id="{8347E0E5-0F9B-E9F2-C42A-4CA773338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" y="0"/>
            <a:ext cx="4837113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愛なり　愛なり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救いうるは愛なり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Text Box 1">
            <a:extLst>
              <a:ext uri="{FF2B5EF4-FFF2-40B4-BE49-F238E27FC236}">
                <a16:creationId xmlns:a16="http://schemas.microsoft.com/office/drawing/2014/main" id="{33271931-86E4-6098-6F9D-6C45BE18A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52400"/>
            <a:ext cx="540067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聖４４５　いかなれば君はかく</a:t>
            </a:r>
          </a:p>
        </p:txBody>
      </p:sp>
      <p:sp>
        <p:nvSpPr>
          <p:cNvPr id="514051" name="Text Box 2">
            <a:extLst>
              <a:ext uri="{FF2B5EF4-FFF2-40B4-BE49-F238E27FC236}">
                <a16:creationId xmlns:a16="http://schemas.microsoft.com/office/drawing/2014/main" id="{4406BD29-C2F0-3327-6E48-4D5A434EA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263" y="1295400"/>
            <a:ext cx="7670800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いかなれば　君はかく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我を愛したもうか　知るを得ず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知るはただ　罪に染みし腰肩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Text Box 1">
            <a:extLst>
              <a:ext uri="{FF2B5EF4-FFF2-40B4-BE49-F238E27FC236}">
                <a16:creationId xmlns:a16="http://schemas.microsoft.com/office/drawing/2014/main" id="{2AB1A82B-36A0-9013-CF0B-431C57D14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52400"/>
            <a:ext cx="540067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聖４４５　いかなれば君はかく</a:t>
            </a:r>
          </a:p>
        </p:txBody>
      </p:sp>
      <p:sp>
        <p:nvSpPr>
          <p:cNvPr id="516099" name="Text Box 2">
            <a:extLst>
              <a:ext uri="{FF2B5EF4-FFF2-40B4-BE49-F238E27FC236}">
                <a16:creationId xmlns:a16="http://schemas.microsoft.com/office/drawing/2014/main" id="{7948B20E-AC58-3164-335B-4E134A97F3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800" y="1295400"/>
            <a:ext cx="7958138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いかにして　御救いに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我を入れ給いしか　知るを得ず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知るはただ　主の悩みと苦しみ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1">
            <a:extLst>
              <a:ext uri="{FF2B5EF4-FFF2-40B4-BE49-F238E27FC236}">
                <a16:creationId xmlns:a16="http://schemas.microsoft.com/office/drawing/2014/main" id="{67E13ED9-5E49-C710-3C9A-5E8A04EB2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7925" y="0"/>
            <a:ext cx="6696075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聖４０４　　イェスはなれをよびたもう</a:t>
            </a:r>
          </a:p>
        </p:txBody>
      </p:sp>
      <p:sp>
        <p:nvSpPr>
          <p:cNvPr id="75779" name="Text Box 2">
            <a:extLst>
              <a:ext uri="{FF2B5EF4-FFF2-40B4-BE49-F238E27FC236}">
                <a16:creationId xmlns:a16="http://schemas.microsoft.com/office/drawing/2014/main" id="{66508469-F44A-6A09-8473-D957DD6C9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17525"/>
            <a:ext cx="9144000" cy="841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イェスは罪に苦しむ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が身を今呼ぶ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「重き荷をば降ろして　安きを得よや」と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「帰れや帰れや　帰れや」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と主は今呼びたもう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Text Box 1">
            <a:extLst>
              <a:ext uri="{FF2B5EF4-FFF2-40B4-BE49-F238E27FC236}">
                <a16:creationId xmlns:a16="http://schemas.microsoft.com/office/drawing/2014/main" id="{08257AE6-D61D-0199-9517-54D53D14E0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52400"/>
            <a:ext cx="540067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聖４４５　いかなれば君はかく</a:t>
            </a:r>
          </a:p>
        </p:txBody>
      </p:sp>
      <p:sp>
        <p:nvSpPr>
          <p:cNvPr id="518147" name="Text Box 2">
            <a:extLst>
              <a:ext uri="{FF2B5EF4-FFF2-40B4-BE49-F238E27FC236}">
                <a16:creationId xmlns:a16="http://schemas.microsoft.com/office/drawing/2014/main" id="{10442DCA-D565-3359-166B-021DA1FAC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" y="1295400"/>
            <a:ext cx="8024813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いずこまで　御手をもて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主は導きたもうか　知るを得ず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知るはただ　常に側にいます主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Text Box 1">
            <a:extLst>
              <a:ext uri="{FF2B5EF4-FFF2-40B4-BE49-F238E27FC236}">
                <a16:creationId xmlns:a16="http://schemas.microsoft.com/office/drawing/2014/main" id="{AE5F5915-5310-8541-3E0D-F25204026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3325" y="152400"/>
            <a:ext cx="5400675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聖４４５　いかなれば君はかく</a:t>
            </a:r>
          </a:p>
        </p:txBody>
      </p:sp>
      <p:sp>
        <p:nvSpPr>
          <p:cNvPr id="520195" name="Text Box 2">
            <a:extLst>
              <a:ext uri="{FF2B5EF4-FFF2-40B4-BE49-F238E27FC236}">
                <a16:creationId xmlns:a16="http://schemas.microsoft.com/office/drawing/2014/main" id="{8CEAFF1D-286E-BDFE-2594-993C322C7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788" y="1295400"/>
            <a:ext cx="8502650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いずれの日　栄もて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地に現れたもうか　知るを得ず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知るはただ　「備えよ」との御言葉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Text Box 1">
            <a:extLst>
              <a:ext uri="{FF2B5EF4-FFF2-40B4-BE49-F238E27FC236}">
                <a16:creationId xmlns:a16="http://schemas.microsoft.com/office/drawing/2014/main" id="{87A39042-DFD4-DD31-008B-D793F6B2DF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22243" name="Text Box 2">
            <a:extLst>
              <a:ext uri="{FF2B5EF4-FFF2-40B4-BE49-F238E27FC236}">
                <a16:creationId xmlns:a16="http://schemas.microsoft.com/office/drawing/2014/main" id="{79216807-68D9-8AFD-185A-5FE8196C1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" y="836613"/>
            <a:ext cx="84931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我に聞かしめよ　主の物語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世にもたぐいなく　良き物語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天使ら声高く　御生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みあ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れ祝しぬ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「栄光神にあれ　平和地にあれ」と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Text Box 1">
            <a:extLst>
              <a:ext uri="{FF2B5EF4-FFF2-40B4-BE49-F238E27FC236}">
                <a16:creationId xmlns:a16="http://schemas.microsoft.com/office/drawing/2014/main" id="{44747456-615E-B3E0-209C-99CE3597D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24291" name="Text Box 2">
            <a:extLst>
              <a:ext uri="{FF2B5EF4-FFF2-40B4-BE49-F238E27FC236}">
                <a16:creationId xmlns:a16="http://schemas.microsoft.com/office/drawing/2014/main" id="{08776A80-5865-36FE-3480-D8D8AA479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4138" y="836613"/>
            <a:ext cx="7350126" cy="143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我に聞かしめよ　主の物語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世にも類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(たぐい)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良き物語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Text Box 1">
            <a:extLst>
              <a:ext uri="{FF2B5EF4-FFF2-40B4-BE49-F238E27FC236}">
                <a16:creationId xmlns:a16="http://schemas.microsoft.com/office/drawing/2014/main" id="{5A85E754-8FDE-0973-B944-57D573E2F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26339" name="Text Box 2">
            <a:extLst>
              <a:ext uri="{FF2B5EF4-FFF2-40B4-BE49-F238E27FC236}">
                <a16:creationId xmlns:a16="http://schemas.microsoft.com/office/drawing/2014/main" id="{0BD03FA5-8C8E-EEB8-7C64-D7F7377D7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600" y="827088"/>
            <a:ext cx="84105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②われらを贖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（あがな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　聖くなす主は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野にて試みに　勝ちしイェスなり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気落ちせし者を　もたげ立たすは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憂いも涙も　舐めしイェスなり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Text Box 1">
            <a:extLst>
              <a:ext uri="{FF2B5EF4-FFF2-40B4-BE49-F238E27FC236}">
                <a16:creationId xmlns:a16="http://schemas.microsoft.com/office/drawing/2014/main" id="{BF3F888B-BD13-A641-70DC-F95B6B523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28387" name="Text Box 2">
            <a:extLst>
              <a:ext uri="{FF2B5EF4-FFF2-40B4-BE49-F238E27FC236}">
                <a16:creationId xmlns:a16="http://schemas.microsoft.com/office/drawing/2014/main" id="{B167BC42-270F-4A3A-9620-09F6843C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8" y="836613"/>
            <a:ext cx="7350125" cy="150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我に聞かしめよ　主の物語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世にも類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(たぐい)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良き物語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Text Box 1">
            <a:extLst>
              <a:ext uri="{FF2B5EF4-FFF2-40B4-BE49-F238E27FC236}">
                <a16:creationId xmlns:a16="http://schemas.microsoft.com/office/drawing/2014/main" id="{1EB90D8C-5057-E56F-D691-5E04ABDC7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30435" name="Text Box 2">
            <a:extLst>
              <a:ext uri="{FF2B5EF4-FFF2-40B4-BE49-F238E27FC236}">
                <a16:creationId xmlns:a16="http://schemas.microsoft.com/office/drawing/2014/main" id="{4FC5CA60-4B25-53C1-27FE-F3C92D50D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750" y="836613"/>
            <a:ext cx="85248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③十字架にかかりて　われらの罪を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贖い給いし　主の物語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聞くたび読むたび　心溶けゆき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感激の涙に　目は曇るなり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Text Box 1">
            <a:extLst>
              <a:ext uri="{FF2B5EF4-FFF2-40B4-BE49-F238E27FC236}">
                <a16:creationId xmlns:a16="http://schemas.microsoft.com/office/drawing/2014/main" id="{ACC781CE-86E6-1B30-2FB1-D5E69E1D7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152400"/>
            <a:ext cx="480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聖４４６　我に聞かしめよ</a:t>
            </a:r>
          </a:p>
        </p:txBody>
      </p:sp>
      <p:sp>
        <p:nvSpPr>
          <p:cNvPr id="532483" name="Text Box 2">
            <a:extLst>
              <a:ext uri="{FF2B5EF4-FFF2-40B4-BE49-F238E27FC236}">
                <a16:creationId xmlns:a16="http://schemas.microsoft.com/office/drawing/2014/main" id="{1142CF05-F3E4-D34B-CFBF-4F930C500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4138" y="836613"/>
            <a:ext cx="7350126" cy="1504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我に聞かしめよ　主の物語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世にも類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(たぐい)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良き物語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Text Box 1">
            <a:extLst>
              <a:ext uri="{FF2B5EF4-FFF2-40B4-BE49-F238E27FC236}">
                <a16:creationId xmlns:a16="http://schemas.microsoft.com/office/drawing/2014/main" id="{8061D046-3499-8FDC-52FA-5341B82CE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152400"/>
            <a:ext cx="85677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聖４４７ 　うき世の友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34531" name="Text Box 2">
            <a:extLst>
              <a:ext uri="{FF2B5EF4-FFF2-40B4-BE49-F238E27FC236}">
                <a16:creationId xmlns:a16="http://schemas.microsoft.com/office/drawing/2014/main" id="{441DA7D8-60D6-46FC-469D-FA35C7B3F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浮世の友　失せ去れ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夢の栄え　消えゆけ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露の宝　など貪</a:t>
            </a:r>
            <a:r>
              <a:rPr lang="ja-JP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(むさぼ)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らん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天つ御国　継ぐ我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Text Box 1">
            <a:extLst>
              <a:ext uri="{FF2B5EF4-FFF2-40B4-BE49-F238E27FC236}">
                <a16:creationId xmlns:a16="http://schemas.microsoft.com/office/drawing/2014/main" id="{02AB9242-D9F6-CE6D-2C0A-3AA8EF082C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152400"/>
            <a:ext cx="85677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聖４４７ 　うき世の友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36579" name="Text Box 2">
            <a:extLst>
              <a:ext uri="{FF2B5EF4-FFF2-40B4-BE49-F238E27FC236}">
                <a16:creationId xmlns:a16="http://schemas.microsoft.com/office/drawing/2014/main" id="{E7566A4E-C6F8-3425-7E5C-2761628812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我がため主は　十字架の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苦しみさえ　忍べり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御慈</a:t>
            </a:r>
            <a:r>
              <a:rPr lang="ja-JP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(みいつくし)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み　知れる我は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おのれを捨て　従わん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1">
            <a:extLst>
              <a:ext uri="{FF2B5EF4-FFF2-40B4-BE49-F238E27FC236}">
                <a16:creationId xmlns:a16="http://schemas.microsoft.com/office/drawing/2014/main" id="{3AAF7174-5361-7200-3D08-650AC9C9B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363" y="0"/>
            <a:ext cx="66246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聖４０４　　イェスはなれをよびたもう</a:t>
            </a:r>
          </a:p>
        </p:txBody>
      </p:sp>
      <p:sp>
        <p:nvSpPr>
          <p:cNvPr id="77827" name="Text Box 2">
            <a:extLst>
              <a:ext uri="{FF2B5EF4-FFF2-40B4-BE49-F238E27FC236}">
                <a16:creationId xmlns:a16="http://schemas.microsoft.com/office/drawing/2014/main" id="{2D6746E6-D090-CCDE-20C1-B8B39DEA8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71538"/>
            <a:ext cx="9144000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イェスはなおも忍びて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が身を待つなり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来たれ罪の汚れの　有らば有るまま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「帰れや帰れや　帰れや」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と主は今呼びたもう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Text Box 1">
            <a:extLst>
              <a:ext uri="{FF2B5EF4-FFF2-40B4-BE49-F238E27FC236}">
                <a16:creationId xmlns:a16="http://schemas.microsoft.com/office/drawing/2014/main" id="{0A17BDAB-4CDE-E434-385C-8E0D34627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152400"/>
            <a:ext cx="85677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聖４４７ 　うき世の友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38627" name="Text Box 2">
            <a:extLst>
              <a:ext uri="{FF2B5EF4-FFF2-40B4-BE49-F238E27FC236}">
                <a16:creationId xmlns:a16="http://schemas.microsoft.com/office/drawing/2014/main" id="{011E0FDD-3840-9058-51F9-C30987918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血に買われし　身と魂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(たま)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永遠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に君の　ものなり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ゲッセマネにも　カルバリにも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御名のために　行かばや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Text Box 1">
            <a:extLst>
              <a:ext uri="{FF2B5EF4-FFF2-40B4-BE49-F238E27FC236}">
                <a16:creationId xmlns:a16="http://schemas.microsoft.com/office/drawing/2014/main" id="{884D291E-AF88-0FF8-FE5B-D12D0B826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40675" name="Text Box 2">
            <a:extLst>
              <a:ext uri="{FF2B5EF4-FFF2-40B4-BE49-F238E27FC236}">
                <a16:creationId xmlns:a16="http://schemas.microsoft.com/office/drawing/2014/main" id="{5C51C78B-57BD-2A30-054F-41B045FE9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群を離れて　道に迷い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飢えと寒さに　死ぬばかりの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この身も主イェスに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いま救われたり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Text Box 1">
            <a:extLst>
              <a:ext uri="{FF2B5EF4-FFF2-40B4-BE49-F238E27FC236}">
                <a16:creationId xmlns:a16="http://schemas.microsoft.com/office/drawing/2014/main" id="{3CA1F59C-157A-4E6A-A8D0-37D339329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42723" name="Text Box 2">
            <a:extLst>
              <a:ext uri="{FF2B5EF4-FFF2-40B4-BE49-F238E27FC236}">
                <a16:creationId xmlns:a16="http://schemas.microsoft.com/office/drawing/2014/main" id="{47A8D79A-8CB4-FB77-0B7A-5519D8C848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迷う我を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探す愛よ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死にかけしこの身を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生かす主の恵みを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Text Box 1">
            <a:extLst>
              <a:ext uri="{FF2B5EF4-FFF2-40B4-BE49-F238E27FC236}">
                <a16:creationId xmlns:a16="http://schemas.microsoft.com/office/drawing/2014/main" id="{B8ACDE08-AD4E-4CEA-FB05-68C0D504D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44771" name="Text Box 2">
            <a:extLst>
              <a:ext uri="{FF2B5EF4-FFF2-40B4-BE49-F238E27FC236}">
                <a16:creationId xmlns:a16="http://schemas.microsoft.com/office/drawing/2014/main" id="{AD0C1152-6901-473E-876A-38B2F0CA7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汚れし我を　君は洗い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傷を包みて　ささやきたもう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「とこしなえまでも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は我がもの」と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Text Box 1">
            <a:extLst>
              <a:ext uri="{FF2B5EF4-FFF2-40B4-BE49-F238E27FC236}">
                <a16:creationId xmlns:a16="http://schemas.microsoft.com/office/drawing/2014/main" id="{432D9223-CC3E-9660-4659-9FA7E29F26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46819" name="Text Box 2">
            <a:extLst>
              <a:ext uri="{FF2B5EF4-FFF2-40B4-BE49-F238E27FC236}">
                <a16:creationId xmlns:a16="http://schemas.microsoft.com/office/drawing/2014/main" id="{3E926385-1B8E-44B8-5BD9-D8946A72F3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迷う我を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探す愛よ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死にかけしこの身を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生かす主の恵みを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Text Box 1">
            <a:extLst>
              <a:ext uri="{FF2B5EF4-FFF2-40B4-BE49-F238E27FC236}">
                <a16:creationId xmlns:a16="http://schemas.microsoft.com/office/drawing/2014/main" id="{AF247521-CFF3-5ACA-7C37-3DF2C1B12B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48867" name="Text Box 2">
            <a:extLst>
              <a:ext uri="{FF2B5EF4-FFF2-40B4-BE49-F238E27FC236}">
                <a16:creationId xmlns:a16="http://schemas.microsoft.com/office/drawing/2014/main" id="{2F5C2466-CF71-394A-1B6D-22B49AD87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君は両手</a:t>
            </a:r>
            <a:r>
              <a:rPr lang="ja-JP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(もろて)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広げ給い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「汝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がため受けし　傷跡なり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再び我より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去るな」とのたもう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Text Box 1">
            <a:extLst>
              <a:ext uri="{FF2B5EF4-FFF2-40B4-BE49-F238E27FC236}">
                <a16:creationId xmlns:a16="http://schemas.microsoft.com/office/drawing/2014/main" id="{C668AB2A-B569-06C6-C633-7F6D01C5C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50915" name="Text Box 2">
            <a:extLst>
              <a:ext uri="{FF2B5EF4-FFF2-40B4-BE49-F238E27FC236}">
                <a16:creationId xmlns:a16="http://schemas.microsoft.com/office/drawing/2014/main" id="{D1C0B128-BAA3-B35E-13FE-88B18BF3C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迷う我を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探す愛よ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死にかけしこの身を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生かす主の恵みを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Text Box 1">
            <a:extLst>
              <a:ext uri="{FF2B5EF4-FFF2-40B4-BE49-F238E27FC236}">
                <a16:creationId xmlns:a16="http://schemas.microsoft.com/office/drawing/2014/main" id="{1B8A3428-3EAF-5EE9-FF1D-D8682AC13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52963" name="Text Box 2">
            <a:extLst>
              <a:ext uri="{FF2B5EF4-FFF2-40B4-BE49-F238E27FC236}">
                <a16:creationId xmlns:a16="http://schemas.microsoft.com/office/drawing/2014/main" id="{2767D566-176F-845F-9D20-43331795F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いま御側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(みそば)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にて　御顔仰ぎ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喜びに満ち　日々ほめ歌う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「救い主イェスは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すべてのすべて」と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Text Box 1">
            <a:extLst>
              <a:ext uri="{FF2B5EF4-FFF2-40B4-BE49-F238E27FC236}">
                <a16:creationId xmlns:a16="http://schemas.microsoft.com/office/drawing/2014/main" id="{124C97A1-F5ED-126A-62D7-DEB44A0E6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52400"/>
            <a:ext cx="88566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聖４４８ 　むれをはなれて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55011" name="Text Box 2">
            <a:extLst>
              <a:ext uri="{FF2B5EF4-FFF2-40B4-BE49-F238E27FC236}">
                <a16:creationId xmlns:a16="http://schemas.microsoft.com/office/drawing/2014/main" id="{AE36C379-4556-EF25-58F0-07641E14B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迷う我を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探す愛よ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死にかけしこの身を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生かす主の恵みを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Text Box 1">
            <a:extLst>
              <a:ext uri="{FF2B5EF4-FFF2-40B4-BE49-F238E27FC236}">
                <a16:creationId xmlns:a16="http://schemas.microsoft.com/office/drawing/2014/main" id="{065E59B3-9606-E220-01DF-8367EB214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152400"/>
            <a:ext cx="85677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聖４４９ 　罪のけがれを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57059" name="Text Box 2">
            <a:extLst>
              <a:ext uri="{FF2B5EF4-FFF2-40B4-BE49-F238E27FC236}">
                <a16:creationId xmlns:a16="http://schemas.microsoft.com/office/drawing/2014/main" id="{6458E64F-0C5E-813C-8518-0AB202C9A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罪の汚れを　洗い聖むるは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イェス･キリストの　血潮のほかなし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イェスの血潮　ほむべきかな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我を洗い　雪のごとくせり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Text Box 1">
            <a:extLst>
              <a:ext uri="{FF2B5EF4-FFF2-40B4-BE49-F238E27FC236}">
                <a16:creationId xmlns:a16="http://schemas.microsoft.com/office/drawing/2014/main" id="{F377C886-2B30-404A-FEBD-BF3792546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3463" y="0"/>
            <a:ext cx="684053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聖４０４　　イェスはなれをよびたもう</a:t>
            </a:r>
          </a:p>
        </p:txBody>
      </p:sp>
      <p:sp>
        <p:nvSpPr>
          <p:cNvPr id="79875" name="Text Box 2">
            <a:extLst>
              <a:ext uri="{FF2B5EF4-FFF2-40B4-BE49-F238E27FC236}">
                <a16:creationId xmlns:a16="http://schemas.microsoft.com/office/drawing/2014/main" id="{5DF94DC0-31EF-04B7-D315-604C72838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766763"/>
            <a:ext cx="9144000" cy="4418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招く声に従い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直ちに立って行け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後にならば無駄なり　悔いの涙も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「帰れや帰れや　帰れや」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と主は今呼びたもう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3200">
              <a:latin typeface="ＤＦＧ中太丸ゴシック体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Text Box 1">
            <a:extLst>
              <a:ext uri="{FF2B5EF4-FFF2-40B4-BE49-F238E27FC236}">
                <a16:creationId xmlns:a16="http://schemas.microsoft.com/office/drawing/2014/main" id="{2E68EE7C-9113-06DA-6146-8B5BD17210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152400"/>
            <a:ext cx="84963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聖４４９ 　罪のけがれを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59107" name="Text Box 2">
            <a:extLst>
              <a:ext uri="{FF2B5EF4-FFF2-40B4-BE49-F238E27FC236}">
                <a16:creationId xmlns:a16="http://schemas.microsoft.com/office/drawing/2014/main" id="{0D8C24AD-CB8A-28E5-47EF-F9733722A0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②天つ平和を　心に満たすは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イェス・キリストの　血潮のほかなし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イェスの血潮　ほむべきかな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我を洗い　雪のごとくせり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Text Box 1">
            <a:extLst>
              <a:ext uri="{FF2B5EF4-FFF2-40B4-BE49-F238E27FC236}">
                <a16:creationId xmlns:a16="http://schemas.microsoft.com/office/drawing/2014/main" id="{14A3D46D-FF5E-99E4-1216-02C0DA6A7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6263" y="152400"/>
            <a:ext cx="85677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聖４４９ 　罪のけがれを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61155" name="Text Box 2">
            <a:extLst>
              <a:ext uri="{FF2B5EF4-FFF2-40B4-BE49-F238E27FC236}">
                <a16:creationId xmlns:a16="http://schemas.microsoft.com/office/drawing/2014/main" id="{053D56A9-5701-AF66-FF51-0FCB9C646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144000" cy="291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③寄せ来る仇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あた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見事に防ぐは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イェス･キリストの　血潮のほかなし 　 イェスの血潮　ほむべきかな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我を洗い　雪のごとくせり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Text Box 1">
            <a:extLst>
              <a:ext uri="{FF2B5EF4-FFF2-40B4-BE49-F238E27FC236}">
                <a16:creationId xmlns:a16="http://schemas.microsoft.com/office/drawing/2014/main" id="{D012B2FE-C627-231B-AB6D-002DF62A5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152400"/>
            <a:ext cx="8423275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                                       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聖４４９ 　罪のけがれを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563203" name="Text Box 2">
            <a:extLst>
              <a:ext uri="{FF2B5EF4-FFF2-40B4-BE49-F238E27FC236}">
                <a16:creationId xmlns:a16="http://schemas.microsoft.com/office/drawing/2014/main" id="{CDCA7F8F-489D-4BB2-2649-7558D63D9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36613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④御国に行きて　諸共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もろとも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ほむるは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イェス･キリストの　血潮のほかなし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イェスの血潮　ほむべきかな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我を洗い　雪のごとくせり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Text Box 1">
            <a:extLst>
              <a:ext uri="{FF2B5EF4-FFF2-40B4-BE49-F238E27FC236}">
                <a16:creationId xmlns:a16="http://schemas.microsoft.com/office/drawing/2014/main" id="{264E7BA4-7451-92CB-6436-40BED5A55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65251" name="Text Box 2">
            <a:extLst>
              <a:ext uri="{FF2B5EF4-FFF2-40B4-BE49-F238E27FC236}">
                <a16:creationId xmlns:a16="http://schemas.microsoft.com/office/drawing/2014/main" id="{9D95A431-38D6-A7E6-C58C-6AD7A6E567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850" y="836613"/>
            <a:ext cx="68183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罪人たちのために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身代わりとなり給い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十字架についたイェスの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声をば聞こう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Text Box 1">
            <a:extLst>
              <a:ext uri="{FF2B5EF4-FFF2-40B4-BE49-F238E27FC236}">
                <a16:creationId xmlns:a16="http://schemas.microsoft.com/office/drawing/2014/main" id="{BE839F2D-EB5C-1434-5121-ECD8B26FE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67299" name="Text Box 2">
            <a:extLst>
              <a:ext uri="{FF2B5EF4-FFF2-40B4-BE49-F238E27FC236}">
                <a16:creationId xmlns:a16="http://schemas.microsoft.com/office/drawing/2014/main" id="{84BC035A-C7B7-0426-2C1D-5AF912905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8" y="836613"/>
            <a:ext cx="6216650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「あなたがたによくよく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言っておくが誰でも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信じるものには永遠の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いのちがある」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Text Box 1">
            <a:extLst>
              <a:ext uri="{FF2B5EF4-FFF2-40B4-BE49-F238E27FC236}">
                <a16:creationId xmlns:a16="http://schemas.microsoft.com/office/drawing/2014/main" id="{7677284B-8ADC-2DD2-BFE8-39AD21906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69347" name="Text Box 2">
            <a:extLst>
              <a:ext uri="{FF2B5EF4-FFF2-40B4-BE49-F238E27FC236}">
                <a16:creationId xmlns:a16="http://schemas.microsoft.com/office/drawing/2014/main" id="{9866F803-91A3-3050-4E83-BE2A6A0BB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8" y="836613"/>
            <a:ext cx="55959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②十字架に罪は滅び 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十字架に罰は消えた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この事を成就した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イェスの声だ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Text Box 1">
            <a:extLst>
              <a:ext uri="{FF2B5EF4-FFF2-40B4-BE49-F238E27FC236}">
                <a16:creationId xmlns:a16="http://schemas.microsoft.com/office/drawing/2014/main" id="{6F5101A7-772C-1933-DAE5-2F92A2813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71395" name="Text Box 2">
            <a:extLst>
              <a:ext uri="{FF2B5EF4-FFF2-40B4-BE49-F238E27FC236}">
                <a16:creationId xmlns:a16="http://schemas.microsoft.com/office/drawing/2014/main" id="{FC09126F-5193-92ED-5019-D772020E8E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8" y="836613"/>
            <a:ext cx="6216650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「あなたがたによくよく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言っておくが誰でも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信じるものには永遠の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いのちがある」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Text Box 1">
            <a:extLst>
              <a:ext uri="{FF2B5EF4-FFF2-40B4-BE49-F238E27FC236}">
                <a16:creationId xmlns:a16="http://schemas.microsoft.com/office/drawing/2014/main" id="{8BB46CCE-9ADB-D618-CE19-9ADC26300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73443" name="Text Box 2">
            <a:extLst>
              <a:ext uri="{FF2B5EF4-FFF2-40B4-BE49-F238E27FC236}">
                <a16:creationId xmlns:a16="http://schemas.microsoft.com/office/drawing/2014/main" id="{73DCF19B-C8F5-8CE9-5E54-5BE0B1F16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" y="836613"/>
            <a:ext cx="5554663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③あまりに罪が深く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救われることなどは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思いもよらぬなどと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言うのは誰か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Text Box 1">
            <a:extLst>
              <a:ext uri="{FF2B5EF4-FFF2-40B4-BE49-F238E27FC236}">
                <a16:creationId xmlns:a16="http://schemas.microsoft.com/office/drawing/2014/main" id="{6D395A2E-7187-7C36-87F4-8B6B8894A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75491" name="Text Box 2">
            <a:extLst>
              <a:ext uri="{FF2B5EF4-FFF2-40B4-BE49-F238E27FC236}">
                <a16:creationId xmlns:a16="http://schemas.microsoft.com/office/drawing/2014/main" id="{367B33A6-93E3-B313-ACED-F1021D07C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8" y="836613"/>
            <a:ext cx="6216650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「あなたがたによくよく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言っておくが誰でも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信じるものには永遠の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いのちがある」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Text Box 1">
            <a:extLst>
              <a:ext uri="{FF2B5EF4-FFF2-40B4-BE49-F238E27FC236}">
                <a16:creationId xmlns:a16="http://schemas.microsoft.com/office/drawing/2014/main" id="{F87C7275-B57E-53CE-08F2-6219AFF23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77539" name="Text Box 2">
            <a:extLst>
              <a:ext uri="{FF2B5EF4-FFF2-40B4-BE49-F238E27FC236}">
                <a16:creationId xmlns:a16="http://schemas.microsoft.com/office/drawing/2014/main" id="{D27A317B-1066-B6C0-FFD3-05F4DDDD6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" y="836613"/>
            <a:ext cx="6043613" cy="3413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④キリストにさえ行けば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捨てられることはない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決心がついたならば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さあイェスに行こう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1">
            <a:extLst>
              <a:ext uri="{FF2B5EF4-FFF2-40B4-BE49-F238E27FC236}">
                <a16:creationId xmlns:a16="http://schemas.microsoft.com/office/drawing/2014/main" id="{E025A58D-AB62-C378-5B05-39F7CE18FF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325"/>
            <a:ext cx="7772400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主のこえしりぞけ</a:t>
            </a:r>
          </a:p>
        </p:txBody>
      </p:sp>
      <p:sp>
        <p:nvSpPr>
          <p:cNvPr id="81923" name="Text Box 2">
            <a:extLst>
              <a:ext uri="{FF2B5EF4-FFF2-40B4-BE49-F238E27FC236}">
                <a16:creationId xmlns:a16="http://schemas.microsoft.com/office/drawing/2014/main" id="{63CA1A77-E520-1B9A-200B-047646C38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25538"/>
            <a:ext cx="89058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①主の声退け　光に目を閉じ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尊き救いを　何ゆえ拒むや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Text Box 1">
            <a:extLst>
              <a:ext uri="{FF2B5EF4-FFF2-40B4-BE49-F238E27FC236}">
                <a16:creationId xmlns:a16="http://schemas.microsoft.com/office/drawing/2014/main" id="{B9545A6E-08CB-53BE-EC58-02FEFBD73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152400"/>
            <a:ext cx="59436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聖４５０　つみびとたちのために </a:t>
            </a:r>
          </a:p>
        </p:txBody>
      </p:sp>
      <p:sp>
        <p:nvSpPr>
          <p:cNvPr id="579587" name="Text Box 2">
            <a:extLst>
              <a:ext uri="{FF2B5EF4-FFF2-40B4-BE49-F238E27FC236}">
                <a16:creationId xmlns:a16="http://schemas.microsoft.com/office/drawing/2014/main" id="{EB866F42-642A-40AB-CF2C-D09AB0961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8" y="836613"/>
            <a:ext cx="6216650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「あなたがたによくよく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言っておくが誰でも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信じるものには永遠の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いのちがある」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Text Box 1">
            <a:extLst>
              <a:ext uri="{FF2B5EF4-FFF2-40B4-BE49-F238E27FC236}">
                <a16:creationId xmlns:a16="http://schemas.microsoft.com/office/drawing/2014/main" id="{22CC7BD8-FCA8-9773-44AD-06D4E16C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28600"/>
            <a:ext cx="5029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聖４５１　うたえうれしく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</a:rPr>
              <a:t>　</a:t>
            </a:r>
          </a:p>
        </p:txBody>
      </p:sp>
      <p:sp>
        <p:nvSpPr>
          <p:cNvPr id="581635" name="Text Box 2">
            <a:extLst>
              <a:ext uri="{FF2B5EF4-FFF2-40B4-BE49-F238E27FC236}">
                <a16:creationId xmlns:a16="http://schemas.microsoft.com/office/drawing/2014/main" id="{511C7E82-1E24-9E7A-E012-6676D7DD0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538" y="1152525"/>
            <a:ext cx="73437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①歌えうれしく　声も高く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人に広めよ　イェスの救い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歌え人びと　受けよ国々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行きて伝えよ　イェスの救い</a:t>
            </a:r>
            <a:r>
              <a:rPr lang="ja-JP" altLang="ja-JP" sz="3500">
                <a:latin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Text Box 1">
            <a:extLst>
              <a:ext uri="{FF2B5EF4-FFF2-40B4-BE49-F238E27FC236}">
                <a16:creationId xmlns:a16="http://schemas.microsoft.com/office/drawing/2014/main" id="{C2D52600-2617-8355-5E98-31DFC14FA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28600"/>
            <a:ext cx="5029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聖４５１　うたえうれしく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</a:rPr>
              <a:t>　</a:t>
            </a:r>
          </a:p>
        </p:txBody>
      </p:sp>
      <p:sp>
        <p:nvSpPr>
          <p:cNvPr id="583683" name="Text Box 2">
            <a:extLst>
              <a:ext uri="{FF2B5EF4-FFF2-40B4-BE49-F238E27FC236}">
                <a16:creationId xmlns:a16="http://schemas.microsoft.com/office/drawing/2014/main" id="{7D5154A1-242E-4CA4-97F6-0BF1D856D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163" y="1152525"/>
            <a:ext cx="75025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②運べ果てなく　広き海よ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汚れ消し去る　イェスの救い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歌え島々　響け山々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今ぞ遍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(あまね)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き　イェスの救い</a:t>
            </a:r>
            <a:r>
              <a:rPr lang="ja-JP" altLang="ja-JP" sz="2400">
                <a:latin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Text Box 1">
            <a:extLst>
              <a:ext uri="{FF2B5EF4-FFF2-40B4-BE49-F238E27FC236}">
                <a16:creationId xmlns:a16="http://schemas.microsoft.com/office/drawing/2014/main" id="{0ACA9D2E-F97D-AFA1-C6A8-2FCF5DD3B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28600"/>
            <a:ext cx="5029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聖４５１　うたえうれしく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</a:rPr>
              <a:t>　</a:t>
            </a:r>
          </a:p>
        </p:txBody>
      </p:sp>
      <p:sp>
        <p:nvSpPr>
          <p:cNvPr id="585731" name="Text Box 2">
            <a:extLst>
              <a:ext uri="{FF2B5EF4-FFF2-40B4-BE49-F238E27FC236}">
                <a16:creationId xmlns:a16="http://schemas.microsoft.com/office/drawing/2014/main" id="{93D69ABE-9ACB-816C-F7EC-C1EBE2756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025" y="1152525"/>
            <a:ext cx="79248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③歌え憂いを　拭い去りて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咎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を取り去る　イェスの救い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歌え静かに　病める心に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死をも滅ぼす　イェスの救い</a:t>
            </a:r>
            <a:r>
              <a:rPr lang="ja-JP" altLang="ja-JP" sz="2400">
                <a:latin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Text Box 1">
            <a:extLst>
              <a:ext uri="{FF2B5EF4-FFF2-40B4-BE49-F238E27FC236}">
                <a16:creationId xmlns:a16="http://schemas.microsoft.com/office/drawing/2014/main" id="{AB8537F3-4714-5DA6-E79A-6A543C2CD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28600"/>
            <a:ext cx="50292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聖４５１　うたえうれしく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</a:rPr>
              <a:t>　</a:t>
            </a:r>
          </a:p>
        </p:txBody>
      </p:sp>
      <p:sp>
        <p:nvSpPr>
          <p:cNvPr id="587779" name="Text Box 2">
            <a:extLst>
              <a:ext uri="{FF2B5EF4-FFF2-40B4-BE49-F238E27FC236}">
                <a16:creationId xmlns:a16="http://schemas.microsoft.com/office/drawing/2014/main" id="{24310A38-E93B-1BE8-D386-36B987C2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350" y="1152525"/>
            <a:ext cx="75501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④語れ変わらぬ　イェスの愛を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受けよう嬉しき　イェスの救い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行きて赦しを　請わば心に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愛を与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(あと)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うる　イェスの救い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Text Box 1">
            <a:extLst>
              <a:ext uri="{FF2B5EF4-FFF2-40B4-BE49-F238E27FC236}">
                <a16:creationId xmlns:a16="http://schemas.microsoft.com/office/drawing/2014/main" id="{42F53A92-1588-1540-DE35-6A05BFFF9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聖４５２</a:t>
            </a: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だれにも言えない</a:t>
            </a:r>
          </a:p>
        </p:txBody>
      </p:sp>
      <p:sp>
        <p:nvSpPr>
          <p:cNvPr id="589827" name="Text Box 2">
            <a:extLst>
              <a:ext uri="{FF2B5EF4-FFF2-40B4-BE49-F238E27FC236}">
                <a16:creationId xmlns:a16="http://schemas.microsoft.com/office/drawing/2014/main" id="{3550AE48-11E0-56B9-11B7-A9914620D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" y="857250"/>
            <a:ext cx="7850188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誰にも言えない　心の中も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イェス様はご存知だ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グローリハレルヤ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喜んだり悲しんだり　ああ主よ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落ち着かぬ私です　ああ主よ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Text Box 1">
            <a:extLst>
              <a:ext uri="{FF2B5EF4-FFF2-40B4-BE49-F238E27FC236}">
                <a16:creationId xmlns:a16="http://schemas.microsoft.com/office/drawing/2014/main" id="{25146956-A7C5-68B1-A05B-E9E83A3E9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聖４５２</a:t>
            </a: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だれにも言えない</a:t>
            </a:r>
          </a:p>
        </p:txBody>
      </p:sp>
      <p:sp>
        <p:nvSpPr>
          <p:cNvPr id="591875" name="Text Box 2">
            <a:extLst>
              <a:ext uri="{FF2B5EF4-FFF2-40B4-BE49-F238E27FC236}">
                <a16:creationId xmlns:a16="http://schemas.microsoft.com/office/drawing/2014/main" id="{582B0CAA-C367-BC91-4E4F-695A8556F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850" y="857250"/>
            <a:ext cx="8408988" cy="381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誰にも言えない　心の中も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イェス様はご存知だ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グローリハレルヤ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疑ったりつまづいたり　ああ主よ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問題のたましいです　ああ主よ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Text Box 1">
            <a:extLst>
              <a:ext uri="{FF2B5EF4-FFF2-40B4-BE49-F238E27FC236}">
                <a16:creationId xmlns:a16="http://schemas.microsoft.com/office/drawing/2014/main" id="{6D54322A-D255-ABE0-456C-8F2A2AEFA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聖４５２</a:t>
            </a: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だれにも言えない</a:t>
            </a:r>
          </a:p>
        </p:txBody>
      </p:sp>
      <p:sp>
        <p:nvSpPr>
          <p:cNvPr id="593923" name="Text Box 2">
            <a:extLst>
              <a:ext uri="{FF2B5EF4-FFF2-40B4-BE49-F238E27FC236}">
                <a16:creationId xmlns:a16="http://schemas.microsoft.com/office/drawing/2014/main" id="{C7E42CF5-724E-7F87-FDE8-5103F7696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250" y="857250"/>
            <a:ext cx="7585075" cy="381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誰にも言えない　心の中も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イェス様はご存知だ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グローリハレルヤ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幾たびもやり損ね　ああ主よ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今日こそ信じます　ああ主よ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Text Box 1">
            <a:extLst>
              <a:ext uri="{FF2B5EF4-FFF2-40B4-BE49-F238E27FC236}">
                <a16:creationId xmlns:a16="http://schemas.microsoft.com/office/drawing/2014/main" id="{50C688E9-D8AC-7756-8172-2C43EFD221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聖４５３</a:t>
            </a:r>
            <a:r>
              <a:rPr lang="ja-JP" altLang="ja-JP" sz="2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主よわたしです</a:t>
            </a:r>
          </a:p>
        </p:txBody>
      </p:sp>
      <p:sp>
        <p:nvSpPr>
          <p:cNvPr id="595971" name="Text Box 2">
            <a:extLst>
              <a:ext uri="{FF2B5EF4-FFF2-40B4-BE49-F238E27FC236}">
                <a16:creationId xmlns:a16="http://schemas.microsoft.com/office/drawing/2014/main" id="{8D03321D-3D20-8AE8-7EE3-69CCCDFA02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" y="857250"/>
            <a:ext cx="925195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兄ではなく私です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兄ではなく私です　救われたいのは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Text Box 1">
            <a:extLst>
              <a:ext uri="{FF2B5EF4-FFF2-40B4-BE49-F238E27FC236}">
                <a16:creationId xmlns:a16="http://schemas.microsoft.com/office/drawing/2014/main" id="{D8AADC8A-A6BE-A12A-B2FC-C281D9139F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聖４５３</a:t>
            </a:r>
            <a:r>
              <a:rPr lang="ja-JP" altLang="ja-JP" sz="2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主よわたしです</a:t>
            </a:r>
          </a:p>
        </p:txBody>
      </p:sp>
      <p:sp>
        <p:nvSpPr>
          <p:cNvPr id="598019" name="Text Box 2">
            <a:extLst>
              <a:ext uri="{FF2B5EF4-FFF2-40B4-BE49-F238E27FC236}">
                <a16:creationId xmlns:a16="http://schemas.microsoft.com/office/drawing/2014/main" id="{126EA5FC-BEBA-5BF1-D16C-CDC6BAC0D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857250"/>
            <a:ext cx="925195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姉ではなく私です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姉ではなく私です　救われたいのは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1">
            <a:extLst>
              <a:ext uri="{FF2B5EF4-FFF2-40B4-BE49-F238E27FC236}">
                <a16:creationId xmlns:a16="http://schemas.microsoft.com/office/drawing/2014/main" id="{466C48F0-9E72-947B-3FB0-6AB197D310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325"/>
            <a:ext cx="7772400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主のこえしりぞけ</a:t>
            </a:r>
          </a:p>
        </p:txBody>
      </p:sp>
      <p:sp>
        <p:nvSpPr>
          <p:cNvPr id="83971" name="Text Box 2">
            <a:extLst>
              <a:ext uri="{FF2B5EF4-FFF2-40B4-BE49-F238E27FC236}">
                <a16:creationId xmlns:a16="http://schemas.microsoft.com/office/drawing/2014/main" id="{88AD3E99-CFA5-08B9-C19E-F3972C5076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15900" y="1125538"/>
            <a:ext cx="91217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②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今日こそ救いを　受くべきならずや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明日の日ありなど　言いうる人なし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Text Box 1">
            <a:extLst>
              <a:ext uri="{FF2B5EF4-FFF2-40B4-BE49-F238E27FC236}">
                <a16:creationId xmlns:a16="http://schemas.microsoft.com/office/drawing/2014/main" id="{67FDE09A-31EE-9DBB-5124-70B9129940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聖４５３</a:t>
            </a:r>
            <a:r>
              <a:rPr lang="ja-JP" altLang="ja-JP" sz="2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主よわたしです</a:t>
            </a:r>
          </a:p>
        </p:txBody>
      </p:sp>
      <p:sp>
        <p:nvSpPr>
          <p:cNvPr id="600067" name="Text Box 2">
            <a:extLst>
              <a:ext uri="{FF2B5EF4-FFF2-40B4-BE49-F238E27FC236}">
                <a16:creationId xmlns:a16="http://schemas.microsoft.com/office/drawing/2014/main" id="{A4A3A777-2868-118E-B1EF-8177ECF91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" y="857250"/>
            <a:ext cx="908050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父ではなく私です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父ではなく私です　救われたいのは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Text Box 1">
            <a:extLst>
              <a:ext uri="{FF2B5EF4-FFF2-40B4-BE49-F238E27FC236}">
                <a16:creationId xmlns:a16="http://schemas.microsoft.com/office/drawing/2014/main" id="{DFB59533-3764-4372-4E82-92033B4F3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427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聖４５３</a:t>
            </a:r>
            <a:r>
              <a:rPr lang="ja-JP" altLang="ja-JP" sz="2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主よわたしです</a:t>
            </a:r>
          </a:p>
        </p:txBody>
      </p:sp>
      <p:sp>
        <p:nvSpPr>
          <p:cNvPr id="602115" name="Text Box 2">
            <a:extLst>
              <a:ext uri="{FF2B5EF4-FFF2-40B4-BE49-F238E27FC236}">
                <a16:creationId xmlns:a16="http://schemas.microsoft.com/office/drawing/2014/main" id="{D6B4190D-65DD-697A-F1F3-3E458AD4B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50" y="857250"/>
            <a:ext cx="908050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母ではなく私です　救われたいのは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母ではなく私です　救われたいのは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Text Box 1">
            <a:extLst>
              <a:ext uri="{FF2B5EF4-FFF2-40B4-BE49-F238E27FC236}">
                <a16:creationId xmlns:a16="http://schemas.microsoft.com/office/drawing/2014/main" id="{04D91B6F-A42C-80A6-7164-7CF185EE78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聖４５４　</a:t>
            </a: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イェスを心に</a:t>
            </a:r>
          </a:p>
        </p:txBody>
      </p:sp>
      <p:sp>
        <p:nvSpPr>
          <p:cNvPr id="604163" name="Text Box 2">
            <a:extLst>
              <a:ext uri="{FF2B5EF4-FFF2-40B4-BE49-F238E27FC236}">
                <a16:creationId xmlns:a16="http://schemas.microsoft.com/office/drawing/2014/main" id="{D870A439-6CBA-C821-BB65-DD8D56C83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0513" y="857250"/>
            <a:ext cx="780415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イェスを心に　迎えてからは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新しい歌が　流れ出てくる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救い主イェスの　血潮は罪を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聖めて悲しみを　喜びに変える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Text Box 1">
            <a:extLst>
              <a:ext uri="{FF2B5EF4-FFF2-40B4-BE49-F238E27FC236}">
                <a16:creationId xmlns:a16="http://schemas.microsoft.com/office/drawing/2014/main" id="{3CAC0BC7-1F55-18A1-EA5E-F7345D433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聖４５５　かなしみはいやされる</a:t>
            </a:r>
          </a:p>
        </p:txBody>
      </p:sp>
      <p:sp>
        <p:nvSpPr>
          <p:cNvPr id="606211" name="Text Box 2">
            <a:extLst>
              <a:ext uri="{FF2B5EF4-FFF2-40B4-BE49-F238E27FC236}">
                <a16:creationId xmlns:a16="http://schemas.microsoft.com/office/drawing/2014/main" id="{74ACB53E-B103-CC6E-A991-DDD29F895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838" y="857250"/>
            <a:ext cx="5811837" cy="304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悲しみは癒される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過ちは赦される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キリストは招かれる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キリストに行こう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Text Box 1">
            <a:extLst>
              <a:ext uri="{FF2B5EF4-FFF2-40B4-BE49-F238E27FC236}">
                <a16:creationId xmlns:a16="http://schemas.microsoft.com/office/drawing/2014/main" id="{5AB579BA-F298-7CC4-4F7E-BE3805B10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聖４５５　かなしみはいやされる</a:t>
            </a:r>
          </a:p>
        </p:txBody>
      </p:sp>
      <p:sp>
        <p:nvSpPr>
          <p:cNvPr id="608259" name="Text Box 2">
            <a:extLst>
              <a:ext uri="{FF2B5EF4-FFF2-40B4-BE49-F238E27FC236}">
                <a16:creationId xmlns:a16="http://schemas.microsoft.com/office/drawing/2014/main" id="{8E9A4C77-53A1-5689-0E34-BA621DB39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8" y="857250"/>
            <a:ext cx="6316662" cy="304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悶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（もだ）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えても嘆いても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苦しみは薄らがぬ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キリストにすがるほか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浮かぶ道はない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Text Box 1">
            <a:extLst>
              <a:ext uri="{FF2B5EF4-FFF2-40B4-BE49-F238E27FC236}">
                <a16:creationId xmlns:a16="http://schemas.microsoft.com/office/drawing/2014/main" id="{6C629E4C-63D9-DFD9-0455-1AB87F01D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聖４５５　かなしみはいやされる</a:t>
            </a:r>
          </a:p>
        </p:txBody>
      </p:sp>
      <p:sp>
        <p:nvSpPr>
          <p:cNvPr id="610307" name="Text Box 2">
            <a:extLst>
              <a:ext uri="{FF2B5EF4-FFF2-40B4-BE49-F238E27FC236}">
                <a16:creationId xmlns:a16="http://schemas.microsoft.com/office/drawing/2014/main" id="{28F56D40-C728-B522-CF1D-AF694F722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" y="857250"/>
            <a:ext cx="6197600" cy="307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世の人の身代わり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キリストは十字架の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苦しみと恥を受け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死んでくれたのです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Text Box 1">
            <a:extLst>
              <a:ext uri="{FF2B5EF4-FFF2-40B4-BE49-F238E27FC236}">
                <a16:creationId xmlns:a16="http://schemas.microsoft.com/office/drawing/2014/main" id="{EA5C247F-57CE-14C3-F4D0-062464358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7800" y="76200"/>
            <a:ext cx="7467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聖４５５　かなしみはいやされる</a:t>
            </a:r>
          </a:p>
        </p:txBody>
      </p:sp>
      <p:sp>
        <p:nvSpPr>
          <p:cNvPr id="612355" name="Text Box 2">
            <a:extLst>
              <a:ext uri="{FF2B5EF4-FFF2-40B4-BE49-F238E27FC236}">
                <a16:creationId xmlns:a16="http://schemas.microsoft.com/office/drawing/2014/main" id="{27D4854E-56D2-E525-6A3A-71D2D05B2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225" y="857250"/>
            <a:ext cx="6116638" cy="3041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キリストはここに今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御手を広げて待ってる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ためらわず疑がわず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キリストに行こう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Text Box 1">
            <a:extLst>
              <a:ext uri="{FF2B5EF4-FFF2-40B4-BE49-F238E27FC236}">
                <a16:creationId xmlns:a16="http://schemas.microsoft.com/office/drawing/2014/main" id="{E1CBC767-BB38-666D-D530-EB17B47E3F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144463"/>
            <a:ext cx="64087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聖４５６　ただひとつあるに救いの</a:t>
            </a:r>
          </a:p>
        </p:txBody>
      </p:sp>
      <p:sp>
        <p:nvSpPr>
          <p:cNvPr id="614403" name="Text Box 2">
            <a:extLst>
              <a:ext uri="{FF2B5EF4-FFF2-40B4-BE49-F238E27FC236}">
                <a16:creationId xmlns:a16="http://schemas.microsoft.com/office/drawing/2014/main" id="{EA9159D8-967D-BF9B-365F-03A2A60C3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925" y="1152525"/>
            <a:ext cx="6084888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ただ一つある御救いの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門の外にいた私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イェスを信じて救われて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今は門の内に住む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Text Box 1">
            <a:extLst>
              <a:ext uri="{FF2B5EF4-FFF2-40B4-BE49-F238E27FC236}">
                <a16:creationId xmlns:a16="http://schemas.microsoft.com/office/drawing/2014/main" id="{2DEFEB90-B2DC-A543-F2B7-517416AB6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144463"/>
            <a:ext cx="64087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聖４５７　あさひのひかりは</a:t>
            </a:r>
          </a:p>
        </p:txBody>
      </p:sp>
      <p:sp>
        <p:nvSpPr>
          <p:cNvPr id="616451" name="Text Box 2">
            <a:extLst>
              <a:ext uri="{FF2B5EF4-FFF2-40B4-BE49-F238E27FC236}">
                <a16:creationId xmlns:a16="http://schemas.microsoft.com/office/drawing/2014/main" id="{94742082-82C0-3651-D3B3-9A885AC40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1152525"/>
            <a:ext cx="8207375" cy="454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朝日の光は　闇路にさ迷う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世界の民らに　いのちを与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ああ新生の福音　新生の福音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我は信ず　我は信ず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新生・聖化　神癒・再臨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Text Box 1">
            <a:extLst>
              <a:ext uri="{FF2B5EF4-FFF2-40B4-BE49-F238E27FC236}">
                <a16:creationId xmlns:a16="http://schemas.microsoft.com/office/drawing/2014/main" id="{20097680-DDFB-3023-FE88-832C830CD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144463"/>
            <a:ext cx="64087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聖４５７　あさひのひかりは</a:t>
            </a:r>
          </a:p>
        </p:txBody>
      </p:sp>
      <p:sp>
        <p:nvSpPr>
          <p:cNvPr id="618499" name="Text Box 2">
            <a:extLst>
              <a:ext uri="{FF2B5EF4-FFF2-40B4-BE49-F238E27FC236}">
                <a16:creationId xmlns:a16="http://schemas.microsoft.com/office/drawing/2014/main" id="{0F05F607-F619-8EEE-A034-AC224A085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5" y="1152525"/>
            <a:ext cx="8170863" cy="3787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ja-JP" altLang="en-US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実</a:t>
            </a:r>
            <a:r>
              <a:rPr lang="en-US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(げ)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に光の主の　聖きが如く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聖くし能</a:t>
            </a:r>
            <a:r>
              <a:rPr lang="en-US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(あた)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うは　主の血潮なり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ああ聖化の福音　聖化の福音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我は信ず　我は信ず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新生・聖化　神癒・再臨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1">
            <a:extLst>
              <a:ext uri="{FF2B5EF4-FFF2-40B4-BE49-F238E27FC236}">
                <a16:creationId xmlns:a16="http://schemas.microsoft.com/office/drawing/2014/main" id="{EC68B4F1-B8FA-795A-8CFD-B207EF78F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325"/>
            <a:ext cx="7772400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主のこえしりぞけ</a:t>
            </a:r>
          </a:p>
        </p:txBody>
      </p:sp>
      <p:sp>
        <p:nvSpPr>
          <p:cNvPr id="86019" name="Text Box 2">
            <a:extLst>
              <a:ext uri="{FF2B5EF4-FFF2-40B4-BE49-F238E27FC236}">
                <a16:creationId xmlns:a16="http://schemas.microsoft.com/office/drawing/2014/main" id="{49B615B9-5723-7A82-3DD4-216A06D27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25538"/>
            <a:ext cx="89058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③いのちの正道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（まさみち）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共に辿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(たど)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らばや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汚れし衣を　後ろに投げ捨て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Text Box 1">
            <a:extLst>
              <a:ext uri="{FF2B5EF4-FFF2-40B4-BE49-F238E27FC236}">
                <a16:creationId xmlns:a16="http://schemas.microsoft.com/office/drawing/2014/main" id="{72BA5C5C-45AB-762F-7AF7-F1F156499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144463"/>
            <a:ext cx="64087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聖４５７　あさひのひかりは</a:t>
            </a:r>
          </a:p>
        </p:txBody>
      </p:sp>
      <p:sp>
        <p:nvSpPr>
          <p:cNvPr id="620547" name="Text Box 2">
            <a:extLst>
              <a:ext uri="{FF2B5EF4-FFF2-40B4-BE49-F238E27FC236}">
                <a16:creationId xmlns:a16="http://schemas.microsoft.com/office/drawing/2014/main" id="{AF1EFEF2-6AA0-1C9E-D2F6-6075D6C9D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9963" y="1152525"/>
            <a:ext cx="7212012" cy="454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en-US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今やさし昇る　義の太陽の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ja-JP" altLang="en-US" sz="4400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翼はかしこし　病を癒す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　ああ神癒福音　神癒の福音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我は信ず　我は信ず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新生・聖化　神癒・再臨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Text Box 1">
            <a:extLst>
              <a:ext uri="{FF2B5EF4-FFF2-40B4-BE49-F238E27FC236}">
                <a16:creationId xmlns:a16="http://schemas.microsoft.com/office/drawing/2014/main" id="{FC0AF557-3CEB-3A06-96E3-165C79C24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5263" y="144463"/>
            <a:ext cx="64087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聖４５７　あさひのひかりは</a:t>
            </a:r>
          </a:p>
        </p:txBody>
      </p:sp>
      <p:sp>
        <p:nvSpPr>
          <p:cNvPr id="622595" name="Text Box 2">
            <a:extLst>
              <a:ext uri="{FF2B5EF4-FFF2-40B4-BE49-F238E27FC236}">
                <a16:creationId xmlns:a16="http://schemas.microsoft.com/office/drawing/2014/main" id="{12EB2202-A695-4B7E-B76C-7B88CC569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1152525"/>
            <a:ext cx="8370888" cy="454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ja-JP" altLang="en-US" sz="4400">
                <a:solidFill>
                  <a:srgbClr val="FFFFFF"/>
                </a:solidFill>
                <a:latin typeface="Times New Roman" panose="02020603050405020304" pitchFamily="18" charset="0"/>
              </a:rPr>
              <a:t>④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見よ幾千の　闇を破りて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朝日は間もなく　世界を照らさん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 ああ再臨の福音　再臨の福音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我は信ず　我は信ず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新生・聖化　神癒・再臨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Text Box 1">
            <a:extLst>
              <a:ext uri="{FF2B5EF4-FFF2-40B4-BE49-F238E27FC236}">
                <a16:creationId xmlns:a16="http://schemas.microsoft.com/office/drawing/2014/main" id="{38265594-A03E-4AEA-CB0C-04E84423C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144463"/>
            <a:ext cx="52562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聖４５８　あたいをはらいて</a:t>
            </a:r>
          </a:p>
        </p:txBody>
      </p:sp>
      <p:sp>
        <p:nvSpPr>
          <p:cNvPr id="624643" name="Text Box 2">
            <a:extLst>
              <a:ext uri="{FF2B5EF4-FFF2-40B4-BE49-F238E27FC236}">
                <a16:creationId xmlns:a16="http://schemas.microsoft.com/office/drawing/2014/main" id="{157C9216-9926-E4CE-8786-7CA675994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1152525"/>
            <a:ext cx="8964612" cy="415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①値を払いて　贖いの業を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成し遂げ給いぬ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しきかなイェス！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贖い主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君の君！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Text Box 1">
            <a:extLst>
              <a:ext uri="{FF2B5EF4-FFF2-40B4-BE49-F238E27FC236}">
                <a16:creationId xmlns:a16="http://schemas.microsoft.com/office/drawing/2014/main" id="{2E2F5359-1073-0FBA-A7CA-4C61E1110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144463"/>
            <a:ext cx="52562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聖４５８　あたいをはらいて</a:t>
            </a:r>
          </a:p>
        </p:txBody>
      </p:sp>
      <p:sp>
        <p:nvSpPr>
          <p:cNvPr id="626691" name="Text Box 2">
            <a:extLst>
              <a:ext uri="{FF2B5EF4-FFF2-40B4-BE49-F238E27FC236}">
                <a16:creationId xmlns:a16="http://schemas.microsoft.com/office/drawing/2014/main" id="{8CB3BB66-EA9D-5B4B-A444-0DF573A8A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1152525"/>
            <a:ext cx="8785225" cy="415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②血潮を流して　神と世の人を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結ばせ給いぬ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奇しきかなイェス！！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贖い主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君の君！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Text Box 1">
            <a:extLst>
              <a:ext uri="{FF2B5EF4-FFF2-40B4-BE49-F238E27FC236}">
                <a16:creationId xmlns:a16="http://schemas.microsoft.com/office/drawing/2014/main" id="{E790DE24-B77A-EF9F-14AD-0A18B43B10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144463"/>
            <a:ext cx="52562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聖４５８　あたいをはらいて</a:t>
            </a:r>
          </a:p>
        </p:txBody>
      </p:sp>
      <p:sp>
        <p:nvSpPr>
          <p:cNvPr id="628739" name="Text Box 2">
            <a:extLst>
              <a:ext uri="{FF2B5EF4-FFF2-40B4-BE49-F238E27FC236}">
                <a16:creationId xmlns:a16="http://schemas.microsoft.com/office/drawing/2014/main" id="{67B30F54-98AE-6239-BA99-A9CC8C85B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950" y="1152525"/>
            <a:ext cx="8785225" cy="415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③我が内を聖き　宮とし給いて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日ごと助けたもう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奇しきかなイェス！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贖い主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君の君！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Text Box 1">
            <a:extLst>
              <a:ext uri="{FF2B5EF4-FFF2-40B4-BE49-F238E27FC236}">
                <a16:creationId xmlns:a16="http://schemas.microsoft.com/office/drawing/2014/main" id="{11CA9E60-2228-468D-C303-EDAB7C649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144463"/>
            <a:ext cx="5256212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聖４５８　あたいをはらいて</a:t>
            </a:r>
          </a:p>
        </p:txBody>
      </p:sp>
      <p:sp>
        <p:nvSpPr>
          <p:cNvPr id="630787" name="Text Box 2">
            <a:extLst>
              <a:ext uri="{FF2B5EF4-FFF2-40B4-BE49-F238E27FC236}">
                <a16:creationId xmlns:a16="http://schemas.microsoft.com/office/drawing/2014/main" id="{DD126069-0BE1-DDEC-AFB4-239A596B71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152525"/>
            <a:ext cx="8785225" cy="4157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④弱れる時には　力を与えて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日ごと守りたもう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奇しきかなイェス！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贖い主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奇しきかなイェス！　君の君！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Text Box 1">
            <a:extLst>
              <a:ext uri="{FF2B5EF4-FFF2-40B4-BE49-F238E27FC236}">
                <a16:creationId xmlns:a16="http://schemas.microsoft.com/office/drawing/2014/main" id="{AC545164-9618-8BC7-EF59-09B4E33BEC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28600"/>
            <a:ext cx="457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聖４５９　救い主の愛と</a:t>
            </a:r>
          </a:p>
        </p:txBody>
      </p:sp>
      <p:sp>
        <p:nvSpPr>
          <p:cNvPr id="632835" name="Text Box 2">
            <a:extLst>
              <a:ext uri="{FF2B5EF4-FFF2-40B4-BE49-F238E27FC236}">
                <a16:creationId xmlns:a16="http://schemas.microsoft.com/office/drawing/2014/main" id="{8D773BFA-71E7-CF66-0BB8-C4FE4EE59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8" y="1152525"/>
            <a:ext cx="8655050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①救い主の愛と　流しませる血とを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生ける限り我は　重ね重ね歌わん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イェスは我の　咎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を洗い去りて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　白くならせたもう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Text Box 1">
            <a:extLst>
              <a:ext uri="{FF2B5EF4-FFF2-40B4-BE49-F238E27FC236}">
                <a16:creationId xmlns:a16="http://schemas.microsoft.com/office/drawing/2014/main" id="{282C5446-F816-73C4-7D8D-2009D2400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28600"/>
            <a:ext cx="457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聖４５９　救い主の愛と</a:t>
            </a:r>
          </a:p>
        </p:txBody>
      </p:sp>
      <p:sp>
        <p:nvSpPr>
          <p:cNvPr id="634883" name="Text Box 2">
            <a:extLst>
              <a:ext uri="{FF2B5EF4-FFF2-40B4-BE49-F238E27FC236}">
                <a16:creationId xmlns:a16="http://schemas.microsoft.com/office/drawing/2014/main" id="{F3D00B27-67E9-5F4F-450E-771932F42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88" y="1152525"/>
            <a:ext cx="8870950" cy="3444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②君の血潮こそは　人を全く救い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誘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(いざな)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う者の手より　守る力なれや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イェスは我の　咎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を洗い去りて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　白くならせたもう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Text Box 1">
            <a:extLst>
              <a:ext uri="{FF2B5EF4-FFF2-40B4-BE49-F238E27FC236}">
                <a16:creationId xmlns:a16="http://schemas.microsoft.com/office/drawing/2014/main" id="{D696C4D2-2672-5E9B-E389-6D8538FCA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28600"/>
            <a:ext cx="457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聖４５９　救い主の愛と</a:t>
            </a:r>
          </a:p>
        </p:txBody>
      </p:sp>
      <p:sp>
        <p:nvSpPr>
          <p:cNvPr id="636931" name="Text Box 2">
            <a:extLst>
              <a:ext uri="{FF2B5EF4-FFF2-40B4-BE49-F238E27FC236}">
                <a16:creationId xmlns:a16="http://schemas.microsoft.com/office/drawing/2014/main" id="{720CBFD6-A094-3353-842F-F6F3A7BB0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63" y="1152525"/>
            <a:ext cx="9050337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③この世ながら　天つ喜びに満つれど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やがてイェスを仰ぐ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その幸やいかならん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イェスは我の　咎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を洗い去りて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　白くならせたもう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Text Box 1">
            <a:extLst>
              <a:ext uri="{FF2B5EF4-FFF2-40B4-BE49-F238E27FC236}">
                <a16:creationId xmlns:a16="http://schemas.microsoft.com/office/drawing/2014/main" id="{DADBA11B-80F9-937C-E71A-F8141A480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28600"/>
            <a:ext cx="457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聖４５９　救い主の愛と</a:t>
            </a:r>
          </a:p>
        </p:txBody>
      </p:sp>
      <p:sp>
        <p:nvSpPr>
          <p:cNvPr id="638979" name="Text Box 2">
            <a:extLst>
              <a:ext uri="{FF2B5EF4-FFF2-40B4-BE49-F238E27FC236}">
                <a16:creationId xmlns:a16="http://schemas.microsoft.com/office/drawing/2014/main" id="{A24CA63C-F857-22C6-0CC6-85708D7EA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8263" y="1152525"/>
            <a:ext cx="9205913" cy="3584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④戦い終えて天つ　家に帰る朝よ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君は御手を伸べて　我を迎えたまわん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イェスは我の　咎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を洗い去りて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　白くならせたもう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SzPct val="80000"/>
              <a:buFontTx/>
              <a:buNone/>
            </a:pPr>
            <a:endParaRPr lang="en-US" altLang="ja-JP" sz="42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1">
            <a:extLst>
              <a:ext uri="{FF2B5EF4-FFF2-40B4-BE49-F238E27FC236}">
                <a16:creationId xmlns:a16="http://schemas.microsoft.com/office/drawing/2014/main" id="{FAAF6D01-45A0-A4C2-FB1B-E84045D3A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115888"/>
            <a:ext cx="4943475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聖４００　きみもそこにいたのか</a:t>
            </a:r>
          </a:p>
        </p:txBody>
      </p:sp>
      <p:sp>
        <p:nvSpPr>
          <p:cNvPr id="32771" name="Text Box 2">
            <a:extLst>
              <a:ext uri="{FF2B5EF4-FFF2-40B4-BE49-F238E27FC236}">
                <a16:creationId xmlns:a16="http://schemas.microsoft.com/office/drawing/2014/main" id="{EC23B986-96F0-30B2-2EF6-1616AF045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52513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君も眺めてたのか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血潮が流れるのを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ああ何だか心が震える 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震える　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きみも　そこにいたのか</a:t>
            </a: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1">
            <a:extLst>
              <a:ext uri="{FF2B5EF4-FFF2-40B4-BE49-F238E27FC236}">
                <a16:creationId xmlns:a16="http://schemas.microsoft.com/office/drawing/2014/main" id="{7D82CB69-5A50-3F4E-7275-7EC84E561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325"/>
            <a:ext cx="7772400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主のこえしりぞけ</a:t>
            </a:r>
          </a:p>
        </p:txBody>
      </p:sp>
      <p:sp>
        <p:nvSpPr>
          <p:cNvPr id="88067" name="Text Box 2">
            <a:extLst>
              <a:ext uri="{FF2B5EF4-FFF2-40B4-BE49-F238E27FC236}">
                <a16:creationId xmlns:a16="http://schemas.microsoft.com/office/drawing/2014/main" id="{828C278B-0F7A-9400-072C-E22C4B1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25538"/>
            <a:ext cx="89058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⑤愛なる御神は　いかなる罪をも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ことごと赦して　救いに入れたもう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なぜ今なぜ今　救いを拒むや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Text Box 1">
            <a:extLst>
              <a:ext uri="{FF2B5EF4-FFF2-40B4-BE49-F238E27FC236}">
                <a16:creationId xmlns:a16="http://schemas.microsoft.com/office/drawing/2014/main" id="{2C1C0A12-48E6-51AE-F957-229967CE3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228600"/>
            <a:ext cx="4572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聖４５９　救い主の愛と</a:t>
            </a:r>
          </a:p>
        </p:txBody>
      </p:sp>
      <p:sp>
        <p:nvSpPr>
          <p:cNvPr id="641027" name="Text Box 2">
            <a:extLst>
              <a:ext uri="{FF2B5EF4-FFF2-40B4-BE49-F238E27FC236}">
                <a16:creationId xmlns:a16="http://schemas.microsoft.com/office/drawing/2014/main" id="{99E05D04-6D6C-44BA-7CEC-6008650FE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363" y="1152525"/>
            <a:ext cx="8483600" cy="411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90000" tIns="46800" rIns="90000" bIns="46800"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⑤君の手より勝ちの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冠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(かむり)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受くる日まで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聖き旗を高く　掲げつつ戦わん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イェスは我の　咎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を洗い去りて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雪のごとく　白くならせたもう</a:t>
            </a:r>
          </a:p>
          <a:p>
            <a:pPr eaLnBrk="1" hangingPunct="1">
              <a:spcBef>
                <a:spcPct val="0"/>
              </a:spcBef>
              <a:buClrTx/>
              <a:buSzPct val="80000"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Text Box 1">
            <a:extLst>
              <a:ext uri="{FF2B5EF4-FFF2-40B4-BE49-F238E27FC236}">
                <a16:creationId xmlns:a16="http://schemas.microsoft.com/office/drawing/2014/main" id="{9C44CD43-2767-F671-FC4C-226E4F04C4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43075" name="Text Box 2">
            <a:extLst>
              <a:ext uri="{FF2B5EF4-FFF2-40B4-BE49-F238E27FC236}">
                <a16:creationId xmlns:a16="http://schemas.microsoft.com/office/drawing/2014/main" id="{B43BB126-CCA8-1EC2-6F22-3FBAB0E04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933450"/>
            <a:ext cx="72850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①心に悶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(もだ)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えあらば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 イェスに話せ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悲しみ憂いあらば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Text Box 1">
            <a:extLst>
              <a:ext uri="{FF2B5EF4-FFF2-40B4-BE49-F238E27FC236}">
                <a16:creationId xmlns:a16="http://schemas.microsoft.com/office/drawing/2014/main" id="{2A07525A-BC3F-232E-992D-559995678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45123" name="Text Box 2">
            <a:extLst>
              <a:ext uri="{FF2B5EF4-FFF2-40B4-BE49-F238E27FC236}">
                <a16:creationId xmlns:a16="http://schemas.microsoft.com/office/drawing/2014/main" id="{8DE8FF65-4261-D4C8-A81C-CEA4ED904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550" y="933450"/>
            <a:ext cx="67008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イェスに話せ良き友なる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思案せずに何事をも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Text Box 1">
            <a:extLst>
              <a:ext uri="{FF2B5EF4-FFF2-40B4-BE49-F238E27FC236}">
                <a16:creationId xmlns:a16="http://schemas.microsoft.com/office/drawing/2014/main" id="{9E4A9AA3-17EF-C91B-B2F9-C4551ACC3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47171" name="Text Box 2">
            <a:extLst>
              <a:ext uri="{FF2B5EF4-FFF2-40B4-BE49-F238E27FC236}">
                <a16:creationId xmlns:a16="http://schemas.microsoft.com/office/drawing/2014/main" id="{67EA3F3A-2AC2-11CF-BB2B-64FFCECBE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933450"/>
            <a:ext cx="745648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②涙の急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(せ)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き来るとき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  イェスに話せ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隠せる罪を持たば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Text Box 1">
            <a:extLst>
              <a:ext uri="{FF2B5EF4-FFF2-40B4-BE49-F238E27FC236}">
                <a16:creationId xmlns:a16="http://schemas.microsoft.com/office/drawing/2014/main" id="{36D35B02-2405-B357-CF4A-9CBB3F52E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49219" name="Text Box 2">
            <a:extLst>
              <a:ext uri="{FF2B5EF4-FFF2-40B4-BE49-F238E27FC236}">
                <a16:creationId xmlns:a16="http://schemas.microsoft.com/office/drawing/2014/main" id="{B9916B73-3AE0-C65A-932B-655C6FDAC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550" y="933450"/>
            <a:ext cx="67008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イェスに話せ良き友なる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思案せずに何事をも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Text Box 1">
            <a:extLst>
              <a:ext uri="{FF2B5EF4-FFF2-40B4-BE49-F238E27FC236}">
                <a16:creationId xmlns:a16="http://schemas.microsoft.com/office/drawing/2014/main" id="{64F8C9CC-8A27-DF5F-E481-D353FE351D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51267" name="Text Box 2">
            <a:extLst>
              <a:ext uri="{FF2B5EF4-FFF2-40B4-BE49-F238E27FC236}">
                <a16:creationId xmlns:a16="http://schemas.microsoft.com/office/drawing/2014/main" id="{7D537FEC-A8A5-AD58-8747-5A0C0A8EC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8" y="933450"/>
            <a:ext cx="7486650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③恐れに囲まれなば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イェスに話せ  イェスに話せ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明日の日気にかからば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Text Box 1">
            <a:extLst>
              <a:ext uri="{FF2B5EF4-FFF2-40B4-BE49-F238E27FC236}">
                <a16:creationId xmlns:a16="http://schemas.microsoft.com/office/drawing/2014/main" id="{D24C774A-FCC8-20A4-7B42-18E46233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53315" name="Text Box 2">
            <a:extLst>
              <a:ext uri="{FF2B5EF4-FFF2-40B4-BE49-F238E27FC236}">
                <a16:creationId xmlns:a16="http://schemas.microsoft.com/office/drawing/2014/main" id="{7C247FF9-02AC-2733-7916-082B5C7C8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550" y="933450"/>
            <a:ext cx="67008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イェスに話せ良き友なる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思案せずに何事をも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Text Box 1">
            <a:extLst>
              <a:ext uri="{FF2B5EF4-FFF2-40B4-BE49-F238E27FC236}">
                <a16:creationId xmlns:a16="http://schemas.microsoft.com/office/drawing/2014/main" id="{3F637C77-77ED-B3E1-5466-B8305D0AC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55363" name="Text Box 2">
            <a:extLst>
              <a:ext uri="{FF2B5EF4-FFF2-40B4-BE49-F238E27FC236}">
                <a16:creationId xmlns:a16="http://schemas.microsoft.com/office/drawing/2014/main" id="{735380B4-1962-7407-477F-F4AF2E9BD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50" y="933450"/>
            <a:ext cx="72850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④死ぬるに安きなくば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 イェスに話せ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惑えるその心を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Text Box 1">
            <a:extLst>
              <a:ext uri="{FF2B5EF4-FFF2-40B4-BE49-F238E27FC236}">
                <a16:creationId xmlns:a16="http://schemas.microsoft.com/office/drawing/2014/main" id="{6F08ADBC-6C05-0FE7-3BCA-CDC0FA2658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152400"/>
            <a:ext cx="50768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聖４６０　心にもだえあらば</a:t>
            </a:r>
          </a:p>
        </p:txBody>
      </p:sp>
      <p:sp>
        <p:nvSpPr>
          <p:cNvPr id="657411" name="Text Box 2">
            <a:extLst>
              <a:ext uri="{FF2B5EF4-FFF2-40B4-BE49-F238E27FC236}">
                <a16:creationId xmlns:a16="http://schemas.microsoft.com/office/drawing/2014/main" id="{2E1E760D-8894-1533-0638-482655FB2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550" y="933450"/>
            <a:ext cx="67008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イェスに話せ良き友なる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思案せずに何事をも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イェスに話せよ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Text Box 1">
            <a:extLst>
              <a:ext uri="{FF2B5EF4-FFF2-40B4-BE49-F238E27FC236}">
                <a16:creationId xmlns:a16="http://schemas.microsoft.com/office/drawing/2014/main" id="{0D2C9F2D-3C04-76F5-B196-A6F371C82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59459" name="Text Box 2">
            <a:extLst>
              <a:ext uri="{FF2B5EF4-FFF2-40B4-BE49-F238E27FC236}">
                <a16:creationId xmlns:a16="http://schemas.microsoft.com/office/drawing/2014/main" id="{3AAA6EA5-2A76-2ABA-B959-D2865B188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信ずる者は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何びとも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救わるるこそ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恵みなれ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Text Box 1">
            <a:extLst>
              <a:ext uri="{FF2B5EF4-FFF2-40B4-BE49-F238E27FC236}">
                <a16:creationId xmlns:a16="http://schemas.microsoft.com/office/drawing/2014/main" id="{18F79CDB-BE82-89F8-419B-B7236E69A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87325"/>
            <a:ext cx="7772400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むねのおくに</a:t>
            </a:r>
          </a:p>
        </p:txBody>
      </p:sp>
      <p:sp>
        <p:nvSpPr>
          <p:cNvPr id="90115" name="Text Box 2">
            <a:extLst>
              <a:ext uri="{FF2B5EF4-FFF2-40B4-BE49-F238E27FC236}">
                <a16:creationId xmlns:a16="http://schemas.microsoft.com/office/drawing/2014/main" id="{EDF698DC-F548-3934-81FA-88B01FA0D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125538"/>
            <a:ext cx="8905875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①胸の奥に潜む　罪と汚れに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人知れず悩むは　誰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ぞ誰ぞ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すがれイェスに　イェスの愛に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心は平和と　喜びに満ちん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Text Box 1">
            <a:extLst>
              <a:ext uri="{FF2B5EF4-FFF2-40B4-BE49-F238E27FC236}">
                <a16:creationId xmlns:a16="http://schemas.microsoft.com/office/drawing/2014/main" id="{B735EAD4-66B6-8A08-EACE-56849B065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61507" name="Text Box 2">
            <a:extLst>
              <a:ext uri="{FF2B5EF4-FFF2-40B4-BE49-F238E27FC236}">
                <a16:creationId xmlns:a16="http://schemas.microsoft.com/office/drawing/2014/main" id="{0527B3BD-75EC-D0DC-29B6-EA17B7D03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Text Box 1">
            <a:extLst>
              <a:ext uri="{FF2B5EF4-FFF2-40B4-BE49-F238E27FC236}">
                <a16:creationId xmlns:a16="http://schemas.microsoft.com/office/drawing/2014/main" id="{9D9407FB-7392-9E27-8F2C-40AFC27D0C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63555" name="Text Box 2">
            <a:extLst>
              <a:ext uri="{FF2B5EF4-FFF2-40B4-BE49-F238E27FC236}">
                <a16:creationId xmlns:a16="http://schemas.microsoft.com/office/drawing/2014/main" id="{B35882D3-D1A4-B70C-E915-3B42648005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よし行く道は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危うくも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主の在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ましま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せば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我安し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Text Box 1">
            <a:extLst>
              <a:ext uri="{FF2B5EF4-FFF2-40B4-BE49-F238E27FC236}">
                <a16:creationId xmlns:a16="http://schemas.microsoft.com/office/drawing/2014/main" id="{F54D0D02-39D8-2925-7089-1EE19A531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65603" name="Text Box 2">
            <a:extLst>
              <a:ext uri="{FF2B5EF4-FFF2-40B4-BE49-F238E27FC236}">
                <a16:creationId xmlns:a16="http://schemas.microsoft.com/office/drawing/2014/main" id="{98094D69-D202-68AC-A72D-5FB819C698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Text Box 1">
            <a:extLst>
              <a:ext uri="{FF2B5EF4-FFF2-40B4-BE49-F238E27FC236}">
                <a16:creationId xmlns:a16="http://schemas.microsoft.com/office/drawing/2014/main" id="{50D9E4BD-CCFD-9288-F15F-E41C61AB7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67651" name="Text Box 2">
            <a:extLst>
              <a:ext uri="{FF2B5EF4-FFF2-40B4-BE49-F238E27FC236}">
                <a16:creationId xmlns:a16="http://schemas.microsoft.com/office/drawing/2014/main" id="{6070CB7E-955B-1C57-33EC-0CDC7B441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御側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みそば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に行きし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聖徒らは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黄金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こがね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の街に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かく歌う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Text Box 1">
            <a:extLst>
              <a:ext uri="{FF2B5EF4-FFF2-40B4-BE49-F238E27FC236}">
                <a16:creationId xmlns:a16="http://schemas.microsoft.com/office/drawing/2014/main" id="{CF198F13-FE77-3E44-F85A-2DA1F96A1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69699" name="Text Box 2">
            <a:extLst>
              <a:ext uri="{FF2B5EF4-FFF2-40B4-BE49-F238E27FC236}">
                <a16:creationId xmlns:a16="http://schemas.microsoft.com/office/drawing/2014/main" id="{9F2281FE-1928-FDF6-6D12-F35B4FC5D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Text Box 1">
            <a:extLst>
              <a:ext uri="{FF2B5EF4-FFF2-40B4-BE49-F238E27FC236}">
                <a16:creationId xmlns:a16="http://schemas.microsoft.com/office/drawing/2014/main" id="{6839186E-4380-BB4B-D010-788B03B3E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71747" name="Text Box 2">
            <a:extLst>
              <a:ext uri="{FF2B5EF4-FFF2-40B4-BE49-F238E27FC236}">
                <a16:creationId xmlns:a16="http://schemas.microsoft.com/office/drawing/2014/main" id="{51DDF04B-3575-AA26-AEEA-9ECF03318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声を合わせて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いざ我も　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彼らとともに</a:t>
            </a: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かく歌わん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Text Box 1">
            <a:extLst>
              <a:ext uri="{FF2B5EF4-FFF2-40B4-BE49-F238E27FC236}">
                <a16:creationId xmlns:a16="http://schemas.microsoft.com/office/drawing/2014/main" id="{E2C60E92-DCB7-078F-F66C-DBE91C3BA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聖４６１　　信ずるものは何びとも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73795" name="Text Box 2">
            <a:extLst>
              <a:ext uri="{FF2B5EF4-FFF2-40B4-BE49-F238E27FC236}">
                <a16:creationId xmlns:a16="http://schemas.microsoft.com/office/drawing/2014/main" id="{332CEB58-D23E-BDA6-1A8D-BC22593D2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ハレルヤ主は成し給えり　血潮の全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き贖いを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1">
            <a:extLst>
              <a:ext uri="{FF2B5EF4-FFF2-40B4-BE49-F238E27FC236}">
                <a16:creationId xmlns:a16="http://schemas.microsoft.com/office/drawing/2014/main" id="{6F80E859-DFDA-E47C-2CD5-BD2197F90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聖４６２　　なにゆえみ神は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75843" name="Text Box 2">
            <a:extLst>
              <a:ext uri="{FF2B5EF4-FFF2-40B4-BE49-F238E27FC236}">
                <a16:creationId xmlns:a16="http://schemas.microsoft.com/office/drawing/2014/main" id="{AC217361-29E5-7D4E-87DF-B63AC1F87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431338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何ゆえ御神は　かかる身をも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神の子とせしか　知るを得ねど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我が依り頼む主は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委ね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たる身と魂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たま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守り得たもうと　確信するなり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Text Box 1">
            <a:extLst>
              <a:ext uri="{FF2B5EF4-FFF2-40B4-BE49-F238E27FC236}">
                <a16:creationId xmlns:a16="http://schemas.microsoft.com/office/drawing/2014/main" id="{A6EF96B0-126C-97BA-2964-84D59D07A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聖４６２　　なにゆえみ神は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77891" name="Text Box 2">
            <a:extLst>
              <a:ext uri="{FF2B5EF4-FFF2-40B4-BE49-F238E27FC236}">
                <a16:creationId xmlns:a16="http://schemas.microsoft.com/office/drawing/2014/main" id="{BBE443CD-F5E9-72F5-7FBB-74AE6CC6D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431338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何ゆえ御言葉　信ぜし時に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安きを得たるか　知るを得ねど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我が依り頼む主は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委ね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たる身と魂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たま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守り得たもうと　確信するなり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Text Box 1">
            <a:extLst>
              <a:ext uri="{FF2B5EF4-FFF2-40B4-BE49-F238E27FC236}">
                <a16:creationId xmlns:a16="http://schemas.microsoft.com/office/drawing/2014/main" id="{7C28E63C-3D39-C9C1-78A0-3D18584D2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聖４６２　　なにゆえみ神は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79939" name="Text Box 2">
            <a:extLst>
              <a:ext uri="{FF2B5EF4-FFF2-40B4-BE49-F238E27FC236}">
                <a16:creationId xmlns:a16="http://schemas.microsoft.com/office/drawing/2014/main" id="{4CDCFE4D-342E-0C4E-C2F4-55881BE27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431338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何ゆえ主イェスを　救い主と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信じ救われしか　知るを得ねど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我が依り頼む主は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委ね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たる身と魂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たま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守り得たもうと　確信するなり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Text Box 1">
            <a:extLst>
              <a:ext uri="{FF2B5EF4-FFF2-40B4-BE49-F238E27FC236}">
                <a16:creationId xmlns:a16="http://schemas.microsoft.com/office/drawing/2014/main" id="{F9D63E6F-028D-7FD8-B5F7-6209D5A0A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むねのおくに</a:t>
            </a:r>
          </a:p>
        </p:txBody>
      </p:sp>
      <p:sp>
        <p:nvSpPr>
          <p:cNvPr id="92163" name="Text Box 2">
            <a:extLst>
              <a:ext uri="{FF2B5EF4-FFF2-40B4-BE49-F238E27FC236}">
                <a16:creationId xmlns:a16="http://schemas.microsoft.com/office/drawing/2014/main" id="{9DBEAD04-C67D-7407-A7C2-570FE4A83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1125538"/>
            <a:ext cx="904081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②重き荷を担いて　長き旅路を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望みなく辿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たど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るは　誰ぞ誰ぞ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すがれイェスに　イェスの愛に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心は平和と　喜びに満ちん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Text Box 1">
            <a:extLst>
              <a:ext uri="{FF2B5EF4-FFF2-40B4-BE49-F238E27FC236}">
                <a16:creationId xmlns:a16="http://schemas.microsoft.com/office/drawing/2014/main" id="{AB47F0A7-8E80-AD41-3DFF-72D3550E2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聖４６２　　なにゆえみ神は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81987" name="Text Box 2">
            <a:extLst>
              <a:ext uri="{FF2B5EF4-FFF2-40B4-BE49-F238E27FC236}">
                <a16:creationId xmlns:a16="http://schemas.microsoft.com/office/drawing/2014/main" id="{58F451D8-5906-F269-AD7B-CE6951083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75" y="0"/>
            <a:ext cx="10007600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我が世の終わりに　いかなること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待てるかは露も　知るを得ねど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我が依り頼む主は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委ね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たる身と魂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たま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守り得たもうと　確信するなり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Text Box 1">
            <a:extLst>
              <a:ext uri="{FF2B5EF4-FFF2-40B4-BE49-F238E27FC236}">
                <a16:creationId xmlns:a16="http://schemas.microsoft.com/office/drawing/2014/main" id="{1DD814A7-1CA3-AAED-81AE-AFB2302DEB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聖４６２　　なにゆえみ神は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84035" name="Text Box 2">
            <a:extLst>
              <a:ext uri="{FF2B5EF4-FFF2-40B4-BE49-F238E27FC236}">
                <a16:creationId xmlns:a16="http://schemas.microsoft.com/office/drawing/2014/main" id="{D9579D12-C148-79E3-2887-D55925B0A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431338" cy="417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救い主イェスを　いずれの日に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見たてまつるかは　知るを得ねど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我が依り頼む主は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委ね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たる身と魂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たま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</a:t>
            </a:r>
          </a:p>
          <a:p>
            <a:pPr eaLnBrk="1" hangingPunct="1">
              <a:spcBef>
                <a:spcPct val="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守り得たもうと　確信するなり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Text Box 1">
            <a:extLst>
              <a:ext uri="{FF2B5EF4-FFF2-40B4-BE49-F238E27FC236}">
                <a16:creationId xmlns:a16="http://schemas.microsoft.com/office/drawing/2014/main" id="{F2D3BF49-7166-6688-14D8-2D1E1BDC27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86083" name="Text Box 2">
            <a:extLst>
              <a:ext uri="{FF2B5EF4-FFF2-40B4-BE49-F238E27FC236}">
                <a16:creationId xmlns:a16="http://schemas.microsoft.com/office/drawing/2014/main" id="{495A6D0F-8BE6-A8E1-3D03-CFD1610B8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神なく　望みなく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さ迷いしわれも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救われて　主を誉むる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身とはせられたり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Text Box 1">
            <a:extLst>
              <a:ext uri="{FF2B5EF4-FFF2-40B4-BE49-F238E27FC236}">
                <a16:creationId xmlns:a16="http://schemas.microsoft.com/office/drawing/2014/main" id="{464F4256-4EF2-9DE0-007C-D26EB9860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88131" name="Text Box 2">
            <a:extLst>
              <a:ext uri="{FF2B5EF4-FFF2-40B4-BE49-F238E27FC236}">
                <a16:creationId xmlns:a16="http://schemas.microsoft.com/office/drawing/2014/main" id="{B8B114D8-7381-7CCD-5C0D-BBD3E90EC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26988"/>
            <a:ext cx="7575550" cy="3457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われ知るかつては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目みえざりしが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目をひらかれ  神を誉む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今はかくも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Text Box 1">
            <a:extLst>
              <a:ext uri="{FF2B5EF4-FFF2-40B4-BE49-F238E27FC236}">
                <a16:creationId xmlns:a16="http://schemas.microsoft.com/office/drawing/2014/main" id="{D660791A-0900-7202-28C9-FCC22989F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90179" name="Text Box 2">
            <a:extLst>
              <a:ext uri="{FF2B5EF4-FFF2-40B4-BE49-F238E27FC236}">
                <a16:creationId xmlns:a16="http://schemas.microsoft.com/office/drawing/2014/main" id="{96EE486A-8D02-6409-239F-3D6C8447C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8625" y="0"/>
            <a:ext cx="7019925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かつては　罪の為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心は曇りて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迷いしが　今は目も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全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くひらきたり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Text Box 1">
            <a:extLst>
              <a:ext uri="{FF2B5EF4-FFF2-40B4-BE49-F238E27FC236}">
                <a16:creationId xmlns:a16="http://schemas.microsoft.com/office/drawing/2014/main" id="{A41FA394-5F48-AF4F-2026-34DC3C5A3F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92227" name="Text Box 2">
            <a:extLst>
              <a:ext uri="{FF2B5EF4-FFF2-40B4-BE49-F238E27FC236}">
                <a16:creationId xmlns:a16="http://schemas.microsoft.com/office/drawing/2014/main" id="{6E9F0902-CF3E-7512-1BC5-08BB506F6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26988"/>
            <a:ext cx="7575550" cy="3457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われ知るかつては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目みえざりしが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目をひらかれ  神を誉む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今はかくも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Text Box 1">
            <a:extLst>
              <a:ext uri="{FF2B5EF4-FFF2-40B4-BE49-F238E27FC236}">
                <a16:creationId xmlns:a16="http://schemas.microsoft.com/office/drawing/2014/main" id="{A2E49035-0E7F-29D3-30F5-97CF419BBC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94275" name="Text Box 2">
            <a:extLst>
              <a:ext uri="{FF2B5EF4-FFF2-40B4-BE49-F238E27FC236}">
                <a16:creationId xmlns:a16="http://schemas.microsoft.com/office/drawing/2014/main" id="{F0C3C576-9A17-CE8A-4A2F-BE1C941BD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7804150" cy="3457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栄えの　君にます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主は　われにとりて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わが誇り　わが望み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また　わが全てぞ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Text Box 1">
            <a:extLst>
              <a:ext uri="{FF2B5EF4-FFF2-40B4-BE49-F238E27FC236}">
                <a16:creationId xmlns:a16="http://schemas.microsoft.com/office/drawing/2014/main" id="{FC9F2E38-202F-7581-1EA4-BB8A59184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96323" name="Text Box 2">
            <a:extLst>
              <a:ext uri="{FF2B5EF4-FFF2-40B4-BE49-F238E27FC236}">
                <a16:creationId xmlns:a16="http://schemas.microsoft.com/office/drawing/2014/main" id="{D978A52C-9738-FB89-C544-95048ABB8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26988"/>
            <a:ext cx="7575550" cy="3457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われ知るかつては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目みえざりしが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目をひらかれ  神を誉む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今はかくも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Text Box 1">
            <a:extLst>
              <a:ext uri="{FF2B5EF4-FFF2-40B4-BE49-F238E27FC236}">
                <a16:creationId xmlns:a16="http://schemas.microsoft.com/office/drawing/2014/main" id="{653F592D-D126-CF9E-77EE-B2D69BE57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698371" name="Text Box 2">
            <a:extLst>
              <a:ext uri="{FF2B5EF4-FFF2-40B4-BE49-F238E27FC236}">
                <a16:creationId xmlns:a16="http://schemas.microsoft.com/office/drawing/2014/main" id="{B5A461D7-1864-7923-5240-ADCF1DD74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26988"/>
            <a:ext cx="7804150" cy="3457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成さばやこの一事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後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のもの忘れ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前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(さき)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のもの望みつつ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勝利を得るまで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Text Box 1">
            <a:extLst>
              <a:ext uri="{FF2B5EF4-FFF2-40B4-BE49-F238E27FC236}">
                <a16:creationId xmlns:a16="http://schemas.microsoft.com/office/drawing/2014/main" id="{282BCF01-1C27-368E-5722-B089F2952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聖４６３　　神なく望みなく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 </a:t>
            </a:r>
          </a:p>
        </p:txBody>
      </p:sp>
      <p:sp>
        <p:nvSpPr>
          <p:cNvPr id="700419" name="Text Box 2">
            <a:extLst>
              <a:ext uri="{FF2B5EF4-FFF2-40B4-BE49-F238E27FC236}">
                <a16:creationId xmlns:a16="http://schemas.microsoft.com/office/drawing/2014/main" id="{2B25FC19-0B90-957B-2B79-EEEF674F3A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-26988"/>
            <a:ext cx="7575550" cy="3457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 marL="457200" indent="-4429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57200" algn="l"/>
                <a:tab pos="904875" algn="l"/>
                <a:tab pos="1354138" algn="l"/>
                <a:tab pos="1803400" algn="l"/>
                <a:tab pos="2252663" algn="l"/>
                <a:tab pos="2701925" algn="l"/>
                <a:tab pos="3151188" algn="l"/>
                <a:tab pos="3600450" algn="l"/>
                <a:tab pos="4049713" algn="l"/>
                <a:tab pos="4498975" algn="l"/>
                <a:tab pos="4948238" algn="l"/>
                <a:tab pos="5397500" algn="l"/>
                <a:tab pos="5846763" algn="l"/>
                <a:tab pos="6296025" algn="l"/>
                <a:tab pos="6745288" algn="l"/>
                <a:tab pos="7194550" algn="l"/>
                <a:tab pos="7643813" algn="l"/>
                <a:tab pos="8093075" algn="l"/>
                <a:tab pos="8542338" algn="l"/>
                <a:tab pos="8991600" algn="l"/>
                <a:tab pos="94408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3500"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われ知るかつては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目みえざりしが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目をひらかれ  神を誉む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今はかくも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1">
            <a:extLst>
              <a:ext uri="{FF2B5EF4-FFF2-40B4-BE49-F238E27FC236}">
                <a16:creationId xmlns:a16="http://schemas.microsoft.com/office/drawing/2014/main" id="{EAF3BD57-22AD-CCE5-E6DF-DC25EE836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0"/>
            <a:ext cx="7878763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むねのおくに</a:t>
            </a:r>
          </a:p>
        </p:txBody>
      </p:sp>
      <p:sp>
        <p:nvSpPr>
          <p:cNvPr id="94211" name="Text Box 2">
            <a:extLst>
              <a:ext uri="{FF2B5EF4-FFF2-40B4-BE49-F238E27FC236}">
                <a16:creationId xmlns:a16="http://schemas.microsoft.com/office/drawing/2014/main" id="{063534DF-0AD7-4927-924A-C85A8C2D2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1184275"/>
            <a:ext cx="89328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③幻を描きて　遂に得られず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心日々荒すさむは　誰ぞ誰ぞ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すがれイェスに　イェスの愛に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心は平和と　喜びに満ちん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Text Box 1">
            <a:extLst>
              <a:ext uri="{FF2B5EF4-FFF2-40B4-BE49-F238E27FC236}">
                <a16:creationId xmlns:a16="http://schemas.microsoft.com/office/drawing/2014/main" id="{14F16DC4-9F4B-918C-D5D0-4AA3C968E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02467" name="Text Box 2">
            <a:extLst>
              <a:ext uri="{FF2B5EF4-FFF2-40B4-BE49-F238E27FC236}">
                <a16:creationId xmlns:a16="http://schemas.microsoft.com/office/drawing/2014/main" id="{A5609FDA-F0CD-98BC-AF4C-E1573D77F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02468" name="Text Box 3">
            <a:extLst>
              <a:ext uri="{FF2B5EF4-FFF2-40B4-BE49-F238E27FC236}">
                <a16:creationId xmlns:a16="http://schemas.microsoft.com/office/drawing/2014/main" id="{9629E35A-4AAA-5133-D541-63005313C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96875" y="28575"/>
            <a:ext cx="9307513" cy="39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恵みを求むる心の奥に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まことを疑ごうもの潜みいて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招きの御声に逆らわせしが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ついに勝ち得たり　この御救いを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Text Box 1">
            <a:extLst>
              <a:ext uri="{FF2B5EF4-FFF2-40B4-BE49-F238E27FC236}">
                <a16:creationId xmlns:a16="http://schemas.microsoft.com/office/drawing/2014/main" id="{9A80C90D-2638-A0BC-8F76-75FC6B6CD1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04515" name="Text Box 2">
            <a:extLst>
              <a:ext uri="{FF2B5EF4-FFF2-40B4-BE49-F238E27FC236}">
                <a16:creationId xmlns:a16="http://schemas.microsoft.com/office/drawing/2014/main" id="{D10FC4DA-9625-9004-244A-8CFEE7EE7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04516" name="Text Box 3">
            <a:extLst>
              <a:ext uri="{FF2B5EF4-FFF2-40B4-BE49-F238E27FC236}">
                <a16:creationId xmlns:a16="http://schemas.microsoft.com/office/drawing/2014/main" id="{A9E2A13D-82C0-2F47-F4BD-3B242CF146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3" y="28575"/>
            <a:ext cx="7205662" cy="306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疑ごう余地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露もなし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主は実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に我を救い給えり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Text Box 1">
            <a:extLst>
              <a:ext uri="{FF2B5EF4-FFF2-40B4-BE49-F238E27FC236}">
                <a16:creationId xmlns:a16="http://schemas.microsoft.com/office/drawing/2014/main" id="{404F07A9-BCA1-C10A-2C00-5A617AC63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06563" name="Text Box 2">
            <a:extLst>
              <a:ext uri="{FF2B5EF4-FFF2-40B4-BE49-F238E27FC236}">
                <a16:creationId xmlns:a16="http://schemas.microsoft.com/office/drawing/2014/main" id="{052DD48E-A033-14D5-8165-98CEB76EF5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06564" name="Text Box 3">
            <a:extLst>
              <a:ext uri="{FF2B5EF4-FFF2-40B4-BE49-F238E27FC236}">
                <a16:creationId xmlns:a16="http://schemas.microsoft.com/office/drawing/2014/main" id="{74B61850-F5B3-F0B2-04C1-DAE22EFA6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28575"/>
            <a:ext cx="10294938" cy="39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正しき歩みを努むる我に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試むる者はまことしやかに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「一時の夢な迷いごとなり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救いはあらじ」と囁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en-US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ささや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きたれど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Text Box 1">
            <a:extLst>
              <a:ext uri="{FF2B5EF4-FFF2-40B4-BE49-F238E27FC236}">
                <a16:creationId xmlns:a16="http://schemas.microsoft.com/office/drawing/2014/main" id="{29AFF5A3-E3D0-16F2-15D3-79D390F28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08611" name="Text Box 2">
            <a:extLst>
              <a:ext uri="{FF2B5EF4-FFF2-40B4-BE49-F238E27FC236}">
                <a16:creationId xmlns:a16="http://schemas.microsoft.com/office/drawing/2014/main" id="{3D02998F-D09F-BE9D-829F-213B8D4C1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08612" name="Text Box 3">
            <a:extLst>
              <a:ext uri="{FF2B5EF4-FFF2-40B4-BE49-F238E27FC236}">
                <a16:creationId xmlns:a16="http://schemas.microsoft.com/office/drawing/2014/main" id="{FE063ADC-3644-A315-9359-162B4D83A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3" y="28575"/>
            <a:ext cx="7205662" cy="306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疑ごう余地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露もなし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主は実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に我を救い給えり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Text Box 1">
            <a:extLst>
              <a:ext uri="{FF2B5EF4-FFF2-40B4-BE49-F238E27FC236}">
                <a16:creationId xmlns:a16="http://schemas.microsoft.com/office/drawing/2014/main" id="{CD6C293E-0FD3-B7CC-B1A8-D3173CD5E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10659" name="Text Box 2">
            <a:extLst>
              <a:ext uri="{FF2B5EF4-FFF2-40B4-BE49-F238E27FC236}">
                <a16:creationId xmlns:a16="http://schemas.microsoft.com/office/drawing/2014/main" id="{A31EE3E2-FFE3-8F7D-79A7-DA8F6F8A9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10660" name="Text Box 3">
            <a:extLst>
              <a:ext uri="{FF2B5EF4-FFF2-40B4-BE49-F238E27FC236}">
                <a16:creationId xmlns:a16="http://schemas.microsoft.com/office/drawing/2014/main" id="{6D2F7243-33FD-0AED-79ED-B3529FBDE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87325" y="28575"/>
            <a:ext cx="8937625" cy="3916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我主を見上げて呼び求めしに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試むる者は直ちに離れ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不思議や心に確信満ちて　</a:t>
            </a:r>
          </a:p>
          <a:p>
            <a:pPr eaLnBrk="1" hangingPunct="1">
              <a:spcBef>
                <a:spcPts val="1100"/>
              </a:spcBef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救いは事実と知るに至れり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Text Box 1">
            <a:extLst>
              <a:ext uri="{FF2B5EF4-FFF2-40B4-BE49-F238E27FC236}">
                <a16:creationId xmlns:a16="http://schemas.microsoft.com/office/drawing/2014/main" id="{4A20FD47-46AD-EC33-F5B1-7674D03BF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88" y="0"/>
            <a:ext cx="52562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聖４６４　恵みを求むる心の奥に</a:t>
            </a:r>
          </a:p>
        </p:txBody>
      </p:sp>
      <p:sp>
        <p:nvSpPr>
          <p:cNvPr id="712707" name="Text Box 2">
            <a:extLst>
              <a:ext uri="{FF2B5EF4-FFF2-40B4-BE49-F238E27FC236}">
                <a16:creationId xmlns:a16="http://schemas.microsoft.com/office/drawing/2014/main" id="{9802776C-23A3-751D-41C3-F49DAC50C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12708" name="Text Box 3">
            <a:extLst>
              <a:ext uri="{FF2B5EF4-FFF2-40B4-BE49-F238E27FC236}">
                <a16:creationId xmlns:a16="http://schemas.microsoft.com/office/drawing/2014/main" id="{38B8AA89-09C9-8E0F-9DD6-D39A5684E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763" y="28575"/>
            <a:ext cx="7205662" cy="306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疑ごう余地　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露もなし</a:t>
            </a:r>
          </a:p>
          <a:p>
            <a:pPr eaLnBrk="1" hangingPunct="1">
              <a:spcBef>
                <a:spcPts val="110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主は実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に我を救い給えり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Text Box 1">
            <a:extLst>
              <a:ext uri="{FF2B5EF4-FFF2-40B4-BE49-F238E27FC236}">
                <a16:creationId xmlns:a16="http://schemas.microsoft.com/office/drawing/2014/main" id="{7CCAD0D7-2469-532D-4C1C-D8D53DD9D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0"/>
            <a:ext cx="434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罪ふかきこの身を</a:t>
            </a:r>
          </a:p>
        </p:txBody>
      </p:sp>
      <p:sp>
        <p:nvSpPr>
          <p:cNvPr id="714755" name="Text Box 2">
            <a:extLst>
              <a:ext uri="{FF2B5EF4-FFF2-40B4-BE49-F238E27FC236}">
                <a16:creationId xmlns:a16="http://schemas.microsoft.com/office/drawing/2014/main" id="{32401967-D85B-CBDC-3CF2-36DC29958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14756" name="Text Box 3">
            <a:extLst>
              <a:ext uri="{FF2B5EF4-FFF2-40B4-BE49-F238E27FC236}">
                <a16:creationId xmlns:a16="http://schemas.microsoft.com/office/drawing/2014/main" id="{AB8FA78A-17C1-D0D9-30F9-D077DB734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1950" y="28575"/>
            <a:ext cx="9210675" cy="3867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罪ふかきこの身を愛して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イエスは木にかかられ命捨てぬ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なんたる愛ぞ！愛ぞ！涙に</a:t>
            </a:r>
          </a:p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ただむせびてイエスを見るほかなし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Text Box 1">
            <a:extLst>
              <a:ext uri="{FF2B5EF4-FFF2-40B4-BE49-F238E27FC236}">
                <a16:creationId xmlns:a16="http://schemas.microsoft.com/office/drawing/2014/main" id="{952B6E1F-E2FF-6DAC-427A-4C84C538A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0"/>
            <a:ext cx="49323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　罪ふかきこの身を</a:t>
            </a:r>
          </a:p>
        </p:txBody>
      </p:sp>
      <p:sp>
        <p:nvSpPr>
          <p:cNvPr id="716803" name="Text Box 2">
            <a:extLst>
              <a:ext uri="{FF2B5EF4-FFF2-40B4-BE49-F238E27FC236}">
                <a16:creationId xmlns:a16="http://schemas.microsoft.com/office/drawing/2014/main" id="{A1A2023B-5766-0E7A-1485-E8419E8A1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16804" name="Text Box 3">
            <a:extLst>
              <a:ext uri="{FF2B5EF4-FFF2-40B4-BE49-F238E27FC236}">
                <a16:creationId xmlns:a16="http://schemas.microsoft.com/office/drawing/2014/main" id="{86D3690A-2D8C-8C79-5455-93B9C998E9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38" y="431800"/>
            <a:ext cx="7354887" cy="292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救いはこの身に成就しぬ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我いかで疑わん主の御業を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Text Box 1">
            <a:extLst>
              <a:ext uri="{FF2B5EF4-FFF2-40B4-BE49-F238E27FC236}">
                <a16:creationId xmlns:a16="http://schemas.microsoft.com/office/drawing/2014/main" id="{D641EF19-63D6-2AC1-7455-03082EEF8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0"/>
            <a:ext cx="4724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罪ふかきこの身を</a:t>
            </a:r>
          </a:p>
        </p:txBody>
      </p:sp>
      <p:sp>
        <p:nvSpPr>
          <p:cNvPr id="718851" name="Text Box 2">
            <a:extLst>
              <a:ext uri="{FF2B5EF4-FFF2-40B4-BE49-F238E27FC236}">
                <a16:creationId xmlns:a16="http://schemas.microsoft.com/office/drawing/2014/main" id="{BD03349C-2B77-77BF-3AE0-2542D1478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18852" name="Text Box 3">
            <a:extLst>
              <a:ext uri="{FF2B5EF4-FFF2-40B4-BE49-F238E27FC236}">
                <a16:creationId xmlns:a16="http://schemas.microsoft.com/office/drawing/2014/main" id="{7729FF31-D471-1595-4ACC-173AAAD4A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8738" y="188913"/>
            <a:ext cx="8940801" cy="5357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われ滅びの中にありしを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主は探し求めぬ長き月日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いまや我の罪はあとなく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主の血にてあらわれきよくなれり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endParaRPr lang="ja-JP" altLang="ja-JP" sz="44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Text Box 1">
            <a:extLst>
              <a:ext uri="{FF2B5EF4-FFF2-40B4-BE49-F238E27FC236}">
                <a16:creationId xmlns:a16="http://schemas.microsoft.com/office/drawing/2014/main" id="{16BEFEE5-900F-EC50-E5D5-007E00631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0"/>
            <a:ext cx="434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罪ふかきこの身を</a:t>
            </a:r>
          </a:p>
        </p:txBody>
      </p:sp>
      <p:sp>
        <p:nvSpPr>
          <p:cNvPr id="720899" name="Text Box 2">
            <a:extLst>
              <a:ext uri="{FF2B5EF4-FFF2-40B4-BE49-F238E27FC236}">
                <a16:creationId xmlns:a16="http://schemas.microsoft.com/office/drawing/2014/main" id="{214DF54E-C4E6-E6A6-5B44-913A0107CC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20900" name="Text Box 3">
            <a:extLst>
              <a:ext uri="{FF2B5EF4-FFF2-40B4-BE49-F238E27FC236}">
                <a16:creationId xmlns:a16="http://schemas.microsoft.com/office/drawing/2014/main" id="{BFA181B1-A229-A68B-31B9-E81A5367A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63" y="-30163"/>
            <a:ext cx="7354887" cy="2927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救いはこの身に成就しぬ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我いかで疑わん主の御業を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 Box 1">
            <a:extLst>
              <a:ext uri="{FF2B5EF4-FFF2-40B4-BE49-F238E27FC236}">
                <a16:creationId xmlns:a16="http://schemas.microsoft.com/office/drawing/2014/main" id="{79700219-5896-6D66-AC95-D702CCD53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-22225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４０６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   むねのおくに</a:t>
            </a:r>
          </a:p>
        </p:txBody>
      </p:sp>
      <p:sp>
        <p:nvSpPr>
          <p:cNvPr id="96259" name="Text Box 2">
            <a:extLst>
              <a:ext uri="{FF2B5EF4-FFF2-40B4-BE49-F238E27FC236}">
                <a16:creationId xmlns:a16="http://schemas.microsoft.com/office/drawing/2014/main" id="{18BA37D0-9464-4B18-4E8B-B38275561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1184275"/>
            <a:ext cx="8932862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④とこしなえの光　わずか見得るに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頼りまつる心　なぜ起こさぬ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すがれイェスに　イェスの愛に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心は平和と　喜びに満ちん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Text Box 1">
            <a:extLst>
              <a:ext uri="{FF2B5EF4-FFF2-40B4-BE49-F238E27FC236}">
                <a16:creationId xmlns:a16="http://schemas.microsoft.com/office/drawing/2014/main" id="{DCC6F8D7-A89F-DA9C-A3B4-391ED2A2B6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0"/>
            <a:ext cx="4572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罪ふかきこの身を</a:t>
            </a:r>
          </a:p>
        </p:txBody>
      </p:sp>
      <p:sp>
        <p:nvSpPr>
          <p:cNvPr id="722947" name="Text Box 2">
            <a:extLst>
              <a:ext uri="{FF2B5EF4-FFF2-40B4-BE49-F238E27FC236}">
                <a16:creationId xmlns:a16="http://schemas.microsoft.com/office/drawing/2014/main" id="{8A98C996-9965-96E3-DF21-4D30C31C1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22948" name="Rectangle 3">
            <a:extLst>
              <a:ext uri="{FF2B5EF4-FFF2-40B4-BE49-F238E27FC236}">
                <a16:creationId xmlns:a16="http://schemas.microsoft.com/office/drawing/2014/main" id="{AE806813-E543-97C2-ED10-F2E8EFB91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8458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/>
          <a:lstStyle>
            <a:lvl1pPr marL="342900" indent="-328613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2900" algn="l"/>
                <a:tab pos="790575" algn="l"/>
                <a:tab pos="1239838" algn="l"/>
                <a:tab pos="1689100" algn="l"/>
                <a:tab pos="2138363" algn="l"/>
                <a:tab pos="2587625" algn="l"/>
                <a:tab pos="3036888" algn="l"/>
                <a:tab pos="3486150" algn="l"/>
                <a:tab pos="3935413" algn="l"/>
                <a:tab pos="4384675" algn="l"/>
                <a:tab pos="4833938" algn="l"/>
                <a:tab pos="5283200" algn="l"/>
                <a:tab pos="5732463" algn="l"/>
                <a:tab pos="6181725" algn="l"/>
                <a:tab pos="6630988" algn="l"/>
                <a:tab pos="7080250" algn="l"/>
                <a:tab pos="7529513" algn="l"/>
                <a:tab pos="7978775" algn="l"/>
                <a:tab pos="8428038" algn="l"/>
                <a:tab pos="8877300" algn="l"/>
                <a:tab pos="93265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r>
              <a:rPr lang="en-US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今こころにあるはやすきと</a:t>
            </a:r>
          </a:p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r>
              <a:rPr lang="ja-JP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	 主にささぐる感謝のきよき調べ</a:t>
            </a:r>
          </a:p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r>
              <a:rPr lang="ja-JP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	 我いかで再び快楽を</a:t>
            </a:r>
          </a:p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r>
              <a:rPr lang="ja-JP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	 愛して主のみもとを去り行くべき</a:t>
            </a:r>
          </a:p>
          <a:p>
            <a:pPr eaLnBrk="1" hangingPunct="1">
              <a:spcBef>
                <a:spcPts val="1025"/>
              </a:spcBef>
              <a:buClrTx/>
              <a:buSzPct val="80000"/>
              <a:buFontTx/>
              <a:buNone/>
            </a:pPr>
            <a:endParaRPr lang="ja-JP" altLang="ja-JP" sz="41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Text Box 1">
            <a:extLst>
              <a:ext uri="{FF2B5EF4-FFF2-40B4-BE49-F238E27FC236}">
                <a16:creationId xmlns:a16="http://schemas.microsoft.com/office/drawing/2014/main" id="{35C18FDA-8B29-3AE0-9C82-9720B214B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0"/>
            <a:ext cx="4343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聖４６５　罪ふかきこの身を</a:t>
            </a:r>
          </a:p>
        </p:txBody>
      </p:sp>
      <p:sp>
        <p:nvSpPr>
          <p:cNvPr id="724995" name="Text Box 2">
            <a:extLst>
              <a:ext uri="{FF2B5EF4-FFF2-40B4-BE49-F238E27FC236}">
                <a16:creationId xmlns:a16="http://schemas.microsoft.com/office/drawing/2014/main" id="{2024242D-DFA8-00B7-EF58-E32B6F564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676400"/>
            <a:ext cx="762000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ja-JP" altLang="en-US"/>
          </a:p>
        </p:txBody>
      </p:sp>
      <p:sp>
        <p:nvSpPr>
          <p:cNvPr id="724996" name="Text Box 3">
            <a:extLst>
              <a:ext uri="{FF2B5EF4-FFF2-40B4-BE49-F238E27FC236}">
                <a16:creationId xmlns:a16="http://schemas.microsoft.com/office/drawing/2014/main" id="{6891276A-61CD-0747-5DA6-EA082A56D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63" y="-30163"/>
            <a:ext cx="7354887" cy="29273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救いはこの身に成就しぬ</a:t>
            </a:r>
          </a:p>
          <a:p>
            <a:pPr eaLnBrk="1" hangingPunct="1">
              <a:spcBef>
                <a:spcPts val="1100"/>
              </a:spcBef>
              <a:buClrTx/>
              <a:buSzPct val="80000"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我いかで疑わん主の御業を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Text Box 1">
            <a:extLst>
              <a:ext uri="{FF2B5EF4-FFF2-40B4-BE49-F238E27FC236}">
                <a16:creationId xmlns:a16="http://schemas.microsoft.com/office/drawing/2014/main" id="{6CEE836A-7E03-9B28-4A3C-6257364C2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27043" name="Text Box 2">
            <a:extLst>
              <a:ext uri="{FF2B5EF4-FFF2-40B4-BE49-F238E27FC236}">
                <a16:creationId xmlns:a16="http://schemas.microsoft.com/office/drawing/2014/main" id="{634D470E-ADBA-D15B-49F2-906A848EB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8748713" cy="408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まどいの雲消えて今は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心いとも安し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歌い叫ばんイェスの血にて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我贖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われたり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Text Box 1">
            <a:extLst>
              <a:ext uri="{FF2B5EF4-FFF2-40B4-BE49-F238E27FC236}">
                <a16:creationId xmlns:a16="http://schemas.microsoft.com/office/drawing/2014/main" id="{EC22C6E4-8657-B7BC-EAC4-1950CA995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29091" name="Text Box 2">
            <a:extLst>
              <a:ext uri="{FF2B5EF4-FFF2-40B4-BE49-F238E27FC236}">
                <a16:creationId xmlns:a16="http://schemas.microsoft.com/office/drawing/2014/main" id="{45BC066D-88FB-083F-D9CF-041B677AF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歌わん歌わん　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ハレルヤ声の限り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歌い叫ばん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Text Box 1">
            <a:extLst>
              <a:ext uri="{FF2B5EF4-FFF2-40B4-BE49-F238E27FC236}">
                <a16:creationId xmlns:a16="http://schemas.microsoft.com/office/drawing/2014/main" id="{228DDA98-98BE-C4FA-1211-3EB0F50558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31139" name="Text Box 2">
            <a:extLst>
              <a:ext uri="{FF2B5EF4-FFF2-40B4-BE49-F238E27FC236}">
                <a16:creationId xmlns:a16="http://schemas.microsoft.com/office/drawing/2014/main" id="{B1DD8E2A-6A3B-90BD-BA80-7386CF038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44463"/>
            <a:ext cx="8459788" cy="572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朽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つる金や銀のごとき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世の宝によらで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小羊なるイェスの血にて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我贖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われたり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ja-JP" altLang="ja-JP" sz="4100" b="1">
                <a:latin typeface="Century" panose="02040604050505020304" pitchFamily="18" charset="0"/>
              </a:rPr>
              <a:t>　	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ja-JP" altLang="ja-JP" sz="4100" b="1"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Text Box 1">
            <a:extLst>
              <a:ext uri="{FF2B5EF4-FFF2-40B4-BE49-F238E27FC236}">
                <a16:creationId xmlns:a16="http://schemas.microsoft.com/office/drawing/2014/main" id="{544B2A8B-0CD2-D1F0-CF91-5CCE51B29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33187" name="Text Box 2">
            <a:extLst>
              <a:ext uri="{FF2B5EF4-FFF2-40B4-BE49-F238E27FC236}">
                <a16:creationId xmlns:a16="http://schemas.microsoft.com/office/drawing/2014/main" id="{272526E7-4750-C203-74A8-D2214678B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歌わん歌わん　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ハレルヤ声の限り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歌い叫ばん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Text Box 1">
            <a:extLst>
              <a:ext uri="{FF2B5EF4-FFF2-40B4-BE49-F238E27FC236}">
                <a16:creationId xmlns:a16="http://schemas.microsoft.com/office/drawing/2014/main" id="{98D1DF3E-7B87-1A48-4057-4C26E2505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35235" name="Text Box 2">
            <a:extLst>
              <a:ext uri="{FF2B5EF4-FFF2-40B4-BE49-F238E27FC236}">
                <a16:creationId xmlns:a16="http://schemas.microsoft.com/office/drawing/2014/main" id="{AB355F96-CB76-3C49-E2E1-2E05AA334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34988"/>
            <a:ext cx="9036050" cy="4906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咎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と罪はみな赦され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義とせられしことを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　堅く信ずイェスの血にて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我贖われたり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ja-JP" altLang="ja-JP" sz="4100" b="1">
                <a:latin typeface="Century" panose="02040604050505020304" pitchFamily="18" charset="0"/>
              </a:rPr>
              <a:t>　	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Text Box 1">
            <a:extLst>
              <a:ext uri="{FF2B5EF4-FFF2-40B4-BE49-F238E27FC236}">
                <a16:creationId xmlns:a16="http://schemas.microsoft.com/office/drawing/2014/main" id="{9F0B9C9A-B37C-DEBA-0C84-1C9431E4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37283" name="Text Box 2">
            <a:extLst>
              <a:ext uri="{FF2B5EF4-FFF2-40B4-BE49-F238E27FC236}">
                <a16:creationId xmlns:a16="http://schemas.microsoft.com/office/drawing/2014/main" id="{EAC72BA8-293A-B502-C3BA-621C7B098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歌わん歌わん　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ハレルヤ声の限り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歌い叫ばん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Text Box 1">
            <a:extLst>
              <a:ext uri="{FF2B5EF4-FFF2-40B4-BE49-F238E27FC236}">
                <a16:creationId xmlns:a16="http://schemas.microsoft.com/office/drawing/2014/main" id="{559BAB1F-0097-F5C1-0157-95585D70E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39331" name="Text Box 2">
            <a:extLst>
              <a:ext uri="{FF2B5EF4-FFF2-40B4-BE49-F238E27FC236}">
                <a16:creationId xmlns:a16="http://schemas.microsoft.com/office/drawing/2014/main" id="{10B98190-83F2-DAF5-2B0C-3448EC8C2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8" y="692150"/>
            <a:ext cx="7786687" cy="4906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天つ国に行きて後も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贖いの歌をば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高く歌わんイェスの血にて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我贖われたり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ja-JP" altLang="ja-JP" sz="4100" b="1">
                <a:latin typeface="Century" panose="02040604050505020304" pitchFamily="18" charset="0"/>
              </a:rPr>
              <a:t>　	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Text Box 1">
            <a:extLst>
              <a:ext uri="{FF2B5EF4-FFF2-40B4-BE49-F238E27FC236}">
                <a16:creationId xmlns:a16="http://schemas.microsoft.com/office/drawing/2014/main" id="{77316AF8-3DB0-CDAD-E892-874596656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聖４６６  　まどいの雲きえて</a:t>
            </a:r>
          </a:p>
        </p:txBody>
      </p:sp>
      <p:sp>
        <p:nvSpPr>
          <p:cNvPr id="741379" name="Text Box 2">
            <a:extLst>
              <a:ext uri="{FF2B5EF4-FFF2-40B4-BE49-F238E27FC236}">
                <a16:creationId xmlns:a16="http://schemas.microsoft.com/office/drawing/2014/main" id="{A59AD950-4D0B-66A0-E6A8-452BC66F6F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歌わん歌わん　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ハレルヤ声の限り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歌い叫ばん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我贖われたり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Text Box 1">
            <a:extLst>
              <a:ext uri="{FF2B5EF4-FFF2-40B4-BE49-F238E27FC236}">
                <a16:creationId xmlns:a16="http://schemas.microsoft.com/office/drawing/2014/main" id="{5051BAC7-D783-B58B-E014-430FB27E84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聖４０７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見よわれは立ちて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98307" name="Text Box 2">
            <a:extLst>
              <a:ext uri="{FF2B5EF4-FFF2-40B4-BE49-F238E27FC236}">
                <a16:creationId xmlns:a16="http://schemas.microsoft.com/office/drawing/2014/main" id="{6178097E-1D88-A26B-FB51-B0065BD1A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038" y="908050"/>
            <a:ext cx="8788401" cy="290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見よ我は立ちて　汝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が戸をば叩く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迎えよ我が身を　汝が家に汝が家に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心の掛け金　なにゆえ外さぬ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迎えよ我が身を　汝が家に汝が家に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Text Box 1">
            <a:extLst>
              <a:ext uri="{FF2B5EF4-FFF2-40B4-BE49-F238E27FC236}">
                <a16:creationId xmlns:a16="http://schemas.microsoft.com/office/drawing/2014/main" id="{073333D0-3FBA-47DC-16D5-3ADA0093A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43427" name="Text Box 2">
            <a:extLst>
              <a:ext uri="{FF2B5EF4-FFF2-40B4-BE49-F238E27FC236}">
                <a16:creationId xmlns:a16="http://schemas.microsoft.com/office/drawing/2014/main" id="{067173B9-DBC2-B1BE-45BB-F0AC84C72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828675" y="215900"/>
            <a:ext cx="9972675" cy="504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①この世の誉れ　この世の富み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いかでか求めん　旅人われ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我が求むるは　御国にある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朽つることなき　永久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の住まい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Text Box 1">
            <a:extLst>
              <a:ext uri="{FF2B5EF4-FFF2-40B4-BE49-F238E27FC236}">
                <a16:creationId xmlns:a16="http://schemas.microsoft.com/office/drawing/2014/main" id="{CF521380-FFFF-B66B-B0AB-9BC212EC3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45475" name="Text Box 2">
            <a:extLst>
              <a:ext uri="{FF2B5EF4-FFF2-40B4-BE49-F238E27FC236}">
                <a16:creationId xmlns:a16="http://schemas.microsoft.com/office/drawing/2014/main" id="{5F1FC45E-9FBF-220C-D98F-7B39EAF4B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15900"/>
            <a:ext cx="8245475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主よ我が名は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御国にある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いのちの文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（ふみ）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記されしや？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Text Box 1">
            <a:extLst>
              <a:ext uri="{FF2B5EF4-FFF2-40B4-BE49-F238E27FC236}">
                <a16:creationId xmlns:a16="http://schemas.microsoft.com/office/drawing/2014/main" id="{B3951DD9-3FAC-FC36-1CDD-2F7B71D67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47523" name="Text Box 2">
            <a:extLst>
              <a:ext uri="{FF2B5EF4-FFF2-40B4-BE49-F238E27FC236}">
                <a16:creationId xmlns:a16="http://schemas.microsoft.com/office/drawing/2014/main" id="{32CA7B50-A19E-8125-7C8F-CDB7DB1B9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28613" y="323850"/>
            <a:ext cx="9109076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②数限りなく　犯しし罪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血潮によりて　聖くなれり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en-US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ひ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のごとき罪　雪よりなお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白く成す」との　誓いのごと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Text Box 1">
            <a:extLst>
              <a:ext uri="{FF2B5EF4-FFF2-40B4-BE49-F238E27FC236}">
                <a16:creationId xmlns:a16="http://schemas.microsoft.com/office/drawing/2014/main" id="{BDD4EC0C-9A89-79CA-A889-1DD93198B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49571" name="Text Box 2">
            <a:extLst>
              <a:ext uri="{FF2B5EF4-FFF2-40B4-BE49-F238E27FC236}">
                <a16:creationId xmlns:a16="http://schemas.microsoft.com/office/drawing/2014/main" id="{595B8130-557B-0B28-8328-7714DFD2A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215900"/>
            <a:ext cx="8316913" cy="4967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主よ我が名は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御国にある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いのちの文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（ふみ）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記されしや？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Text Box 1">
            <a:extLst>
              <a:ext uri="{FF2B5EF4-FFF2-40B4-BE49-F238E27FC236}">
                <a16:creationId xmlns:a16="http://schemas.microsoft.com/office/drawing/2014/main" id="{810FCAA0-8697-0387-D81A-79C00C745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51619" name="Text Box 2">
            <a:extLst>
              <a:ext uri="{FF2B5EF4-FFF2-40B4-BE49-F238E27FC236}">
                <a16:creationId xmlns:a16="http://schemas.microsoft.com/office/drawing/2014/main" id="{9C15899F-3704-6D1E-5F10-3D153C3C7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215900"/>
            <a:ext cx="9036051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③懐かしきかな　照り輝く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黄金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こがね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の町を　行くあしたよ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乏しきことも　疲れもなく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御使いたちと　共に歌う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Text Box 1">
            <a:extLst>
              <a:ext uri="{FF2B5EF4-FFF2-40B4-BE49-F238E27FC236}">
                <a16:creationId xmlns:a16="http://schemas.microsoft.com/office/drawing/2014/main" id="{ABFAD420-4749-7CB4-5FDB-998D24661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聖４６７  　この世のほまれ</a:t>
            </a:r>
          </a:p>
        </p:txBody>
      </p:sp>
      <p:sp>
        <p:nvSpPr>
          <p:cNvPr id="753667" name="Text Box 2">
            <a:extLst>
              <a:ext uri="{FF2B5EF4-FFF2-40B4-BE49-F238E27FC236}">
                <a16:creationId xmlns:a16="http://schemas.microsoft.com/office/drawing/2014/main" id="{36ECA88B-2CEB-AAB5-4562-73D63A68F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215900"/>
            <a:ext cx="8101013" cy="408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我が名を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御国にある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いのちの文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（ふみ）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見いだすを得ん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Text Box 1">
            <a:extLst>
              <a:ext uri="{FF2B5EF4-FFF2-40B4-BE49-F238E27FC236}">
                <a16:creationId xmlns:a16="http://schemas.microsoft.com/office/drawing/2014/main" id="{577EA615-E1DC-8D84-9892-6D05B8D6C3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55715" name="Text Box 2">
            <a:extLst>
              <a:ext uri="{FF2B5EF4-FFF2-40B4-BE49-F238E27FC236}">
                <a16:creationId xmlns:a16="http://schemas.microsoft.com/office/drawing/2014/main" id="{6AD1975E-7E19-4293-8E35-2F221ACBA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①木枯らし吹く　真冬の朝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悲しみの川　渡る時も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気落ちせず　強く生きよ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主共にいます　嬉しきかな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Text Box 1">
            <a:extLst>
              <a:ext uri="{FF2B5EF4-FFF2-40B4-BE49-F238E27FC236}">
                <a16:creationId xmlns:a16="http://schemas.microsoft.com/office/drawing/2014/main" id="{BFC612FE-82F5-CC3F-7793-76FCA45FF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57763" name="Text Box 2">
            <a:extLst>
              <a:ext uri="{FF2B5EF4-FFF2-40B4-BE49-F238E27FC236}">
                <a16:creationId xmlns:a16="http://schemas.microsoft.com/office/drawing/2014/main" id="{CDEBB13D-753D-6245-21DB-F0569EB8E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215900"/>
            <a:ext cx="8388350" cy="408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心を尽くし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燃やせ燃やせ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愛の炎を　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燃やせ燃やせ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Text Box 1">
            <a:extLst>
              <a:ext uri="{FF2B5EF4-FFF2-40B4-BE49-F238E27FC236}">
                <a16:creationId xmlns:a16="http://schemas.microsoft.com/office/drawing/2014/main" id="{81C3FB85-4D27-F694-8CBE-8E7704E0D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59811" name="Text Box 2">
            <a:extLst>
              <a:ext uri="{FF2B5EF4-FFF2-40B4-BE49-F238E27FC236}">
                <a16:creationId xmlns:a16="http://schemas.microsoft.com/office/drawing/2014/main" id="{DC98C626-12BE-B8E3-6402-11D4EF5E1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②吹雪すさぶ　荒野行く日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苦しみの岡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越え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る時も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望みもて　雄々しく立て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主共にいます　力強し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Text Box 1">
            <a:extLst>
              <a:ext uri="{FF2B5EF4-FFF2-40B4-BE49-F238E27FC236}">
                <a16:creationId xmlns:a16="http://schemas.microsoft.com/office/drawing/2014/main" id="{854C9855-4B67-830B-298B-E57FD012C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61859" name="Text Box 2">
            <a:extLst>
              <a:ext uri="{FF2B5EF4-FFF2-40B4-BE49-F238E27FC236}">
                <a16:creationId xmlns:a16="http://schemas.microsoft.com/office/drawing/2014/main" id="{BAB6CE35-4B3E-4D21-5DC8-C06F35757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232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心を尽くし　燃やせ燃やせ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愛の炎を　燃やせ燃やせ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Text Box 1">
            <a:extLst>
              <a:ext uri="{FF2B5EF4-FFF2-40B4-BE49-F238E27FC236}">
                <a16:creationId xmlns:a16="http://schemas.microsoft.com/office/drawing/2014/main" id="{CC1C8B2D-EFCD-8590-127E-73DCC8B809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聖４０７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見よわれは立ちて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0355" name="Text Box 2">
            <a:extLst>
              <a:ext uri="{FF2B5EF4-FFF2-40B4-BE49-F238E27FC236}">
                <a16:creationId xmlns:a16="http://schemas.microsoft.com/office/drawing/2014/main" id="{00163214-4237-198C-7B5F-34FE085B4B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2863" y="908050"/>
            <a:ext cx="9420226" cy="287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②見よ我は汝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の　罪をば担いて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　 十字架にかかりし　イェスなりイェスなり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心の掛け金　なにゆえ外さぬ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迎えよ我が身を　汝が家に汝が家に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Text Box 1">
            <a:extLst>
              <a:ext uri="{FF2B5EF4-FFF2-40B4-BE49-F238E27FC236}">
                <a16:creationId xmlns:a16="http://schemas.microsoft.com/office/drawing/2014/main" id="{F352C97D-8ABE-7639-3D73-69C2EE93BE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63907" name="Text Box 2">
            <a:extLst>
              <a:ext uri="{FF2B5EF4-FFF2-40B4-BE49-F238E27FC236}">
                <a16:creationId xmlns:a16="http://schemas.microsoft.com/office/drawing/2014/main" id="{4776B904-B612-BA8F-EEDE-BFB178349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③夕日沈む　かの山の端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寂しさの果て　独り立つ日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祈りもて　貫く我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主共にいます　かたじけなし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Text Box 1">
            <a:extLst>
              <a:ext uri="{FF2B5EF4-FFF2-40B4-BE49-F238E27FC236}">
                <a16:creationId xmlns:a16="http://schemas.microsoft.com/office/drawing/2014/main" id="{819953C0-CE1A-EE9D-ECAB-2C152E9DA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聖４６８  　こがらし吹く</a:t>
            </a:r>
          </a:p>
        </p:txBody>
      </p:sp>
      <p:sp>
        <p:nvSpPr>
          <p:cNvPr id="765955" name="Text Box 2">
            <a:extLst>
              <a:ext uri="{FF2B5EF4-FFF2-40B4-BE49-F238E27FC236}">
                <a16:creationId xmlns:a16="http://schemas.microsoft.com/office/drawing/2014/main" id="{BAE15EBD-0989-9D43-98EE-BC5ED82FD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15900"/>
            <a:ext cx="8748713" cy="2327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心を尽くし　燃やせ燃やせ</a:t>
            </a:r>
          </a:p>
          <a:p>
            <a:pPr eaLnBrk="1" hangingPunct="1">
              <a:spcBef>
                <a:spcPts val="1650"/>
              </a:spcBef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愛の炎を　燃やせ燃やせ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Text Box 1">
            <a:extLst>
              <a:ext uri="{FF2B5EF4-FFF2-40B4-BE49-F238E27FC236}">
                <a16:creationId xmlns:a16="http://schemas.microsoft.com/office/drawing/2014/main" id="{3DAC1482-B1EC-5C69-873A-D2185B69B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68003" name="Text Box 2">
            <a:extLst>
              <a:ext uri="{FF2B5EF4-FFF2-40B4-BE49-F238E27FC236}">
                <a16:creationId xmlns:a16="http://schemas.microsoft.com/office/drawing/2014/main" id="{66017B15-0F0D-00D6-313E-B3474FD58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-50800"/>
            <a:ext cx="6308725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栄えの王にます主の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御言葉に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堅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く立ちて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神にはみ栄えあれと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高く歌いさけばん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Text Box 1">
            <a:extLst>
              <a:ext uri="{FF2B5EF4-FFF2-40B4-BE49-F238E27FC236}">
                <a16:creationId xmlns:a16="http://schemas.microsoft.com/office/drawing/2014/main" id="{D9E039D1-D199-D05C-5031-72FE323BD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70051" name="Text Box 2">
            <a:extLst>
              <a:ext uri="{FF2B5EF4-FFF2-40B4-BE49-F238E27FC236}">
                <a16:creationId xmlns:a16="http://schemas.microsoft.com/office/drawing/2014/main" id="{875F72E9-7978-C1DA-5616-15D308C28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-50800"/>
            <a:ext cx="7708900" cy="325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立て　立て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とわに変わらぬ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言葉を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信じ立て　神の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言葉に立て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Text Box 1">
            <a:extLst>
              <a:ext uri="{FF2B5EF4-FFF2-40B4-BE49-F238E27FC236}">
                <a16:creationId xmlns:a16="http://schemas.microsoft.com/office/drawing/2014/main" id="{BBC39AC9-586F-8E9D-3FBA-31B6A5C42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72099" name="Text Box 2">
            <a:extLst>
              <a:ext uri="{FF2B5EF4-FFF2-40B4-BE49-F238E27FC236}">
                <a16:creationId xmlns:a16="http://schemas.microsoft.com/office/drawing/2014/main" id="{A968782C-88CA-7BA1-E43D-418983D72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0" y="-50800"/>
            <a:ext cx="7178675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世は変わるとも変わらぬ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御言葉に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堅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く立ちて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まどい恐れの嵐に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心は乱されじ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Text Box 1">
            <a:extLst>
              <a:ext uri="{FF2B5EF4-FFF2-40B4-BE49-F238E27FC236}">
                <a16:creationId xmlns:a16="http://schemas.microsoft.com/office/drawing/2014/main" id="{CD107F4F-40FE-85F6-7238-D2B4BDED5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74147" name="Text Box 2">
            <a:extLst>
              <a:ext uri="{FF2B5EF4-FFF2-40B4-BE49-F238E27FC236}">
                <a16:creationId xmlns:a16="http://schemas.microsoft.com/office/drawing/2014/main" id="{DAE2C365-5ACE-DBAC-8ED7-46189699E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-50800"/>
            <a:ext cx="7708900" cy="325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立て　立て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とわに変わらぬ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言葉を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信じ立て　神の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言葉に立て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Text Box 1">
            <a:extLst>
              <a:ext uri="{FF2B5EF4-FFF2-40B4-BE49-F238E27FC236}">
                <a16:creationId xmlns:a16="http://schemas.microsoft.com/office/drawing/2014/main" id="{6C0CC309-48B2-D8FB-5B72-3DA5000491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76195" name="Text Box 2">
            <a:extLst>
              <a:ext uri="{FF2B5EF4-FFF2-40B4-BE49-F238E27FC236}">
                <a16:creationId xmlns:a16="http://schemas.microsoft.com/office/drawing/2014/main" id="{324C4D00-3DAB-3F39-2C93-0898DA902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4625" y="-50800"/>
            <a:ext cx="6872288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③全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く罪を聖めんとの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御言葉に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堅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く立ちて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君の血潮を受けしに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自由の身となれり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Text Box 1">
            <a:extLst>
              <a:ext uri="{FF2B5EF4-FFF2-40B4-BE49-F238E27FC236}">
                <a16:creationId xmlns:a16="http://schemas.microsoft.com/office/drawing/2014/main" id="{D62E3AA5-386F-FCB3-7338-4B0E0F7E3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78243" name="Text Box 2">
            <a:extLst>
              <a:ext uri="{FF2B5EF4-FFF2-40B4-BE49-F238E27FC236}">
                <a16:creationId xmlns:a16="http://schemas.microsoft.com/office/drawing/2014/main" id="{AEE5A22C-71B5-DA9D-A41C-8B9ED88D9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-50800"/>
            <a:ext cx="7708900" cy="325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立て　立て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とわに変わらぬ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言葉を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信じ立て　神の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言葉に立て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Text Box 1">
            <a:extLst>
              <a:ext uri="{FF2B5EF4-FFF2-40B4-BE49-F238E27FC236}">
                <a16:creationId xmlns:a16="http://schemas.microsoft.com/office/drawing/2014/main" id="{FC041575-A7F3-E8E8-91D2-D9E4F3B29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80291" name="Text Box 2">
            <a:extLst>
              <a:ext uri="{FF2B5EF4-FFF2-40B4-BE49-F238E27FC236}">
                <a16:creationId xmlns:a16="http://schemas.microsoft.com/office/drawing/2014/main" id="{A1393A06-E841-9BC2-7A29-1977B60E2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7150" y="-50800"/>
            <a:ext cx="6589713" cy="41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愛もて主に結びつき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御言葉に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堅く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立ちて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悪魔に向かえば常に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勝ち得てあまりあり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Text Box 1">
            <a:extLst>
              <a:ext uri="{FF2B5EF4-FFF2-40B4-BE49-F238E27FC236}">
                <a16:creationId xmlns:a16="http://schemas.microsoft.com/office/drawing/2014/main" id="{9C36C0D0-C059-298F-2AE1-6EC00B8824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聖４６９　栄えの王にます主の</a:t>
            </a:r>
          </a:p>
        </p:txBody>
      </p:sp>
      <p:sp>
        <p:nvSpPr>
          <p:cNvPr id="782339" name="Text Box 2">
            <a:extLst>
              <a:ext uri="{FF2B5EF4-FFF2-40B4-BE49-F238E27FC236}">
                <a16:creationId xmlns:a16="http://schemas.microsoft.com/office/drawing/2014/main" id="{67D155C7-B7F9-BA26-CE92-20E71E114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25" y="-50800"/>
            <a:ext cx="7708900" cy="325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立て　立て　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とわに変わらぬ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言葉を</a:t>
            </a:r>
          </a:p>
          <a:p>
            <a:pPr eaLnBrk="1" hangingPunct="1">
              <a:spcBef>
                <a:spcPts val="165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信じ立て　神の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言葉に立て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1">
            <a:extLst>
              <a:ext uri="{FF2B5EF4-FFF2-40B4-BE49-F238E27FC236}">
                <a16:creationId xmlns:a16="http://schemas.microsoft.com/office/drawing/2014/main" id="{5BB23784-C71D-6E15-DF17-89866EEFE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聖４０７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見よわれは立ちて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2403" name="Text Box 2">
            <a:extLst>
              <a:ext uri="{FF2B5EF4-FFF2-40B4-BE49-F238E27FC236}">
                <a16:creationId xmlns:a16="http://schemas.microsoft.com/office/drawing/2014/main" id="{D527F3E0-1542-DE65-0741-845DEF323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8100" y="908050"/>
            <a:ext cx="9255125" cy="293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③見よ手の痛手を　見よこの茨を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</a:t>
            </a: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ことごと汝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(な)</a:t>
            </a:r>
            <a:r>
              <a:rPr lang="en-US" altLang="ja-JP" sz="4200">
                <a:solidFill>
                  <a:srgbClr val="FFFFFF"/>
                </a:solidFill>
                <a:latin typeface="Times New Roman" panose="02020603050405020304" pitchFamily="18" charset="0"/>
              </a:rPr>
              <a:t>がため　受けたり受けたり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心の掛け金　なにゆえ外さぬ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迎えよ我が身を　汝が家に汝が家に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Text Box 1">
            <a:extLst>
              <a:ext uri="{FF2B5EF4-FFF2-40B4-BE49-F238E27FC236}">
                <a16:creationId xmlns:a16="http://schemas.microsoft.com/office/drawing/2014/main" id="{BE972C5F-EBB4-CB5D-77AA-92E424C16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聖４７０　世のなかのものは</a:t>
            </a:r>
          </a:p>
        </p:txBody>
      </p:sp>
      <p:sp>
        <p:nvSpPr>
          <p:cNvPr id="784387" name="Text Box 2">
            <a:extLst>
              <a:ext uri="{FF2B5EF4-FFF2-40B4-BE49-F238E27FC236}">
                <a16:creationId xmlns:a16="http://schemas.microsoft.com/office/drawing/2014/main" id="{1F87E654-937F-56BB-88EE-53A09DF8A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8" y="947738"/>
            <a:ext cx="8553450" cy="484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①世の中のものは　変わるけれども</a:t>
            </a: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十字架はいつでも　輝いている</a:t>
            </a:r>
          </a:p>
          <a:p>
            <a:pPr eaLnBrk="1" hangingPunct="1">
              <a:spcBef>
                <a:spcPts val="1538"/>
              </a:spcBef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②人は神様の　代わりにならぬ</a:t>
            </a: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慰めるものは　十字架ばかりだ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434" name="Text Box 1">
            <a:extLst>
              <a:ext uri="{FF2B5EF4-FFF2-40B4-BE49-F238E27FC236}">
                <a16:creationId xmlns:a16="http://schemas.microsoft.com/office/drawing/2014/main" id="{B3AF2FD3-2171-8135-8C36-D71AEA259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聖４７０　世のなかのものは</a:t>
            </a:r>
          </a:p>
        </p:txBody>
      </p:sp>
      <p:sp>
        <p:nvSpPr>
          <p:cNvPr id="786435" name="Text Box 2">
            <a:extLst>
              <a:ext uri="{FF2B5EF4-FFF2-40B4-BE49-F238E27FC236}">
                <a16:creationId xmlns:a16="http://schemas.microsoft.com/office/drawing/2014/main" id="{8035E29A-0000-3758-D206-358FC25C9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38" y="947738"/>
            <a:ext cx="7497762" cy="4848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③十字架は夜道に　迷う者らを</a:t>
            </a: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光と愛もて　導いていく</a:t>
            </a:r>
          </a:p>
          <a:p>
            <a:pPr eaLnBrk="1" hangingPunct="1">
              <a:spcBef>
                <a:spcPts val="1538"/>
              </a:spcBef>
            </a:pP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④悩みも涙も　十字架は変えて</a:t>
            </a:r>
          </a:p>
          <a:p>
            <a:pPr eaLnBrk="1" hangingPunct="1">
              <a:spcBef>
                <a:spcPts val="1538"/>
              </a:spcBef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贖いを受ける　糸口とする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Text Box 1">
            <a:extLst>
              <a:ext uri="{FF2B5EF4-FFF2-40B4-BE49-F238E27FC236}">
                <a16:creationId xmlns:a16="http://schemas.microsoft.com/office/drawing/2014/main" id="{1DD45E0E-B997-6809-67CD-7411D4480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聖４７１　すみよりも黒き心なれど</a:t>
            </a:r>
          </a:p>
        </p:txBody>
      </p:sp>
      <p:sp>
        <p:nvSpPr>
          <p:cNvPr id="788483" name="Text Box 2">
            <a:extLst>
              <a:ext uri="{FF2B5EF4-FFF2-40B4-BE49-F238E27FC236}">
                <a16:creationId xmlns:a16="http://schemas.microsoft.com/office/drawing/2014/main" id="{E65E13C9-33A0-8A13-BEEA-8204128E4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947738"/>
            <a:ext cx="9099550" cy="648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①墨よりも黒き　心なれど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雪よりも白く　洗われたり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君のもとに行きし時に　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重荷はすべて去れり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今はただイェスを信じ　喜び限りなし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530" name="Text Box 1">
            <a:extLst>
              <a:ext uri="{FF2B5EF4-FFF2-40B4-BE49-F238E27FC236}">
                <a16:creationId xmlns:a16="http://schemas.microsoft.com/office/drawing/2014/main" id="{5E9A28DD-E0F4-141E-A517-937D16D0A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聖４７１　すみよりも黒き心なれど</a:t>
            </a:r>
          </a:p>
        </p:txBody>
      </p:sp>
      <p:sp>
        <p:nvSpPr>
          <p:cNvPr id="790531" name="Text Box 2">
            <a:extLst>
              <a:ext uri="{FF2B5EF4-FFF2-40B4-BE49-F238E27FC236}">
                <a16:creationId xmlns:a16="http://schemas.microsoft.com/office/drawing/2014/main" id="{D47EE459-263D-FECD-2B66-6CFEB6E3D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947738"/>
            <a:ext cx="9099550" cy="648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①墨よりも黒き　心なれど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雪よりも白く　洗われたり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君のもとに行きし時に　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重荷はすべて去れり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今はただイェスを信じ　喜び限りなし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78" name="Text Box 1">
            <a:extLst>
              <a:ext uri="{FF2B5EF4-FFF2-40B4-BE49-F238E27FC236}">
                <a16:creationId xmlns:a16="http://schemas.microsoft.com/office/drawing/2014/main" id="{C21E3860-6703-6FD9-8702-127CCEA62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聖４７１　すみよりも黒き心なれど</a:t>
            </a:r>
          </a:p>
        </p:txBody>
      </p:sp>
      <p:sp>
        <p:nvSpPr>
          <p:cNvPr id="792579" name="Text Box 2">
            <a:extLst>
              <a:ext uri="{FF2B5EF4-FFF2-40B4-BE49-F238E27FC236}">
                <a16:creationId xmlns:a16="http://schemas.microsoft.com/office/drawing/2014/main" id="{F74B61CA-AF7E-2133-B800-7E559500A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947738"/>
            <a:ext cx="9099550" cy="648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②疑い恐れは　消えてあらず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闇夜は変わりて　昼となりぬ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君のもとに行きし時に　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重荷はすべて去れり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今はただイェスを信じ　喜び限りなし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26" name="Text Box 1">
            <a:extLst>
              <a:ext uri="{FF2B5EF4-FFF2-40B4-BE49-F238E27FC236}">
                <a16:creationId xmlns:a16="http://schemas.microsoft.com/office/drawing/2014/main" id="{E426192F-AB15-83D7-15FD-FC640AE41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聖４７１　すみよりも黒き心なれど</a:t>
            </a:r>
          </a:p>
        </p:txBody>
      </p:sp>
      <p:sp>
        <p:nvSpPr>
          <p:cNvPr id="794627" name="Text Box 2">
            <a:extLst>
              <a:ext uri="{FF2B5EF4-FFF2-40B4-BE49-F238E27FC236}">
                <a16:creationId xmlns:a16="http://schemas.microsoft.com/office/drawing/2014/main" id="{ABD4C2B1-70B3-F8F4-2D91-EA55EA3AB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947738"/>
            <a:ext cx="9099550" cy="648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③日々己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(おのれ)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を棄て　十字架を取り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ただ主に従い　道を歩まん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君のもとに行きし時に　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重荷はすべて去れり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今はただイェスを信じ　喜び限りなし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674" name="Text Box 1">
            <a:extLst>
              <a:ext uri="{FF2B5EF4-FFF2-40B4-BE49-F238E27FC236}">
                <a16:creationId xmlns:a16="http://schemas.microsoft.com/office/drawing/2014/main" id="{9EA41B32-7155-73C6-E122-14E9A58F0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聖４７１　すみよりも黒き心なれど</a:t>
            </a:r>
          </a:p>
        </p:txBody>
      </p:sp>
      <p:sp>
        <p:nvSpPr>
          <p:cNvPr id="796675" name="Text Box 2">
            <a:extLst>
              <a:ext uri="{FF2B5EF4-FFF2-40B4-BE49-F238E27FC236}">
                <a16:creationId xmlns:a16="http://schemas.microsoft.com/office/drawing/2014/main" id="{E329F715-40A1-BCCE-3524-92636D75F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947738"/>
            <a:ext cx="9099550" cy="648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④今主を見ずとも　信ずる我の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楽しみ栄えは　限りあらじ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君のもとに行きし時に　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重荷はすべて去れり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今はただイェスを信じ　喜び限りなし</a:t>
            </a: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ts val="1538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en-US" altLang="ja-JP" sz="41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22" name="Text Box 1">
            <a:extLst>
              <a:ext uri="{FF2B5EF4-FFF2-40B4-BE49-F238E27FC236}">
                <a16:creationId xmlns:a16="http://schemas.microsoft.com/office/drawing/2014/main" id="{FF6E27C8-D4A6-A6B9-3B8C-960D9BF7B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798723" name="Text Box 2">
            <a:extLst>
              <a:ext uri="{FF2B5EF4-FFF2-40B4-BE49-F238E27FC236}">
                <a16:creationId xmlns:a16="http://schemas.microsoft.com/office/drawing/2014/main" id="{23C1BF25-864A-72E7-E525-11B82817A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375" y="836613"/>
            <a:ext cx="5453063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①聖いふみは教える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神が人となられて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人のために救いの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道を成就したこと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770" name="Text Box 1">
            <a:extLst>
              <a:ext uri="{FF2B5EF4-FFF2-40B4-BE49-F238E27FC236}">
                <a16:creationId xmlns:a16="http://schemas.microsoft.com/office/drawing/2014/main" id="{9C3F6EA0-7B97-795B-F30E-76C628E7A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00771" name="Text Box 2">
            <a:extLst>
              <a:ext uri="{FF2B5EF4-FFF2-40B4-BE49-F238E27FC236}">
                <a16:creationId xmlns:a16="http://schemas.microsoft.com/office/drawing/2014/main" id="{B7CAB961-153D-0119-1708-ACCFA4C39F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836613"/>
            <a:ext cx="5273675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わたしをも愛して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死なれたお方は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神の子のイェス様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ひとりだけだ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Text Box 1">
            <a:extLst>
              <a:ext uri="{FF2B5EF4-FFF2-40B4-BE49-F238E27FC236}">
                <a16:creationId xmlns:a16="http://schemas.microsoft.com/office/drawing/2014/main" id="{2BB07479-F06F-4681-F6BA-8E00CD0D16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02819" name="Text Box 2">
            <a:extLst>
              <a:ext uri="{FF2B5EF4-FFF2-40B4-BE49-F238E27FC236}">
                <a16:creationId xmlns:a16="http://schemas.microsoft.com/office/drawing/2014/main" id="{3777C330-92C0-D444-C18D-C675F9F2C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1138" y="836613"/>
            <a:ext cx="6426200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②そんな愛を忘れて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道に逸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(そ)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れたわたしを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咎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めだてもしないで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迎え入れてくださる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Text Box 1">
            <a:extLst>
              <a:ext uri="{FF2B5EF4-FFF2-40B4-BE49-F238E27FC236}">
                <a16:creationId xmlns:a16="http://schemas.microsoft.com/office/drawing/2014/main" id="{5EEE6E7D-B912-FBDC-78A2-9F6EFB067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聖４０７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見よわれは立ちて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4451" name="Text Box 2">
            <a:extLst>
              <a:ext uri="{FF2B5EF4-FFF2-40B4-BE49-F238E27FC236}">
                <a16:creationId xmlns:a16="http://schemas.microsoft.com/office/drawing/2014/main" id="{64813E3A-73A7-9A46-9B15-698CA02C7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038" y="908050"/>
            <a:ext cx="8788401" cy="293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④見よ我は汝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(なれ)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　良き物を与う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赦しと安きと　愛をば愛をば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心の掛け金　なにゆえ外さぬ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迎えよ我が身を　汝が家に汝が家に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Text Box 1">
            <a:extLst>
              <a:ext uri="{FF2B5EF4-FFF2-40B4-BE49-F238E27FC236}">
                <a16:creationId xmlns:a16="http://schemas.microsoft.com/office/drawing/2014/main" id="{D41F21E1-F056-140B-D1F9-81BA1C025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04867" name="Text Box 2">
            <a:extLst>
              <a:ext uri="{FF2B5EF4-FFF2-40B4-BE49-F238E27FC236}">
                <a16:creationId xmlns:a16="http://schemas.microsoft.com/office/drawing/2014/main" id="{385D1E22-3C07-053A-B42C-02CE6A74C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836613"/>
            <a:ext cx="5273675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わたしをも愛して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死なれたお方は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神の子のイェス様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ひとりだけだ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914" name="Text Box 1">
            <a:extLst>
              <a:ext uri="{FF2B5EF4-FFF2-40B4-BE49-F238E27FC236}">
                <a16:creationId xmlns:a16="http://schemas.microsoft.com/office/drawing/2014/main" id="{F6B32B29-2D9A-7CE6-000F-7B254221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06915" name="Text Box 2">
            <a:extLst>
              <a:ext uri="{FF2B5EF4-FFF2-40B4-BE49-F238E27FC236}">
                <a16:creationId xmlns:a16="http://schemas.microsoft.com/office/drawing/2014/main" id="{4927C0AF-C19F-69B4-7CD5-0F322EE17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650" y="836613"/>
            <a:ext cx="613568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③神の前に行く時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歌う一つ覚えの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歌はイェスがわたしを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愛したもうそのこと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Text Box 1">
            <a:extLst>
              <a:ext uri="{FF2B5EF4-FFF2-40B4-BE49-F238E27FC236}">
                <a16:creationId xmlns:a16="http://schemas.microsoft.com/office/drawing/2014/main" id="{E6ECCFEE-27D7-21D2-C8A7-A103A447D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聖４７２　きよいふみは教える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08963" name="Text Box 2">
            <a:extLst>
              <a:ext uri="{FF2B5EF4-FFF2-40B4-BE49-F238E27FC236}">
                <a16:creationId xmlns:a16="http://schemas.microsoft.com/office/drawing/2014/main" id="{7A41644C-A25E-2970-1179-109DA1D2E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863" y="836613"/>
            <a:ext cx="5273675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わたしをも愛して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死なれたお方は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神の子のイェス様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ひとりだけだ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010" name="Text Box 1">
            <a:extLst>
              <a:ext uri="{FF2B5EF4-FFF2-40B4-BE49-F238E27FC236}">
                <a16:creationId xmlns:a16="http://schemas.microsoft.com/office/drawing/2014/main" id="{75AA3DF0-7A04-2DB4-85C5-BFD1E7F6A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11011" name="Text Box 2">
            <a:extLst>
              <a:ext uri="{FF2B5EF4-FFF2-40B4-BE49-F238E27FC236}">
                <a16:creationId xmlns:a16="http://schemas.microsoft.com/office/drawing/2014/main" id="{F86E49EE-DBC2-0553-CC92-E7771F90A4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93675" y="52388"/>
            <a:ext cx="76295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我が胸に響く歌あり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かつての悪しき僕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(しもべ)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喜びもて歌うなり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Text Box 1">
            <a:extLst>
              <a:ext uri="{FF2B5EF4-FFF2-40B4-BE49-F238E27FC236}">
                <a16:creationId xmlns:a16="http://schemas.microsoft.com/office/drawing/2014/main" id="{E49DAE15-ACED-1383-720F-D5CBF664AC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13059" name="Text Box 2">
            <a:extLst>
              <a:ext uri="{FF2B5EF4-FFF2-40B4-BE49-F238E27FC236}">
                <a16:creationId xmlns:a16="http://schemas.microsoft.com/office/drawing/2014/main" id="{BD76B584-76D0-316B-15E0-A9FCF146C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52388"/>
            <a:ext cx="722471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血潮にて洗われし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我が身ぞ実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にも幸なる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喜びもて歌うなり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06" name="Text Box 1">
            <a:extLst>
              <a:ext uri="{FF2B5EF4-FFF2-40B4-BE49-F238E27FC236}">
                <a16:creationId xmlns:a16="http://schemas.microsoft.com/office/drawing/2014/main" id="{D3076808-9203-5E89-8185-995D7FBD9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15107" name="Text Box 2">
            <a:extLst>
              <a:ext uri="{FF2B5EF4-FFF2-40B4-BE49-F238E27FC236}">
                <a16:creationId xmlns:a16="http://schemas.microsoft.com/office/drawing/2014/main" id="{214E67A3-5942-0C41-9DE2-8E4CB9C42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3" y="52388"/>
            <a:ext cx="6802437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②よ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し神の前に行くとも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我が身はつゆも恐れじ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清</a:t>
            </a:r>
            <a:r>
              <a:rPr lang="ja-JP" altLang="ja-JP" sz="3200">
                <a:solidFill>
                  <a:srgbClr val="FFFFFF"/>
                </a:solidFill>
                <a:latin typeface="Times New Roman" panose="02020603050405020304" pitchFamily="18" charset="0"/>
              </a:rPr>
              <a:t>(きよ)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らの身となりし今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154" name="Text Box 1">
            <a:extLst>
              <a:ext uri="{FF2B5EF4-FFF2-40B4-BE49-F238E27FC236}">
                <a16:creationId xmlns:a16="http://schemas.microsoft.com/office/drawing/2014/main" id="{74DA2A8A-7235-8F3E-B10D-BAEE6237B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17155" name="Text Box 2">
            <a:extLst>
              <a:ext uri="{FF2B5EF4-FFF2-40B4-BE49-F238E27FC236}">
                <a16:creationId xmlns:a16="http://schemas.microsoft.com/office/drawing/2014/main" id="{74052B59-7224-20AC-223F-5919620AF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52388"/>
            <a:ext cx="722471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血潮にて洗われし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我が身ぞ実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にも幸なる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喜びもて歌うなり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02" name="Text Box 1">
            <a:extLst>
              <a:ext uri="{FF2B5EF4-FFF2-40B4-BE49-F238E27FC236}">
                <a16:creationId xmlns:a16="http://schemas.microsoft.com/office/drawing/2014/main" id="{9CB0561E-CDD0-F6C4-5C65-35392FBD82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19203" name="Text Box 2">
            <a:extLst>
              <a:ext uri="{FF2B5EF4-FFF2-40B4-BE49-F238E27FC236}">
                <a16:creationId xmlns:a16="http://schemas.microsoft.com/office/drawing/2014/main" id="{DCA46AD7-BDD3-EC87-EA03-82B58154BD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46063" y="52388"/>
            <a:ext cx="773588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御使いの歌う調べに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我が身の声も溶け合わん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恐れもなく歌う今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250" name="Text Box 1">
            <a:extLst>
              <a:ext uri="{FF2B5EF4-FFF2-40B4-BE49-F238E27FC236}">
                <a16:creationId xmlns:a16="http://schemas.microsoft.com/office/drawing/2014/main" id="{95F79B24-C16B-F03F-E5FD-EF06EB5CD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聖４７３　わが胸にひびく歌あり</a:t>
            </a:r>
          </a:p>
        </p:txBody>
      </p:sp>
      <p:sp>
        <p:nvSpPr>
          <p:cNvPr id="821251" name="Text Box 2">
            <a:extLst>
              <a:ext uri="{FF2B5EF4-FFF2-40B4-BE49-F238E27FC236}">
                <a16:creationId xmlns:a16="http://schemas.microsoft.com/office/drawing/2014/main" id="{5601F70C-6A4E-3DC6-D233-C2224FB74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8" y="52388"/>
            <a:ext cx="7224712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血潮にて洗われし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我が身ぞ実</a:t>
            </a:r>
            <a:r>
              <a:rPr lang="ja-JP" altLang="ja-JP" sz="2800">
                <a:solidFill>
                  <a:srgbClr val="FFFFFF"/>
                </a:solidFill>
                <a:latin typeface="Times New Roman" panose="02020603050405020304" pitchFamily="18" charset="0"/>
              </a:rPr>
              <a:t>(げ)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にも幸なる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心の汚れ洗われ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   喜びもて歌うなり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98" name="Text Box 1">
            <a:extLst>
              <a:ext uri="{FF2B5EF4-FFF2-40B4-BE49-F238E27FC236}">
                <a16:creationId xmlns:a16="http://schemas.microsoft.com/office/drawing/2014/main" id="{2DC30DF5-6D23-667A-39E1-F7CB05626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23299" name="Text Box 2">
            <a:extLst>
              <a:ext uri="{FF2B5EF4-FFF2-40B4-BE49-F238E27FC236}">
                <a16:creationId xmlns:a16="http://schemas.microsoft.com/office/drawing/2014/main" id="{5FEF0D5A-888F-F6D7-9085-BF14596CF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31825" y="52388"/>
            <a:ext cx="8505825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流し給いし  イェスの血潮に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罪洗われし喜び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何にか例えん  いざや歌いて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 Box 1">
            <a:extLst>
              <a:ext uri="{FF2B5EF4-FFF2-40B4-BE49-F238E27FC236}">
                <a16:creationId xmlns:a16="http://schemas.microsoft.com/office/drawing/2014/main" id="{452588F1-9121-5FF2-35E7-088E76F12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6499" name="Text Box 2">
            <a:extLst>
              <a:ext uri="{FF2B5EF4-FFF2-40B4-BE49-F238E27FC236}">
                <a16:creationId xmlns:a16="http://schemas.microsoft.com/office/drawing/2014/main" id="{F7EB8B65-DA99-EF00-C508-149CAFF5B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908050"/>
            <a:ext cx="7548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御恵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おんめぐみ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　御光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おんひかり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溢れておる　神の家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訪ねてみよ　あなたがたは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聞くであろう　神の声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Text Box 1">
            <a:extLst>
              <a:ext uri="{FF2B5EF4-FFF2-40B4-BE49-F238E27FC236}">
                <a16:creationId xmlns:a16="http://schemas.microsoft.com/office/drawing/2014/main" id="{8CB5C4D6-85B3-D97D-EF39-CC1E26ABA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25347" name="Text Box 2">
            <a:extLst>
              <a:ext uri="{FF2B5EF4-FFF2-40B4-BE49-F238E27FC236}">
                <a16:creationId xmlns:a16="http://schemas.microsoft.com/office/drawing/2014/main" id="{5CB24730-626D-4026-25A1-BAC7B752C4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50850" y="52388"/>
            <a:ext cx="789305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イェスはこの身を救い給えリ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94" name="Text Box 1">
            <a:extLst>
              <a:ext uri="{FF2B5EF4-FFF2-40B4-BE49-F238E27FC236}">
                <a16:creationId xmlns:a16="http://schemas.microsoft.com/office/drawing/2014/main" id="{83C92273-091F-F539-83EB-EB99E92D8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27395" name="Text Box 2">
            <a:extLst>
              <a:ext uri="{FF2B5EF4-FFF2-40B4-BE49-F238E27FC236}">
                <a16:creationId xmlns:a16="http://schemas.microsoft.com/office/drawing/2014/main" id="{6AA48D78-B4EF-0B77-9D5C-A26F1B781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11175" y="52388"/>
            <a:ext cx="8016875" cy="3894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信ずる者は  皆救わんとの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イェスの御言葉信じて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祈りし時に  救い給える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42" name="Text Box 1">
            <a:extLst>
              <a:ext uri="{FF2B5EF4-FFF2-40B4-BE49-F238E27FC236}">
                <a16:creationId xmlns:a16="http://schemas.microsoft.com/office/drawing/2014/main" id="{1F6FFA2C-5191-38CB-A4C9-C6E39D2C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29443" name="Text Box 2">
            <a:extLst>
              <a:ext uri="{FF2B5EF4-FFF2-40B4-BE49-F238E27FC236}">
                <a16:creationId xmlns:a16="http://schemas.microsoft.com/office/drawing/2014/main" id="{D1313568-D8A3-8A7D-783D-BCF31F0EC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50850" y="52388"/>
            <a:ext cx="789305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イェスはこの身を救い給えリ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490" name="Text Box 1">
            <a:extLst>
              <a:ext uri="{FF2B5EF4-FFF2-40B4-BE49-F238E27FC236}">
                <a16:creationId xmlns:a16="http://schemas.microsoft.com/office/drawing/2014/main" id="{F45AC297-22EE-043D-9449-D65F04C78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31491" name="Text Box 2">
            <a:extLst>
              <a:ext uri="{FF2B5EF4-FFF2-40B4-BE49-F238E27FC236}">
                <a16:creationId xmlns:a16="http://schemas.microsoft.com/office/drawing/2014/main" id="{E5806357-BEC5-0451-7F21-D32C1B5D8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46088" y="52388"/>
            <a:ext cx="7881938" cy="3676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罪の赦しを  賜いしのみか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聖き御霊を与えて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天つ御国に  伴いたもう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Text Box 1">
            <a:extLst>
              <a:ext uri="{FF2B5EF4-FFF2-40B4-BE49-F238E27FC236}">
                <a16:creationId xmlns:a16="http://schemas.microsoft.com/office/drawing/2014/main" id="{82FB794B-F840-5C8E-DC93-9D32A7E3A7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聖４７４　流したまいし　</a:t>
            </a:r>
          </a:p>
        </p:txBody>
      </p:sp>
      <p:sp>
        <p:nvSpPr>
          <p:cNvPr id="833539" name="Text Box 2">
            <a:extLst>
              <a:ext uri="{FF2B5EF4-FFF2-40B4-BE49-F238E27FC236}">
                <a16:creationId xmlns:a16="http://schemas.microsoft.com/office/drawing/2014/main" id="{29EC8EDF-D481-F313-A7B8-7B995E69C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50850" y="52388"/>
            <a:ext cx="789305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イェスはこの身を救い給えリ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ハレルヤ！ハレルヤ！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深き恵みを感謝せん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586" name="Text Box 1">
            <a:extLst>
              <a:ext uri="{FF2B5EF4-FFF2-40B4-BE49-F238E27FC236}">
                <a16:creationId xmlns:a16="http://schemas.microsoft.com/office/drawing/2014/main" id="{74FBC4B8-FA4B-C7C3-E48B-925F0F33C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35587" name="Text Box 2">
            <a:extLst>
              <a:ext uri="{FF2B5EF4-FFF2-40B4-BE49-F238E27FC236}">
                <a16:creationId xmlns:a16="http://schemas.microsoft.com/office/drawing/2014/main" id="{E5C4E8D0-668A-747C-0EFE-404F553AB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1052513"/>
            <a:ext cx="74168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わが生涯は　あらたまりぬ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わが旅路の　御光なる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634" name="Text Box 1">
            <a:extLst>
              <a:ext uri="{FF2B5EF4-FFF2-40B4-BE49-F238E27FC236}">
                <a16:creationId xmlns:a16="http://schemas.microsoft.com/office/drawing/2014/main" id="{4F8F4F73-D974-61CA-569B-0FFBA4B984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0163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37635" name="Text Box 2">
            <a:extLst>
              <a:ext uri="{FF2B5EF4-FFF2-40B4-BE49-F238E27FC236}">
                <a16:creationId xmlns:a16="http://schemas.microsoft.com/office/drawing/2014/main" id="{F4E9F76B-2C7C-1826-D8A8-41B838601C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692150"/>
            <a:ext cx="68580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喜びにて　胸はあふる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2" name="Text Box 1">
            <a:extLst>
              <a:ext uri="{FF2B5EF4-FFF2-40B4-BE49-F238E27FC236}">
                <a16:creationId xmlns:a16="http://schemas.microsoft.com/office/drawing/2014/main" id="{CFFA412D-7BD8-033A-A7E8-F4D09EF17A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9525"/>
            <a:ext cx="7772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39683" name="Text Box 2">
            <a:extLst>
              <a:ext uri="{FF2B5EF4-FFF2-40B4-BE49-F238E27FC236}">
                <a16:creationId xmlns:a16="http://schemas.microsoft.com/office/drawing/2014/main" id="{E984B361-925D-2A13-460F-62847C4C0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もはや　悩むことはあらじ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とがを　洗い清めたもう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30" name="Text Box 1">
            <a:extLst>
              <a:ext uri="{FF2B5EF4-FFF2-40B4-BE49-F238E27FC236}">
                <a16:creationId xmlns:a16="http://schemas.microsoft.com/office/drawing/2014/main" id="{BB10D297-A46D-83CF-515A-4E1698AB90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0163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41731" name="Text Box 2">
            <a:extLst>
              <a:ext uri="{FF2B5EF4-FFF2-40B4-BE49-F238E27FC236}">
                <a16:creationId xmlns:a16="http://schemas.microsoft.com/office/drawing/2014/main" id="{63513064-F3D2-6666-B710-A32B91EB8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692150"/>
            <a:ext cx="68580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喜びにて　胸はあふる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78" name="Text Box 1">
            <a:extLst>
              <a:ext uri="{FF2B5EF4-FFF2-40B4-BE49-F238E27FC236}">
                <a16:creationId xmlns:a16="http://schemas.microsoft.com/office/drawing/2014/main" id="{EC600F15-BFBD-8910-03C1-5A4134237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43779" name="Text Box 2">
            <a:extLst>
              <a:ext uri="{FF2B5EF4-FFF2-40B4-BE49-F238E27FC236}">
                <a16:creationId xmlns:a16="http://schemas.microsoft.com/office/drawing/2014/main" id="{000C104B-0C77-E6EE-4767-FD8B7D0CA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14400"/>
            <a:ext cx="77724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まよいの雲　いつか去れり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とこしなえに　変わりまさぬ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1">
            <a:extLst>
              <a:ext uri="{FF2B5EF4-FFF2-40B4-BE49-F238E27FC236}">
                <a16:creationId xmlns:a16="http://schemas.microsoft.com/office/drawing/2014/main" id="{158570A1-6478-C1BF-3CFC-D616D165F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2250" y="115888"/>
            <a:ext cx="5014913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聖４００　きみもそこにいたのか</a:t>
            </a:r>
          </a:p>
        </p:txBody>
      </p:sp>
      <p:sp>
        <p:nvSpPr>
          <p:cNvPr id="34819" name="Text Box 2">
            <a:extLst>
              <a:ext uri="{FF2B5EF4-FFF2-40B4-BE49-F238E27FC236}">
                <a16:creationId xmlns:a16="http://schemas.microsoft.com/office/drawing/2014/main" id="{C9D4272F-2867-24C9-4876-3551A17123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52513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君も気がついたのか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突然日がかげるのを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ああ何だか心が震える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震える　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きみも　そこにいたのか</a:t>
            </a: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1">
            <a:extLst>
              <a:ext uri="{FF2B5EF4-FFF2-40B4-BE49-F238E27FC236}">
                <a16:creationId xmlns:a16="http://schemas.microsoft.com/office/drawing/2014/main" id="{43413B34-AE03-8312-52AB-3EB1D4FB1B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08547" name="Text Box 2">
            <a:extLst>
              <a:ext uri="{FF2B5EF4-FFF2-40B4-BE49-F238E27FC236}">
                <a16:creationId xmlns:a16="http://schemas.microsoft.com/office/drawing/2014/main" id="{E361A5CC-A249-4E08-28F5-EEED6F118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908050"/>
            <a:ext cx="605631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友達よ　行かないか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神はそこに　待っている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友達よ　聞かないか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招いておる　神の声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826" name="Text Box 1">
            <a:extLst>
              <a:ext uri="{FF2B5EF4-FFF2-40B4-BE49-F238E27FC236}">
                <a16:creationId xmlns:a16="http://schemas.microsoft.com/office/drawing/2014/main" id="{923718C3-64A6-7134-994D-51574C252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0163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45827" name="Text Box 2">
            <a:extLst>
              <a:ext uri="{FF2B5EF4-FFF2-40B4-BE49-F238E27FC236}">
                <a16:creationId xmlns:a16="http://schemas.microsoft.com/office/drawing/2014/main" id="{E66CD813-EF67-3214-9C9F-193078E760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692150"/>
            <a:ext cx="68580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喜びにて　胸はあふる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74" name="Text Box 1">
            <a:extLst>
              <a:ext uri="{FF2B5EF4-FFF2-40B4-BE49-F238E27FC236}">
                <a16:creationId xmlns:a16="http://schemas.microsoft.com/office/drawing/2014/main" id="{FC4E3C68-A406-6AB5-2AD1-DA55585F8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9525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47875" name="Text Box 2">
            <a:extLst>
              <a:ext uri="{FF2B5EF4-FFF2-40B4-BE49-F238E27FC236}">
                <a16:creationId xmlns:a16="http://schemas.microsoft.com/office/drawing/2014/main" id="{904186B5-3712-C518-996F-C80E9F0A1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14400"/>
            <a:ext cx="77724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死の恐れは　またく消えぬ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あまつ住まい　備えたもう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22" name="Text Box 1">
            <a:extLst>
              <a:ext uri="{FF2B5EF4-FFF2-40B4-BE49-F238E27FC236}">
                <a16:creationId xmlns:a16="http://schemas.microsoft.com/office/drawing/2014/main" id="{7472C810-08D9-1E07-70C3-3D5EE704E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0163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en-US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４７５</a:t>
            </a: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　わが生涯は</a:t>
            </a:r>
          </a:p>
        </p:txBody>
      </p:sp>
      <p:sp>
        <p:nvSpPr>
          <p:cNvPr id="849923" name="Text Box 2">
            <a:extLst>
              <a:ext uri="{FF2B5EF4-FFF2-40B4-BE49-F238E27FC236}">
                <a16:creationId xmlns:a16="http://schemas.microsoft.com/office/drawing/2014/main" id="{891B2BA9-D8D4-3A00-FE48-6A694A1CAD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692150"/>
            <a:ext cx="68580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 marL="341313" indent="-32702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341313" algn="l"/>
                <a:tab pos="788988" algn="l"/>
                <a:tab pos="1238250" algn="l"/>
                <a:tab pos="1687513" algn="l"/>
                <a:tab pos="2136775" algn="l"/>
                <a:tab pos="2586038" algn="l"/>
                <a:tab pos="3035300" algn="l"/>
                <a:tab pos="3484563" algn="l"/>
                <a:tab pos="3933825" algn="l"/>
                <a:tab pos="4383088" algn="l"/>
                <a:tab pos="4832350" algn="l"/>
                <a:tab pos="5281613" algn="l"/>
                <a:tab pos="5730875" algn="l"/>
                <a:tab pos="6180138" algn="l"/>
                <a:tab pos="6629400" algn="l"/>
                <a:tab pos="7078663" algn="l"/>
                <a:tab pos="7527925" algn="l"/>
                <a:tab pos="7977188" algn="l"/>
                <a:tab pos="8426450" algn="l"/>
                <a:tab pos="8875713" algn="l"/>
                <a:tab pos="93249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喜びにて　胸はあふる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イェスを信ぜしより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0" name="Text Box 1">
            <a:extLst>
              <a:ext uri="{FF2B5EF4-FFF2-40B4-BE49-F238E27FC236}">
                <a16:creationId xmlns:a16="http://schemas.microsoft.com/office/drawing/2014/main" id="{25CE120B-007E-5657-46C1-F89A818A0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1438"/>
            <a:ext cx="81724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聖４７６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われあがなわれて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51971" name="Text Box 2">
            <a:extLst>
              <a:ext uri="{FF2B5EF4-FFF2-40B4-BE49-F238E27FC236}">
                <a16:creationId xmlns:a16="http://schemas.microsoft.com/office/drawing/2014/main" id="{F66CDC2E-2E1E-B616-E236-0F0A36C3FE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8588" y="1219200"/>
            <a:ext cx="9432926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①我贖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(あがな)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われて　自由にせられ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キリストにありて　安き身なり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贖い贖い　我は歌わん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ハレルヤ！永遠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我は歌わん</a:t>
            </a:r>
            <a:r>
              <a:rPr lang="ja-JP" altLang="ja-JP" sz="35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18" name="Text Box 1">
            <a:extLst>
              <a:ext uri="{FF2B5EF4-FFF2-40B4-BE49-F238E27FC236}">
                <a16:creationId xmlns:a16="http://schemas.microsoft.com/office/drawing/2014/main" id="{F103E0D6-0552-5CCB-0F99-562B12446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1438"/>
            <a:ext cx="81724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聖４７６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われあがなわれて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54019" name="Text Box 2">
            <a:extLst>
              <a:ext uri="{FF2B5EF4-FFF2-40B4-BE49-F238E27FC236}">
                <a16:creationId xmlns:a16="http://schemas.microsoft.com/office/drawing/2014/main" id="{DF4C8081-CD83-CA52-3A95-B56C9A62D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8588" y="1219200"/>
            <a:ext cx="9432926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②十字架の血潮に　きよめられて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「ハレルヤ」を叫ぶ　身とはなりぬ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贖い贖い　我は歌わん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ハレルヤ！永遠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我は歌わん</a:t>
            </a:r>
            <a:r>
              <a:rPr lang="ja-JP" altLang="ja-JP" sz="35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66" name="Text Box 1">
            <a:extLst>
              <a:ext uri="{FF2B5EF4-FFF2-40B4-BE49-F238E27FC236}">
                <a16:creationId xmlns:a16="http://schemas.microsoft.com/office/drawing/2014/main" id="{19475712-B93D-E35C-DE0F-7CA8E524F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1438"/>
            <a:ext cx="81724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聖４７６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われあがなわれて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56067" name="Text Box 2">
            <a:extLst>
              <a:ext uri="{FF2B5EF4-FFF2-40B4-BE49-F238E27FC236}">
                <a16:creationId xmlns:a16="http://schemas.microsoft.com/office/drawing/2014/main" id="{04C64287-5C85-5A61-B137-E38AAE72D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88" y="1219200"/>
            <a:ext cx="94694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③負い目は払われ　重荷はなし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聖潔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(きよめ)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の血潮に　日々洗わる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贖い贖い　我は歌わん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ハレルヤ！永遠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我は歌わん</a:t>
            </a:r>
            <a:r>
              <a:rPr lang="ja-JP" altLang="ja-JP" sz="4400">
                <a:solidFill>
                  <a:srgbClr val="FFFFFF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114" name="Text Box 1">
            <a:extLst>
              <a:ext uri="{FF2B5EF4-FFF2-40B4-BE49-F238E27FC236}">
                <a16:creationId xmlns:a16="http://schemas.microsoft.com/office/drawing/2014/main" id="{BCBD2C51-E8C2-D4AC-4123-22F04739E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1438"/>
            <a:ext cx="81724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聖４７６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われあがなわれて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58115" name="Text Box 2">
            <a:extLst>
              <a:ext uri="{FF2B5EF4-FFF2-40B4-BE49-F238E27FC236}">
                <a16:creationId xmlns:a16="http://schemas.microsoft.com/office/drawing/2014/main" id="{59C47126-436C-9DED-DE9D-8E5382661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8588" y="1219200"/>
            <a:ext cx="9432926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④我はイェスのもの　主は我がもの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 御霊の証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(あかし)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は　心にあり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贖い贖い　我は歌わん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ハレルヤ！永遠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我は歌わん</a:t>
            </a:r>
            <a:r>
              <a:rPr lang="ja-JP" altLang="ja-JP" sz="35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62" name="Text Box 1">
            <a:extLst>
              <a:ext uri="{FF2B5EF4-FFF2-40B4-BE49-F238E27FC236}">
                <a16:creationId xmlns:a16="http://schemas.microsoft.com/office/drawing/2014/main" id="{12B1FF5B-BD16-AACF-BE50-E6D59D74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71438"/>
            <a:ext cx="81724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聖４７６　</a:t>
            </a: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われあがなわれて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860163" name="Text Box 2">
            <a:extLst>
              <a:ext uri="{FF2B5EF4-FFF2-40B4-BE49-F238E27FC236}">
                <a16:creationId xmlns:a16="http://schemas.microsoft.com/office/drawing/2014/main" id="{1C008A2F-8FC3-3458-510E-BFA49D07F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28588" y="1219200"/>
            <a:ext cx="9432926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⑤主に見</a:t>
            </a:r>
            <a:r>
              <a:rPr lang="en-US" altLang="ja-JP" sz="2600">
                <a:solidFill>
                  <a:srgbClr val="FFFFFF"/>
                </a:solidFill>
                <a:latin typeface="Times New Roman" panose="02020603050405020304" pitchFamily="18" charset="0"/>
              </a:rPr>
              <a:t>(まみ)</a:t>
            </a: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ゆる日に　へりくだりて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　「贖われたり」と　高く叫ばん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贖い贖い　我は歌わん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ハレルヤ！永遠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我は歌わん</a:t>
            </a:r>
            <a:r>
              <a:rPr lang="ja-JP" altLang="ja-JP" sz="3500"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Text Box 1">
            <a:extLst>
              <a:ext uri="{FF2B5EF4-FFF2-40B4-BE49-F238E27FC236}">
                <a16:creationId xmlns:a16="http://schemas.microsoft.com/office/drawing/2014/main" id="{B9E572BB-1897-D4B6-F552-E024AC002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62211" name="Text Box 2">
            <a:extLst>
              <a:ext uri="{FF2B5EF4-FFF2-40B4-BE49-F238E27FC236}">
                <a16:creationId xmlns:a16="http://schemas.microsoft.com/office/drawing/2014/main" id="{61B135C8-9895-7219-D067-2A46748D1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8809038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罪とがをゆるされ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神の子とせられ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大いなる喜び  われにあり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258" name="Text Box 1">
            <a:extLst>
              <a:ext uri="{FF2B5EF4-FFF2-40B4-BE49-F238E27FC236}">
                <a16:creationId xmlns:a16="http://schemas.microsoft.com/office/drawing/2014/main" id="{5C9455A9-C51E-90C6-5959-424CC0E73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  <a:r>
              <a:rPr lang="ja-JP" altLang="ja-JP" sz="2800">
                <a:solidFill>
                  <a:srgbClr val="FFFF00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  <p:sp>
        <p:nvSpPr>
          <p:cNvPr id="864259" name="Text Box 2">
            <a:extLst>
              <a:ext uri="{FF2B5EF4-FFF2-40B4-BE49-F238E27FC236}">
                <a16:creationId xmlns:a16="http://schemas.microsoft.com/office/drawing/2014/main" id="{A99B952E-A8C1-B002-29B7-D8C444982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434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うるわしき笑顔と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力ある御手もて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つねに導きたもう  イェスきみの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愛の深さ広さ  われ歌わん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1">
            <a:extLst>
              <a:ext uri="{FF2B5EF4-FFF2-40B4-BE49-F238E27FC236}">
                <a16:creationId xmlns:a16="http://schemas.microsoft.com/office/drawing/2014/main" id="{EBFEE18B-FF6A-6140-6256-AE377FB4B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0595" name="Text Box 2">
            <a:extLst>
              <a:ext uri="{FF2B5EF4-FFF2-40B4-BE49-F238E27FC236}">
                <a16:creationId xmlns:a16="http://schemas.microsoft.com/office/drawing/2014/main" id="{FDA5E8C5-4DE1-F025-0D6F-9EBDCF7463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908050"/>
            <a:ext cx="6169025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②勤労者も　商売人も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芸術家も　教員も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胸の奥の　しこりをみな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渡しなさい　神の手に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Text Box 1">
            <a:extLst>
              <a:ext uri="{FF2B5EF4-FFF2-40B4-BE49-F238E27FC236}">
                <a16:creationId xmlns:a16="http://schemas.microsoft.com/office/drawing/2014/main" id="{9D5617C9-59D3-6FA5-8866-B26E0B7FB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66307" name="Text Box 2">
            <a:extLst>
              <a:ext uri="{FF2B5EF4-FFF2-40B4-BE49-F238E27FC236}">
                <a16:creationId xmlns:a16="http://schemas.microsoft.com/office/drawing/2014/main" id="{E62DC4D1-ABF9-AD14-F035-4ECA353CA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8809038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 わが心は深き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感謝に満ちあふれ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あらたなる誉め歌  つねにあり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4" name="Text Box 1">
            <a:extLst>
              <a:ext uri="{FF2B5EF4-FFF2-40B4-BE49-F238E27FC236}">
                <a16:creationId xmlns:a16="http://schemas.microsoft.com/office/drawing/2014/main" id="{1E5F8509-3F61-64B4-B14A-48360A43B9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68355" name="Text Box 2">
            <a:extLst>
              <a:ext uri="{FF2B5EF4-FFF2-40B4-BE49-F238E27FC236}">
                <a16:creationId xmlns:a16="http://schemas.microsoft.com/office/drawing/2014/main" id="{C09E9655-4291-4478-BDCD-6B01E65DF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434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うるわしき笑顔と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力ある御手もて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つねに導きたもう  イェスきみの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愛の深さ広さ  われ歌わん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02" name="Text Box 1">
            <a:extLst>
              <a:ext uri="{FF2B5EF4-FFF2-40B4-BE49-F238E27FC236}">
                <a16:creationId xmlns:a16="http://schemas.microsoft.com/office/drawing/2014/main" id="{01CA5FB4-792E-1141-CBBB-414D630E0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70403" name="Text Box 2">
            <a:extLst>
              <a:ext uri="{FF2B5EF4-FFF2-40B4-BE49-F238E27FC236}">
                <a16:creationId xmlns:a16="http://schemas.microsoft.com/office/drawing/2014/main" id="{B9F40090-83E8-9136-B2D1-920125C2A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 今とこよの岩に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ささえらるる身は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よみをも死をもなど  おそるべき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450" name="Text Box 1">
            <a:extLst>
              <a:ext uri="{FF2B5EF4-FFF2-40B4-BE49-F238E27FC236}">
                <a16:creationId xmlns:a16="http://schemas.microsoft.com/office/drawing/2014/main" id="{F4C81E6C-51E1-B613-3196-5255742B7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72451" name="Text Box 2">
            <a:extLst>
              <a:ext uri="{FF2B5EF4-FFF2-40B4-BE49-F238E27FC236}">
                <a16:creationId xmlns:a16="http://schemas.microsoft.com/office/drawing/2014/main" id="{2A0BCC85-B91E-B2B0-9094-E46A90C8D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434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うるわしき笑顔と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力ある御手もて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つねに導きたもう  イェスきみの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愛の深さ広さ  われ歌わん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498" name="Text Box 1">
            <a:extLst>
              <a:ext uri="{FF2B5EF4-FFF2-40B4-BE49-F238E27FC236}">
                <a16:creationId xmlns:a16="http://schemas.microsoft.com/office/drawing/2014/main" id="{71908C99-3D6C-8CAA-0AC4-C26540BB8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74499" name="Text Box 2">
            <a:extLst>
              <a:ext uri="{FF2B5EF4-FFF2-40B4-BE49-F238E27FC236}">
                <a16:creationId xmlns:a16="http://schemas.microsoft.com/office/drawing/2014/main" id="{38A14815-EE09-A148-777A-4D24AAFFB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3617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 われ世にある限り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イェスを誉め歌わん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あまつ国にゆかば  なお歌わん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546" name="Text Box 1">
            <a:extLst>
              <a:ext uri="{FF2B5EF4-FFF2-40B4-BE49-F238E27FC236}">
                <a16:creationId xmlns:a16="http://schemas.microsoft.com/office/drawing/2014/main" id="{D51DA39F-4145-F73F-E6FB-DD9382C49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333375"/>
            <a:ext cx="8610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聖４７７　罪とがをゆるされ神の子とせられ </a:t>
            </a:r>
          </a:p>
        </p:txBody>
      </p:sp>
      <p:sp>
        <p:nvSpPr>
          <p:cNvPr id="876547" name="Text Box 2">
            <a:extLst>
              <a:ext uri="{FF2B5EF4-FFF2-40B4-BE49-F238E27FC236}">
                <a16:creationId xmlns:a16="http://schemas.microsoft.com/office/drawing/2014/main" id="{8CDC5170-0BBA-AC6E-C61D-28E04B93D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468313" y="571500"/>
            <a:ext cx="9144001" cy="4341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うるわしき笑顔と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力ある御手もて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つねに導きたもう  イェスきみの  </a:t>
            </a:r>
          </a:p>
          <a:p>
            <a:pPr eaLnBrk="1" hangingPunct="1">
              <a:lnSpc>
                <a:spcPts val="5688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愛の深さ広さ  われ歌わん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594" name="Text Box 1">
            <a:extLst>
              <a:ext uri="{FF2B5EF4-FFF2-40B4-BE49-F238E27FC236}">
                <a16:creationId xmlns:a16="http://schemas.microsoft.com/office/drawing/2014/main" id="{FE21AD6E-8FE6-80E1-59EA-28621FDC8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78595" name="Text Box 2">
            <a:extLst>
              <a:ext uri="{FF2B5EF4-FFF2-40B4-BE49-F238E27FC236}">
                <a16:creationId xmlns:a16="http://schemas.microsoft.com/office/drawing/2014/main" id="{4CA085A8-38E2-09AF-3E95-EA89D2E96A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世人のとがのために　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死にたまいし主イェスを 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あおぎし時 この身は 救われたり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42" name="Text Box 1">
            <a:extLst>
              <a:ext uri="{FF2B5EF4-FFF2-40B4-BE49-F238E27FC236}">
                <a16:creationId xmlns:a16="http://schemas.microsoft.com/office/drawing/2014/main" id="{0297C810-EC0A-3F8B-7EFB-F77877B9C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80643" name="Text Box 2">
            <a:extLst>
              <a:ext uri="{FF2B5EF4-FFF2-40B4-BE49-F238E27FC236}">
                <a16:creationId xmlns:a16="http://schemas.microsoft.com/office/drawing/2014/main" id="{12B180D9-5587-2465-A60C-C788D6F5F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690" name="Text Box 1">
            <a:extLst>
              <a:ext uri="{FF2B5EF4-FFF2-40B4-BE49-F238E27FC236}">
                <a16:creationId xmlns:a16="http://schemas.microsoft.com/office/drawing/2014/main" id="{638D7DC4-B754-B319-B6B2-9DD7F3517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0"/>
            <a:ext cx="60198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82691" name="Text Box 2">
            <a:extLst>
              <a:ext uri="{FF2B5EF4-FFF2-40B4-BE49-F238E27FC236}">
                <a16:creationId xmlns:a16="http://schemas.microsoft.com/office/drawing/2014/main" id="{65B21D46-1FAA-196A-2EC6-98D434FE0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4582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われは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長き歳月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としつき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なしつ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続け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 すべての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悪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しき罪の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行い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あらためたり</a:t>
            </a:r>
          </a:p>
          <a:p>
            <a:pPr algn="just" eaLnBrk="1" hangingPunct="1">
              <a:buClrTx/>
              <a:buFontTx/>
              <a:buNone/>
            </a:pPr>
            <a:r>
              <a:rPr lang="ja-JP" altLang="ja-JP">
                <a:solidFill>
                  <a:srgbClr val="FFFFFF"/>
                </a:solidFill>
                <a:ea typeface="HG丸ｺﾞｼｯｸM-PRO" panose="020F0600000000000000" pitchFamily="50" charset="-128"/>
              </a:rPr>
              <a:t> 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738" name="Text Box 1">
            <a:extLst>
              <a:ext uri="{FF2B5EF4-FFF2-40B4-BE49-F238E27FC236}">
                <a16:creationId xmlns:a16="http://schemas.microsoft.com/office/drawing/2014/main" id="{80D14456-86FC-D126-5CAF-00DB7F7AFC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096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84739" name="Text Box 2">
            <a:extLst>
              <a:ext uri="{FF2B5EF4-FFF2-40B4-BE49-F238E27FC236}">
                <a16:creationId xmlns:a16="http://schemas.microsoft.com/office/drawing/2014/main" id="{7AC517B3-D618-E560-0986-A6FCC1769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1">
            <a:extLst>
              <a:ext uri="{FF2B5EF4-FFF2-40B4-BE49-F238E27FC236}">
                <a16:creationId xmlns:a16="http://schemas.microsoft.com/office/drawing/2014/main" id="{C1113C80-DC3A-BDE1-00FC-422DA27018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2643" name="Text Box 2">
            <a:extLst>
              <a:ext uri="{FF2B5EF4-FFF2-40B4-BE49-F238E27FC236}">
                <a16:creationId xmlns:a16="http://schemas.microsoft.com/office/drawing/2014/main" id="{0081C1CE-50FA-1553-3193-DE484FCCC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908050"/>
            <a:ext cx="605631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友達よ　行かないか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神はそこに　待っている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友達よ　聞かないか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招いておる　神の声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86" name="Text Box 1">
            <a:extLst>
              <a:ext uri="{FF2B5EF4-FFF2-40B4-BE49-F238E27FC236}">
                <a16:creationId xmlns:a16="http://schemas.microsoft.com/office/drawing/2014/main" id="{BF86E790-E46C-7C8A-F741-FD2BD2F878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0"/>
            <a:ext cx="6172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86787" name="Text Box 2">
            <a:extLst>
              <a:ext uri="{FF2B5EF4-FFF2-40B4-BE49-F238E27FC236}">
                <a16:creationId xmlns:a16="http://schemas.microsoft.com/office/drawing/2014/main" id="{9331AECD-C47C-19BB-2D28-0903DE7E8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83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今はイェスをきみとし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仕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つこ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うる身に しあれば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罪はよし</a:t>
            </a: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誘う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とも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ゆるぎはせじ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834" name="Text Box 1">
            <a:extLst>
              <a:ext uri="{FF2B5EF4-FFF2-40B4-BE49-F238E27FC236}">
                <a16:creationId xmlns:a16="http://schemas.microsoft.com/office/drawing/2014/main" id="{6654E569-C5C5-4582-0D92-2E3226A2A0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0"/>
            <a:ext cx="60960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聖４７８    よびとのとがのために</a:t>
            </a:r>
          </a:p>
        </p:txBody>
      </p:sp>
      <p:sp>
        <p:nvSpPr>
          <p:cNvPr id="888835" name="Text Box 2">
            <a:extLst>
              <a:ext uri="{FF2B5EF4-FFF2-40B4-BE49-F238E27FC236}">
                <a16:creationId xmlns:a16="http://schemas.microsoft.com/office/drawing/2014/main" id="{68CFE185-F672-5252-BCCC-E2B462963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441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賛美せよ 賛美せよ 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われ救われたり</a:t>
            </a:r>
          </a:p>
          <a:p>
            <a:pPr algn="just" eaLnBrk="1" hangingPunct="1">
              <a:lnSpc>
                <a:spcPct val="50000"/>
              </a:lnSpc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82" name="Text Box 1">
            <a:extLst>
              <a:ext uri="{FF2B5EF4-FFF2-40B4-BE49-F238E27FC236}">
                <a16:creationId xmlns:a16="http://schemas.microsoft.com/office/drawing/2014/main" id="{B8164A58-3E99-1E99-A7D4-C0707F130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890883" name="Text Box 2">
            <a:extLst>
              <a:ext uri="{FF2B5EF4-FFF2-40B4-BE49-F238E27FC236}">
                <a16:creationId xmlns:a16="http://schemas.microsoft.com/office/drawing/2014/main" id="{504B16D8-1EF8-8E35-8FD7-9DB0C86B2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1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渇ける我は　上より賜う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いのちの水を　慕い求む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が御誓いに　堅く立てば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イェスよ願いに　こたえ給え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	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30" name="Text Box 1">
            <a:extLst>
              <a:ext uri="{FF2B5EF4-FFF2-40B4-BE49-F238E27FC236}">
                <a16:creationId xmlns:a16="http://schemas.microsoft.com/office/drawing/2014/main" id="{576F0784-24D3-D9D9-12AC-D636A4F24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892931" name="Text Box 2">
            <a:extLst>
              <a:ext uri="{FF2B5EF4-FFF2-40B4-BE49-F238E27FC236}">
                <a16:creationId xmlns:a16="http://schemas.microsoft.com/office/drawing/2014/main" id="{5274B439-9819-7CD7-5523-0A9310D48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イェスの愛イェスの愛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海のごとく寄せ来る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栄えの波われを包み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我が喜び限りなし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978" name="Text Box 1">
            <a:extLst>
              <a:ext uri="{FF2B5EF4-FFF2-40B4-BE49-F238E27FC236}">
                <a16:creationId xmlns:a16="http://schemas.microsoft.com/office/drawing/2014/main" id="{F4185966-275A-FD7E-915F-C38D0AAA1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894979" name="Text Box 2">
            <a:extLst>
              <a:ext uri="{FF2B5EF4-FFF2-40B4-BE49-F238E27FC236}">
                <a16:creationId xmlns:a16="http://schemas.microsoft.com/office/drawing/2014/main" id="{E0C141BE-9AE5-91A6-0226-24E0998E2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100">
                <a:solidFill>
                  <a:srgbClr val="FFFFFF"/>
                </a:solidFill>
                <a:latin typeface="Century" panose="02040604050505020304" pitchFamily="18" charset="0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恵みをふらす　手ほどの雲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はやも彼方に　見えはじめぬ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いよいよ熱く　われ祈れば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イェスよ直ちに　降らせたまえ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	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26" name="Text Box 1">
            <a:extLst>
              <a:ext uri="{FF2B5EF4-FFF2-40B4-BE49-F238E27FC236}">
                <a16:creationId xmlns:a16="http://schemas.microsoft.com/office/drawing/2014/main" id="{8DD8A733-F860-C3ED-0EF6-92E3BD757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897027" name="Text Box 2">
            <a:extLst>
              <a:ext uri="{FF2B5EF4-FFF2-40B4-BE49-F238E27FC236}">
                <a16:creationId xmlns:a16="http://schemas.microsoft.com/office/drawing/2014/main" id="{2D3F3A77-3B8F-5DD1-AC8F-F43DFDD62E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イェスの愛イェスの愛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海のごとく寄せ来る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栄えの波われを包み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我が喜び限りなし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74" name="Text Box 1">
            <a:extLst>
              <a:ext uri="{FF2B5EF4-FFF2-40B4-BE49-F238E27FC236}">
                <a16:creationId xmlns:a16="http://schemas.microsoft.com/office/drawing/2014/main" id="{124BCAD8-8D91-08D8-0D3B-76E8F727F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899075" name="Text Box 2">
            <a:extLst>
              <a:ext uri="{FF2B5EF4-FFF2-40B4-BE49-F238E27FC236}">
                <a16:creationId xmlns:a16="http://schemas.microsoft.com/office/drawing/2014/main" id="{C4BDFB1D-31A9-460C-5A75-1B0CB8FAAB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025" y="838200"/>
            <a:ext cx="7089775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	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救いの川の　溢るるまで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恵みの雨は　降りしきりぬ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　罪を汚れを　洗い流し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我を恵みに　全く浸す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	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22" name="Text Box 1">
            <a:extLst>
              <a:ext uri="{FF2B5EF4-FFF2-40B4-BE49-F238E27FC236}">
                <a16:creationId xmlns:a16="http://schemas.microsoft.com/office/drawing/2014/main" id="{A7980480-0306-B6D5-9B16-9B1B62C2B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901123" name="Text Box 2">
            <a:extLst>
              <a:ext uri="{FF2B5EF4-FFF2-40B4-BE49-F238E27FC236}">
                <a16:creationId xmlns:a16="http://schemas.microsoft.com/office/drawing/2014/main" id="{B8764A69-A738-10AC-29C1-689015121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イェスの愛イェスの愛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海のごとく寄せ来る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栄えの波われを包み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我が喜び限りなし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Text Box 1">
            <a:extLst>
              <a:ext uri="{FF2B5EF4-FFF2-40B4-BE49-F238E27FC236}">
                <a16:creationId xmlns:a16="http://schemas.microsoft.com/office/drawing/2014/main" id="{8D32A641-DB62-D0F6-54FA-35971D157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903171" name="Text Box 2">
            <a:extLst>
              <a:ext uri="{FF2B5EF4-FFF2-40B4-BE49-F238E27FC236}">
                <a16:creationId xmlns:a16="http://schemas.microsoft.com/office/drawing/2014/main" id="{7724F020-3491-06B1-991C-93C462B7F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563" y="981075"/>
            <a:ext cx="7419975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914400" algn="l"/>
                <a:tab pos="1828800" algn="l"/>
                <a:tab pos="2743200" algn="l"/>
                <a:tab pos="3657600" algn="l"/>
                <a:tab pos="4572000" algn="l"/>
                <a:tab pos="5486400" algn="l"/>
                <a:tab pos="6400800" algn="l"/>
                <a:tab pos="7315200" algn="l"/>
                <a:tab pos="8229600" algn="l"/>
                <a:tab pos="9144000" algn="l"/>
                <a:tab pos="10058400" algn="l"/>
                <a:tab pos="10321925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	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救い聖むる　流れは今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見よ力もて　押し寄せ来ぬ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御業をたたえ　叫ぶ声は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　天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にも地にも　響き渡る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latin typeface="ＭＳ Ｐゴシック" panose="020B0600070205080204" pitchFamily="50" charset="-128"/>
              </a:rPr>
              <a:t>	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18" name="Text Box 1">
            <a:extLst>
              <a:ext uri="{FF2B5EF4-FFF2-40B4-BE49-F238E27FC236}">
                <a16:creationId xmlns:a16="http://schemas.microsoft.com/office/drawing/2014/main" id="{4FC1B92D-16DB-4B80-7AA8-FFE45C918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聖４７９　かわけるわれは上よりたもう </a:t>
            </a:r>
          </a:p>
        </p:txBody>
      </p:sp>
      <p:sp>
        <p:nvSpPr>
          <p:cNvPr id="905219" name="Text Box 2">
            <a:extLst>
              <a:ext uri="{FF2B5EF4-FFF2-40B4-BE49-F238E27FC236}">
                <a16:creationId xmlns:a16="http://schemas.microsoft.com/office/drawing/2014/main" id="{DE661B2E-89D4-96BB-D96B-619B2F6FB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838200"/>
            <a:ext cx="8534400" cy="3778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 b="1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イェスの愛イェスの愛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海のごとく寄せ来る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栄えの波われを包み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我が喜び限りなし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1">
            <a:extLst>
              <a:ext uri="{FF2B5EF4-FFF2-40B4-BE49-F238E27FC236}">
                <a16:creationId xmlns:a16="http://schemas.microsoft.com/office/drawing/2014/main" id="{1528921B-A6EC-040F-0448-C945CD22C6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4691" name="Text Box 2">
            <a:extLst>
              <a:ext uri="{FF2B5EF4-FFF2-40B4-BE49-F238E27FC236}">
                <a16:creationId xmlns:a16="http://schemas.microsoft.com/office/drawing/2014/main" id="{EC3C03E1-F0D2-CD17-086D-75C78A22A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825" y="908050"/>
            <a:ext cx="7716838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③あなたがたの　代わりとなって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お死になさった　イェス様に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すがりなさい　胸の奥の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罪汚れは　聖くなる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266" name="Text Box 1">
            <a:extLst>
              <a:ext uri="{FF2B5EF4-FFF2-40B4-BE49-F238E27FC236}">
                <a16:creationId xmlns:a16="http://schemas.microsoft.com/office/drawing/2014/main" id="{64E13ACF-DECD-4062-2133-9A122BD7E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07267" name="Text Box 2">
            <a:extLst>
              <a:ext uri="{FF2B5EF4-FFF2-40B4-BE49-F238E27FC236}">
                <a16:creationId xmlns:a16="http://schemas.microsoft.com/office/drawing/2014/main" id="{0E5DEC98-ED7E-282B-B4B4-A6E4FD0C64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①</a:t>
            </a:r>
            <a:r>
              <a:rPr lang="ja-JP" altLang="ja-JP" sz="4400">
                <a:solidFill>
                  <a:srgbClr val="FFFFFF"/>
                </a:solidFill>
              </a:rPr>
              <a:t>悲しみ尽きざる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憂き世にありても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日々主と歩めば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御国の心地す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14" name="Text Box 1">
            <a:extLst>
              <a:ext uri="{FF2B5EF4-FFF2-40B4-BE49-F238E27FC236}">
                <a16:creationId xmlns:a16="http://schemas.microsoft.com/office/drawing/2014/main" id="{FACDF827-7BDA-3522-33A1-397C78161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09315" name="Text Box 2">
            <a:extLst>
              <a:ext uri="{FF2B5EF4-FFF2-40B4-BE49-F238E27FC236}">
                <a16:creationId xmlns:a16="http://schemas.microsoft.com/office/drawing/2014/main" id="{3B5E2DDC-97DA-5DFD-D8BF-7E605EDA90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ハレルヤ！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罪・咎</a:t>
            </a:r>
            <a:r>
              <a:rPr lang="ja-JP" altLang="ja-JP" sz="2600">
                <a:solidFill>
                  <a:srgbClr val="FFFFFF"/>
                </a:solidFill>
              </a:rPr>
              <a:t>(とが)</a:t>
            </a:r>
            <a:r>
              <a:rPr lang="ja-JP" altLang="ja-JP" sz="4400">
                <a:solidFill>
                  <a:srgbClr val="FFFFFF"/>
                </a:solidFill>
              </a:rPr>
              <a:t>　消されし我が身は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いずくにありても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御国の心地す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62" name="Text Box 1">
            <a:extLst>
              <a:ext uri="{FF2B5EF4-FFF2-40B4-BE49-F238E27FC236}">
                <a16:creationId xmlns:a16="http://schemas.microsoft.com/office/drawing/2014/main" id="{1E4CF47B-901D-CEA1-4A48-A93DD3C55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11363" name="Text Box 2">
            <a:extLst>
              <a:ext uri="{FF2B5EF4-FFF2-40B4-BE49-F238E27FC236}">
                <a16:creationId xmlns:a16="http://schemas.microsoft.com/office/drawing/2014/main" id="{FBB8088B-C8D1-833E-9201-FF1AB48E9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②</a:t>
            </a:r>
            <a:r>
              <a:rPr lang="ja-JP" altLang="ja-JP" sz="4400">
                <a:solidFill>
                  <a:srgbClr val="FFFFFF"/>
                </a:solidFill>
              </a:rPr>
              <a:t>彼方の御国は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御顔の微笑み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拝する心の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中にも建てらる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410" name="Text Box 1">
            <a:extLst>
              <a:ext uri="{FF2B5EF4-FFF2-40B4-BE49-F238E27FC236}">
                <a16:creationId xmlns:a16="http://schemas.microsoft.com/office/drawing/2014/main" id="{AE6C72F7-2875-24FF-7E08-FDEF5E026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13411" name="Text Box 2">
            <a:extLst>
              <a:ext uri="{FF2B5EF4-FFF2-40B4-BE49-F238E27FC236}">
                <a16:creationId xmlns:a16="http://schemas.microsoft.com/office/drawing/2014/main" id="{C9542E5A-8B4A-A622-C212-168345F15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ハレルヤ！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罪・咎</a:t>
            </a:r>
            <a:r>
              <a:rPr lang="ja-JP" altLang="ja-JP" sz="2600">
                <a:solidFill>
                  <a:srgbClr val="FFFFFF"/>
                </a:solidFill>
              </a:rPr>
              <a:t>(とが)</a:t>
            </a:r>
            <a:r>
              <a:rPr lang="ja-JP" altLang="ja-JP" sz="4400">
                <a:solidFill>
                  <a:srgbClr val="FFFFFF"/>
                </a:solidFill>
              </a:rPr>
              <a:t>　消されし我が身は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いずくにありても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御国の心地す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58" name="Text Box 1">
            <a:extLst>
              <a:ext uri="{FF2B5EF4-FFF2-40B4-BE49-F238E27FC236}">
                <a16:creationId xmlns:a16="http://schemas.microsoft.com/office/drawing/2014/main" id="{0E73F419-A44A-83C1-CE84-FE800201E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15459" name="Text Box 2">
            <a:extLst>
              <a:ext uri="{FF2B5EF4-FFF2-40B4-BE49-F238E27FC236}">
                <a16:creationId xmlns:a16="http://schemas.microsoft.com/office/drawing/2014/main" id="{42ABA4A4-F52F-1435-41BE-DE56F6C1D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③</a:t>
            </a:r>
            <a:r>
              <a:rPr lang="ja-JP" altLang="ja-JP" sz="4400">
                <a:solidFill>
                  <a:srgbClr val="FFFFFF"/>
                </a:solidFill>
              </a:rPr>
              <a:t>山にも谷にも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小屋にも宮にも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日々主と住まえば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御国の心地す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506" name="Text Box 1">
            <a:extLst>
              <a:ext uri="{FF2B5EF4-FFF2-40B4-BE49-F238E27FC236}">
                <a16:creationId xmlns:a16="http://schemas.microsoft.com/office/drawing/2014/main" id="{3A426291-A16E-3C75-D039-E9E501F19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0"/>
            <a:ext cx="4967287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聖４８０　みくにのここちす</a:t>
            </a:r>
          </a:p>
        </p:txBody>
      </p:sp>
      <p:sp>
        <p:nvSpPr>
          <p:cNvPr id="917507" name="Text Box 2">
            <a:extLst>
              <a:ext uri="{FF2B5EF4-FFF2-40B4-BE49-F238E27FC236}">
                <a16:creationId xmlns:a16="http://schemas.microsoft.com/office/drawing/2014/main" id="{B6B7D1CE-8719-49BF-502D-ECA2237F5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77724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ハレルヤ！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罪・咎</a:t>
            </a:r>
            <a:r>
              <a:rPr lang="ja-JP" altLang="ja-JP" sz="2600">
                <a:solidFill>
                  <a:srgbClr val="FFFFFF"/>
                </a:solidFill>
              </a:rPr>
              <a:t>(とが)</a:t>
            </a:r>
            <a:r>
              <a:rPr lang="ja-JP" altLang="ja-JP" sz="4400">
                <a:solidFill>
                  <a:srgbClr val="FFFFFF"/>
                </a:solidFill>
              </a:rPr>
              <a:t>　消されし我が身は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いずくにありても　</a:t>
            </a:r>
          </a:p>
          <a:p>
            <a:pPr eaLnBrk="1" hangingPunct="1"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御国の心地す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554" name="Text Box 1">
            <a:extLst>
              <a:ext uri="{FF2B5EF4-FFF2-40B4-BE49-F238E27FC236}">
                <a16:creationId xmlns:a16="http://schemas.microsoft.com/office/drawing/2014/main" id="{7CDFDD3A-7E1E-2FEA-B629-1A2077E192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19555" name="Text Box 2">
            <a:extLst>
              <a:ext uri="{FF2B5EF4-FFF2-40B4-BE49-F238E27FC236}">
                <a16:creationId xmlns:a16="http://schemas.microsoft.com/office/drawing/2014/main" id="{57F6D7FC-C143-E17E-4513-324FD3A20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➀歌えど尽きせぬ　主の誉れ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諸共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声上げ　ほめ讃えん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02" name="Text Box 1">
            <a:extLst>
              <a:ext uri="{FF2B5EF4-FFF2-40B4-BE49-F238E27FC236}">
                <a16:creationId xmlns:a16="http://schemas.microsoft.com/office/drawing/2014/main" id="{6EA9C355-C6B0-8C7C-CD70-9FAFE65F0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21603" name="Text Box 2">
            <a:extLst>
              <a:ext uri="{FF2B5EF4-FFF2-40B4-BE49-F238E27FC236}">
                <a16:creationId xmlns:a16="http://schemas.microsoft.com/office/drawing/2014/main" id="{52C4986D-C6F9-8C38-FEE3-2AB0DA95E8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神のこどもよ　叫べよ歌え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輝く道に　われらは進み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天つ御殿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まもなく入らなん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御栄えハレルヤ!</a:t>
            </a: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650" name="Text Box 1">
            <a:extLst>
              <a:ext uri="{FF2B5EF4-FFF2-40B4-BE49-F238E27FC236}">
                <a16:creationId xmlns:a16="http://schemas.microsoft.com/office/drawing/2014/main" id="{B9315813-3CB7-842B-ED75-561DA93D1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23651" name="Text Box 2">
            <a:extLst>
              <a:ext uri="{FF2B5EF4-FFF2-40B4-BE49-F238E27FC236}">
                <a16:creationId xmlns:a16="http://schemas.microsoft.com/office/drawing/2014/main" id="{51895962-8498-F744-1D27-AD591CA4B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②我らの喜び　言い難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（がた）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歌声上げつつ　天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(あま)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上る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698" name="Text Box 1">
            <a:extLst>
              <a:ext uri="{FF2B5EF4-FFF2-40B4-BE49-F238E27FC236}">
                <a16:creationId xmlns:a16="http://schemas.microsoft.com/office/drawing/2014/main" id="{57A7D9A5-7370-3DB2-1514-51B3E2A355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25699" name="Text Box 2">
            <a:extLst>
              <a:ext uri="{FF2B5EF4-FFF2-40B4-BE49-F238E27FC236}">
                <a16:creationId xmlns:a16="http://schemas.microsoft.com/office/drawing/2014/main" id="{3D0DAB78-D7BC-3237-C1FE-07AFE1E834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神のこどもよ　叫べよ歌え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輝く道に　われらは進み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天つ御殿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まもなく入らなん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御栄えハレルヤ!</a:t>
            </a: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Text Box 1">
            <a:extLst>
              <a:ext uri="{FF2B5EF4-FFF2-40B4-BE49-F238E27FC236}">
                <a16:creationId xmlns:a16="http://schemas.microsoft.com/office/drawing/2014/main" id="{06F9F725-16D6-0629-8259-DF66964391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0"/>
            <a:ext cx="65532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聖４０８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おんめぐみとおんひかりの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 </a:t>
            </a:r>
          </a:p>
        </p:txBody>
      </p:sp>
      <p:sp>
        <p:nvSpPr>
          <p:cNvPr id="116739" name="Text Box 2">
            <a:extLst>
              <a:ext uri="{FF2B5EF4-FFF2-40B4-BE49-F238E27FC236}">
                <a16:creationId xmlns:a16="http://schemas.microsoft.com/office/drawing/2014/main" id="{4F3B803C-B9A1-E2C0-CB01-6921AEE56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888" y="908050"/>
            <a:ext cx="605631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友達よ　行かないか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神はそこに　待っている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友達よ　聞かないか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招いておる　神の声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46" name="Text Box 1">
            <a:extLst>
              <a:ext uri="{FF2B5EF4-FFF2-40B4-BE49-F238E27FC236}">
                <a16:creationId xmlns:a16="http://schemas.microsoft.com/office/drawing/2014/main" id="{C48D959A-D4CE-9A40-4F31-6DD9B8CC1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27747" name="Text Box 2">
            <a:extLst>
              <a:ext uri="{FF2B5EF4-FFF2-40B4-BE49-F238E27FC236}">
                <a16:creationId xmlns:a16="http://schemas.microsoft.com/office/drawing/2014/main" id="{3D2AA534-C894-7602-8BFE-FF05140B9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③まもなく我らは　主に見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(まみ)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輝く御殿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に輝く主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94" name="Text Box 1">
            <a:extLst>
              <a:ext uri="{FF2B5EF4-FFF2-40B4-BE49-F238E27FC236}">
                <a16:creationId xmlns:a16="http://schemas.microsoft.com/office/drawing/2014/main" id="{2C142772-53BC-EEB1-235B-8917F9F5B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29795" name="Text Box 2">
            <a:extLst>
              <a:ext uri="{FF2B5EF4-FFF2-40B4-BE49-F238E27FC236}">
                <a16:creationId xmlns:a16="http://schemas.microsoft.com/office/drawing/2014/main" id="{E98CA5CC-772A-2AD8-8B09-427990CE5C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神のこどもよ　叫べよ歌え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輝く道に　われらは進み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天つ御殿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まもなく入らなん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御栄えハレルヤ!</a:t>
            </a: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42" name="Text Box 1">
            <a:extLst>
              <a:ext uri="{FF2B5EF4-FFF2-40B4-BE49-F238E27FC236}">
                <a16:creationId xmlns:a16="http://schemas.microsoft.com/office/drawing/2014/main" id="{3AA56EAF-E00D-232D-3645-D639106D1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31843" name="Text Box 2">
            <a:extLst>
              <a:ext uri="{FF2B5EF4-FFF2-40B4-BE49-F238E27FC236}">
                <a16:creationId xmlns:a16="http://schemas.microsoft.com/office/drawing/2014/main" id="{D08B958C-36BA-4053-9821-4BE72628A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④その時諸民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(もろたみ)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声合わせ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代々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(よよ)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主の功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(いさおし)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ほめ歌わん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御栄えハレルヤ！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890" name="Text Box 1">
            <a:extLst>
              <a:ext uri="{FF2B5EF4-FFF2-40B4-BE49-F238E27FC236}">
                <a16:creationId xmlns:a16="http://schemas.microsoft.com/office/drawing/2014/main" id="{B30C4846-6DEA-E459-406C-55738C7EE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聖４８１　歌えどつきせぬ主のほまれ</a:t>
            </a:r>
          </a:p>
        </p:txBody>
      </p:sp>
      <p:sp>
        <p:nvSpPr>
          <p:cNvPr id="933891" name="Text Box 2">
            <a:extLst>
              <a:ext uri="{FF2B5EF4-FFF2-40B4-BE49-F238E27FC236}">
                <a16:creationId xmlns:a16="http://schemas.microsoft.com/office/drawing/2014/main" id="{7C7E7681-A1E0-77D0-3674-39F48D19D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9072562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神のこどもよ　叫べよ歌え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輝く道に　われらは進み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天つ御殿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(みとの)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まもなく入らなん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御栄えハレルヤ!</a:t>
            </a: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938" name="Text Box 1">
            <a:extLst>
              <a:ext uri="{FF2B5EF4-FFF2-40B4-BE49-F238E27FC236}">
                <a16:creationId xmlns:a16="http://schemas.microsoft.com/office/drawing/2014/main" id="{E6959118-D733-6A5D-68F4-23EE8075DF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聖４８２　十字架のもとに</a:t>
            </a:r>
          </a:p>
        </p:txBody>
      </p:sp>
      <p:sp>
        <p:nvSpPr>
          <p:cNvPr id="935939" name="Text Box 2">
            <a:extLst>
              <a:ext uri="{FF2B5EF4-FFF2-40B4-BE49-F238E27FC236}">
                <a16:creationId xmlns:a16="http://schemas.microsoft.com/office/drawing/2014/main" id="{6BCB487D-4C96-04C8-F6D5-7331ED2629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➀十字架のもとに　ひれ伏す我に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快楽</a:t>
            </a:r>
            <a:r>
              <a:rPr lang="ja-JP" altLang="ja-JP">
                <a:solidFill>
                  <a:srgbClr val="FFFFFF"/>
                </a:solidFill>
                <a:latin typeface="ＭＳ Ｐゴシック" panose="020B0600070205080204" pitchFamily="50" charset="-128"/>
              </a:rPr>
              <a:t>(けらく)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は苦く　涙は甘し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②十字架は我の　そむきを赦す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父なる神の　愛を示せり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86" name="Text Box 1">
            <a:extLst>
              <a:ext uri="{FF2B5EF4-FFF2-40B4-BE49-F238E27FC236}">
                <a16:creationId xmlns:a16="http://schemas.microsoft.com/office/drawing/2014/main" id="{583BF9C5-82FD-5AD1-8F87-C0951D3E1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聖４８２　十字架のもとに</a:t>
            </a:r>
          </a:p>
        </p:txBody>
      </p:sp>
      <p:sp>
        <p:nvSpPr>
          <p:cNvPr id="937987" name="Text Box 2">
            <a:extLst>
              <a:ext uri="{FF2B5EF4-FFF2-40B4-BE49-F238E27FC236}">
                <a16:creationId xmlns:a16="http://schemas.microsoft.com/office/drawing/2014/main" id="{EF6CCD28-BFFF-C84D-4638-12557CEF7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③十字架によりて　生くるを得たる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我は主の為　いのちをささげん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④十字架は神を　知りし時より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世を去る日まで　我を導かん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34" name="Text Box 1">
            <a:extLst>
              <a:ext uri="{FF2B5EF4-FFF2-40B4-BE49-F238E27FC236}">
                <a16:creationId xmlns:a16="http://schemas.microsoft.com/office/drawing/2014/main" id="{1251B02B-371A-CD01-D726-8D8582B82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聖４８２　十字架のもとに</a:t>
            </a:r>
          </a:p>
        </p:txBody>
      </p:sp>
      <p:sp>
        <p:nvSpPr>
          <p:cNvPr id="940035" name="Text Box 2">
            <a:extLst>
              <a:ext uri="{FF2B5EF4-FFF2-40B4-BE49-F238E27FC236}">
                <a16:creationId xmlns:a16="http://schemas.microsoft.com/office/drawing/2014/main" id="{9377EBDD-09B4-6F3E-530C-7E3684C7A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103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⑤十字架は我を　謙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(へりくだ)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らせしめ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冠りを捨てて　主を拝せし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82" name="Text Box 1">
            <a:extLst>
              <a:ext uri="{FF2B5EF4-FFF2-40B4-BE49-F238E27FC236}">
                <a16:creationId xmlns:a16="http://schemas.microsoft.com/office/drawing/2014/main" id="{ED178FDC-9781-7299-E860-B84067906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42083" name="Text Box 2">
            <a:extLst>
              <a:ext uri="{FF2B5EF4-FFF2-40B4-BE49-F238E27FC236}">
                <a16:creationId xmlns:a16="http://schemas.microsoft.com/office/drawing/2014/main" id="{0CF61BB9-9669-D999-76B2-D499C5D59E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7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➀私たちの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心持ちの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広いことを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見ていただこう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130" name="Text Box 1">
            <a:extLst>
              <a:ext uri="{FF2B5EF4-FFF2-40B4-BE49-F238E27FC236}">
                <a16:creationId xmlns:a16="http://schemas.microsoft.com/office/drawing/2014/main" id="{796647AF-2537-634B-91F5-B37E018D9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44131" name="Text Box 2">
            <a:extLst>
              <a:ext uri="{FF2B5EF4-FFF2-40B4-BE49-F238E27FC236}">
                <a16:creationId xmlns:a16="http://schemas.microsoft.com/office/drawing/2014/main" id="{43527A92-7F1A-7AF4-DB57-F3A693F29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いつも いつも いつも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 </a:t>
            </a:r>
            <a:r>
              <a:rPr lang="ja-JP" altLang="ja-JP" sz="4400">
                <a:solidFill>
                  <a:srgbClr val="FFFFFF"/>
                </a:solidFill>
              </a:rPr>
              <a:t>主にあって喜び進もう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78" name="Text Box 1">
            <a:extLst>
              <a:ext uri="{FF2B5EF4-FFF2-40B4-BE49-F238E27FC236}">
                <a16:creationId xmlns:a16="http://schemas.microsoft.com/office/drawing/2014/main" id="{CC5C2393-C395-FE0F-F02A-FDDCAD09A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46179" name="Text Box 2">
            <a:extLst>
              <a:ext uri="{FF2B5EF4-FFF2-40B4-BE49-F238E27FC236}">
                <a16:creationId xmlns:a16="http://schemas.microsoft.com/office/drawing/2014/main" id="{60C10A10-6D73-D175-C1F5-CE2CA68B2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➁何ごとでも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心配せずに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一つびとつ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感謝していこう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Text Box 1">
            <a:extLst>
              <a:ext uri="{FF2B5EF4-FFF2-40B4-BE49-F238E27FC236}">
                <a16:creationId xmlns:a16="http://schemas.microsoft.com/office/drawing/2014/main" id="{3AE5E3AF-42C5-1AE4-1403-450D37474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18787" name="Text Box 2">
            <a:extLst>
              <a:ext uri="{FF2B5EF4-FFF2-40B4-BE49-F238E27FC236}">
                <a16:creationId xmlns:a16="http://schemas.microsoft.com/office/drawing/2014/main" id="{4BC3E98A-7CCC-49F3-F510-BD2EB6F89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288" y="908050"/>
            <a:ext cx="71580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「我に来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こ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よ」とイェス君は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優しき声を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なれ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にかけて 今もなお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待ちわびたもう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226" name="Text Box 1">
            <a:extLst>
              <a:ext uri="{FF2B5EF4-FFF2-40B4-BE49-F238E27FC236}">
                <a16:creationId xmlns:a16="http://schemas.microsoft.com/office/drawing/2014/main" id="{5115D768-3CC2-1925-D0B9-E1F4522DE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48227" name="Text Box 2">
            <a:extLst>
              <a:ext uri="{FF2B5EF4-FFF2-40B4-BE49-F238E27FC236}">
                <a16:creationId xmlns:a16="http://schemas.microsoft.com/office/drawing/2014/main" id="{420A521A-FD05-1436-B449-50720A8B9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いつも いつも いつも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 </a:t>
            </a:r>
            <a:r>
              <a:rPr lang="ja-JP" altLang="ja-JP" sz="4400">
                <a:solidFill>
                  <a:srgbClr val="FFFFFF"/>
                </a:solidFill>
              </a:rPr>
              <a:t>主にあって喜び進もう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274" name="Text Box 1">
            <a:extLst>
              <a:ext uri="{FF2B5EF4-FFF2-40B4-BE49-F238E27FC236}">
                <a16:creationId xmlns:a16="http://schemas.microsoft.com/office/drawing/2014/main" id="{C17566DD-9C93-914F-FAE0-8B2EF85F4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50275" name="Text Box 2">
            <a:extLst>
              <a:ext uri="{FF2B5EF4-FFF2-40B4-BE49-F238E27FC236}">
                <a16:creationId xmlns:a16="http://schemas.microsoft.com/office/drawing/2014/main" id="{EA08C0F2-39F7-98F9-1F58-FCB943B61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7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➂日ごろにある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 </a:t>
            </a:r>
            <a:r>
              <a:rPr lang="ja-JP" altLang="ja-JP" sz="4400">
                <a:solidFill>
                  <a:srgbClr val="FFFFFF"/>
                </a:solidFill>
              </a:rPr>
              <a:t>願いごとを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</a:t>
            </a:r>
            <a:r>
              <a:rPr lang="en-US" altLang="ja-JP" sz="4400">
                <a:solidFill>
                  <a:srgbClr val="FFFFFF"/>
                </a:solidFill>
              </a:rPr>
              <a:t>  </a:t>
            </a:r>
            <a:r>
              <a:rPr lang="ja-JP" altLang="ja-JP" sz="4400">
                <a:solidFill>
                  <a:srgbClr val="FFFFFF"/>
                </a:solidFill>
              </a:rPr>
              <a:t>申し上げよう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en-US" altLang="ja-JP" sz="4400">
                <a:solidFill>
                  <a:srgbClr val="FFFFFF"/>
                </a:solidFill>
              </a:rPr>
              <a:t>  </a:t>
            </a:r>
            <a:r>
              <a:rPr lang="ja-JP" altLang="ja-JP" sz="4400">
                <a:solidFill>
                  <a:srgbClr val="FFFFFF"/>
                </a:solidFill>
              </a:rPr>
              <a:t> 主イェスさまに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22" name="Text Box 1">
            <a:extLst>
              <a:ext uri="{FF2B5EF4-FFF2-40B4-BE49-F238E27FC236}">
                <a16:creationId xmlns:a16="http://schemas.microsoft.com/office/drawing/2014/main" id="{164FA643-BA9E-0665-BF63-2BFEB4BCB8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52323" name="Text Box 2">
            <a:extLst>
              <a:ext uri="{FF2B5EF4-FFF2-40B4-BE49-F238E27FC236}">
                <a16:creationId xmlns:a16="http://schemas.microsoft.com/office/drawing/2014/main" id="{C2DF6633-D1EA-02AA-6278-EDB4B7404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いつも いつも いつも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 </a:t>
            </a:r>
            <a:r>
              <a:rPr lang="ja-JP" altLang="ja-JP" sz="4400">
                <a:solidFill>
                  <a:srgbClr val="FFFFFF"/>
                </a:solidFill>
              </a:rPr>
              <a:t>主にあって喜び進もう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370" name="Text Box 1">
            <a:extLst>
              <a:ext uri="{FF2B5EF4-FFF2-40B4-BE49-F238E27FC236}">
                <a16:creationId xmlns:a16="http://schemas.microsoft.com/office/drawing/2014/main" id="{1B903C9C-E4C3-6149-6D81-E367BA86C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54371" name="Text Box 2">
            <a:extLst>
              <a:ext uri="{FF2B5EF4-FFF2-40B4-BE49-F238E27FC236}">
                <a16:creationId xmlns:a16="http://schemas.microsoft.com/office/drawing/2014/main" id="{C909C76B-2D95-087A-C1D3-6F302D02B4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④事の知恵で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計り得ない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平安がここに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あるのだから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418" name="Text Box 1">
            <a:extLst>
              <a:ext uri="{FF2B5EF4-FFF2-40B4-BE49-F238E27FC236}">
                <a16:creationId xmlns:a16="http://schemas.microsoft.com/office/drawing/2014/main" id="{7219A1FA-DACB-BAEA-3C3E-74AEE0B5A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聖４８３　わたしたちの心持ちの</a:t>
            </a:r>
          </a:p>
        </p:txBody>
      </p:sp>
      <p:sp>
        <p:nvSpPr>
          <p:cNvPr id="956419" name="Text Box 2">
            <a:extLst>
              <a:ext uri="{FF2B5EF4-FFF2-40B4-BE49-F238E27FC236}">
                <a16:creationId xmlns:a16="http://schemas.microsoft.com/office/drawing/2014/main" id="{B49BFE62-E88E-5361-586F-37115B20EA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主にあって喜び進もう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いつも いつも いつも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  </a:t>
            </a:r>
            <a:r>
              <a:rPr lang="ja-JP" altLang="ja-JP" sz="4400">
                <a:solidFill>
                  <a:srgbClr val="FFFFFF"/>
                </a:solidFill>
              </a:rPr>
              <a:t>主にあって喜び進もう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69" name="Text Box 1">
            <a:extLst>
              <a:ext uri="{FF2B5EF4-FFF2-40B4-BE49-F238E27FC236}">
                <a16:creationId xmlns:a16="http://schemas.microsoft.com/office/drawing/2014/main" id="{036587DF-F759-DFB0-B8BA-82E0555B36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76263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聖４８４　こころたのしい</a:t>
            </a:r>
          </a:p>
        </p:txBody>
      </p:sp>
      <p:sp>
        <p:nvSpPr>
          <p:cNvPr id="958467" name="Text Box 2">
            <a:extLst>
              <a:ext uri="{FF2B5EF4-FFF2-40B4-BE49-F238E27FC236}">
                <a16:creationId xmlns:a16="http://schemas.microsoft.com/office/drawing/2014/main" id="{8072464C-BC36-0C98-23E6-4F400E49A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6988" y="503238"/>
            <a:ext cx="7680326" cy="412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心楽しい　救われた私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御手のうちで　安らかに憩う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嵐にも　悪魔にも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振り回されません　心楽し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救われた私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3" name="Text Box 1">
            <a:extLst>
              <a:ext uri="{FF2B5EF4-FFF2-40B4-BE49-F238E27FC236}">
                <a16:creationId xmlns:a16="http://schemas.microsoft.com/office/drawing/2014/main" id="{0FE31C1E-AB20-89A0-8217-173C9D30B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聖４８５　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entury" pitchFamily="16" charset="0"/>
                <a:ea typeface="HG丸ｺﾞｼｯｸM-PRO" pitchFamily="49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960515" name="Text Box 2">
            <a:extLst>
              <a:ext uri="{FF2B5EF4-FFF2-40B4-BE49-F238E27FC236}">
                <a16:creationId xmlns:a16="http://schemas.microsoft.com/office/drawing/2014/main" id="{20A1DA08-D471-CF02-ECC0-6BAEDC920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71450" y="0"/>
            <a:ext cx="8921750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一度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（ひとたび）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は我も　罪を作りて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迷い行きし　身なれども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今は救われて　主の御手にあり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日々叫ばん　「ハレルヤ」と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62" name="Text Box 1">
            <a:extLst>
              <a:ext uri="{FF2B5EF4-FFF2-40B4-BE49-F238E27FC236}">
                <a16:creationId xmlns:a16="http://schemas.microsoft.com/office/drawing/2014/main" id="{2DD2EAF8-144C-2352-E6C8-11F6B7DDB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聖４８５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962563" name="Text Box 2">
            <a:extLst>
              <a:ext uri="{FF2B5EF4-FFF2-40B4-BE49-F238E27FC236}">
                <a16:creationId xmlns:a16="http://schemas.microsoft.com/office/drawing/2014/main" id="{7F3CA63A-E7C2-B531-9C42-A245A13E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23888" y="-103188"/>
            <a:ext cx="9928226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御恵み深き主に　栄えあれ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今も後も　限りなく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来たれ同胞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(はらから)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いざ諸共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日々叫ばん　「ハレルヤ」と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41" name="Text Box 1">
            <a:extLst>
              <a:ext uri="{FF2B5EF4-FFF2-40B4-BE49-F238E27FC236}">
                <a16:creationId xmlns:a16="http://schemas.microsoft.com/office/drawing/2014/main" id="{F9D083F4-169B-1693-CF26-EEEF2B8A7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聖４８５　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entury" pitchFamily="16" charset="0"/>
                <a:ea typeface="HG丸ｺﾞｼｯｸM-PRO" pitchFamily="49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964611" name="Text Box 2">
            <a:extLst>
              <a:ext uri="{FF2B5EF4-FFF2-40B4-BE49-F238E27FC236}">
                <a16:creationId xmlns:a16="http://schemas.microsoft.com/office/drawing/2014/main" id="{D205A78B-153E-F089-A17E-3894F70E6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825" y="0"/>
            <a:ext cx="7823200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世の夢・幻　楽しみなどは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もはや我を　動かさじ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栄えの御国を　慕える我は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日々叫ばん　「ハレルヤ」と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58" name="Text Box 1">
            <a:extLst>
              <a:ext uri="{FF2B5EF4-FFF2-40B4-BE49-F238E27FC236}">
                <a16:creationId xmlns:a16="http://schemas.microsoft.com/office/drawing/2014/main" id="{6F6CC443-F40A-A3A2-0C8F-2D790916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聖４８５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966659" name="Text Box 2">
            <a:extLst>
              <a:ext uri="{FF2B5EF4-FFF2-40B4-BE49-F238E27FC236}">
                <a16:creationId xmlns:a16="http://schemas.microsoft.com/office/drawing/2014/main" id="{C21451EF-8B0D-9381-6AB2-0968F36D5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0400" y="-103188"/>
            <a:ext cx="977423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御恵み深き主に　栄えあれ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今も後も　限りなく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来たれ同胞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(はらから)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いざ諸共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日々叫ばん　「ハレルヤ」と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1">
            <a:extLst>
              <a:ext uri="{FF2B5EF4-FFF2-40B4-BE49-F238E27FC236}">
                <a16:creationId xmlns:a16="http://schemas.microsoft.com/office/drawing/2014/main" id="{111D8516-99FA-A0A2-32BF-3B40A9676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20835" name="Text Box 2">
            <a:extLst>
              <a:ext uri="{FF2B5EF4-FFF2-40B4-BE49-F238E27FC236}">
                <a16:creationId xmlns:a16="http://schemas.microsoft.com/office/drawing/2014/main" id="{FC968AC1-5751-8D79-8168-AC730C9F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7763" y="908050"/>
            <a:ext cx="6669087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来よ来よ　疲れたる者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イェスは愛の手をば伸ぶ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疾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くイェスに来よ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89" name="Text Box 1">
            <a:extLst>
              <a:ext uri="{FF2B5EF4-FFF2-40B4-BE49-F238E27FC236}">
                <a16:creationId xmlns:a16="http://schemas.microsoft.com/office/drawing/2014/main" id="{7C2E187E-CBB7-970B-3A6E-AA8FEDF1A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聖４８５　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entury" pitchFamily="16" charset="0"/>
                <a:ea typeface="HG丸ｺﾞｼｯｸM-PRO" pitchFamily="49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968707" name="Text Box 2">
            <a:extLst>
              <a:ext uri="{FF2B5EF4-FFF2-40B4-BE49-F238E27FC236}">
                <a16:creationId xmlns:a16="http://schemas.microsoft.com/office/drawing/2014/main" id="{CFA6D619-BAFB-49D1-6DB9-26B02D50F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150" y="0"/>
            <a:ext cx="7956550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山なす宝を　身に受くるとも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いかで捨つべき　この幸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御神の恵みに　浴せる我は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日々叫ばん　「ハレルヤ」と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54" name="Text Box 1">
            <a:extLst>
              <a:ext uri="{FF2B5EF4-FFF2-40B4-BE49-F238E27FC236}">
                <a16:creationId xmlns:a16="http://schemas.microsoft.com/office/drawing/2014/main" id="{5B52442A-E887-2BE2-C1D6-AA58DE9478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聖４８５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970755" name="Text Box 2">
            <a:extLst>
              <a:ext uri="{FF2B5EF4-FFF2-40B4-BE49-F238E27FC236}">
                <a16:creationId xmlns:a16="http://schemas.microsoft.com/office/drawing/2014/main" id="{AF928EB6-5026-234E-8A18-6ADD09CBA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0400" y="-103188"/>
            <a:ext cx="977423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御恵み深き主に　栄えあれ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今も後も　限りなく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来たれ同胞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(はらから)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いざ諸共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日々叫ばん　「ハレルヤ」と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737" name="Text Box 1">
            <a:extLst>
              <a:ext uri="{FF2B5EF4-FFF2-40B4-BE49-F238E27FC236}">
                <a16:creationId xmlns:a16="http://schemas.microsoft.com/office/drawing/2014/main" id="{C06048DE-56E5-B8E9-37C1-21A27176AB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聖４８５　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entury" pitchFamily="16" charset="0"/>
                <a:ea typeface="HG丸ｺﾞｼｯｸM-PRO" pitchFamily="49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972803" name="Text Box 2">
            <a:extLst>
              <a:ext uri="{FF2B5EF4-FFF2-40B4-BE49-F238E27FC236}">
                <a16:creationId xmlns:a16="http://schemas.microsoft.com/office/drawing/2014/main" id="{D78B8AA8-F67D-63BE-F7CF-C47496FD9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538" y="0"/>
            <a:ext cx="8358187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日は照り輝き　み空は晴れて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悲しみは　さらにあらじ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喜びの歌に　あふるる我は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日々叫ばん　「ハレルヤ」と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850" name="Text Box 1">
            <a:extLst>
              <a:ext uri="{FF2B5EF4-FFF2-40B4-BE49-F238E27FC236}">
                <a16:creationId xmlns:a16="http://schemas.microsoft.com/office/drawing/2014/main" id="{C53A2C53-016E-4D71-8615-EC5F90A0A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聖４８５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974851" name="Text Box 2">
            <a:extLst>
              <a:ext uri="{FF2B5EF4-FFF2-40B4-BE49-F238E27FC236}">
                <a16:creationId xmlns:a16="http://schemas.microsoft.com/office/drawing/2014/main" id="{BE63DCF0-A2AD-F5A4-88FC-6C323716CF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0400" y="-103188"/>
            <a:ext cx="977423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御恵み深き主に　栄えあれ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今も後も　限りなく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来たれ同胞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(はらから)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いざ諸共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日々叫ばん　「ハレルヤ」と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785" name="Text Box 1">
            <a:extLst>
              <a:ext uri="{FF2B5EF4-FFF2-40B4-BE49-F238E27FC236}">
                <a16:creationId xmlns:a16="http://schemas.microsoft.com/office/drawing/2014/main" id="{E96128F6-060C-2804-33C3-3428834CD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 lIns="92160" tIns="46080" rIns="92160" bIns="4608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ctr" eaLnBrk="1" hangingPunct="1">
              <a:buSzPct val="100000"/>
              <a:defRPr/>
            </a:pPr>
            <a:r>
              <a:rPr lang="ja-JP" altLang="ja-JP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HG丸ｺﾞｼｯｸM-PRO" pitchFamily="49" charset="-128"/>
              </a:rPr>
              <a:t>聖４８５　</a:t>
            </a:r>
            <a:r>
              <a:rPr lang="ja-JP" altLang="ja-JP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entury" pitchFamily="16" charset="0"/>
                <a:ea typeface="HG丸ｺﾞｼｯｸM-PRO" pitchFamily="49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</p:txBody>
      </p:sp>
      <p:sp>
        <p:nvSpPr>
          <p:cNvPr id="976899" name="Text Box 2">
            <a:extLst>
              <a:ext uri="{FF2B5EF4-FFF2-40B4-BE49-F238E27FC236}">
                <a16:creationId xmlns:a16="http://schemas.microsoft.com/office/drawing/2014/main" id="{32041FF2-54AF-F0AA-6CED-FB05C9896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233363" y="0"/>
            <a:ext cx="904398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世を去りて　君の備え給える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住まいの門に　立つ時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御使いの歌に　合わせて叫ばん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叫び慣れし　「ハレルヤ」を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946" name="Text Box 1">
            <a:extLst>
              <a:ext uri="{FF2B5EF4-FFF2-40B4-BE49-F238E27FC236}">
                <a16:creationId xmlns:a16="http://schemas.microsoft.com/office/drawing/2014/main" id="{F56F89B8-1BA4-5696-7BE4-4D78130B5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聖４８５　</a:t>
            </a:r>
            <a:r>
              <a:rPr lang="ja-JP" altLang="ja-JP" sz="24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ひとたびはわれも</a:t>
            </a:r>
            <a:r>
              <a:rPr lang="ja-JP" altLang="ja-JP" sz="4400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978947" name="Text Box 2">
            <a:extLst>
              <a:ext uri="{FF2B5EF4-FFF2-40B4-BE49-F238E27FC236}">
                <a16:creationId xmlns:a16="http://schemas.microsoft.com/office/drawing/2014/main" id="{8A695FAE-DFAF-E14B-0BE0-1C7B4B283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60400" y="-103188"/>
            <a:ext cx="9774238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御恵み深き主に　栄えあれ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今も後も　限りなく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来たれ同胞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(はらから)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いざ諸共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(もろとも)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日々叫ばん　「ハレルヤ」と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994" name="Text Box 1">
            <a:extLst>
              <a:ext uri="{FF2B5EF4-FFF2-40B4-BE49-F238E27FC236}">
                <a16:creationId xmlns:a16="http://schemas.microsoft.com/office/drawing/2014/main" id="{5D5D8DC0-A810-ED53-B999-907D607A8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聖４８６　地の上のどこにも</a:t>
            </a:r>
          </a:p>
        </p:txBody>
      </p:sp>
      <p:sp>
        <p:nvSpPr>
          <p:cNvPr id="980995" name="Text Box 2">
            <a:extLst>
              <a:ext uri="{FF2B5EF4-FFF2-40B4-BE49-F238E27FC236}">
                <a16:creationId xmlns:a16="http://schemas.microsoft.com/office/drawing/2014/main" id="{13F1818E-059E-BFE9-2B46-875646DAB3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800" y="-103188"/>
            <a:ext cx="7505700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①地の上のどこにも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争いの声はなく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戦いの音もない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和らぎの日の来るために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42" name="Text Box 1">
            <a:extLst>
              <a:ext uri="{FF2B5EF4-FFF2-40B4-BE49-F238E27FC236}">
                <a16:creationId xmlns:a16="http://schemas.microsoft.com/office/drawing/2014/main" id="{C395BEFB-2654-A1D9-5CD8-4FB49A4135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聖４８６　地の上のどこにも</a:t>
            </a:r>
          </a:p>
        </p:txBody>
      </p:sp>
      <p:sp>
        <p:nvSpPr>
          <p:cNvPr id="983043" name="Text Box 2">
            <a:extLst>
              <a:ext uri="{FF2B5EF4-FFF2-40B4-BE49-F238E27FC236}">
                <a16:creationId xmlns:a16="http://schemas.microsoft.com/office/drawing/2014/main" id="{AC014CA3-0362-CBD8-234E-8802D983B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3338" y="503238"/>
            <a:ext cx="8521701" cy="278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主に繋がる者　心合わせて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主に繋がるもの　心合わせて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共に共に　祈ろう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090" name="Text Box 1">
            <a:extLst>
              <a:ext uri="{FF2B5EF4-FFF2-40B4-BE49-F238E27FC236}">
                <a16:creationId xmlns:a16="http://schemas.microsoft.com/office/drawing/2014/main" id="{B44AC6BB-F45C-AC8C-BA58-252128BD76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聖４８６　地の上のどこにも</a:t>
            </a:r>
          </a:p>
        </p:txBody>
      </p:sp>
      <p:sp>
        <p:nvSpPr>
          <p:cNvPr id="985091" name="Text Box 2">
            <a:extLst>
              <a:ext uri="{FF2B5EF4-FFF2-40B4-BE49-F238E27FC236}">
                <a16:creationId xmlns:a16="http://schemas.microsoft.com/office/drawing/2014/main" id="{C0E2A87C-92C1-7182-E66C-D0FC850B1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" y="-103188"/>
            <a:ext cx="7110413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②国と国手を取り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民と民愛し合い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人と人助け合う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世界平和の来るために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38" name="Text Box 1">
            <a:extLst>
              <a:ext uri="{FF2B5EF4-FFF2-40B4-BE49-F238E27FC236}">
                <a16:creationId xmlns:a16="http://schemas.microsoft.com/office/drawing/2014/main" id="{D47E8F7C-B289-F945-F8F4-6B3C31E4F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聖４８６　地の上のどこにも</a:t>
            </a:r>
          </a:p>
        </p:txBody>
      </p:sp>
      <p:sp>
        <p:nvSpPr>
          <p:cNvPr id="987139" name="Text Box 2">
            <a:extLst>
              <a:ext uri="{FF2B5EF4-FFF2-40B4-BE49-F238E27FC236}">
                <a16:creationId xmlns:a16="http://schemas.microsoft.com/office/drawing/2014/main" id="{4824DD91-5FE9-4745-B854-5C8823EAB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3338" y="503238"/>
            <a:ext cx="8521701" cy="278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 主に繋がる者　心合わせて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主に繋がるもの　心合わせて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 共に共に　祈ろう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1">
            <a:extLst>
              <a:ext uri="{FF2B5EF4-FFF2-40B4-BE49-F238E27FC236}">
                <a16:creationId xmlns:a16="http://schemas.microsoft.com/office/drawing/2014/main" id="{25B7D932-3AB0-2161-29C3-E5CB4A300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22883" name="Text Box 2">
            <a:extLst>
              <a:ext uri="{FF2B5EF4-FFF2-40B4-BE49-F238E27FC236}">
                <a16:creationId xmlns:a16="http://schemas.microsoft.com/office/drawing/2014/main" id="{38382F1A-6023-2D71-C6F4-EC98DCC99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100" y="765175"/>
            <a:ext cx="6967538" cy="2930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イェスは汝を待つになお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疑い持つや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イェスの愛は汝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がものぞ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    躊躇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ためろ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うなかれ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00CC"/>
            </a:gs>
            <a:gs pos="50000">
              <a:srgbClr val="0000CC"/>
            </a:gs>
            <a:gs pos="100000">
              <a:srgbClr val="0000CC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186" name="Text Box 1">
            <a:extLst>
              <a:ext uri="{FF2B5EF4-FFF2-40B4-BE49-F238E27FC236}">
                <a16:creationId xmlns:a16="http://schemas.microsoft.com/office/drawing/2014/main" id="{65032F96-3335-1222-CE72-F6D513D57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0"/>
            <a:ext cx="42672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160" tIns="46080" rIns="92160" bIns="4608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Arial" panose="020B0604020202020204" pitchFamily="34" charset="0"/>
                <a:ea typeface="HG丸ｺﾞｼｯｸM-PRO" panose="020F0600000000000000" pitchFamily="50" charset="-128"/>
              </a:rPr>
              <a:t>聖４８６　地の上のどこにも</a:t>
            </a:r>
          </a:p>
        </p:txBody>
      </p:sp>
      <p:sp>
        <p:nvSpPr>
          <p:cNvPr id="989187" name="Text Box 2">
            <a:extLst>
              <a:ext uri="{FF2B5EF4-FFF2-40B4-BE49-F238E27FC236}">
                <a16:creationId xmlns:a16="http://schemas.microsoft.com/office/drawing/2014/main" id="{C8909F0A-EAA5-BD1D-F67B-FFBC40703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9538" y="-103188"/>
            <a:ext cx="7626351" cy="3459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738000" tIns="730800" rIns="90000" bIns="46800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③ 幼子たち歌い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若者平和に生き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老いし人感謝する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　まことの世界来るために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234" name="Text Box 1">
            <a:extLst>
              <a:ext uri="{FF2B5EF4-FFF2-40B4-BE49-F238E27FC236}">
                <a16:creationId xmlns:a16="http://schemas.microsoft.com/office/drawing/2014/main" id="{A3F766FE-6C9C-9121-0EC5-B1EA0BCE1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聖４８７　くすしきもののね</a:t>
            </a:r>
          </a:p>
        </p:txBody>
      </p:sp>
      <p:sp>
        <p:nvSpPr>
          <p:cNvPr id="991235" name="Text Box 2">
            <a:extLst>
              <a:ext uri="{FF2B5EF4-FFF2-40B4-BE49-F238E27FC236}">
                <a16:creationId xmlns:a16="http://schemas.microsoft.com/office/drawing/2014/main" id="{F31165C5-B3A4-704E-AC24-8996A2F7B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640762" cy="406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しきものの音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(ね)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終日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(ひねもす)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響けり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君より安きを　受けし心に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安きよ　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しき安きよ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御神の賜いし　奇しき安きよ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82" name="Text Box 1">
            <a:extLst>
              <a:ext uri="{FF2B5EF4-FFF2-40B4-BE49-F238E27FC236}">
                <a16:creationId xmlns:a16="http://schemas.microsoft.com/office/drawing/2014/main" id="{1A8A75B9-E35C-E76E-5F51-7D08AB596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聖４８７　くすしきもののね</a:t>
            </a:r>
          </a:p>
        </p:txBody>
      </p:sp>
      <p:sp>
        <p:nvSpPr>
          <p:cNvPr id="993283" name="Text Box 2">
            <a:extLst>
              <a:ext uri="{FF2B5EF4-FFF2-40B4-BE49-F238E27FC236}">
                <a16:creationId xmlns:a16="http://schemas.microsoft.com/office/drawing/2014/main" id="{3F92C099-AB3F-5066-6023-B223F78FB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640762" cy="406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②十字架の死をもて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この身を救いし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キリスト･イェスこそ　与え主なれ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安きよ　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しき安きよ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御神の賜いし　奇しき安きよ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330" name="Text Box 1">
            <a:extLst>
              <a:ext uri="{FF2B5EF4-FFF2-40B4-BE49-F238E27FC236}">
                <a16:creationId xmlns:a16="http://schemas.microsoft.com/office/drawing/2014/main" id="{23C58A6A-C036-0668-30CB-563CD0C7EA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聖４８７　くすしきもののね</a:t>
            </a:r>
          </a:p>
        </p:txBody>
      </p:sp>
      <p:sp>
        <p:nvSpPr>
          <p:cNvPr id="995331" name="Text Box 2">
            <a:extLst>
              <a:ext uri="{FF2B5EF4-FFF2-40B4-BE49-F238E27FC236}">
                <a16:creationId xmlns:a16="http://schemas.microsoft.com/office/drawing/2014/main" id="{45F7FDF5-AC05-1325-FAE3-EA19F230C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640762" cy="406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③キリストをあがめて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過ござばいよいよ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心の安きは　豊かにせられん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安きよ　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しき安きよ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御神の賜いし　奇しき安きよ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378" name="Text Box 1">
            <a:extLst>
              <a:ext uri="{FF2B5EF4-FFF2-40B4-BE49-F238E27FC236}">
                <a16:creationId xmlns:a16="http://schemas.microsoft.com/office/drawing/2014/main" id="{3994D5AD-64A9-547A-7B25-4CC8CCABEF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聖４８７　くすしきもののね</a:t>
            </a:r>
          </a:p>
        </p:txBody>
      </p:sp>
      <p:sp>
        <p:nvSpPr>
          <p:cNvPr id="997379" name="Text Box 2">
            <a:extLst>
              <a:ext uri="{FF2B5EF4-FFF2-40B4-BE49-F238E27FC236}">
                <a16:creationId xmlns:a16="http://schemas.microsoft.com/office/drawing/2014/main" id="{7A590E77-D9A9-58BB-F01D-A12061AEA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640762" cy="406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③御側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(みそば)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に仕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(つこ)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うる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この身の平和を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妨げ得るもの　天地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(あめつち)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になし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安きよ　奇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(く)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しき安きよ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御神の賜いし　奇しき安きよ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26" name="Text Box 1">
            <a:extLst>
              <a:ext uri="{FF2B5EF4-FFF2-40B4-BE49-F238E27FC236}">
                <a16:creationId xmlns:a16="http://schemas.microsoft.com/office/drawing/2014/main" id="{03CD2A02-E098-6AF0-880D-B19EF9851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999427" name="Text Box 2">
            <a:extLst>
              <a:ext uri="{FF2B5EF4-FFF2-40B4-BE49-F238E27FC236}">
                <a16:creationId xmlns:a16="http://schemas.microsoft.com/office/drawing/2014/main" id="{F24DCC08-A407-598E-6DE2-5A944A33C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640762" cy="325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①神の賜う安けさは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川のごとく流れ来て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この心を打ち浸し 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世にあること忘れしむ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474" name="Text Box 1">
            <a:extLst>
              <a:ext uri="{FF2B5EF4-FFF2-40B4-BE49-F238E27FC236}">
                <a16:creationId xmlns:a16="http://schemas.microsoft.com/office/drawing/2014/main" id="{A5363BDF-87CC-A72D-2749-630221255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1001475" name="Text Box 2">
            <a:extLst>
              <a:ext uri="{FF2B5EF4-FFF2-40B4-BE49-F238E27FC236}">
                <a16:creationId xmlns:a16="http://schemas.microsoft.com/office/drawing/2014/main" id="{0FE8CADE-6EDB-3225-B1A9-0982A6914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749300"/>
            <a:ext cx="8496300" cy="163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主の手にある魂を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揺り動かすものあらじ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22" name="Text Box 1">
            <a:extLst>
              <a:ext uri="{FF2B5EF4-FFF2-40B4-BE49-F238E27FC236}">
                <a16:creationId xmlns:a16="http://schemas.microsoft.com/office/drawing/2014/main" id="{2A22C858-21E1-50EF-B125-11525D433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1003523" name="Text Box 2">
            <a:extLst>
              <a:ext uri="{FF2B5EF4-FFF2-40B4-BE49-F238E27FC236}">
                <a16:creationId xmlns:a16="http://schemas.microsoft.com/office/drawing/2014/main" id="{F6F07DC7-BB93-C863-54C1-40BB0C4D5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49300"/>
            <a:ext cx="8783637" cy="325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②来なば来たれ試みよ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襲いかかれ悪しきもの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主に隠れし魂の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などて揺らぐことやある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570" name="Text Box 1">
            <a:extLst>
              <a:ext uri="{FF2B5EF4-FFF2-40B4-BE49-F238E27FC236}">
                <a16:creationId xmlns:a16="http://schemas.microsoft.com/office/drawing/2014/main" id="{04E8C26E-DAF4-3071-1235-36734B19F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1005571" name="Text Box 2">
            <a:extLst>
              <a:ext uri="{FF2B5EF4-FFF2-40B4-BE49-F238E27FC236}">
                <a16:creationId xmlns:a16="http://schemas.microsoft.com/office/drawing/2014/main" id="{149C7D6F-0998-66C7-5C3A-7EA12BB63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749300"/>
            <a:ext cx="8423275" cy="163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主の手にある魂を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揺り動かすものあらじ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618" name="Text Box 1">
            <a:extLst>
              <a:ext uri="{FF2B5EF4-FFF2-40B4-BE49-F238E27FC236}">
                <a16:creationId xmlns:a16="http://schemas.microsoft.com/office/drawing/2014/main" id="{33DFC2E4-9886-D4C5-8645-962E4ACEBC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1007619" name="Text Box 2">
            <a:extLst>
              <a:ext uri="{FF2B5EF4-FFF2-40B4-BE49-F238E27FC236}">
                <a16:creationId xmlns:a16="http://schemas.microsoft.com/office/drawing/2014/main" id="{CD93F19F-13B6-0F55-5948-8F5108B3F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739775"/>
            <a:ext cx="8640762" cy="406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③主はまことに在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(ましま)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せば　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み約束に違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(たが)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いなし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主の恵みの振舞いに 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我が心は満ち足りぬ</a:t>
            </a:r>
          </a:p>
          <a:p>
            <a:pPr eaLnBrk="1" hangingPunct="1">
              <a:lnSpc>
                <a:spcPct val="110000"/>
              </a:lnSpc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en-US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1">
            <a:extLst>
              <a:ext uri="{FF2B5EF4-FFF2-40B4-BE49-F238E27FC236}">
                <a16:creationId xmlns:a16="http://schemas.microsoft.com/office/drawing/2014/main" id="{DFC4CCBF-A1FF-CA35-AC4F-718544ADB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24931" name="Text Box 2">
            <a:extLst>
              <a:ext uri="{FF2B5EF4-FFF2-40B4-BE49-F238E27FC236}">
                <a16:creationId xmlns:a16="http://schemas.microsoft.com/office/drawing/2014/main" id="{3B1B78D0-F51D-8CED-FC72-24A2EADC14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7763" y="908050"/>
            <a:ext cx="6669087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来よ来よ　疲れたる者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イェスは愛の手をば伸ぶ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疾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くイェスに来よ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666" name="Text Box 1">
            <a:extLst>
              <a:ext uri="{FF2B5EF4-FFF2-40B4-BE49-F238E27FC236}">
                <a16:creationId xmlns:a16="http://schemas.microsoft.com/office/drawing/2014/main" id="{59B54903-6365-ACAF-F288-75CE3DD7C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聖４８８　神のたもう安けさは </a:t>
            </a:r>
          </a:p>
        </p:txBody>
      </p:sp>
      <p:sp>
        <p:nvSpPr>
          <p:cNvPr id="1009667" name="Text Box 2">
            <a:extLst>
              <a:ext uri="{FF2B5EF4-FFF2-40B4-BE49-F238E27FC236}">
                <a16:creationId xmlns:a16="http://schemas.microsoft.com/office/drawing/2014/main" id="{42F634C1-67D6-9D30-BD53-CCE12056F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363" y="749300"/>
            <a:ext cx="8783637" cy="1633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8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主の手にある魂を　</a:t>
            </a:r>
          </a:p>
          <a:p>
            <a:pPr eaLnBrk="1" hangingPunct="1">
              <a:lnSpc>
                <a:spcPct val="11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揺り動かすものあらじ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714" name="Text Box 1">
            <a:extLst>
              <a:ext uri="{FF2B5EF4-FFF2-40B4-BE49-F238E27FC236}">
                <a16:creationId xmlns:a16="http://schemas.microsoft.com/office/drawing/2014/main" id="{C3F7C4ED-69C9-ED21-9B94-29AFCA467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11715" name="Text Box 2">
            <a:extLst>
              <a:ext uri="{FF2B5EF4-FFF2-40B4-BE49-F238E27FC236}">
                <a16:creationId xmlns:a16="http://schemas.microsoft.com/office/drawing/2014/main" id="{035C1C6D-371A-DC0A-6FF5-BC65B9015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63613"/>
            <a:ext cx="8323263" cy="2773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人生の海の嵐に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もまれ来し　この身も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不思議なる　神の手により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いのち拾いしぬ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62" name="Text Box 1">
            <a:extLst>
              <a:ext uri="{FF2B5EF4-FFF2-40B4-BE49-F238E27FC236}">
                <a16:creationId xmlns:a16="http://schemas.microsoft.com/office/drawing/2014/main" id="{599717A8-252F-2C41-CF0A-15EC8CF67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7138" y="115888"/>
            <a:ext cx="79168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13763" name="Text Box 2">
            <a:extLst>
              <a:ext uri="{FF2B5EF4-FFF2-40B4-BE49-F238E27FC236}">
                <a16:creationId xmlns:a16="http://schemas.microsoft.com/office/drawing/2014/main" id="{15CB294F-14CE-C671-9174-0F0852E74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63613"/>
            <a:ext cx="8323263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いと静けき　港につき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われはいま 安らう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救い主　イェスの手にある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身はいとも安し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810" name="Text Box 1">
            <a:extLst>
              <a:ext uri="{FF2B5EF4-FFF2-40B4-BE49-F238E27FC236}">
                <a16:creationId xmlns:a16="http://schemas.microsoft.com/office/drawing/2014/main" id="{EC0F47B9-DF68-4745-9831-E46A45772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15811" name="Text Box 2">
            <a:extLst>
              <a:ext uri="{FF2B5EF4-FFF2-40B4-BE49-F238E27FC236}">
                <a16:creationId xmlns:a16="http://schemas.microsoft.com/office/drawing/2014/main" id="{0E5114B0-0745-9E39-5232-A9CED3F71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悲しみと罪の　なかより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救われし　この身に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いざないの声も魂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揺すぶること得じ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858" name="Text Box 1">
            <a:extLst>
              <a:ext uri="{FF2B5EF4-FFF2-40B4-BE49-F238E27FC236}">
                <a16:creationId xmlns:a16="http://schemas.microsoft.com/office/drawing/2014/main" id="{9DB82ADE-5912-279A-467A-6862BC90D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7138" y="115888"/>
            <a:ext cx="79168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17859" name="Text Box 2">
            <a:extLst>
              <a:ext uri="{FF2B5EF4-FFF2-40B4-BE49-F238E27FC236}">
                <a16:creationId xmlns:a16="http://schemas.microsoft.com/office/drawing/2014/main" id="{82242DEE-62EA-8E5D-AFFB-5C0F8D795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63613"/>
            <a:ext cx="8323263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いと静けき　港につき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われはいま 安らう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救い主　イェスの手にある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身はいとも安し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06" name="Text Box 1">
            <a:extLst>
              <a:ext uri="{FF2B5EF4-FFF2-40B4-BE49-F238E27FC236}">
                <a16:creationId xmlns:a16="http://schemas.microsoft.com/office/drawing/2014/main" id="{7F75D900-F619-D2AA-42B8-61B1CFFA2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19907" name="Text Box 2">
            <a:extLst>
              <a:ext uri="{FF2B5EF4-FFF2-40B4-BE49-F238E27FC236}">
                <a16:creationId xmlns:a16="http://schemas.microsoft.com/office/drawing/2014/main" id="{DB087007-F502-A4CF-DC41-6E2D2209A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077200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すさまじき罪の　嵐の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もてあそぶ　まにまに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死をまつは誰ぞ　直ちに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逃げこめ　港に</a:t>
            </a: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954" name="Text Box 1">
            <a:extLst>
              <a:ext uri="{FF2B5EF4-FFF2-40B4-BE49-F238E27FC236}">
                <a16:creationId xmlns:a16="http://schemas.microsoft.com/office/drawing/2014/main" id="{5CD75F45-AD57-6731-A497-0F983109A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7138" y="115888"/>
            <a:ext cx="7916862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聖４８９　人生の海のあらしに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21955" name="Text Box 2">
            <a:extLst>
              <a:ext uri="{FF2B5EF4-FFF2-40B4-BE49-F238E27FC236}">
                <a16:creationId xmlns:a16="http://schemas.microsoft.com/office/drawing/2014/main" id="{668EF3B7-DC8F-48BE-07A3-CCCEEF38FD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63613"/>
            <a:ext cx="8323263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　　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いと静けき　港につき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われはいま 安らう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救い主　イェスの手にある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 身はいとも安し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02" name="Text Box 1">
            <a:extLst>
              <a:ext uri="{FF2B5EF4-FFF2-40B4-BE49-F238E27FC236}">
                <a16:creationId xmlns:a16="http://schemas.microsoft.com/office/drawing/2014/main" id="{33E8C2E9-F8AA-6F1E-40B9-C009FBD9C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４９０　まずしくあれども</a:t>
            </a:r>
          </a:p>
        </p:txBody>
      </p:sp>
      <p:sp>
        <p:nvSpPr>
          <p:cNvPr id="1024003" name="Text Box 2">
            <a:extLst>
              <a:ext uri="{FF2B5EF4-FFF2-40B4-BE49-F238E27FC236}">
                <a16:creationId xmlns:a16="http://schemas.microsoft.com/office/drawing/2014/main" id="{11FD6ABF-4EDE-2F9B-1415-A3EE61A27F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貧しくあれども　喜び歌いて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住むやもめよ　なにゆえこの家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平和に満つるや　語り告げよ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「イェスは我の　全てなれば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イェスは我の　全てなれば」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50" name="Text Box 1">
            <a:extLst>
              <a:ext uri="{FF2B5EF4-FFF2-40B4-BE49-F238E27FC236}">
                <a16:creationId xmlns:a16="http://schemas.microsoft.com/office/drawing/2014/main" id="{CCB077D3-529A-CF42-D710-5B8929874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４９０　まずしくあれども</a:t>
            </a:r>
          </a:p>
        </p:txBody>
      </p:sp>
      <p:sp>
        <p:nvSpPr>
          <p:cNvPr id="1026051" name="Text Box 2">
            <a:extLst>
              <a:ext uri="{FF2B5EF4-FFF2-40B4-BE49-F238E27FC236}">
                <a16:creationId xmlns:a16="http://schemas.microsoft.com/office/drawing/2014/main" id="{561D742D-4EA9-9039-9D60-D51503C542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病の床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にて　主の召したもうを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待つ娘よ　なにゆえ望みに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輝き微笑む　語り告げよ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「イェスは我の　全てなれば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イェスは我の　全てなれば」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098" name="Text Box 1">
            <a:extLst>
              <a:ext uri="{FF2B5EF4-FFF2-40B4-BE49-F238E27FC236}">
                <a16:creationId xmlns:a16="http://schemas.microsoft.com/office/drawing/2014/main" id="{FF351747-F0F1-7194-8782-9A5EBECBA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４９０　まずしくあれども</a:t>
            </a:r>
          </a:p>
        </p:txBody>
      </p:sp>
      <p:sp>
        <p:nvSpPr>
          <p:cNvPr id="1028099" name="Text Box 2">
            <a:extLst>
              <a:ext uri="{FF2B5EF4-FFF2-40B4-BE49-F238E27FC236}">
                <a16:creationId xmlns:a16="http://schemas.microsoft.com/office/drawing/2014/main" id="{CE80BD42-B88A-1355-5939-9507539F2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60363" y="0"/>
            <a:ext cx="9504363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煙にむせびつ　炎に焼かれつ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殉教者たちの　ひとりは叫びぬ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輝くかなたの　栄え見つつ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「イェスは我の　全てなれば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イェスは我の　全てなれば」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1">
            <a:extLst>
              <a:ext uri="{FF2B5EF4-FFF2-40B4-BE49-F238E27FC236}">
                <a16:creationId xmlns:a16="http://schemas.microsoft.com/office/drawing/2014/main" id="{88F2A8A0-02B3-D3B0-553F-4C9EBE8E2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26979" name="Text Box 2">
            <a:extLst>
              <a:ext uri="{FF2B5EF4-FFF2-40B4-BE49-F238E27FC236}">
                <a16:creationId xmlns:a16="http://schemas.microsoft.com/office/drawing/2014/main" id="{D8C7CBC8-E31A-31FC-529C-13C862A6E3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3" y="836613"/>
            <a:ext cx="6218237" cy="3733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イェスの愛は海のごと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如何なる罪も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呑みて汝を聖くなし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受け入れたもう 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146" name="Text Box 1">
            <a:extLst>
              <a:ext uri="{FF2B5EF4-FFF2-40B4-BE49-F238E27FC236}">
                <a16:creationId xmlns:a16="http://schemas.microsoft.com/office/drawing/2014/main" id="{98C4C3B3-CE0B-F1EE-23C0-235870B53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４９０　まずしくあれども</a:t>
            </a:r>
          </a:p>
        </p:txBody>
      </p:sp>
      <p:sp>
        <p:nvSpPr>
          <p:cNvPr id="529410" name="Text Box 2">
            <a:extLst>
              <a:ext uri="{FF2B5EF4-FFF2-40B4-BE49-F238E27FC236}">
                <a16:creationId xmlns:a16="http://schemas.microsoft.com/office/drawing/2014/main" id="{A6F74609-B6B5-8531-B46D-63FAEF6C2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1338" y="0"/>
            <a:ext cx="9685338" cy="5486400"/>
          </a:xfrm>
          <a:prstGeom prst="rect">
            <a:avLst/>
          </a:prstGeom>
          <a:noFill/>
          <a:ln>
            <a:noFill/>
          </a:ln>
          <a:effectLst/>
        </p:spPr>
        <p:txBody>
          <a:bodyPr lIns="738000" tIns="730800" rIns="90360" bIns="45000"/>
          <a:lstStyle>
            <a:lvl1pPr marL="576263" indent="-561975"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en-US" altLang="ja-JP" sz="4400" dirty="0">
                <a:solidFill>
                  <a:srgbClr val="FFFFFF"/>
                </a:solidFill>
                <a:latin typeface="ＭＳ Ｐゴシック" charset="-128"/>
              </a:rPr>
              <a:t>④</a:t>
            </a:r>
            <a:r>
              <a:rPr lang="ja-JP" altLang="ja-JP" sz="4400" spc="-150" dirty="0">
                <a:solidFill>
                  <a:srgbClr val="FFFFFF"/>
                </a:solidFill>
                <a:latin typeface="ＭＳ Ｐゴシック" charset="-128"/>
              </a:rPr>
              <a:t>氷の閉ざす地　真砂</a:t>
            </a:r>
            <a:r>
              <a:rPr lang="ja-JP" altLang="ja-JP" sz="2600" spc="-150" dirty="0">
                <a:solidFill>
                  <a:srgbClr val="FFFFFF"/>
                </a:solidFill>
                <a:latin typeface="ＭＳ Ｐゴシック" charset="-128"/>
              </a:rPr>
              <a:t>(まさご)</a:t>
            </a:r>
            <a:r>
              <a:rPr lang="ja-JP" altLang="ja-JP" sz="4400" spc="-150" dirty="0">
                <a:solidFill>
                  <a:srgbClr val="FFFFFF"/>
                </a:solidFill>
                <a:latin typeface="ＭＳ Ｐゴシック" charset="-128"/>
              </a:rPr>
              <a:t>の焼くる地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　</a:t>
            </a:r>
            <a:r>
              <a:rPr lang="en-US" altLang="ja-JP" sz="4400" dirty="0">
                <a:solidFill>
                  <a:srgbClr val="FFFFFF"/>
                </a:solidFill>
                <a:latin typeface="ＭＳ Ｐゴシック" charset="-128"/>
              </a:rPr>
              <a:t> </a:t>
            </a: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宣教師は行く　苦しみ危うき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　</a:t>
            </a:r>
            <a:r>
              <a:rPr lang="en-US" altLang="ja-JP" sz="4400" dirty="0">
                <a:solidFill>
                  <a:srgbClr val="FFFFFF"/>
                </a:solidFill>
                <a:latin typeface="ＭＳ Ｐゴシック" charset="-128"/>
              </a:rPr>
              <a:t> </a:t>
            </a: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疫病</a:t>
            </a:r>
            <a:r>
              <a:rPr lang="ja-JP" altLang="ja-JP" sz="2600" dirty="0">
                <a:solidFill>
                  <a:srgbClr val="FFFFFF"/>
                </a:solidFill>
                <a:latin typeface="ＭＳ Ｐゴシック" charset="-128"/>
              </a:rPr>
              <a:t>(えやみ)</a:t>
            </a: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を恐れで　御名のために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 </a:t>
            </a:r>
            <a:r>
              <a:rPr lang="en-US" altLang="ja-JP" sz="4400" dirty="0">
                <a:solidFill>
                  <a:srgbClr val="FFFFFF"/>
                </a:solidFill>
                <a:latin typeface="ＭＳ Ｐゴシック" charset="-128"/>
              </a:rPr>
              <a:t> </a:t>
            </a: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 「イェスは我の　全てなれば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  </a:t>
            </a:r>
            <a:r>
              <a:rPr lang="en-US" altLang="ja-JP" sz="4400" dirty="0">
                <a:solidFill>
                  <a:srgbClr val="FFFFFF"/>
                </a:solidFill>
                <a:latin typeface="ＭＳ Ｐゴシック" charset="-128"/>
              </a:rPr>
              <a:t> </a:t>
            </a:r>
            <a:r>
              <a:rPr lang="ja-JP" altLang="ja-JP" sz="4400" dirty="0">
                <a:solidFill>
                  <a:srgbClr val="FFFFFF"/>
                </a:solidFill>
                <a:latin typeface="ＭＳ Ｐゴシック" charset="-128"/>
              </a:rPr>
              <a:t> イェスは我の　全てなれば」</a:t>
            </a: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endParaRPr lang="ja-JP" altLang="ja-JP" sz="4400" dirty="0">
              <a:solidFill>
                <a:srgbClr val="FFFFFF"/>
              </a:solidFill>
              <a:latin typeface="ＭＳ Ｐゴシック" charset="-128"/>
            </a:endParaRPr>
          </a:p>
          <a:p>
            <a:pPr algn="just" eaLnBrk="1" hangingPunct="1">
              <a:spcBef>
                <a:spcPts val="1100"/>
              </a:spcBef>
              <a:buSzPct val="100000"/>
              <a:defRPr/>
            </a:pPr>
            <a:endParaRPr lang="ja-JP" altLang="ja-JP" sz="4400" dirty="0">
              <a:solidFill>
                <a:srgbClr val="FFFFFF"/>
              </a:solidFill>
              <a:latin typeface="ＭＳ Ｐゴシック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194" name="Text Box 1">
            <a:extLst>
              <a:ext uri="{FF2B5EF4-FFF2-40B4-BE49-F238E27FC236}">
                <a16:creationId xmlns:a16="http://schemas.microsoft.com/office/drawing/2014/main" id="{B4231A3C-B5B2-FF70-6C46-B889FD503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４９０　まずしくあれども</a:t>
            </a:r>
          </a:p>
        </p:txBody>
      </p:sp>
      <p:sp>
        <p:nvSpPr>
          <p:cNvPr id="1032195" name="Text Box 2">
            <a:extLst>
              <a:ext uri="{FF2B5EF4-FFF2-40B4-BE49-F238E27FC236}">
                <a16:creationId xmlns:a16="http://schemas.microsoft.com/office/drawing/2014/main" id="{96C95EF9-998B-DDB8-04C6-464ACC2E8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03238" y="0"/>
            <a:ext cx="9647238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⑤険しき旅路に　傷つき悩める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世の人びと　救い主イェスの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御声に従い　生きて仰げ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「イェスは我の　全てなれば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イェスは我の　全てなれば」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42" name="Text Box 1">
            <a:extLst>
              <a:ext uri="{FF2B5EF4-FFF2-40B4-BE49-F238E27FC236}">
                <a16:creationId xmlns:a16="http://schemas.microsoft.com/office/drawing/2014/main" id="{95782513-9C5A-82BB-6B8D-91E9E2E406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34243" name="Text Box 2">
            <a:extLst>
              <a:ext uri="{FF2B5EF4-FFF2-40B4-BE49-F238E27FC236}">
                <a16:creationId xmlns:a16="http://schemas.microsoft.com/office/drawing/2014/main" id="{84791D33-D529-16AF-BF57-9583572E2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世の波風いかに荒れて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我に襲い来るとも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イェスは我にその安きを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与えませば恐れなし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290" name="Text Box 1">
            <a:extLst>
              <a:ext uri="{FF2B5EF4-FFF2-40B4-BE49-F238E27FC236}">
                <a16:creationId xmlns:a16="http://schemas.microsoft.com/office/drawing/2014/main" id="{E1DE7143-7F23-1376-59B2-CA29E2274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36291" name="Text Box 2">
            <a:extLst>
              <a:ext uri="{FF2B5EF4-FFF2-40B4-BE49-F238E27FC236}">
                <a16:creationId xmlns:a16="http://schemas.microsoft.com/office/drawing/2014/main" id="{91368550-F36E-D707-E9CF-D9C816171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0"/>
            <a:ext cx="8423275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338" name="Text Box 1">
            <a:extLst>
              <a:ext uri="{FF2B5EF4-FFF2-40B4-BE49-F238E27FC236}">
                <a16:creationId xmlns:a16="http://schemas.microsoft.com/office/drawing/2014/main" id="{62197E61-5613-6E89-8AC7-11163FBD30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38339" name="Text Box 2">
            <a:extLst>
              <a:ext uri="{FF2B5EF4-FFF2-40B4-BE49-F238E27FC236}">
                <a16:creationId xmlns:a16="http://schemas.microsoft.com/office/drawing/2014/main" id="{398B5670-69C4-9AD9-E881-3536AB443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全ての罪　悪しき癖を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悔い改め　捨て去りて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この身を主の手にゆだねし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わが心は　いと安し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86" name="Text Box 1">
            <a:extLst>
              <a:ext uri="{FF2B5EF4-FFF2-40B4-BE49-F238E27FC236}">
                <a16:creationId xmlns:a16="http://schemas.microsoft.com/office/drawing/2014/main" id="{67B360F5-9612-B3A1-063B-3CEFBE3FB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40387" name="Text Box 2">
            <a:extLst>
              <a:ext uri="{FF2B5EF4-FFF2-40B4-BE49-F238E27FC236}">
                <a16:creationId xmlns:a16="http://schemas.microsoft.com/office/drawing/2014/main" id="{BB97221A-0DA0-5465-A115-AE8F23E55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よし悪魔は獅子のごとく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吠え猛るも　何かあらん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また光の使いのごと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欺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(あざむ)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くとも　誘われじ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34" name="Text Box 1">
            <a:extLst>
              <a:ext uri="{FF2B5EF4-FFF2-40B4-BE49-F238E27FC236}">
                <a16:creationId xmlns:a16="http://schemas.microsoft.com/office/drawing/2014/main" id="{18B3C36D-FF80-C5AC-CFC8-DEB7F6D99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42435" name="Text Box 2">
            <a:extLst>
              <a:ext uri="{FF2B5EF4-FFF2-40B4-BE49-F238E27FC236}">
                <a16:creationId xmlns:a16="http://schemas.microsoft.com/office/drawing/2014/main" id="{C7EB95BA-7D2F-06F4-5261-9018DAF9E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0"/>
            <a:ext cx="8423275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82" name="Text Box 1">
            <a:extLst>
              <a:ext uri="{FF2B5EF4-FFF2-40B4-BE49-F238E27FC236}">
                <a16:creationId xmlns:a16="http://schemas.microsoft.com/office/drawing/2014/main" id="{8929A9AF-9968-874C-63D0-48079380D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44483" name="Text Box 2">
            <a:extLst>
              <a:ext uri="{FF2B5EF4-FFF2-40B4-BE49-F238E27FC236}">
                <a16:creationId xmlns:a16="http://schemas.microsoft.com/office/drawing/2014/main" id="{157FDF09-582F-9408-3519-BAB1F277A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世の栄えも富も知恵も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また誉れも　死でさえも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主の賜いし　その安きを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我が内より　奪い得じ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530" name="Text Box 1">
            <a:extLst>
              <a:ext uri="{FF2B5EF4-FFF2-40B4-BE49-F238E27FC236}">
                <a16:creationId xmlns:a16="http://schemas.microsoft.com/office/drawing/2014/main" id="{7785FBC0-8BFB-B453-C2CA-4B280EAFC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46531" name="Text Box 2">
            <a:extLst>
              <a:ext uri="{FF2B5EF4-FFF2-40B4-BE49-F238E27FC236}">
                <a16:creationId xmlns:a16="http://schemas.microsoft.com/office/drawing/2014/main" id="{8DBA522A-0204-4F90-BDB6-07CB2C0F6B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0"/>
            <a:ext cx="8423275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578" name="Text Box 1">
            <a:extLst>
              <a:ext uri="{FF2B5EF4-FFF2-40B4-BE49-F238E27FC236}">
                <a16:creationId xmlns:a16="http://schemas.microsoft.com/office/drawing/2014/main" id="{56D819D1-0472-99F3-917B-70C1C355D9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48579" name="Text Box 2">
            <a:extLst>
              <a:ext uri="{FF2B5EF4-FFF2-40B4-BE49-F238E27FC236}">
                <a16:creationId xmlns:a16="http://schemas.microsoft.com/office/drawing/2014/main" id="{5EE282BE-5847-6147-291E-8017135A5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91440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ハレルヤ！主は　世と悪魔に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既に勝ちを得給えば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我らもまたイェスと共に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	日々勝ち得て余りあり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ＤＦＧ中太丸ゴシック体"/>
              </a:rPr>
              <a:t>	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1">
            <a:extLst>
              <a:ext uri="{FF2B5EF4-FFF2-40B4-BE49-F238E27FC236}">
                <a16:creationId xmlns:a16="http://schemas.microsoft.com/office/drawing/2014/main" id="{7A2E987F-636B-BA36-B1F9-7BC05659B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115888"/>
            <a:ext cx="4943475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聖４００　きみもそこにいたのか</a:t>
            </a:r>
          </a:p>
        </p:txBody>
      </p:sp>
      <p:sp>
        <p:nvSpPr>
          <p:cNvPr id="36867" name="Text Box 2">
            <a:extLst>
              <a:ext uri="{FF2B5EF4-FFF2-40B4-BE49-F238E27FC236}">
                <a16:creationId xmlns:a16="http://schemas.microsoft.com/office/drawing/2014/main" id="{93B6BECA-7CAC-4AD8-798B-CB28863EF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52513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君も墓に行ったのか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主をば葬るために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ああ何だか心が震える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震える　震える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きみも　そこにいたのか</a:t>
            </a: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  <a:p>
            <a:pPr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Text Box 1">
            <a:extLst>
              <a:ext uri="{FF2B5EF4-FFF2-40B4-BE49-F238E27FC236}">
                <a16:creationId xmlns:a16="http://schemas.microsoft.com/office/drawing/2014/main" id="{4F9A9485-96A4-9EAA-D125-57F47A8A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聖４０９　「われにこよ」とイェスきみは </a:t>
            </a:r>
          </a:p>
        </p:txBody>
      </p:sp>
      <p:sp>
        <p:nvSpPr>
          <p:cNvPr id="129027" name="Text Box 2">
            <a:extLst>
              <a:ext uri="{FF2B5EF4-FFF2-40B4-BE49-F238E27FC236}">
                <a16:creationId xmlns:a16="http://schemas.microsoft.com/office/drawing/2014/main" id="{C49E41E2-B222-A99B-1053-44C099901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7763" y="908050"/>
            <a:ext cx="6669087" cy="2247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来よ来よ　疲れたる者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イェスは愛の手をば伸ぶ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疾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くイェスに来よ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26" name="Text Box 1">
            <a:extLst>
              <a:ext uri="{FF2B5EF4-FFF2-40B4-BE49-F238E27FC236}">
                <a16:creationId xmlns:a16="http://schemas.microsoft.com/office/drawing/2014/main" id="{BB4C04DB-70CC-48FC-D0E5-3368FFBC8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</a:t>
            </a:r>
            <a:r>
              <a:rPr lang="ja-JP" altLang="ja-JP" sz="28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４９１　世の波風いかにあれて</a:t>
            </a:r>
          </a:p>
        </p:txBody>
      </p:sp>
      <p:sp>
        <p:nvSpPr>
          <p:cNvPr id="1050627" name="Text Box 2">
            <a:extLst>
              <a:ext uri="{FF2B5EF4-FFF2-40B4-BE49-F238E27FC236}">
                <a16:creationId xmlns:a16="http://schemas.microsoft.com/office/drawing/2014/main" id="{D7D38EF5-C6EE-CD98-8AB1-D4A397FE5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725" y="0"/>
            <a:ext cx="8423275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576263" indent="-5619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576263" algn="l"/>
                <a:tab pos="1023938" algn="l"/>
                <a:tab pos="1473200" algn="l"/>
                <a:tab pos="1922463" algn="l"/>
                <a:tab pos="2371725" algn="l"/>
                <a:tab pos="2820988" algn="l"/>
                <a:tab pos="3270250" algn="l"/>
                <a:tab pos="3719513" algn="l"/>
                <a:tab pos="4168775" algn="l"/>
                <a:tab pos="4618038" algn="l"/>
                <a:tab pos="5067300" algn="l"/>
                <a:tab pos="5516563" algn="l"/>
                <a:tab pos="5965825" algn="l"/>
                <a:tab pos="6415088" algn="l"/>
                <a:tab pos="6864350" algn="l"/>
                <a:tab pos="7313613" algn="l"/>
                <a:tab pos="7762875" algn="l"/>
                <a:tab pos="8212138" algn="l"/>
                <a:tab pos="8661400" algn="l"/>
                <a:tab pos="9110663" algn="l"/>
                <a:tab pos="95599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主の安き　主の安き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我は内に今持てり</a:t>
            </a:r>
          </a:p>
          <a:p>
            <a:pPr algn="just" eaLnBrk="1" hangingPunct="1">
              <a:spcBef>
                <a:spcPts val="110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Text Box 1">
            <a:extLst>
              <a:ext uri="{FF2B5EF4-FFF2-40B4-BE49-F238E27FC236}">
                <a16:creationId xmlns:a16="http://schemas.microsoft.com/office/drawing/2014/main" id="{BA9CEA56-07B8-E7CA-AD3D-45F376E3D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228600"/>
            <a:ext cx="57245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主イェスのみそばに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52675" name="Text Box 2">
            <a:extLst>
              <a:ext uri="{FF2B5EF4-FFF2-40B4-BE49-F238E27FC236}">
                <a16:creationId xmlns:a16="http://schemas.microsoft.com/office/drawing/2014/main" id="{AE3AB1BE-27D2-8F39-2055-30E01CA3BB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" y="1219200"/>
            <a:ext cx="9096375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主イェスの御側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(みそば)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隠れ家あり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罪も誘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(いざな)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いも　知ることなし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(あがな)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い主よ　我をそこに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かくまい給え　御恵みもて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22" name="Text Box 1">
            <a:extLst>
              <a:ext uri="{FF2B5EF4-FFF2-40B4-BE49-F238E27FC236}">
                <a16:creationId xmlns:a16="http://schemas.microsoft.com/office/drawing/2014/main" id="{4CB7E3D1-DD79-7167-F8E6-37E4744A01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228600"/>
            <a:ext cx="57959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主イェスのみそばに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54723" name="Text Box 2">
            <a:extLst>
              <a:ext uri="{FF2B5EF4-FFF2-40B4-BE49-F238E27FC236}">
                <a16:creationId xmlns:a16="http://schemas.microsoft.com/office/drawing/2014/main" id="{9F680A96-A457-4656-B204-7D87899BC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50" y="990600"/>
            <a:ext cx="8929688" cy="595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主イェスの御許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休み場あり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荷を解き下ろして　憩いを得よ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贖い主よ　我をそこに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かくまい給え　御恵みもて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70" name="Text Box 1">
            <a:extLst>
              <a:ext uri="{FF2B5EF4-FFF2-40B4-BE49-F238E27FC236}">
                <a16:creationId xmlns:a16="http://schemas.microsoft.com/office/drawing/2014/main" id="{B637CF21-860C-B515-3E27-B4B6220D7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228600"/>
            <a:ext cx="6156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主イェスのみそばに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  <a:r>
              <a:rPr lang="ja-JP" altLang="ja-JP" sz="20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56771" name="Text Box 2">
            <a:extLst>
              <a:ext uri="{FF2B5EF4-FFF2-40B4-BE49-F238E27FC236}">
                <a16:creationId xmlns:a16="http://schemas.microsoft.com/office/drawing/2014/main" id="{A99D8C53-3141-69F6-6715-13C38F770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063625"/>
            <a:ext cx="9426575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主イェスの御許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慰めあり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憂いも悩みも　消え去るべし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贖い主よ　我をそこに</a:t>
            </a:r>
          </a:p>
          <a:p>
            <a:pPr eaLnBrk="1" hangingPunct="1">
              <a:lnSpc>
                <a:spcPct val="125000"/>
              </a:lnSpc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かくまい給え　御恵みもて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18" name="Text Box 1">
            <a:extLst>
              <a:ext uri="{FF2B5EF4-FFF2-40B4-BE49-F238E27FC236}">
                <a16:creationId xmlns:a16="http://schemas.microsoft.com/office/drawing/2014/main" id="{DA0AF5D1-C687-BA2D-E9C2-1E99C453F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0338" y="188913"/>
            <a:ext cx="61198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聖４９２　</a:t>
            </a:r>
            <a:r>
              <a:rPr lang="ja-JP" altLang="ja-JP" sz="2800" b="1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主イェスのみそばに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58819" name="Text Box 2">
            <a:extLst>
              <a:ext uri="{FF2B5EF4-FFF2-40B4-BE49-F238E27FC236}">
                <a16:creationId xmlns:a16="http://schemas.microsoft.com/office/drawing/2014/main" id="{A919B8E4-84A1-4038-663A-BF9AAE71E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208088"/>
            <a:ext cx="9766300" cy="4113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主イェスは医者なり　その御手もて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いかなる傷をも　癒したまわん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贖い主よ　我をそこに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かくまい給え　御恵みもて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Century" panose="02040604050505020304" pitchFamily="18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66" name="Text Box 1">
            <a:extLst>
              <a:ext uri="{FF2B5EF4-FFF2-40B4-BE49-F238E27FC236}">
                <a16:creationId xmlns:a16="http://schemas.microsoft.com/office/drawing/2014/main" id="{199BA9C2-9A89-13C5-BBBB-97C0C7F884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69484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聖４９３　やすけさは川のごとく</a:t>
            </a:r>
          </a:p>
        </p:txBody>
      </p:sp>
      <p:sp>
        <p:nvSpPr>
          <p:cNvPr id="1060867" name="Text Box 2">
            <a:extLst>
              <a:ext uri="{FF2B5EF4-FFF2-40B4-BE49-F238E27FC236}">
                <a16:creationId xmlns:a16="http://schemas.microsoft.com/office/drawing/2014/main" id="{EA14B332-7D89-E70C-FA70-525583A82D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38" y="792163"/>
            <a:ext cx="79533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安けさは川のごとく　心浸す時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悲しみは波のごとく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我が胸満たす時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全て安し　御神共にませば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14" name="Text Box 1">
            <a:extLst>
              <a:ext uri="{FF2B5EF4-FFF2-40B4-BE49-F238E27FC236}">
                <a16:creationId xmlns:a16="http://schemas.microsoft.com/office/drawing/2014/main" id="{126A27B5-89E4-42EE-66F4-D0A6B686E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69484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聖４９３　やすけさは川のごとく</a:t>
            </a:r>
          </a:p>
        </p:txBody>
      </p:sp>
      <p:sp>
        <p:nvSpPr>
          <p:cNvPr id="1062915" name="Text Box 2">
            <a:extLst>
              <a:ext uri="{FF2B5EF4-FFF2-40B4-BE49-F238E27FC236}">
                <a16:creationId xmlns:a16="http://schemas.microsoft.com/office/drawing/2014/main" id="{5CE41A92-164B-B5FC-61C1-B4CCBD863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3175" y="792163"/>
            <a:ext cx="86582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悪しき者迫り来とも　試みありとも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御子イェスの血のいさおし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ただ頼む我が身は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全て安し　御神共にませば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62" name="Text Box 1">
            <a:extLst>
              <a:ext uri="{FF2B5EF4-FFF2-40B4-BE49-F238E27FC236}">
                <a16:creationId xmlns:a16="http://schemas.microsoft.com/office/drawing/2014/main" id="{F706610C-7080-F467-E901-20BBAB130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69484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聖４９３　やすけさは川のごとく</a:t>
            </a:r>
          </a:p>
        </p:txBody>
      </p:sp>
      <p:sp>
        <p:nvSpPr>
          <p:cNvPr id="1064963" name="Text Box 2">
            <a:extLst>
              <a:ext uri="{FF2B5EF4-FFF2-40B4-BE49-F238E27FC236}">
                <a16:creationId xmlns:a16="http://schemas.microsoft.com/office/drawing/2014/main" id="{2D15AA4D-3CDF-F60F-62CC-F42A0A9382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938" y="792163"/>
            <a:ext cx="9105901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見よ我が罪は十字架に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釘づけられたり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この安きこの喜び　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(たれ)</a:t>
            </a:r>
            <a:r>
              <a:rPr lang="ja-JP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も損い得じ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全て安し　御神共にませば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10" name="Text Box 1">
            <a:extLst>
              <a:ext uri="{FF2B5EF4-FFF2-40B4-BE49-F238E27FC236}">
                <a16:creationId xmlns:a16="http://schemas.microsoft.com/office/drawing/2014/main" id="{3B99F7F8-D58C-4126-F565-53A7D85DF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0"/>
            <a:ext cx="6948487" cy="576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聖４９３　やすけさは川のごとく</a:t>
            </a:r>
          </a:p>
        </p:txBody>
      </p:sp>
      <p:sp>
        <p:nvSpPr>
          <p:cNvPr id="1067011" name="Text Box 2">
            <a:extLst>
              <a:ext uri="{FF2B5EF4-FFF2-40B4-BE49-F238E27FC236}">
                <a16:creationId xmlns:a16="http://schemas.microsoft.com/office/drawing/2014/main" id="{7ADD9F22-95CD-4817-CBE8-68AE3FA19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200" y="792163"/>
            <a:ext cx="7204075" cy="3786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en-US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よし天地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(あめつち)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崩れ去り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ラッパの音と共に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御子イェス現るるとも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 などて恐るべしや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 全て安し　御神共にませば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58" name="Text Box 1">
            <a:extLst>
              <a:ext uri="{FF2B5EF4-FFF2-40B4-BE49-F238E27FC236}">
                <a16:creationId xmlns:a16="http://schemas.microsoft.com/office/drawing/2014/main" id="{A8412A2C-2A1D-B201-FB1B-04D75DAD2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聖４９４　いざみな来りて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69059" name="Text Box 2">
            <a:extLst>
              <a:ext uri="{FF2B5EF4-FFF2-40B4-BE49-F238E27FC236}">
                <a16:creationId xmlns:a16="http://schemas.microsoft.com/office/drawing/2014/main" id="{321DDC8A-5A8E-0328-2593-72BF75CB8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➀いざ皆来りて　喜ばしく</a:t>
            </a:r>
            <a:br>
              <a:rPr lang="ja-JP" altLang="ja-JP" sz="4400">
                <a:solidFill>
                  <a:srgbClr val="FFFFFF"/>
                </a:solidFill>
              </a:rPr>
            </a:br>
            <a:r>
              <a:rPr lang="ja-JP" altLang="ja-JP" sz="4400">
                <a:solidFill>
                  <a:srgbClr val="FFFFFF"/>
                </a:solidFill>
              </a:rPr>
              <a:t> 　声を一つにし　ほめたたえよ</a:t>
            </a:r>
            <a:br>
              <a:rPr lang="ja-JP" altLang="ja-JP" sz="4400">
                <a:solidFill>
                  <a:srgbClr val="FFFFFF"/>
                </a:solidFill>
              </a:rPr>
            </a:br>
            <a:r>
              <a:rPr lang="ja-JP" altLang="ja-JP" sz="4400">
                <a:solidFill>
                  <a:srgbClr val="FFFFFF"/>
                </a:solidFill>
              </a:rPr>
              <a:t>　 小羊イェスに　御栄えあれや</a:t>
            </a:r>
            <a:br>
              <a:rPr lang="ja-JP" altLang="ja-JP" sz="4400">
                <a:solidFill>
                  <a:srgbClr val="FFFFFF"/>
                </a:solidFill>
              </a:rPr>
            </a:br>
            <a:r>
              <a:rPr lang="ja-JP" altLang="ja-JP" sz="4400">
                <a:solidFill>
                  <a:srgbClr val="FFFFFF"/>
                </a:solidFill>
              </a:rPr>
              <a:t>　 ハレルヤ！　ハレルヤ！</a:t>
            </a:r>
            <a:br>
              <a:rPr lang="ja-JP" altLang="ja-JP" sz="4400">
                <a:solidFill>
                  <a:srgbClr val="FFFFFF"/>
                </a:solidFill>
              </a:rPr>
            </a:br>
            <a:r>
              <a:rPr lang="ja-JP" altLang="ja-JP" sz="4400">
                <a:solidFill>
                  <a:srgbClr val="FFFFFF"/>
                </a:solidFill>
              </a:rPr>
              <a:t>　 ハレルヤ</a:t>
            </a:r>
            <a:r>
              <a:rPr lang="en-US" altLang="ja-JP" sz="4400">
                <a:solidFill>
                  <a:srgbClr val="FFFFFF"/>
                </a:solidFill>
              </a:rPr>
              <a:t>!</a:t>
            </a:r>
            <a:r>
              <a:rPr lang="ja-JP" altLang="ja-JP" sz="4400">
                <a:solidFill>
                  <a:srgbClr val="FFFFFF"/>
                </a:solidFill>
              </a:rPr>
              <a:t>　アーメン！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">
            <a:extLst>
              <a:ext uri="{FF2B5EF4-FFF2-40B4-BE49-F238E27FC236}">
                <a16:creationId xmlns:a16="http://schemas.microsoft.com/office/drawing/2014/main" id="{91EEDA39-3BA2-5A88-70B8-AF01123ECF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聖４１０　こころのかどを</a:t>
            </a:r>
          </a:p>
        </p:txBody>
      </p:sp>
      <p:sp>
        <p:nvSpPr>
          <p:cNvPr id="131075" name="Text Box 2">
            <a:extLst>
              <a:ext uri="{FF2B5EF4-FFF2-40B4-BE49-F238E27FC236}">
                <a16:creationId xmlns:a16="http://schemas.microsoft.com/office/drawing/2014/main" id="{77A4A62F-004C-6678-1CA4-786DD11B9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908050"/>
            <a:ext cx="72548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心の門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(かど)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訪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(おとの)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うイェスに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こは畏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(かしこ)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くも　世の救い主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神の御子なり　開け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6" name="Text Box 1">
            <a:extLst>
              <a:ext uri="{FF2B5EF4-FFF2-40B4-BE49-F238E27FC236}">
                <a16:creationId xmlns:a16="http://schemas.microsoft.com/office/drawing/2014/main" id="{CA14B477-46EE-A2C8-ABEA-24F5FE32D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聖４９４　いざみな来りて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71107" name="Text Box 2">
            <a:extLst>
              <a:ext uri="{FF2B5EF4-FFF2-40B4-BE49-F238E27FC236}">
                <a16:creationId xmlns:a16="http://schemas.microsoft.com/office/drawing/2014/main" id="{8294BF4F-AEE1-B2FD-133E-01D49175C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➁われらに代わりて　死に給いし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神の小羊に　栄えあれや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小羊イェスに　御栄えあれや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ハレルヤ！　ハレルヤ！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ハレルヤ</a:t>
            </a:r>
            <a:r>
              <a:rPr lang="en-US" altLang="ja-JP" sz="4400">
                <a:solidFill>
                  <a:srgbClr val="FFFFFF"/>
                </a:solidFill>
              </a:rPr>
              <a:t>!</a:t>
            </a:r>
            <a:r>
              <a:rPr lang="ja-JP" altLang="ja-JP" sz="4400">
                <a:solidFill>
                  <a:srgbClr val="FFFFFF"/>
                </a:solidFill>
              </a:rPr>
              <a:t>　アーメン！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54" name="Text Box 1">
            <a:extLst>
              <a:ext uri="{FF2B5EF4-FFF2-40B4-BE49-F238E27FC236}">
                <a16:creationId xmlns:a16="http://schemas.microsoft.com/office/drawing/2014/main" id="{A4034234-E006-38BE-B540-4A6C13489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聖４９４　いざみな来りて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73155" name="Text Box 2">
            <a:extLst>
              <a:ext uri="{FF2B5EF4-FFF2-40B4-BE49-F238E27FC236}">
                <a16:creationId xmlns:a16="http://schemas.microsoft.com/office/drawing/2014/main" id="{CC70CD91-2D73-42E2-B9E5-D43B00D93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➂イェスこそすべての　力と知恵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　富と尊きを　受くべきなれ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小羊イェスに　御栄えあれや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　ハレルヤ！　ハレルヤ！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 ハレルヤ</a:t>
            </a:r>
            <a:r>
              <a:rPr lang="en-US" altLang="ja-JP" sz="4400">
                <a:solidFill>
                  <a:srgbClr val="FFFFFF"/>
                </a:solidFill>
              </a:rPr>
              <a:t>!</a:t>
            </a:r>
            <a:r>
              <a:rPr lang="ja-JP" altLang="ja-JP" sz="4400">
                <a:solidFill>
                  <a:srgbClr val="FFFFFF"/>
                </a:solidFill>
              </a:rPr>
              <a:t>　アーメン！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02" name="Text Box 1">
            <a:extLst>
              <a:ext uri="{FF2B5EF4-FFF2-40B4-BE49-F238E27FC236}">
                <a16:creationId xmlns:a16="http://schemas.microsoft.com/office/drawing/2014/main" id="{4FA72714-76B4-05D7-E3C6-62B4B98B0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聖４９４　いざみな来りて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75203" name="Text Box 2">
            <a:extLst>
              <a:ext uri="{FF2B5EF4-FFF2-40B4-BE49-F238E27FC236}">
                <a16:creationId xmlns:a16="http://schemas.microsoft.com/office/drawing/2014/main" id="{7F4A2818-19E0-959D-E6B1-B1336A2F1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990600"/>
            <a:ext cx="845820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④神に造られし　ものすべては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声を一つにし　誉めたたえぬ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小羊イェスに　御栄えあれや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ハレルヤ！　ハレルヤ！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ハレルヤ</a:t>
            </a:r>
            <a:r>
              <a:rPr lang="en-US" altLang="ja-JP" sz="4400">
                <a:solidFill>
                  <a:srgbClr val="FFFFFF"/>
                </a:solidFill>
              </a:rPr>
              <a:t>!</a:t>
            </a:r>
            <a:r>
              <a:rPr lang="ja-JP" altLang="ja-JP" sz="4400">
                <a:solidFill>
                  <a:srgbClr val="FFFFFF"/>
                </a:solidFill>
              </a:rPr>
              <a:t>　アーメン！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50" name="Text Box 1">
            <a:extLst>
              <a:ext uri="{FF2B5EF4-FFF2-40B4-BE49-F238E27FC236}">
                <a16:creationId xmlns:a16="http://schemas.microsoft.com/office/drawing/2014/main" id="{2D3DF884-E6D2-570A-B038-111F637C7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聖４９５　救いをなし給う</a:t>
            </a: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ＭＳ 明朝" panose="02020609040205080304" pitchFamily="17" charset="-128"/>
              </a:rPr>
              <a:t> </a:t>
            </a:r>
          </a:p>
        </p:txBody>
      </p:sp>
      <p:sp>
        <p:nvSpPr>
          <p:cNvPr id="1077251" name="Text Box 2">
            <a:extLst>
              <a:ext uri="{FF2B5EF4-FFF2-40B4-BE49-F238E27FC236}">
                <a16:creationId xmlns:a16="http://schemas.microsoft.com/office/drawing/2014/main" id="{8CC1A933-6F0C-642E-4D21-6649DA547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14400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➀救いをなしたもう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岩なるいのちの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大いなる感謝もて 主の御前に行き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楽しき声もて　神をほめよ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298" name="Text Box 1">
            <a:extLst>
              <a:ext uri="{FF2B5EF4-FFF2-40B4-BE49-F238E27FC236}">
                <a16:creationId xmlns:a16="http://schemas.microsoft.com/office/drawing/2014/main" id="{DE0CFD34-DD14-2DE8-78E0-786FCAF69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聖４９５　救いをなし給う</a:t>
            </a:r>
          </a:p>
        </p:txBody>
      </p:sp>
      <p:sp>
        <p:nvSpPr>
          <p:cNvPr id="1079299" name="Text Box 2">
            <a:extLst>
              <a:ext uri="{FF2B5EF4-FFF2-40B4-BE49-F238E27FC236}">
                <a16:creationId xmlns:a16="http://schemas.microsoft.com/office/drawing/2014/main" id="{A537BDEE-35A8-A312-892B-E047078FD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1009650"/>
            <a:ext cx="8926512" cy="303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➁君の君にます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御神は大いなり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</a:t>
            </a:r>
            <a:r>
              <a:rPr lang="ja-JP" altLang="en-US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 地の深き所　高き山々も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みなその手にあり　神をほめよ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346" name="Text Box 1">
            <a:extLst>
              <a:ext uri="{FF2B5EF4-FFF2-40B4-BE49-F238E27FC236}">
                <a16:creationId xmlns:a16="http://schemas.microsoft.com/office/drawing/2014/main" id="{824B996C-A3FE-C78E-44FA-65A4C1BD6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聖４９５　救いをなし給う</a:t>
            </a:r>
          </a:p>
        </p:txBody>
      </p:sp>
      <p:sp>
        <p:nvSpPr>
          <p:cNvPr id="1081347" name="Text Box 2">
            <a:extLst>
              <a:ext uri="{FF2B5EF4-FFF2-40B4-BE49-F238E27FC236}">
                <a16:creationId xmlns:a16="http://schemas.microsoft.com/office/drawing/2014/main" id="{BE69D384-A77F-9254-EEBA-6D947FC56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990600"/>
            <a:ext cx="8782050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➂大海造られし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砂漠造られし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われらひれ伏して　神を拝まばや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造り主にます　神をほめよ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394" name="Text Box 1">
            <a:extLst>
              <a:ext uri="{FF2B5EF4-FFF2-40B4-BE49-F238E27FC236}">
                <a16:creationId xmlns:a16="http://schemas.microsoft.com/office/drawing/2014/main" id="{7E5E7DCB-E019-36AB-A603-520E4EE00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聖４９５　救いをなし給う</a:t>
            </a:r>
          </a:p>
        </p:txBody>
      </p:sp>
      <p:sp>
        <p:nvSpPr>
          <p:cNvPr id="1083395" name="Text Box 2">
            <a:extLst>
              <a:ext uri="{FF2B5EF4-FFF2-40B4-BE49-F238E27FC236}">
                <a16:creationId xmlns:a16="http://schemas.microsoft.com/office/drawing/2014/main" id="{F05DDDF6-1982-28CC-C6CF-780B5ECF2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0725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④飼わるるわれらは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御手の羊なり　神をほめよ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　</a:t>
            </a:r>
            <a:r>
              <a:rPr lang="ja-JP" altLang="ja-JP" sz="4300">
                <a:solidFill>
                  <a:srgbClr val="FFFFFF"/>
                </a:solidFill>
              </a:rPr>
              <a:t>今日こそ御前にて　神の御声聞かん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心うち開き　神をほめよ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42" name="Text Box 1">
            <a:extLst>
              <a:ext uri="{FF2B5EF4-FFF2-40B4-BE49-F238E27FC236}">
                <a16:creationId xmlns:a16="http://schemas.microsoft.com/office/drawing/2014/main" id="{6533909D-D32D-0523-FD67-5DDEF166D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85443" name="Text Box 2">
            <a:extLst>
              <a:ext uri="{FF2B5EF4-FFF2-40B4-BE49-F238E27FC236}">
                <a16:creationId xmlns:a16="http://schemas.microsoft.com/office/drawing/2014/main" id="{B5AE8FC5-C224-A161-EFB3-654D116F9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588" y="1079500"/>
            <a:ext cx="59737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①聖なるわれらの主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誉めまつれ拝しまつれ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救いを受けし者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み子とせられし者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490" name="Text Box 1">
            <a:extLst>
              <a:ext uri="{FF2B5EF4-FFF2-40B4-BE49-F238E27FC236}">
                <a16:creationId xmlns:a16="http://schemas.microsoft.com/office/drawing/2014/main" id="{0E38FB66-060E-7BF4-0DEC-9CCF8AEBC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87491" name="Text Box 2">
            <a:extLst>
              <a:ext uri="{FF2B5EF4-FFF2-40B4-BE49-F238E27FC236}">
                <a16:creationId xmlns:a16="http://schemas.microsoft.com/office/drawing/2014/main" id="{364890DF-BF04-5837-0C15-2FC489B3F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8" y="1079500"/>
            <a:ext cx="66468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海原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(うなばら)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は手をたたき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山々みな踊る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聖なるわれらの主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歌え喜びもて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538" name="Text Box 1">
            <a:extLst>
              <a:ext uri="{FF2B5EF4-FFF2-40B4-BE49-F238E27FC236}">
                <a16:creationId xmlns:a16="http://schemas.microsoft.com/office/drawing/2014/main" id="{7A34438E-5FA1-E1D7-B3A7-E5D603FD1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89539" name="Text Box 2">
            <a:extLst>
              <a:ext uri="{FF2B5EF4-FFF2-40B4-BE49-F238E27FC236}">
                <a16:creationId xmlns:a16="http://schemas.microsoft.com/office/drawing/2014/main" id="{67D3BF64-BCD0-95E1-C724-D20A57B517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3" y="1079500"/>
            <a:ext cx="605631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②奇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(くす)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しく妙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(たえ)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証しせよ言い広めよ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御業は大いなり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比ぶるものあらじ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ext Box 1">
            <a:extLst>
              <a:ext uri="{FF2B5EF4-FFF2-40B4-BE49-F238E27FC236}">
                <a16:creationId xmlns:a16="http://schemas.microsoft.com/office/drawing/2014/main" id="{8FDD8490-C0BB-977D-6289-0C37BA31F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聖４１０　こころのかどを</a:t>
            </a:r>
          </a:p>
        </p:txBody>
      </p:sp>
      <p:sp>
        <p:nvSpPr>
          <p:cNvPr id="133123" name="Text Box 2">
            <a:extLst>
              <a:ext uri="{FF2B5EF4-FFF2-40B4-BE49-F238E27FC236}">
                <a16:creationId xmlns:a16="http://schemas.microsoft.com/office/drawing/2014/main" id="{7248C3CA-D8B9-B363-E388-6653ADA26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25" y="908050"/>
            <a:ext cx="6589713" cy="447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ためらわでいざ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待たるるイェスに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こは類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(たぐい)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なく　同情深く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強き友なり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586" name="Text Box 1">
            <a:extLst>
              <a:ext uri="{FF2B5EF4-FFF2-40B4-BE49-F238E27FC236}">
                <a16:creationId xmlns:a16="http://schemas.microsoft.com/office/drawing/2014/main" id="{FEEB7B9D-804A-7C46-E77E-DEF35E616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91587" name="Text Box 2">
            <a:extLst>
              <a:ext uri="{FF2B5EF4-FFF2-40B4-BE49-F238E27FC236}">
                <a16:creationId xmlns:a16="http://schemas.microsoft.com/office/drawing/2014/main" id="{4DC24B3E-6846-08E5-BF86-99B7695AA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1079500"/>
            <a:ext cx="59785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天使たちは声あわせ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聖徒たちはひれ伏す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聖なるわれらの主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歌え喜びもて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634" name="Text Box 1">
            <a:extLst>
              <a:ext uri="{FF2B5EF4-FFF2-40B4-BE49-F238E27FC236}">
                <a16:creationId xmlns:a16="http://schemas.microsoft.com/office/drawing/2014/main" id="{9AF494A8-A1B6-C803-16F0-A4D534110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93635" name="Text Box 2">
            <a:extLst>
              <a:ext uri="{FF2B5EF4-FFF2-40B4-BE49-F238E27FC236}">
                <a16:creationId xmlns:a16="http://schemas.microsoft.com/office/drawing/2014/main" id="{EBC68A90-DFE5-F3C0-EC29-6538D4E4E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1079500"/>
            <a:ext cx="48990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③世界の王なる主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祝わまし歌わまし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御国に帰りなば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いよいよ高らかに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82" name="Text Box 1">
            <a:extLst>
              <a:ext uri="{FF2B5EF4-FFF2-40B4-BE49-F238E27FC236}">
                <a16:creationId xmlns:a16="http://schemas.microsoft.com/office/drawing/2014/main" id="{7300EC55-0441-44B5-BDB1-601480273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71438"/>
            <a:ext cx="82042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ea typeface="HG丸ｺﾞｼｯｸM-PRO" panose="020F0600000000000000" pitchFamily="50" charset="-128"/>
              </a:rPr>
              <a:t>聖４９６　聖なるわれらの主 　</a:t>
            </a:r>
          </a:p>
        </p:txBody>
      </p:sp>
      <p:sp>
        <p:nvSpPr>
          <p:cNvPr id="1095683" name="Text Box 2">
            <a:extLst>
              <a:ext uri="{FF2B5EF4-FFF2-40B4-BE49-F238E27FC236}">
                <a16:creationId xmlns:a16="http://schemas.microsoft.com/office/drawing/2014/main" id="{8E500FFA-79C7-8F47-BFD5-0191FCD4B1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150" y="1079500"/>
            <a:ext cx="69373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白妙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(しろたえ)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の衣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(きぬ)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まとい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棕梠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(しゅろ)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の葉を手にとり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聖なるわれらの主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歌え喜びもて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730" name="Text Box 1">
            <a:extLst>
              <a:ext uri="{FF2B5EF4-FFF2-40B4-BE49-F238E27FC236}">
                <a16:creationId xmlns:a16="http://schemas.microsoft.com/office/drawing/2014/main" id="{82F14FCD-2E11-C8CB-F1BF-5FC65DC7E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097731" name="Text Box 2">
            <a:extLst>
              <a:ext uri="{FF2B5EF4-FFF2-40B4-BE49-F238E27FC236}">
                <a16:creationId xmlns:a16="http://schemas.microsoft.com/office/drawing/2014/main" id="{562ABD22-CCA2-6736-A99C-F5D3EA083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990600"/>
            <a:ext cx="8569325" cy="347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➀輝く日を仰ぐとき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月</a:t>
            </a:r>
            <a:r>
              <a:rPr lang="ja-JP" altLang="en-US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星</a:t>
            </a:r>
            <a:r>
              <a:rPr lang="en-US" altLang="ja-JP" sz="4400">
                <a:solidFill>
                  <a:srgbClr val="FFFFFF"/>
                </a:solidFill>
              </a:rPr>
              <a:t> </a:t>
            </a:r>
            <a:r>
              <a:rPr lang="ja-JP" altLang="ja-JP" sz="4400">
                <a:solidFill>
                  <a:srgbClr val="FFFFFF"/>
                </a:solidFill>
              </a:rPr>
              <a:t>眺むるとき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雷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いかずち</a:t>
            </a:r>
            <a:r>
              <a:rPr lang="en-US" altLang="ja-JP" sz="24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鳴り渡るとき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まことの御神を思う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78" name="Text Box 1">
            <a:extLst>
              <a:ext uri="{FF2B5EF4-FFF2-40B4-BE49-F238E27FC236}">
                <a16:creationId xmlns:a16="http://schemas.microsoft.com/office/drawing/2014/main" id="{54D3A084-67E4-87BB-D718-8173F7A00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099779" name="Text Box 2">
            <a:extLst>
              <a:ext uri="{FF2B5EF4-FFF2-40B4-BE49-F238E27FC236}">
                <a16:creationId xmlns:a16="http://schemas.microsoft.com/office/drawing/2014/main" id="{B27F4056-01D1-2C27-5B71-AB902AB96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215438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我が魂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たま</a:t>
            </a:r>
            <a:r>
              <a:rPr lang="en-US" altLang="ja-JP" sz="2400">
                <a:solidFill>
                  <a:srgbClr val="FFFFFF"/>
                </a:solidFill>
              </a:rPr>
              <a:t>) </a:t>
            </a:r>
            <a:r>
              <a:rPr lang="ja-JP" altLang="ja-JP" sz="4400">
                <a:solidFill>
                  <a:srgbClr val="FFFFFF"/>
                </a:solidFill>
              </a:rPr>
              <a:t>いざ讃えよ</a:t>
            </a:r>
            <a:endParaRPr lang="en-US" altLang="ja-JP" sz="44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我が魂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たま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)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いざ讃えよ</a:t>
            </a: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826" name="Text Box 1">
            <a:extLst>
              <a:ext uri="{FF2B5EF4-FFF2-40B4-BE49-F238E27FC236}">
                <a16:creationId xmlns:a16="http://schemas.microsoft.com/office/drawing/2014/main" id="{F934716D-5945-56C1-D231-5DF89758B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01827" name="Text Box 2">
            <a:extLst>
              <a:ext uri="{FF2B5EF4-FFF2-40B4-BE49-F238E27FC236}">
                <a16:creationId xmlns:a16="http://schemas.microsoft.com/office/drawing/2014/main" id="{DA9A8EB4-887A-117F-DEA6-E93DCBC5AC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990600"/>
            <a:ext cx="8856662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➁森にて鳥の音を聞き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聳</a:t>
            </a:r>
            <a:r>
              <a:rPr lang="ja-JP" altLang="ja-JP" sz="2400">
                <a:solidFill>
                  <a:srgbClr val="FFFFFF"/>
                </a:solidFill>
              </a:rPr>
              <a:t>（そび</a:t>
            </a:r>
            <a:r>
              <a:rPr lang="en-US" altLang="ja-JP" sz="2400">
                <a:solidFill>
                  <a:srgbClr val="FFFFFF"/>
                </a:solidFill>
              </a:rPr>
              <a:t>)</a:t>
            </a:r>
            <a:r>
              <a:rPr lang="ja-JP" altLang="ja-JP" sz="4400">
                <a:solidFill>
                  <a:srgbClr val="FFFFFF"/>
                </a:solidFill>
              </a:rPr>
              <a:t>ゆる山に登り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谷間の流れの声に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まことの御神を思う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874" name="Text Box 1">
            <a:extLst>
              <a:ext uri="{FF2B5EF4-FFF2-40B4-BE49-F238E27FC236}">
                <a16:creationId xmlns:a16="http://schemas.microsoft.com/office/drawing/2014/main" id="{6FEFE456-097D-2C18-B3EF-57D3DEE39C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03875" name="Text Box 2">
            <a:extLst>
              <a:ext uri="{FF2B5EF4-FFF2-40B4-BE49-F238E27FC236}">
                <a16:creationId xmlns:a16="http://schemas.microsoft.com/office/drawing/2014/main" id="{D7E3047C-5AD0-5E67-94BB-FA5A612D4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215438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我が魂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たま</a:t>
            </a:r>
            <a:r>
              <a:rPr lang="en-US" altLang="ja-JP" sz="2400">
                <a:solidFill>
                  <a:srgbClr val="FFFFFF"/>
                </a:solidFill>
              </a:rPr>
              <a:t>) </a:t>
            </a:r>
            <a:r>
              <a:rPr lang="ja-JP" altLang="ja-JP" sz="4400">
                <a:solidFill>
                  <a:srgbClr val="FFFFFF"/>
                </a:solidFill>
              </a:rPr>
              <a:t>いざ讃えよ</a:t>
            </a:r>
            <a:endParaRPr lang="en-US" altLang="ja-JP" sz="44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我が魂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たま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)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いざ讃えよ</a:t>
            </a: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22" name="Text Box 1">
            <a:extLst>
              <a:ext uri="{FF2B5EF4-FFF2-40B4-BE49-F238E27FC236}">
                <a16:creationId xmlns:a16="http://schemas.microsoft.com/office/drawing/2014/main" id="{9F5CED71-7F2E-6427-07A9-66B4EAD56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05923" name="Text Box 2">
            <a:extLst>
              <a:ext uri="{FF2B5EF4-FFF2-40B4-BE49-F238E27FC236}">
                <a16:creationId xmlns:a16="http://schemas.microsoft.com/office/drawing/2014/main" id="{8B321317-B0C9-90C5-D8B7-F64A799FB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990600"/>
            <a:ext cx="8856662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➂御神は世人を愛し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ひとりの御子をくだし　　 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世人の救いのために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十字架にかからせたり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70" name="Text Box 1">
            <a:extLst>
              <a:ext uri="{FF2B5EF4-FFF2-40B4-BE49-F238E27FC236}">
                <a16:creationId xmlns:a16="http://schemas.microsoft.com/office/drawing/2014/main" id="{5FECB001-2897-4E15-39B9-87BC20242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07971" name="Text Box 2">
            <a:extLst>
              <a:ext uri="{FF2B5EF4-FFF2-40B4-BE49-F238E27FC236}">
                <a16:creationId xmlns:a16="http://schemas.microsoft.com/office/drawing/2014/main" id="{8F3F5368-3832-DECB-3E47-31398BAD15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215438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我が魂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たま</a:t>
            </a:r>
            <a:r>
              <a:rPr lang="en-US" altLang="ja-JP" sz="2400">
                <a:solidFill>
                  <a:srgbClr val="FFFFFF"/>
                </a:solidFill>
              </a:rPr>
              <a:t>) </a:t>
            </a:r>
            <a:r>
              <a:rPr lang="ja-JP" altLang="ja-JP" sz="4400">
                <a:solidFill>
                  <a:srgbClr val="FFFFFF"/>
                </a:solidFill>
              </a:rPr>
              <a:t>いざ讃えよ</a:t>
            </a:r>
            <a:endParaRPr lang="en-US" altLang="ja-JP" sz="44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我が魂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たま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)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いざ讃えよ</a:t>
            </a: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Text Box 1">
            <a:extLst>
              <a:ext uri="{FF2B5EF4-FFF2-40B4-BE49-F238E27FC236}">
                <a16:creationId xmlns:a16="http://schemas.microsoft.com/office/drawing/2014/main" id="{0D0FFB43-B14F-F218-6B81-01EBB4C784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10019" name="Text Box 2">
            <a:extLst>
              <a:ext uri="{FF2B5EF4-FFF2-40B4-BE49-F238E27FC236}">
                <a16:creationId xmlns:a16="http://schemas.microsoft.com/office/drawing/2014/main" id="{4CAA5B20-F73A-452C-542B-0C55E7CDE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990600"/>
            <a:ext cx="8856662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④天地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ja-JP" sz="2400">
                <a:solidFill>
                  <a:srgbClr val="FFFFFF"/>
                </a:solidFill>
              </a:rPr>
              <a:t>あめつち）</a:t>
            </a:r>
            <a:r>
              <a:rPr lang="ja-JP" altLang="ja-JP" sz="4400">
                <a:solidFill>
                  <a:srgbClr val="FFFFFF"/>
                </a:solidFill>
              </a:rPr>
              <a:t>作りし神は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   人をも造り変えて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正しく聖き魂 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持つ身とならしめたもう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1">
            <a:extLst>
              <a:ext uri="{FF2B5EF4-FFF2-40B4-BE49-F238E27FC236}">
                <a16:creationId xmlns:a16="http://schemas.microsoft.com/office/drawing/2014/main" id="{E6EFF680-6EB0-5BBD-CCD3-E71E55913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聖４１０　こころのかどを</a:t>
            </a:r>
          </a:p>
        </p:txBody>
      </p:sp>
      <p:sp>
        <p:nvSpPr>
          <p:cNvPr id="135171" name="Text Box 2">
            <a:extLst>
              <a:ext uri="{FF2B5EF4-FFF2-40B4-BE49-F238E27FC236}">
                <a16:creationId xmlns:a16="http://schemas.microsoft.com/office/drawing/2014/main" id="{2D92AF32-F65A-8CFB-2E07-08B6FB1A0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63" y="908050"/>
            <a:ext cx="7666037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君の声なり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掛け金をとり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長くもイェスは　立ち尽くしたり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今ぞ心を　開け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066" name="Text Box 1">
            <a:extLst>
              <a:ext uri="{FF2B5EF4-FFF2-40B4-BE49-F238E27FC236}">
                <a16:creationId xmlns:a16="http://schemas.microsoft.com/office/drawing/2014/main" id="{60FF5867-4977-75EE-782F-D62FF4F821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12067" name="Text Box 2">
            <a:extLst>
              <a:ext uri="{FF2B5EF4-FFF2-40B4-BE49-F238E27FC236}">
                <a16:creationId xmlns:a16="http://schemas.microsoft.com/office/drawing/2014/main" id="{C55A9927-FB35-6229-2C82-4BBB6BB56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215438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我が魂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たま</a:t>
            </a:r>
            <a:r>
              <a:rPr lang="en-US" altLang="ja-JP" sz="2400">
                <a:solidFill>
                  <a:srgbClr val="FFFFFF"/>
                </a:solidFill>
              </a:rPr>
              <a:t>) </a:t>
            </a:r>
            <a:r>
              <a:rPr lang="ja-JP" altLang="ja-JP" sz="4400">
                <a:solidFill>
                  <a:srgbClr val="FFFFFF"/>
                </a:solidFill>
              </a:rPr>
              <a:t>いざ讃えよ</a:t>
            </a:r>
            <a:endParaRPr lang="en-US" altLang="ja-JP" sz="44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我が魂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たま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)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いざ讃えよ</a:t>
            </a: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14" name="Text Box 1">
            <a:extLst>
              <a:ext uri="{FF2B5EF4-FFF2-40B4-BE49-F238E27FC236}">
                <a16:creationId xmlns:a16="http://schemas.microsoft.com/office/drawing/2014/main" id="{7C238EC4-49F0-AACD-907D-8553983D3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14115" name="Text Box 2">
            <a:extLst>
              <a:ext uri="{FF2B5EF4-FFF2-40B4-BE49-F238E27FC236}">
                <a16:creationId xmlns:a16="http://schemas.microsoft.com/office/drawing/2014/main" id="{BA1559EE-6779-B904-8476-954470158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990600"/>
            <a:ext cx="8856662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⑤まもなく主イェスは来たり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われらを迎えたまわん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 いかなる喜びの日ぞ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</a:rPr>
              <a:t>   </a:t>
            </a:r>
            <a:r>
              <a:rPr lang="ja-JP" altLang="ja-JP" sz="4400">
                <a:solidFill>
                  <a:srgbClr val="FFFFFF"/>
                </a:solidFill>
              </a:rPr>
              <a:t>いかなる栄えの日ぞ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62" name="Text Box 1">
            <a:extLst>
              <a:ext uri="{FF2B5EF4-FFF2-40B4-BE49-F238E27FC236}">
                <a16:creationId xmlns:a16="http://schemas.microsoft.com/office/drawing/2014/main" id="{0A191629-FAA6-89B6-1428-D35D98584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152400"/>
            <a:ext cx="7772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　　　　　　　　　　聖４９７　輝く日を仰ぐとき</a:t>
            </a:r>
          </a:p>
        </p:txBody>
      </p:sp>
      <p:sp>
        <p:nvSpPr>
          <p:cNvPr id="1116163" name="Text Box 2">
            <a:extLst>
              <a:ext uri="{FF2B5EF4-FFF2-40B4-BE49-F238E27FC236}">
                <a16:creationId xmlns:a16="http://schemas.microsoft.com/office/drawing/2014/main" id="{5728FFBB-C4EA-9D4F-209A-7AFA7D13E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90600"/>
            <a:ext cx="9215438" cy="280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8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2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我が魂</a:t>
            </a:r>
            <a:r>
              <a:rPr lang="en-US" altLang="ja-JP" sz="2400">
                <a:solidFill>
                  <a:srgbClr val="FFFFFF"/>
                </a:solidFill>
              </a:rPr>
              <a:t>(</a:t>
            </a:r>
            <a:r>
              <a:rPr lang="ja-JP" altLang="en-US" sz="2400">
                <a:solidFill>
                  <a:srgbClr val="FFFFFF"/>
                </a:solidFill>
              </a:rPr>
              <a:t>たま</a:t>
            </a:r>
            <a:r>
              <a:rPr lang="en-US" altLang="ja-JP" sz="2400">
                <a:solidFill>
                  <a:srgbClr val="FFFFFF"/>
                </a:solidFill>
              </a:rPr>
              <a:t>) </a:t>
            </a:r>
            <a:r>
              <a:rPr lang="ja-JP" altLang="ja-JP" sz="4400">
                <a:solidFill>
                  <a:srgbClr val="FFFFFF"/>
                </a:solidFill>
              </a:rPr>
              <a:t>いざ讃えよ</a:t>
            </a:r>
            <a:endParaRPr lang="en-US" altLang="ja-JP" sz="44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我が魂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(</a:t>
            </a:r>
            <a:r>
              <a:rPr lang="ja-JP" altLang="en-US" sz="2400">
                <a:solidFill>
                  <a:srgbClr val="FFFFFF"/>
                </a:solidFill>
                <a:latin typeface="Times New Roman" panose="02020603050405020304" pitchFamily="18" charset="0"/>
              </a:rPr>
              <a:t>たま</a:t>
            </a:r>
            <a:r>
              <a:rPr lang="en-US" altLang="ja-JP" sz="2400">
                <a:solidFill>
                  <a:srgbClr val="FFFFFF"/>
                </a:solidFill>
                <a:latin typeface="Times New Roman" panose="02020603050405020304" pitchFamily="18" charset="0"/>
              </a:rPr>
              <a:t>) </a:t>
            </a:r>
            <a:r>
              <a:rPr lang="ja-JP" altLang="ja-JP" sz="4400">
                <a:solidFill>
                  <a:srgbClr val="FFFFFF"/>
                </a:solidFill>
                <a:latin typeface="Times New Roman" panose="02020603050405020304" pitchFamily="18" charset="0"/>
              </a:rPr>
              <a:t>いざ讃えよ</a:t>
            </a:r>
            <a:endParaRPr lang="en-US" altLang="ja-JP" sz="4400">
              <a:solidFill>
                <a:srgbClr val="FFFF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</a:rPr>
              <a:t>　大いなる御神を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10" name="Text Box 1">
            <a:extLst>
              <a:ext uri="{FF2B5EF4-FFF2-40B4-BE49-F238E27FC236}">
                <a16:creationId xmlns:a16="http://schemas.microsoft.com/office/drawing/2014/main" id="{B94733D5-E5F3-A16F-50F8-DD22E67B7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450"/>
            <a:ext cx="4191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聖４９８　ほむべきかな</a:t>
            </a:r>
          </a:p>
        </p:txBody>
      </p:sp>
      <p:sp>
        <p:nvSpPr>
          <p:cNvPr id="1118211" name="Text Box 2">
            <a:extLst>
              <a:ext uri="{FF2B5EF4-FFF2-40B4-BE49-F238E27FC236}">
                <a16:creationId xmlns:a16="http://schemas.microsoft.com/office/drawing/2014/main" id="{F1F2E319-D8D6-EE95-C401-CAE28ACEF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792163"/>
            <a:ext cx="799147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ほむべきかな　罪人なる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我がため主は　見失せたり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喜びたたえよ　主の御名を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御栄え永遠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尽きせざれ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Text Box 1">
            <a:extLst>
              <a:ext uri="{FF2B5EF4-FFF2-40B4-BE49-F238E27FC236}">
                <a16:creationId xmlns:a16="http://schemas.microsoft.com/office/drawing/2014/main" id="{D1519B87-4B15-3FE3-13AE-9F4FE41F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450"/>
            <a:ext cx="4191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聖４９８　ほむべきかな</a:t>
            </a:r>
          </a:p>
        </p:txBody>
      </p:sp>
      <p:sp>
        <p:nvSpPr>
          <p:cNvPr id="1120259" name="Text Box 2">
            <a:extLst>
              <a:ext uri="{FF2B5EF4-FFF2-40B4-BE49-F238E27FC236}">
                <a16:creationId xmlns:a16="http://schemas.microsoft.com/office/drawing/2014/main" id="{3AA8D277-E9A5-B65F-B2A5-DAB9AB254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792163"/>
            <a:ext cx="799147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ほむべきかな　血は罪より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我を聖め　守るなり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喜びたたえよ　主の御名を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御栄え永遠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尽きせざれ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06" name="Text Box 1">
            <a:extLst>
              <a:ext uri="{FF2B5EF4-FFF2-40B4-BE49-F238E27FC236}">
                <a16:creationId xmlns:a16="http://schemas.microsoft.com/office/drawing/2014/main" id="{0C9E3469-B989-23F9-8467-E5B2EBBA5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450"/>
            <a:ext cx="4191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聖４９８　ほむべきかな</a:t>
            </a:r>
          </a:p>
        </p:txBody>
      </p:sp>
      <p:sp>
        <p:nvSpPr>
          <p:cNvPr id="1122307" name="Text Box 2">
            <a:extLst>
              <a:ext uri="{FF2B5EF4-FFF2-40B4-BE49-F238E27FC236}">
                <a16:creationId xmlns:a16="http://schemas.microsoft.com/office/drawing/2014/main" id="{1199EC10-F637-D35D-A88A-F49D39D2C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792163"/>
            <a:ext cx="799147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ほむべきかな　主の力に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我が病も　癒されぬ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喜びたたえよ　主の御名を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御栄え永遠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尽きせざれ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54" name="Text Box 1">
            <a:extLst>
              <a:ext uri="{FF2B5EF4-FFF2-40B4-BE49-F238E27FC236}">
                <a16:creationId xmlns:a16="http://schemas.microsoft.com/office/drawing/2014/main" id="{7AAA2EF3-A0EC-E70E-59CC-C63400ADC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450"/>
            <a:ext cx="4191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聖４９８　ほむべきかな</a:t>
            </a:r>
          </a:p>
        </p:txBody>
      </p:sp>
      <p:sp>
        <p:nvSpPr>
          <p:cNvPr id="1124355" name="Text Box 2">
            <a:extLst>
              <a:ext uri="{FF2B5EF4-FFF2-40B4-BE49-F238E27FC236}">
                <a16:creationId xmlns:a16="http://schemas.microsoft.com/office/drawing/2014/main" id="{CD3AA5D2-5ACD-907D-2558-B0A902B21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792163"/>
            <a:ext cx="799147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ほむべきかな　主の御霊は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我が心を　宮とせり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喜びたたえよ　主の御名を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御栄え永遠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尽きせざれ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02" name="Text Box 1">
            <a:extLst>
              <a:ext uri="{FF2B5EF4-FFF2-40B4-BE49-F238E27FC236}">
                <a16:creationId xmlns:a16="http://schemas.microsoft.com/office/drawing/2014/main" id="{20A70544-7966-5821-94CF-C6EDE1049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44450"/>
            <a:ext cx="4191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聖４９８　ほむべきかな</a:t>
            </a:r>
          </a:p>
        </p:txBody>
      </p:sp>
      <p:sp>
        <p:nvSpPr>
          <p:cNvPr id="1126403" name="Text Box 2">
            <a:extLst>
              <a:ext uri="{FF2B5EF4-FFF2-40B4-BE49-F238E27FC236}">
                <a16:creationId xmlns:a16="http://schemas.microsoft.com/office/drawing/2014/main" id="{169AEB53-382A-C1CE-5A81-090674099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38" y="792163"/>
            <a:ext cx="7991475" cy="3443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⑤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ほむべきかな　主は間もなく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我が為また　来たるべし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喜びたたえよ　主の御名を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御栄え永遠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(ときわ)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尽きせざれ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50" name="Text Box 1">
            <a:extLst>
              <a:ext uri="{FF2B5EF4-FFF2-40B4-BE49-F238E27FC236}">
                <a16:creationId xmlns:a16="http://schemas.microsoft.com/office/drawing/2014/main" id="{F7513E38-4E41-55E3-7014-83F61CE06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4450"/>
            <a:ext cx="4946650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聖４９９　みくらいをくだり</a:t>
            </a:r>
          </a:p>
        </p:txBody>
      </p:sp>
      <p:sp>
        <p:nvSpPr>
          <p:cNvPr id="1128451" name="Text Box 2">
            <a:extLst>
              <a:ext uri="{FF2B5EF4-FFF2-40B4-BE49-F238E27FC236}">
                <a16:creationId xmlns:a16="http://schemas.microsoft.com/office/drawing/2014/main" id="{75A70432-8197-FA7D-BC55-7C659E019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8" y="792163"/>
            <a:ext cx="87407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御位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(みくらい)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をくだり　人の子となり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君は御救いを　成し遂げませり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歌わんイェス君の　奇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しき救いを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歌わん声高く　心合わせて</a:t>
            </a: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498" name="Text Box 1">
            <a:extLst>
              <a:ext uri="{FF2B5EF4-FFF2-40B4-BE49-F238E27FC236}">
                <a16:creationId xmlns:a16="http://schemas.microsoft.com/office/drawing/2014/main" id="{D39ABC05-CC0B-2D2A-AB11-9E2AD8FC2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4450"/>
            <a:ext cx="4946650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聖４９９　みくらいをくだり</a:t>
            </a:r>
          </a:p>
        </p:txBody>
      </p:sp>
      <p:sp>
        <p:nvSpPr>
          <p:cNvPr id="1130499" name="Text Box 2">
            <a:extLst>
              <a:ext uri="{FF2B5EF4-FFF2-40B4-BE49-F238E27FC236}">
                <a16:creationId xmlns:a16="http://schemas.microsoft.com/office/drawing/2014/main" id="{12A383D1-AF55-4E28-FB3F-41E34EAE8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8" y="792163"/>
            <a:ext cx="87407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迷う羊にも　似たるこの身を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君は見いだして　救い給えり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歌わんイェス君の　奇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しき救いを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歌わん声高く　心合わせて</a:t>
            </a: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Text Box 1">
            <a:extLst>
              <a:ext uri="{FF2B5EF4-FFF2-40B4-BE49-F238E27FC236}">
                <a16:creationId xmlns:a16="http://schemas.microsoft.com/office/drawing/2014/main" id="{69DF2D71-D479-F783-4C10-8C05F53C8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聖４１０　こころのかどを</a:t>
            </a:r>
          </a:p>
        </p:txBody>
      </p:sp>
      <p:sp>
        <p:nvSpPr>
          <p:cNvPr id="137219" name="Text Box 2">
            <a:extLst>
              <a:ext uri="{FF2B5EF4-FFF2-40B4-BE49-F238E27FC236}">
                <a16:creationId xmlns:a16="http://schemas.microsoft.com/office/drawing/2014/main" id="{2EE43E0C-F1AE-0D6A-2CB1-3324D92D2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50" y="908050"/>
            <a:ext cx="718343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賓客</a:t>
            </a:r>
            <a:r>
              <a:rPr lang="ja-JP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（まろうど）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イェスに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みやげを持てり　開け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君は汝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が罪　ことごと赦し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天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(あめ)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に連れ行かん　開け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46" name="Text Box 1">
            <a:extLst>
              <a:ext uri="{FF2B5EF4-FFF2-40B4-BE49-F238E27FC236}">
                <a16:creationId xmlns:a16="http://schemas.microsoft.com/office/drawing/2014/main" id="{9D781E32-172E-E57B-225F-81BE14229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4450"/>
            <a:ext cx="4946650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聖４９９　みくらいをくだり</a:t>
            </a:r>
          </a:p>
        </p:txBody>
      </p:sp>
      <p:sp>
        <p:nvSpPr>
          <p:cNvPr id="1132547" name="Text Box 2">
            <a:extLst>
              <a:ext uri="{FF2B5EF4-FFF2-40B4-BE49-F238E27FC236}">
                <a16:creationId xmlns:a16="http://schemas.microsoft.com/office/drawing/2014/main" id="{D1F328C6-C3AD-9566-EFDA-30D55D380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8" y="792163"/>
            <a:ext cx="87407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③全きところなく　傷つける身を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優しき手を伸べ　癒し給え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歌わんイェス君の　奇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しき救いを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歌わん声高く　心合わせて</a:t>
            </a: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94" name="Text Box 1">
            <a:extLst>
              <a:ext uri="{FF2B5EF4-FFF2-40B4-BE49-F238E27FC236}">
                <a16:creationId xmlns:a16="http://schemas.microsoft.com/office/drawing/2014/main" id="{05FEC154-4CAA-D762-AF2F-98ACE1FAC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44450"/>
            <a:ext cx="4946650" cy="387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聖４９９　みくらいをくだり</a:t>
            </a:r>
          </a:p>
        </p:txBody>
      </p:sp>
      <p:sp>
        <p:nvSpPr>
          <p:cNvPr id="1134595" name="Text Box 2">
            <a:extLst>
              <a:ext uri="{FF2B5EF4-FFF2-40B4-BE49-F238E27FC236}">
                <a16:creationId xmlns:a16="http://schemas.microsoft.com/office/drawing/2014/main" id="{A283D6BF-6B35-51C4-83E9-CAC504887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8" y="792163"/>
            <a:ext cx="874077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④深き死の川も　いかで怖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（お)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ずべき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君は手を取りて　越えさせ給わん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歌わんイェス君の　奇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(く）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しき救いを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歌わん声高く　心合わせて</a:t>
            </a:r>
            <a:r>
              <a:rPr lang="ja-JP" altLang="ja-JP" sz="4400">
                <a:latin typeface="ＭＳ Ｐゴシック" panose="020B0600070205080204" pitchFamily="50" charset="-128"/>
              </a:rPr>
              <a:t> 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ext Box 1">
            <a:extLst>
              <a:ext uri="{FF2B5EF4-FFF2-40B4-BE49-F238E27FC236}">
                <a16:creationId xmlns:a16="http://schemas.microsoft.com/office/drawing/2014/main" id="{1A560145-40D2-1D65-170F-AE387B21D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聖４１１　うちかぎかけた</a:t>
            </a:r>
          </a:p>
        </p:txBody>
      </p:sp>
      <p:sp>
        <p:nvSpPr>
          <p:cNvPr id="139267" name="Text Box 2">
            <a:extLst>
              <a:ext uri="{FF2B5EF4-FFF2-40B4-BE49-F238E27FC236}">
                <a16:creationId xmlns:a16="http://schemas.microsoft.com/office/drawing/2014/main" id="{34CA83B2-2F5B-9715-6F78-CFC995DC1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" y="908050"/>
            <a:ext cx="8085138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内鍵かけた　心の戸を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いつまで長く　主に打たすか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かけがえのない　主を締め出す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愚かなことは　早くやめよ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1">
            <a:extLst>
              <a:ext uri="{FF2B5EF4-FFF2-40B4-BE49-F238E27FC236}">
                <a16:creationId xmlns:a16="http://schemas.microsoft.com/office/drawing/2014/main" id="{942C3A55-4D4A-DB41-058A-2B5B7AE8C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聖４１１　うちかぎかけた</a:t>
            </a:r>
          </a:p>
        </p:txBody>
      </p:sp>
      <p:sp>
        <p:nvSpPr>
          <p:cNvPr id="141315" name="Text Box 2">
            <a:extLst>
              <a:ext uri="{FF2B5EF4-FFF2-40B4-BE49-F238E27FC236}">
                <a16:creationId xmlns:a16="http://schemas.microsoft.com/office/drawing/2014/main" id="{39D757E5-3EAF-FB45-D9B8-06497E99D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75" y="908050"/>
            <a:ext cx="68929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心の扉　叩くイェスの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頭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(こうべ)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には茨　目には涙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いかなる深い　愛であるか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心の鍵を　なぜ外さぬ？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1">
            <a:extLst>
              <a:ext uri="{FF2B5EF4-FFF2-40B4-BE49-F238E27FC236}">
                <a16:creationId xmlns:a16="http://schemas.microsoft.com/office/drawing/2014/main" id="{0D7B6376-9D5B-DC5D-7FA8-517B21CD4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聖４１１　うちかぎかけた</a:t>
            </a:r>
          </a:p>
        </p:txBody>
      </p:sp>
      <p:sp>
        <p:nvSpPr>
          <p:cNvPr id="143363" name="Text Box 2">
            <a:extLst>
              <a:ext uri="{FF2B5EF4-FFF2-40B4-BE49-F238E27FC236}">
                <a16:creationId xmlns:a16="http://schemas.microsoft.com/office/drawing/2014/main" id="{2B177A5C-E3F0-AB97-7328-AF842BC12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688" y="908050"/>
            <a:ext cx="85391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聞け御囁</a:t>
            </a:r>
            <a:r>
              <a:rPr lang="ja-JP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（おんささや）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　「あなたの為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わたしは死をも　舐めたのです」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ああイェスさま今　戸を開けます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お入りになって　下さいませ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1">
            <a:extLst>
              <a:ext uri="{FF2B5EF4-FFF2-40B4-BE49-F238E27FC236}">
                <a16:creationId xmlns:a16="http://schemas.microsoft.com/office/drawing/2014/main" id="{69593EAE-001C-4FC1-822D-9B82403B1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45411" name="Text Box 2">
            <a:extLst>
              <a:ext uri="{FF2B5EF4-FFF2-40B4-BE49-F238E27FC236}">
                <a16:creationId xmlns:a16="http://schemas.microsoft.com/office/drawing/2014/main" id="{C1C1D970-DCA5-3F51-3BE4-899CD8237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13" y="908050"/>
            <a:ext cx="675481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罪の闇路にさ迷う者を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哀れとおぼし神は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御子を遣わし招き給えり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疲れし者よ来たれ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1">
            <a:extLst>
              <a:ext uri="{FF2B5EF4-FFF2-40B4-BE49-F238E27FC236}">
                <a16:creationId xmlns:a16="http://schemas.microsoft.com/office/drawing/2014/main" id="{094ADA38-408E-388B-A4C8-37A7C2030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47459" name="Text Box 2">
            <a:extLst>
              <a:ext uri="{FF2B5EF4-FFF2-40B4-BE49-F238E27FC236}">
                <a16:creationId xmlns:a16="http://schemas.microsoft.com/office/drawing/2014/main" id="{6E372A9B-E642-C2AC-9A4B-BAFFE3C24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908050"/>
            <a:ext cx="83042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今ぞ今ぞ　主の恵みの日は今ぞ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救いの時の過ぎ行かぬ間に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来たり救いを受けよ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1">
            <a:extLst>
              <a:ext uri="{FF2B5EF4-FFF2-40B4-BE49-F238E27FC236}">
                <a16:creationId xmlns:a16="http://schemas.microsoft.com/office/drawing/2014/main" id="{A4BD5512-78E6-78E3-BAB7-BBACE9FD1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聖４０１　ともよ読みしや</a:t>
            </a:r>
          </a:p>
        </p:txBody>
      </p:sp>
      <p:sp>
        <p:nvSpPr>
          <p:cNvPr id="33794" name="Text Box 2">
            <a:extLst>
              <a:ext uri="{FF2B5EF4-FFF2-40B4-BE49-F238E27FC236}">
                <a16:creationId xmlns:a16="http://schemas.microsoft.com/office/drawing/2014/main" id="{C69C92F0-E114-FD4E-16A1-B788A63DF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50" y="981075"/>
            <a:ext cx="8763000" cy="3306763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solidFill>
                  <a:srgbClr val="FFFFFF"/>
                </a:solidFill>
                <a:latin typeface="ＤＦＧ中太丸ゴシック体" pitchFamily="48" charset="0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</a:rPr>
              <a:t>友よ読みしや主が　われらのため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</a:rPr>
              <a:t>　 十字架の上にて　苦しみしを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</a:rPr>
              <a:t>　 御手と御足のみか　心も裂けて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ＤＦＧ中太丸ゴシック体" pitchFamily="48" charset="0"/>
              </a:rPr>
              <a:t> 　君は死に給いぬ　われらのため</a:t>
            </a:r>
            <a:r>
              <a:rPr lang="ja-JP" altLang="ja-JP" sz="35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　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1">
            <a:extLst>
              <a:ext uri="{FF2B5EF4-FFF2-40B4-BE49-F238E27FC236}">
                <a16:creationId xmlns:a16="http://schemas.microsoft.com/office/drawing/2014/main" id="{2EC01A36-A6A6-42BB-E6AD-B897749B0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49507" name="Text Box 2">
            <a:extLst>
              <a:ext uri="{FF2B5EF4-FFF2-40B4-BE49-F238E27FC236}">
                <a16:creationId xmlns:a16="http://schemas.microsoft.com/office/drawing/2014/main" id="{EFAD384A-CFFF-5968-AE16-C494B451D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0" y="908050"/>
            <a:ext cx="709136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②世人の罪を身に負い給い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十字架につきしイェスは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救い主なり 担い来たりし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重き汝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な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が荷を降ろせ</a:t>
            </a: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Text Box 1">
            <a:extLst>
              <a:ext uri="{FF2B5EF4-FFF2-40B4-BE49-F238E27FC236}">
                <a16:creationId xmlns:a16="http://schemas.microsoft.com/office/drawing/2014/main" id="{07109321-2B7E-60C4-1875-D34B9A70E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51555" name="Text Box 2">
            <a:extLst>
              <a:ext uri="{FF2B5EF4-FFF2-40B4-BE49-F238E27FC236}">
                <a16:creationId xmlns:a16="http://schemas.microsoft.com/office/drawing/2014/main" id="{D25B7FF3-138D-6028-9CA2-EE9509CB5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908050"/>
            <a:ext cx="8304213" cy="320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今ぞ今ぞ　主の恵みの日は今ぞ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救いの時の過ぎ行かぬ間に　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来たり救いを受けよ</a:t>
            </a:r>
          </a:p>
          <a:p>
            <a:pPr eaLnBrk="1" hangingPunct="1">
              <a:spcBef>
                <a:spcPts val="575"/>
              </a:spcBef>
              <a:spcAft>
                <a:spcPts val="575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Text Box 1">
            <a:extLst>
              <a:ext uri="{FF2B5EF4-FFF2-40B4-BE49-F238E27FC236}">
                <a16:creationId xmlns:a16="http://schemas.microsoft.com/office/drawing/2014/main" id="{06C1C62F-5513-5C15-FE72-486F27145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53603" name="Text Box 2">
            <a:extLst>
              <a:ext uri="{FF2B5EF4-FFF2-40B4-BE49-F238E27FC236}">
                <a16:creationId xmlns:a16="http://schemas.microsoft.com/office/drawing/2014/main" id="{181821C2-4D43-0F9C-3BBC-80F95A954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13" y="908050"/>
            <a:ext cx="7146925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③主の御言葉に聞き従わば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永久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のいのちを得べし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招きの声を聞かば直ちに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行きて救いを受けよ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1">
            <a:extLst>
              <a:ext uri="{FF2B5EF4-FFF2-40B4-BE49-F238E27FC236}">
                <a16:creationId xmlns:a16="http://schemas.microsoft.com/office/drawing/2014/main" id="{EBE16675-F30D-81FC-D635-038052618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55651" name="Text Box 2">
            <a:extLst>
              <a:ext uri="{FF2B5EF4-FFF2-40B4-BE49-F238E27FC236}">
                <a16:creationId xmlns:a16="http://schemas.microsoft.com/office/drawing/2014/main" id="{E3E3CA73-8220-009D-ECA7-3FA8523B8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" y="908050"/>
            <a:ext cx="8321675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Century" panose="02040604050505020304" pitchFamily="18" charset="0"/>
              </a:rPr>
              <a:t>　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今ぞ今ぞ　主の恵みの日は今ぞ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救いの時の過ぎ行かぬ間に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来たり救いを受けよ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Text Box 1">
            <a:extLst>
              <a:ext uri="{FF2B5EF4-FFF2-40B4-BE49-F238E27FC236}">
                <a16:creationId xmlns:a16="http://schemas.microsoft.com/office/drawing/2014/main" id="{14B2FAED-29C6-D226-A97A-0701642DA8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57699" name="Text Box 2">
            <a:extLst>
              <a:ext uri="{FF2B5EF4-FFF2-40B4-BE49-F238E27FC236}">
                <a16:creationId xmlns:a16="http://schemas.microsoft.com/office/drawing/2014/main" id="{70D3CA2C-835E-844B-67A2-E2F1C18E4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88" y="908050"/>
            <a:ext cx="8666162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④悲しき知らせ他人事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ひとごと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ならじ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脆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もろ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きは人のいのち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されど救いを受けなば永久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とわ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生くるを得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う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べし得べし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Text Box 1">
            <a:extLst>
              <a:ext uri="{FF2B5EF4-FFF2-40B4-BE49-F238E27FC236}">
                <a16:creationId xmlns:a16="http://schemas.microsoft.com/office/drawing/2014/main" id="{693BE50A-1EBB-6077-7317-AA4271113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9600" y="152400"/>
            <a:ext cx="4724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聖４１２　罪の闇路に</a:t>
            </a:r>
          </a:p>
        </p:txBody>
      </p:sp>
      <p:sp>
        <p:nvSpPr>
          <p:cNvPr id="159747" name="Text Box 2">
            <a:extLst>
              <a:ext uri="{FF2B5EF4-FFF2-40B4-BE49-F238E27FC236}">
                <a16:creationId xmlns:a16="http://schemas.microsoft.com/office/drawing/2014/main" id="{49087FD8-2B8B-530D-7319-35C0C6FB4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" y="908050"/>
            <a:ext cx="8304213" cy="299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今ぞ今ぞ　主の恵みの日は今ぞ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救いの時の過ぎ行かぬ間に　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来たり救いを受けよ</a:t>
            </a:r>
          </a:p>
          <a:p>
            <a:pPr eaLnBrk="1" hangingPunct="1">
              <a:spcBef>
                <a:spcPts val="288"/>
              </a:spcBef>
              <a:spcAft>
                <a:spcPts val="288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1">
            <a:extLst>
              <a:ext uri="{FF2B5EF4-FFF2-40B4-BE49-F238E27FC236}">
                <a16:creationId xmlns:a16="http://schemas.microsoft.com/office/drawing/2014/main" id="{C20D45B9-5833-AD2A-7129-105AFFA08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聖４１３ 　疲れしよびとよ</a:t>
            </a:r>
          </a:p>
        </p:txBody>
      </p:sp>
      <p:sp>
        <p:nvSpPr>
          <p:cNvPr id="161795" name="Text Box 2">
            <a:extLst>
              <a:ext uri="{FF2B5EF4-FFF2-40B4-BE49-F238E27FC236}">
                <a16:creationId xmlns:a16="http://schemas.microsoft.com/office/drawing/2014/main" id="{9A3C01B1-8F11-9899-ECDF-4DEF8058AA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0" y="1038225"/>
            <a:ext cx="8380413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疲れし世人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（よびと）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　救い主の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御許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（みもと）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に来たりて　安きを得よ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　ただ主を　頼れかし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今主は　今主は　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Text Box 1">
            <a:extLst>
              <a:ext uri="{FF2B5EF4-FFF2-40B4-BE49-F238E27FC236}">
                <a16:creationId xmlns:a16="http://schemas.microsoft.com/office/drawing/2014/main" id="{F0FABAED-006F-2C5F-8C64-8B6F01065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聖４１３ 　疲れしよびとよ</a:t>
            </a:r>
          </a:p>
        </p:txBody>
      </p:sp>
      <p:sp>
        <p:nvSpPr>
          <p:cNvPr id="163843" name="Text Box 2">
            <a:extLst>
              <a:ext uri="{FF2B5EF4-FFF2-40B4-BE49-F238E27FC236}">
                <a16:creationId xmlns:a16="http://schemas.microsoft.com/office/drawing/2014/main" id="{ECCB85D1-9B84-4238-0186-3821387E5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163" y="1038225"/>
            <a:ext cx="7712075" cy="3659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救い主イエスは　血を流して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救わるる道を　開きませり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　ただ主を　頼れかし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今主は　今主は　救いたもう</a:t>
            </a:r>
          </a:p>
          <a:p>
            <a:pPr eaLnBrk="1" hangingPunct="1">
              <a:spcBef>
                <a:spcPts val="850"/>
              </a:spcBef>
              <a:spcAft>
                <a:spcPts val="850"/>
              </a:spcAft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Text Box 1">
            <a:extLst>
              <a:ext uri="{FF2B5EF4-FFF2-40B4-BE49-F238E27FC236}">
                <a16:creationId xmlns:a16="http://schemas.microsoft.com/office/drawing/2014/main" id="{CA775606-F79A-B562-DEA8-C566C7333A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0"/>
            <a:ext cx="7086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聖４１３ 　疲れしよびとよ</a:t>
            </a:r>
          </a:p>
        </p:txBody>
      </p:sp>
      <p:sp>
        <p:nvSpPr>
          <p:cNvPr id="165891" name="Text Box 2">
            <a:extLst>
              <a:ext uri="{FF2B5EF4-FFF2-40B4-BE49-F238E27FC236}">
                <a16:creationId xmlns:a16="http://schemas.microsoft.com/office/drawing/2014/main" id="{8534DE4D-A49A-0505-543E-382AD71A7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1038225"/>
            <a:ext cx="7820025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安き得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(う)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る道は　他にあらじ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ためらわず来たり　救いを得よ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ただ主を　ただ主を　頼れかし</a:t>
            </a:r>
            <a:b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</a:b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今主は　今主は　救いたもう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Text Box 1">
            <a:extLst>
              <a:ext uri="{FF2B5EF4-FFF2-40B4-BE49-F238E27FC236}">
                <a16:creationId xmlns:a16="http://schemas.microsoft.com/office/drawing/2014/main" id="{D0C6C516-F5F7-49DB-FDA7-1C6BED702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67939" name="Text Box 2">
            <a:extLst>
              <a:ext uri="{FF2B5EF4-FFF2-40B4-BE49-F238E27FC236}">
                <a16:creationId xmlns:a16="http://schemas.microsoft.com/office/drawing/2014/main" id="{95E6627E-EA33-8352-9FDA-199DF443EB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800" y="863600"/>
            <a:ext cx="7262813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重荷を負いて悩むとき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「我に来たれ」と呼びたもう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御声を聞かば今すぐに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1">
            <a:extLst>
              <a:ext uri="{FF2B5EF4-FFF2-40B4-BE49-F238E27FC236}">
                <a16:creationId xmlns:a16="http://schemas.microsoft.com/office/drawing/2014/main" id="{C1F4DFD8-4B9D-612F-DF52-0ED8D3570A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聖４０１　ともよ読みしや</a:t>
            </a:r>
          </a:p>
        </p:txBody>
      </p:sp>
      <p:sp>
        <p:nvSpPr>
          <p:cNvPr id="40963" name="Text Box 2">
            <a:extLst>
              <a:ext uri="{FF2B5EF4-FFF2-40B4-BE49-F238E27FC236}">
                <a16:creationId xmlns:a16="http://schemas.microsoft.com/office/drawing/2014/main" id="{A866BAB6-C1E2-0AEF-BB8F-94C20EF6A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981075"/>
            <a:ext cx="9328150" cy="3443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その祈り聞きしや　「赦し給え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なすべきを知らざる　人々をば」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御手と御足のみか　心も裂けて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君は死に給いぬ　われらのため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endParaRPr lang="ja-JP" altLang="ja-JP" sz="4400">
              <a:solidFill>
                <a:srgbClr val="FFFFFF"/>
              </a:solidFill>
              <a:latin typeface="ＭＳ Ｐゴシック" panose="020B0600070205080204" pitchFamily="50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Text Box 1">
            <a:extLst>
              <a:ext uri="{FF2B5EF4-FFF2-40B4-BE49-F238E27FC236}">
                <a16:creationId xmlns:a16="http://schemas.microsoft.com/office/drawing/2014/main" id="{EE4E4F7A-A061-EE1F-98C9-12BF5EDA9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69987" name="Text Box 2">
            <a:extLst>
              <a:ext uri="{FF2B5EF4-FFF2-40B4-BE49-F238E27FC236}">
                <a16:creationId xmlns:a16="http://schemas.microsoft.com/office/drawing/2014/main" id="{12243737-7388-042E-0901-8E0EC67A03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863600"/>
            <a:ext cx="645318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心を固くするなかれ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御声を聞かば今すぐに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Text Box 1">
            <a:extLst>
              <a:ext uri="{FF2B5EF4-FFF2-40B4-BE49-F238E27FC236}">
                <a16:creationId xmlns:a16="http://schemas.microsoft.com/office/drawing/2014/main" id="{1A07AB5B-91C0-4819-0575-68614A81B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72035" name="Text Box 2">
            <a:extLst>
              <a:ext uri="{FF2B5EF4-FFF2-40B4-BE49-F238E27FC236}">
                <a16:creationId xmlns:a16="http://schemas.microsoft.com/office/drawing/2014/main" id="{BF375DCE-73D8-6751-775A-27BB05EE6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863600"/>
            <a:ext cx="7427913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(な)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がために血を流し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救いを成就し給えり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すべてを捨てて今すぐに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Text Box 1">
            <a:extLst>
              <a:ext uri="{FF2B5EF4-FFF2-40B4-BE49-F238E27FC236}">
                <a16:creationId xmlns:a16="http://schemas.microsoft.com/office/drawing/2014/main" id="{E3BFC76E-7DA6-2ABA-CD4C-C2A509FF1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74083" name="Text Box 2">
            <a:extLst>
              <a:ext uri="{FF2B5EF4-FFF2-40B4-BE49-F238E27FC236}">
                <a16:creationId xmlns:a16="http://schemas.microsoft.com/office/drawing/2014/main" id="{97606705-FA85-E7C2-DF24-11093E894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863600"/>
            <a:ext cx="645318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心を固くするなかれ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御声を聞かば今すぐに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Text Box 1">
            <a:extLst>
              <a:ext uri="{FF2B5EF4-FFF2-40B4-BE49-F238E27FC236}">
                <a16:creationId xmlns:a16="http://schemas.microsoft.com/office/drawing/2014/main" id="{423CC65C-6803-B96E-290C-1CE12F8CB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76131" name="Text Box 2">
            <a:extLst>
              <a:ext uri="{FF2B5EF4-FFF2-40B4-BE49-F238E27FC236}">
                <a16:creationId xmlns:a16="http://schemas.microsoft.com/office/drawing/2014/main" id="{4B40C0A5-9DEA-2019-85B3-C3448325A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363" y="863600"/>
            <a:ext cx="6896100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よし主のためになす業は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いかに苦しく見ゆるとも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主の命あらば今すぐに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Text Box 1">
            <a:extLst>
              <a:ext uri="{FF2B5EF4-FFF2-40B4-BE49-F238E27FC236}">
                <a16:creationId xmlns:a16="http://schemas.microsoft.com/office/drawing/2014/main" id="{CC4F2D08-60F0-829B-7B63-A0BD0C845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78179" name="Text Box 2">
            <a:extLst>
              <a:ext uri="{FF2B5EF4-FFF2-40B4-BE49-F238E27FC236}">
                <a16:creationId xmlns:a16="http://schemas.microsoft.com/office/drawing/2014/main" id="{9E277227-2FBD-426C-3A38-CE4334D22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863600"/>
            <a:ext cx="645318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心を固くするなかれ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御声を聞かば今すぐに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Text Box 1">
            <a:extLst>
              <a:ext uri="{FF2B5EF4-FFF2-40B4-BE49-F238E27FC236}">
                <a16:creationId xmlns:a16="http://schemas.microsoft.com/office/drawing/2014/main" id="{7B5980A2-3F51-B05D-4E90-0BAA69E40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80227" name="Text Box 2">
            <a:extLst>
              <a:ext uri="{FF2B5EF4-FFF2-40B4-BE49-F238E27FC236}">
                <a16:creationId xmlns:a16="http://schemas.microsoft.com/office/drawing/2014/main" id="{80137A9B-FD29-624A-FCA5-D2AEB9A3A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863600"/>
            <a:ext cx="797718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栄光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（さかえ）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の朝</a:t>
            </a:r>
            <a:r>
              <a:rPr lang="ja-JP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(あした)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主のもとに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携えらるる時までは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戦い進まん今すぐに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Text Box 1">
            <a:extLst>
              <a:ext uri="{FF2B5EF4-FFF2-40B4-BE49-F238E27FC236}">
                <a16:creationId xmlns:a16="http://schemas.microsoft.com/office/drawing/2014/main" id="{EC728272-02B3-D716-F816-738F96168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152400"/>
            <a:ext cx="5105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Century" panose="02040604050505020304" pitchFamily="18" charset="0"/>
                <a:ea typeface="HG丸ｺﾞｼｯｸM-PRO" panose="020F0600000000000000" pitchFamily="50" charset="-128"/>
              </a:rPr>
              <a:t>聖４１４　重荷をおいて</a:t>
            </a:r>
          </a:p>
        </p:txBody>
      </p:sp>
      <p:sp>
        <p:nvSpPr>
          <p:cNvPr id="182275" name="Text Box 2">
            <a:extLst>
              <a:ext uri="{FF2B5EF4-FFF2-40B4-BE49-F238E27FC236}">
                <a16:creationId xmlns:a16="http://schemas.microsoft.com/office/drawing/2014/main" id="{83D8104A-66AA-9F2A-E8E8-D70C6F79B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3613" y="863600"/>
            <a:ext cx="6453187" cy="2773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心を固くするなかれ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御声を聞かば今すぐに　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御霊の言える如くせよ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Text Box 1">
            <a:extLst>
              <a:ext uri="{FF2B5EF4-FFF2-40B4-BE49-F238E27FC236}">
                <a16:creationId xmlns:a16="http://schemas.microsoft.com/office/drawing/2014/main" id="{4412F0E4-B21A-7251-A6A5-045C28DA2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聖４１５ 　みこころをいため</a:t>
            </a:r>
          </a:p>
        </p:txBody>
      </p:sp>
      <p:sp>
        <p:nvSpPr>
          <p:cNvPr id="184323" name="Text Box 2">
            <a:extLst>
              <a:ext uri="{FF2B5EF4-FFF2-40B4-BE49-F238E27FC236}">
                <a16:creationId xmlns:a16="http://schemas.microsoft.com/office/drawing/2014/main" id="{39094902-B1E5-6AF9-672A-3A872E4240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072563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①御心を痛め　御恵みを蔑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（なみ）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し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さ迷いいでしは　哀れ幾たびぞ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心の底より　罪を悔いて今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御許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に行く身を　主よ救い給え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Text Box 1">
            <a:extLst>
              <a:ext uri="{FF2B5EF4-FFF2-40B4-BE49-F238E27FC236}">
                <a16:creationId xmlns:a16="http://schemas.microsoft.com/office/drawing/2014/main" id="{51E37728-FF34-2658-8E2E-43003900C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聖４１５ 　みこころをいため</a:t>
            </a:r>
          </a:p>
        </p:txBody>
      </p:sp>
      <p:sp>
        <p:nvSpPr>
          <p:cNvPr id="186371" name="Text Box 2">
            <a:extLst>
              <a:ext uri="{FF2B5EF4-FFF2-40B4-BE49-F238E27FC236}">
                <a16:creationId xmlns:a16="http://schemas.microsoft.com/office/drawing/2014/main" id="{657C9D54-2AD6-C307-FCC7-12FA6F34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072563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②心を責められ　常に安きなく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悶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(もだ)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えに悶えて　今日まで過しぬ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心の底より　罪を悔いて今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御許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に行く身を　主よ救い給え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Text Box 1">
            <a:extLst>
              <a:ext uri="{FF2B5EF4-FFF2-40B4-BE49-F238E27FC236}">
                <a16:creationId xmlns:a16="http://schemas.microsoft.com/office/drawing/2014/main" id="{2385E3DB-22E5-E7A7-3069-F6514EE47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聖４１５ 　みこころをいため</a:t>
            </a:r>
          </a:p>
        </p:txBody>
      </p:sp>
      <p:sp>
        <p:nvSpPr>
          <p:cNvPr id="188419" name="Text Box 2">
            <a:extLst>
              <a:ext uri="{FF2B5EF4-FFF2-40B4-BE49-F238E27FC236}">
                <a16:creationId xmlns:a16="http://schemas.microsoft.com/office/drawing/2014/main" id="{601A055F-36F2-AE1B-3CD5-AE6C06AA2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072563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③「疲れたる者よ　我に来よ」と主の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呼びたもうを聞きて　直ちに来たりぬ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心の底より　罪を悔いて今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御許</a:t>
            </a:r>
            <a:r>
              <a:rPr lang="en-US" altLang="ja-JP" sz="2600">
                <a:solidFill>
                  <a:srgbClr val="FFFFFF"/>
                </a:solidFill>
                <a:latin typeface="ＭＳ Ｐゴシック" panose="020B0600070205080204" pitchFamily="50" charset="-128"/>
              </a:rPr>
              <a:t>(みもと)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に行く身を　主よ救い給え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1">
            <a:extLst>
              <a:ext uri="{FF2B5EF4-FFF2-40B4-BE49-F238E27FC236}">
                <a16:creationId xmlns:a16="http://schemas.microsoft.com/office/drawing/2014/main" id="{68F4F3BA-3D3F-A1A7-4A33-A8B18A783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聖４０１　ともよ読みしや</a:t>
            </a:r>
          </a:p>
        </p:txBody>
      </p:sp>
      <p:sp>
        <p:nvSpPr>
          <p:cNvPr id="35842" name="Text Box 2">
            <a:extLst>
              <a:ext uri="{FF2B5EF4-FFF2-40B4-BE49-F238E27FC236}">
                <a16:creationId xmlns:a16="http://schemas.microsoft.com/office/drawing/2014/main" id="{FED313AE-4077-9492-EF85-8E9FBB9F4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8" y="1125538"/>
            <a:ext cx="8462962" cy="3840162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solidFill>
                  <a:srgbClr val="FFFFFF"/>
                </a:solidFill>
                <a:latin typeface="ＭＳ Ｐゴシック" charset="-128"/>
              </a:rPr>
              <a:t>③</a:t>
            </a: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十字架にかかりし　盗人すら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御国に入り得る　約束得ぬ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御手と御足のみか　心も裂けて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君は死に給いぬ　われらのため</a:t>
            </a:r>
            <a:r>
              <a:rPr lang="ja-JP" altLang="ja-JP" sz="35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</a:t>
            </a:r>
          </a:p>
          <a:p>
            <a:pPr eaLnBrk="1" hangingPunct="1">
              <a:buSzPct val="100000"/>
              <a:defRPr/>
            </a:pPr>
            <a:r>
              <a:rPr lang="ja-JP" altLang="ja-JP" sz="3500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　</a:t>
            </a:r>
            <a:r>
              <a:rPr lang="ja-JP" altLang="ja-JP" sz="3500">
                <a:latin typeface="HG丸ｺﾞｼｯｸM-PRO" pitchFamily="49" charset="-128"/>
                <a:ea typeface="HG丸ｺﾞｼｯｸM-PRO" pitchFamily="49" charset="-128"/>
              </a:rPr>
              <a:t> 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Text Box 1">
            <a:extLst>
              <a:ext uri="{FF2B5EF4-FFF2-40B4-BE49-F238E27FC236}">
                <a16:creationId xmlns:a16="http://schemas.microsoft.com/office/drawing/2014/main" id="{7D141111-924C-C1B8-FF6B-8A17F20A13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190467" name="Text Box 2">
            <a:extLst>
              <a:ext uri="{FF2B5EF4-FFF2-40B4-BE49-F238E27FC236}">
                <a16:creationId xmlns:a16="http://schemas.microsoft.com/office/drawing/2014/main" id="{09AE8BDF-5AE7-73FF-C2C2-014760F87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783637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①主は振舞いを　御前に開き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豊なる糧を備え　飢えたる者を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招かせたもう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急ぎ来たりて食せよ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Text Box 1">
            <a:extLst>
              <a:ext uri="{FF2B5EF4-FFF2-40B4-BE49-F238E27FC236}">
                <a16:creationId xmlns:a16="http://schemas.microsoft.com/office/drawing/2014/main" id="{9602630A-0243-058E-278F-6F40937AE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192515" name="Text Box 2">
            <a:extLst>
              <a:ext uri="{FF2B5EF4-FFF2-40B4-BE49-F238E27FC236}">
                <a16:creationId xmlns:a16="http://schemas.microsoft.com/office/drawing/2014/main" id="{C3ED9B41-A72D-C8BF-8B84-5F2D52470D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783637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「急ぎ来たりて食せよ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我が筵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(むしろ)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に座れよ」と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宣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(のたも)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う君は水をも酒に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変え給いし主イェスなり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Text Box 1">
            <a:extLst>
              <a:ext uri="{FF2B5EF4-FFF2-40B4-BE49-F238E27FC236}">
                <a16:creationId xmlns:a16="http://schemas.microsoft.com/office/drawing/2014/main" id="{B4CABA7A-3FA3-8E6C-F584-8B63CC270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194563" name="Text Box 2">
            <a:extLst>
              <a:ext uri="{FF2B5EF4-FFF2-40B4-BE49-F238E27FC236}">
                <a16:creationId xmlns:a16="http://schemas.microsoft.com/office/drawing/2014/main" id="{8E7FB73B-3879-57DB-D06C-EC78C6FC46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072563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②漁</a:t>
            </a:r>
            <a:r>
              <a:rPr lang="en-US" altLang="ja-JP" sz="3200">
                <a:solidFill>
                  <a:srgbClr val="FFFFFF"/>
                </a:solidFill>
                <a:latin typeface="ＭＳ Ｐゴシック" panose="020B0600070205080204" pitchFamily="50" charset="-128"/>
              </a:rPr>
              <a:t>(すなど)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りなせる　弟子らの為に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主はパンと魚を備え　火にあぶりつつ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招き給えり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急ぎ来たりて食せよ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Text Box 1">
            <a:extLst>
              <a:ext uri="{FF2B5EF4-FFF2-40B4-BE49-F238E27FC236}">
                <a16:creationId xmlns:a16="http://schemas.microsoft.com/office/drawing/2014/main" id="{68E91E52-5842-5086-E9BE-9328539684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196611" name="Text Box 2">
            <a:extLst>
              <a:ext uri="{FF2B5EF4-FFF2-40B4-BE49-F238E27FC236}">
                <a16:creationId xmlns:a16="http://schemas.microsoft.com/office/drawing/2014/main" id="{B725B47B-F9EF-BEA7-604D-F8FD45332A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783637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「急ぎ来たりて食せよ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我が筵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(むしろ)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に座れよ」と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宣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(のたも)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う君は水をも酒に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変え給いし主イェスなり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Text Box 1">
            <a:extLst>
              <a:ext uri="{FF2B5EF4-FFF2-40B4-BE49-F238E27FC236}">
                <a16:creationId xmlns:a16="http://schemas.microsoft.com/office/drawing/2014/main" id="{53CA81F7-BABE-C46F-BD39-D008D43AB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198659" name="Text Box 2">
            <a:extLst>
              <a:ext uri="{FF2B5EF4-FFF2-40B4-BE49-F238E27FC236}">
                <a16:creationId xmlns:a16="http://schemas.microsoft.com/office/drawing/2014/main" id="{10076B41-A1A3-5E69-A983-2920744EA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783637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③主は花嫁を迎うる為に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やがてこの世に来たまわん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その時我も御前に集い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永久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(とこしなえ)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に主と食せん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Text Box 1">
            <a:extLst>
              <a:ext uri="{FF2B5EF4-FFF2-40B4-BE49-F238E27FC236}">
                <a16:creationId xmlns:a16="http://schemas.microsoft.com/office/drawing/2014/main" id="{6EFDA15C-077D-3BFA-E4BA-3967E4F897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聖４１６ 　主はふるまいを</a:t>
            </a:r>
          </a:p>
        </p:txBody>
      </p:sp>
      <p:sp>
        <p:nvSpPr>
          <p:cNvPr id="200707" name="Text Box 2">
            <a:extLst>
              <a:ext uri="{FF2B5EF4-FFF2-40B4-BE49-F238E27FC236}">
                <a16:creationId xmlns:a16="http://schemas.microsoft.com/office/drawing/2014/main" id="{45DEE652-5731-A848-BB19-D9960A878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783637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「急ぎ来たりて食せよ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我が筵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(むしろ)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に座れよ」と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宣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(のたも)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う君は水をも酒に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変え給いし主イェスなり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Text Box 1">
            <a:extLst>
              <a:ext uri="{FF2B5EF4-FFF2-40B4-BE49-F238E27FC236}">
                <a16:creationId xmlns:a16="http://schemas.microsoft.com/office/drawing/2014/main" id="{ED86139B-E334-7556-0E87-12F0C5AF4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聖４１７ 　おかした罪</a:t>
            </a:r>
          </a:p>
        </p:txBody>
      </p:sp>
      <p:sp>
        <p:nvSpPr>
          <p:cNvPr id="202755" name="Text Box 2">
            <a:extLst>
              <a:ext uri="{FF2B5EF4-FFF2-40B4-BE49-F238E27FC236}">
                <a16:creationId xmlns:a16="http://schemas.microsoft.com/office/drawing/2014/main" id="{C1E7E0AC-09E2-21FE-0045-B09C5DDFB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999537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①犯した罪　思い出しては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悲しむけれど　涙の中に救いはない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イェス･キリストに　おすがりすれば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救いはすぐに　与えられる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Text Box 1">
            <a:extLst>
              <a:ext uri="{FF2B5EF4-FFF2-40B4-BE49-F238E27FC236}">
                <a16:creationId xmlns:a16="http://schemas.microsoft.com/office/drawing/2014/main" id="{7FCD724D-416D-7847-6AA1-DC10417A6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聖４１７ 　おかした罪</a:t>
            </a:r>
          </a:p>
        </p:txBody>
      </p:sp>
      <p:sp>
        <p:nvSpPr>
          <p:cNvPr id="204803" name="Text Box 2">
            <a:extLst>
              <a:ext uri="{FF2B5EF4-FFF2-40B4-BE49-F238E27FC236}">
                <a16:creationId xmlns:a16="http://schemas.microsoft.com/office/drawing/2014/main" id="{2C561DDA-B9CB-04BC-53B1-78A04FD28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8999537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②力限り　善事</a:t>
            </a:r>
            <a:r>
              <a:rPr lang="en-US" altLang="ja-JP" sz="2800">
                <a:solidFill>
                  <a:srgbClr val="FFFFFF"/>
                </a:solidFill>
                <a:latin typeface="ＭＳ Ｐゴシック" panose="020B0600070205080204" pitchFamily="50" charset="-128"/>
              </a:rPr>
              <a:t>(ぜんじ)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を励み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修養しても　良い行いに救いはない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イェス･キリストに　おすがりすれば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救いはすぐに　与えられる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Text Box 1">
            <a:extLst>
              <a:ext uri="{FF2B5EF4-FFF2-40B4-BE49-F238E27FC236}">
                <a16:creationId xmlns:a16="http://schemas.microsoft.com/office/drawing/2014/main" id="{EE31DC25-92FC-598D-ADF6-1C2A36E81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聖４１７ 　おかした罪</a:t>
            </a:r>
          </a:p>
        </p:txBody>
      </p:sp>
      <p:sp>
        <p:nvSpPr>
          <p:cNvPr id="206851" name="Text Box 2">
            <a:extLst>
              <a:ext uri="{FF2B5EF4-FFF2-40B4-BE49-F238E27FC236}">
                <a16:creationId xmlns:a16="http://schemas.microsoft.com/office/drawing/2014/main" id="{4EA7C9D5-F38B-755F-4549-5BE70D27C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863600"/>
            <a:ext cx="9144000" cy="409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③死ぬまでには　なんとかなると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300">
                <a:solidFill>
                  <a:srgbClr val="FFFFFF"/>
                </a:solidFill>
                <a:latin typeface="ＭＳ Ｐゴシック" panose="020B0600070205080204" pitchFamily="50" charset="-128"/>
              </a:rPr>
              <a:t>ただ待つ人に　神の救いは訪れない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イェス･キリストに　おすがりすれば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救いはすぐに　与えられる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Text Box 1">
            <a:extLst>
              <a:ext uri="{FF2B5EF4-FFF2-40B4-BE49-F238E27FC236}">
                <a16:creationId xmlns:a16="http://schemas.microsoft.com/office/drawing/2014/main" id="{8CA18969-BB6A-14A8-6F93-74D6328C45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聖４１７ 　おかした罪</a:t>
            </a:r>
          </a:p>
        </p:txBody>
      </p:sp>
      <p:sp>
        <p:nvSpPr>
          <p:cNvPr id="208899" name="Text Box 2">
            <a:extLst>
              <a:ext uri="{FF2B5EF4-FFF2-40B4-BE49-F238E27FC236}">
                <a16:creationId xmlns:a16="http://schemas.microsoft.com/office/drawing/2014/main" id="{4967D8D6-5E96-5006-1179-BD796459CE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863600"/>
            <a:ext cx="9936163" cy="411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  <a:tab pos="9434513" algn="l"/>
                <a:tab pos="988377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④人に代わって　涙を流し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</a:t>
            </a:r>
            <a:r>
              <a:rPr lang="en-US" altLang="ja-JP" sz="4200">
                <a:solidFill>
                  <a:srgbClr val="FFFFFF"/>
                </a:solidFill>
                <a:latin typeface="ＭＳ Ｐゴシック" panose="020B0600070205080204" pitchFamily="50" charset="-128"/>
              </a:rPr>
              <a:t>悩みを受けた　キリストだけが救い主だ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イェス･キリストに　おすがりすれば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救いはすぐに　与えられる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1">
            <a:extLst>
              <a:ext uri="{FF2B5EF4-FFF2-40B4-BE49-F238E27FC236}">
                <a16:creationId xmlns:a16="http://schemas.microsoft.com/office/drawing/2014/main" id="{933B7A81-9ECE-8D27-9C2C-7A1017261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152400"/>
            <a:ext cx="5334000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聖４０１　ともよ読みしや</a:t>
            </a:r>
          </a:p>
        </p:txBody>
      </p:sp>
      <p:sp>
        <p:nvSpPr>
          <p:cNvPr id="36866" name="Text Box 2">
            <a:extLst>
              <a:ext uri="{FF2B5EF4-FFF2-40B4-BE49-F238E27FC236}">
                <a16:creationId xmlns:a16="http://schemas.microsoft.com/office/drawing/2014/main" id="{B2C74C8E-85A4-0964-2423-9CFCD6AEA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908050"/>
            <a:ext cx="9105900" cy="330676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  <a:tab pos="8985250" algn="l"/>
              </a:tabLst>
              <a:defRPr sz="2400">
                <a:solidFill>
                  <a:srgbClr val="000000"/>
                </a:solidFill>
                <a:latin typeface="Times New Roman" pitchFamily="16" charset="0"/>
                <a:ea typeface="ＭＳ Ｐゴシック" charset="-128"/>
              </a:defRPr>
            </a:lvl9pPr>
          </a:lstStyle>
          <a:p>
            <a:pPr eaLnBrk="1" hangingPunct="1">
              <a:buSzPct val="100000"/>
              <a:defRPr/>
            </a:pPr>
            <a:r>
              <a:rPr lang="en-US" altLang="ja-JP" sz="4400">
                <a:solidFill>
                  <a:srgbClr val="FFFFFF"/>
                </a:solidFill>
                <a:latin typeface="ＭＳ Ｐゴシック" charset="-128"/>
              </a:rPr>
              <a:t>④</a:t>
            </a: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「事終わりぬ」という　御言葉こそ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救いの成就されし　徴</a:t>
            </a:r>
            <a:r>
              <a:rPr lang="en-US" altLang="ja-JP">
                <a:solidFill>
                  <a:srgbClr val="FFFFFF"/>
                </a:solidFill>
                <a:latin typeface="ＭＳ Ｐゴシック" charset="-128"/>
              </a:rPr>
              <a:t>(</a:t>
            </a:r>
            <a:r>
              <a:rPr lang="ja-JP" altLang="ja-JP">
                <a:solidFill>
                  <a:srgbClr val="FFFFFF"/>
                </a:solidFill>
                <a:latin typeface="ＭＳ Ｐゴシック" charset="-128"/>
              </a:rPr>
              <a:t>しるし</a:t>
            </a:r>
            <a:r>
              <a:rPr lang="en-US" altLang="ja-JP">
                <a:solidFill>
                  <a:srgbClr val="FFFFFF"/>
                </a:solidFill>
                <a:latin typeface="ＭＳ Ｐゴシック" charset="-128"/>
              </a:rPr>
              <a:t>)</a:t>
            </a: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なれや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御手と御足のみか　心も裂けて</a:t>
            </a:r>
          </a:p>
          <a:p>
            <a:pPr eaLnBrk="1" hangingPunct="1">
              <a:buSzPct val="100000"/>
              <a:defRPr/>
            </a:pPr>
            <a:r>
              <a:rPr lang="ja-JP" altLang="ja-JP" sz="4400">
                <a:solidFill>
                  <a:srgbClr val="FFFFFF"/>
                </a:solidFill>
                <a:latin typeface="ＭＳ Ｐゴシック" charset="-128"/>
              </a:rPr>
              <a:t>　 君は死に給いぬ　われらのため</a:t>
            </a:r>
            <a:r>
              <a:rPr lang="ja-JP" altLang="ja-JP" sz="4400" b="1">
                <a:effectLst>
                  <a:outerShdw blurRad="38100" dist="38100" dir="2700000" algn="tl">
                    <a:srgbClr val="FFFFFF"/>
                  </a:outerShdw>
                </a:effectLst>
                <a:latin typeface="ＭＳ Ｐゴシック" charset="-128"/>
              </a:rPr>
              <a:t>　</a:t>
            </a:r>
            <a:r>
              <a:rPr lang="ja-JP" altLang="ja-JP" sz="3500" b="1">
                <a:effectLst>
                  <a:outerShdw blurRad="38100" dist="38100" dir="2700000" algn="tl">
                    <a:srgbClr val="FFFFFF"/>
                  </a:outerShdw>
                </a:effectLst>
                <a:latin typeface="HG丸ｺﾞｼｯｸM-PRO" pitchFamily="49" charset="-128"/>
                <a:ea typeface="HG丸ｺﾞｼｯｸM-PRO" pitchFamily="49" charset="-128"/>
              </a:rPr>
              <a:t>　</a:t>
            </a:r>
            <a:r>
              <a:rPr lang="ja-JP" altLang="ja-JP" sz="3500">
                <a:latin typeface="HG丸ｺﾞｼｯｸM-PRO" pitchFamily="49" charset="-128"/>
                <a:ea typeface="HG丸ｺﾞｼｯｸM-PRO" pitchFamily="49" charset="-128"/>
              </a:rPr>
              <a:t> </a:t>
            </a:r>
          </a:p>
          <a:p>
            <a:pPr eaLnBrk="1" hangingPunct="1">
              <a:buSzPct val="100000"/>
              <a:defRPr/>
            </a:pPr>
            <a:endParaRPr lang="ja-JP" altLang="ja-JP" sz="3500">
              <a:latin typeface="HG丸ｺﾞｼｯｸM-PRO" pitchFamily="49" charset="-128"/>
              <a:ea typeface="HG丸ｺﾞｼｯｸM-PRO" pitchFamily="49" charset="-128"/>
            </a:endParaRP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Text Box 1">
            <a:extLst>
              <a:ext uri="{FF2B5EF4-FFF2-40B4-BE49-F238E27FC236}">
                <a16:creationId xmlns:a16="http://schemas.microsoft.com/office/drawing/2014/main" id="{0A9CAAAC-9067-6D04-1F94-4AAF560BA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10947" name="Text Box 2">
            <a:extLst>
              <a:ext uri="{FF2B5EF4-FFF2-40B4-BE49-F238E27FC236}">
                <a16:creationId xmlns:a16="http://schemas.microsoft.com/office/drawing/2014/main" id="{F005402C-38F8-C38A-4D25-645FA0DFF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①あなたの罪過ちは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始末されてあるか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神なるキリスト・イェスを　     信じ救われたか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Text Box 1">
            <a:extLst>
              <a:ext uri="{FF2B5EF4-FFF2-40B4-BE49-F238E27FC236}">
                <a16:creationId xmlns:a16="http://schemas.microsoft.com/office/drawing/2014/main" id="{EC1E79FA-CF8C-EC13-1D26-966E415E5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12995" name="Text Box 2">
            <a:extLst>
              <a:ext uri="{FF2B5EF4-FFF2-40B4-BE49-F238E27FC236}">
                <a16:creationId xmlns:a16="http://schemas.microsoft.com/office/drawing/2014/main" id="{56657C61-AFB2-8A47-6318-1841E7757D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罪を悔いて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誰もすがれイェスに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イェスは十字架の血で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罪をきよめたもう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Text Box 1">
            <a:extLst>
              <a:ext uri="{FF2B5EF4-FFF2-40B4-BE49-F238E27FC236}">
                <a16:creationId xmlns:a16="http://schemas.microsoft.com/office/drawing/2014/main" id="{FDD160BF-22BF-10DD-9642-33BB5DF82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15043" name="Text Box 2">
            <a:extLst>
              <a:ext uri="{FF2B5EF4-FFF2-40B4-BE49-F238E27FC236}">
                <a16:creationId xmlns:a16="http://schemas.microsoft.com/office/drawing/2014/main" id="{C7A78509-3A5F-5CAE-88E4-A38E4CA7F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②あなたは毎日イェスの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側</a:t>
            </a:r>
            <a:r>
              <a:rPr lang="en-US" altLang="ja-JP" sz="2400">
                <a:solidFill>
                  <a:srgbClr val="FFFFFF"/>
                </a:solidFill>
                <a:latin typeface="ＭＳ Ｐゴシック" panose="020B0600070205080204" pitchFamily="50" charset="-128"/>
              </a:rPr>
              <a:t>(そば)</a:t>
            </a: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を歩いてるか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イェスの十字架をば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いつも見て暮らしておるか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Text Box 1">
            <a:extLst>
              <a:ext uri="{FF2B5EF4-FFF2-40B4-BE49-F238E27FC236}">
                <a16:creationId xmlns:a16="http://schemas.microsoft.com/office/drawing/2014/main" id="{5D021178-E5D1-74B8-D946-AAE1A57BA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17091" name="Text Box 2">
            <a:extLst>
              <a:ext uri="{FF2B5EF4-FFF2-40B4-BE49-F238E27FC236}">
                <a16:creationId xmlns:a16="http://schemas.microsoft.com/office/drawing/2014/main" id="{3395648B-2DF4-9392-42EC-2474ECF8C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罪を悔いて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誰もすがれイェスに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イェスは十字架の血で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罪をきよめたもう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Text Box 1">
            <a:extLst>
              <a:ext uri="{FF2B5EF4-FFF2-40B4-BE49-F238E27FC236}">
                <a16:creationId xmlns:a16="http://schemas.microsoft.com/office/drawing/2014/main" id="{79E318B8-766D-B023-266A-043790D1B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19139" name="Text Box 2">
            <a:extLst>
              <a:ext uri="{FF2B5EF4-FFF2-40B4-BE49-F238E27FC236}">
                <a16:creationId xmlns:a16="http://schemas.microsoft.com/office/drawing/2014/main" id="{D2BEEA28-1D23-F3CE-8541-567C84E929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③花婿なるキリストを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迎えに出られるか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罪のしみのない服を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毎日着ておるか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Text Box 1">
            <a:extLst>
              <a:ext uri="{FF2B5EF4-FFF2-40B4-BE49-F238E27FC236}">
                <a16:creationId xmlns:a16="http://schemas.microsoft.com/office/drawing/2014/main" id="{3507B9F1-164F-75C3-30E5-4B3402A5A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21187" name="Text Box 2">
            <a:extLst>
              <a:ext uri="{FF2B5EF4-FFF2-40B4-BE49-F238E27FC236}">
                <a16:creationId xmlns:a16="http://schemas.microsoft.com/office/drawing/2014/main" id="{7BD8EADA-AA05-270B-2B39-E93A6E7EF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罪を悔いて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誰もすがれイェスに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イェスは十字架の血で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罪をきよめたもう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Text Box 1">
            <a:extLst>
              <a:ext uri="{FF2B5EF4-FFF2-40B4-BE49-F238E27FC236}">
                <a16:creationId xmlns:a16="http://schemas.microsoft.com/office/drawing/2014/main" id="{8A2F7540-6576-B869-4DD3-1FE0B67C6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23235" name="Text Box 2">
            <a:extLst>
              <a:ext uri="{FF2B5EF4-FFF2-40B4-BE49-F238E27FC236}">
                <a16:creationId xmlns:a16="http://schemas.microsoft.com/office/drawing/2014/main" id="{174A4397-0A3E-A97F-BFD9-90E0F1CF11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1325" algn="l"/>
                <a:tab pos="890588" algn="l"/>
                <a:tab pos="1339850" algn="l"/>
                <a:tab pos="1789113" algn="l"/>
                <a:tab pos="2238375" algn="l"/>
                <a:tab pos="2687638" algn="l"/>
                <a:tab pos="3136900" algn="l"/>
                <a:tab pos="3586163" algn="l"/>
                <a:tab pos="4035425" algn="l"/>
                <a:tab pos="4484688" algn="l"/>
                <a:tab pos="4933950" algn="l"/>
                <a:tab pos="5389563" algn="l"/>
                <a:tab pos="5832475" algn="l"/>
                <a:tab pos="6281738" algn="l"/>
                <a:tab pos="6731000" algn="l"/>
                <a:tab pos="7180263" algn="l"/>
                <a:tab pos="7629525" algn="l"/>
                <a:tab pos="8078788" algn="l"/>
                <a:tab pos="8528050" algn="l"/>
                <a:tab pos="8977313" algn="l"/>
                <a:tab pos="8978900" algn="l"/>
                <a:tab pos="9428163" algn="l"/>
                <a:tab pos="9877425" algn="l"/>
                <a:tab pos="10326688" algn="l"/>
                <a:tab pos="10779125" algn="l"/>
                <a:tab pos="1078071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④少しでも罪のしみが　	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付いておったならば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イェスの血潮で白くし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主に喜ばれよう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Text Box 1">
            <a:extLst>
              <a:ext uri="{FF2B5EF4-FFF2-40B4-BE49-F238E27FC236}">
                <a16:creationId xmlns:a16="http://schemas.microsoft.com/office/drawing/2014/main" id="{15249FA8-C372-A8C0-C2E8-A1F4F65B0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0"/>
            <a:ext cx="8047037" cy="431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800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聖４１８ 　あなたの罪あやまちは</a:t>
            </a:r>
          </a:p>
        </p:txBody>
      </p:sp>
      <p:sp>
        <p:nvSpPr>
          <p:cNvPr id="225283" name="Text Box 2">
            <a:extLst>
              <a:ext uri="{FF2B5EF4-FFF2-40B4-BE49-F238E27FC236}">
                <a16:creationId xmlns:a16="http://schemas.microsoft.com/office/drawing/2014/main" id="{B17800DC-216B-0D75-9265-D8A9000F3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863600"/>
            <a:ext cx="6861175" cy="330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罪を悔いて　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  誰もすがれイェスに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イェスは十字架の血で</a:t>
            </a:r>
          </a:p>
          <a:p>
            <a:pPr eaLnBrk="1" hangingPunct="1">
              <a:lnSpc>
                <a:spcPct val="120000"/>
              </a:lnSpc>
              <a:spcBef>
                <a:spcPct val="0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 　罪をきよめたもう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Text Box 1">
            <a:extLst>
              <a:ext uri="{FF2B5EF4-FFF2-40B4-BE49-F238E27FC236}">
                <a16:creationId xmlns:a16="http://schemas.microsoft.com/office/drawing/2014/main" id="{8EABB3B0-9102-C127-0BAA-694823EC1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聖４１９　わたしはきょうまで</a:t>
            </a:r>
          </a:p>
        </p:txBody>
      </p:sp>
      <p:sp>
        <p:nvSpPr>
          <p:cNvPr id="227331" name="Text Box 2">
            <a:extLst>
              <a:ext uri="{FF2B5EF4-FFF2-40B4-BE49-F238E27FC236}">
                <a16:creationId xmlns:a16="http://schemas.microsoft.com/office/drawing/2014/main" id="{CA9864A5-0026-45B1-F5FD-115B7AF129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①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私は今日まで　さすらいの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旅を続けて　おりました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光を受けた　この日をば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境いに罪と　別れます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Text Box 1">
            <a:extLst>
              <a:ext uri="{FF2B5EF4-FFF2-40B4-BE49-F238E27FC236}">
                <a16:creationId xmlns:a16="http://schemas.microsoft.com/office/drawing/2014/main" id="{D4B6DF3F-BE50-D444-59A0-8D500DB76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0"/>
            <a:ext cx="77724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360" tIns="45000" rIns="90360" bIns="45000" anchor="ctr"/>
          <a:lstStyle>
            <a:lvl1pPr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r>
              <a:rPr lang="ja-JP" altLang="ja-JP" sz="2400" b="1">
                <a:solidFill>
                  <a:srgbClr val="FFFF00"/>
                </a:solidFill>
                <a:latin typeface="HG丸ｺﾞｼｯｸM-PRO" panose="020F0600000000000000" pitchFamily="50" charset="-128"/>
                <a:ea typeface="HG丸ｺﾞｼｯｸM-PRO" panose="020F0600000000000000" pitchFamily="50" charset="-128"/>
              </a:rPr>
              <a:t>聖４１９　わたしはきょうまで</a:t>
            </a:r>
          </a:p>
        </p:txBody>
      </p:sp>
      <p:sp>
        <p:nvSpPr>
          <p:cNvPr id="229379" name="Text Box 2">
            <a:extLst>
              <a:ext uri="{FF2B5EF4-FFF2-40B4-BE49-F238E27FC236}">
                <a16:creationId xmlns:a16="http://schemas.microsoft.com/office/drawing/2014/main" id="{0911178E-37C2-C8FE-015F-093101ED9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8001000" cy="5867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738000" tIns="730800" rIns="90360" bIns="45000"/>
          <a:lstStyle>
            <a:lvl1pPr marL="474663" indent="-460375">
              <a:spcBef>
                <a:spcPts val="775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31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>
              <a:spcBef>
                <a:spcPts val="7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8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>
              <a:spcBef>
                <a:spcPts val="6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4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>
              <a:spcBef>
                <a:spcPts val="5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defTabSz="449263" eaLnBrk="0" fontAlgn="base" hangingPunct="0">
              <a:spcBef>
                <a:spcPts val="5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474663" algn="l"/>
                <a:tab pos="922338" algn="l"/>
                <a:tab pos="1371600" algn="l"/>
                <a:tab pos="1820863" algn="l"/>
                <a:tab pos="2270125" algn="l"/>
                <a:tab pos="2719388" algn="l"/>
                <a:tab pos="3168650" algn="l"/>
                <a:tab pos="3617913" algn="l"/>
                <a:tab pos="4067175" algn="l"/>
                <a:tab pos="4516438" algn="l"/>
                <a:tab pos="4965700" algn="l"/>
                <a:tab pos="5414963" algn="l"/>
                <a:tab pos="5864225" algn="l"/>
                <a:tab pos="6313488" algn="l"/>
                <a:tab pos="6762750" algn="l"/>
                <a:tab pos="7212013" algn="l"/>
                <a:tab pos="7661275" algn="l"/>
                <a:tab pos="8110538" algn="l"/>
                <a:tab pos="8559800" algn="l"/>
                <a:tab pos="9009063" algn="l"/>
                <a:tab pos="9458325" algn="l"/>
              </a:tabLst>
              <a:defRPr sz="2000">
                <a:solidFill>
                  <a:srgbClr val="000000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en-US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②</a:t>
            </a: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世の罪人を　救うため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お死になされた　キリストよ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汚れも罪も　洗い去り</a:t>
            </a:r>
          </a:p>
          <a:p>
            <a:pPr eaLnBrk="1" hangingPunct="1">
              <a:lnSpc>
                <a:spcPct val="115000"/>
              </a:lnSpc>
              <a:spcBef>
                <a:spcPts val="1025"/>
              </a:spcBef>
              <a:buClrTx/>
              <a:buFontTx/>
              <a:buNone/>
            </a:pPr>
            <a:r>
              <a:rPr lang="ja-JP" altLang="ja-JP" sz="4400">
                <a:solidFill>
                  <a:srgbClr val="FFFFFF"/>
                </a:solidFill>
                <a:latin typeface="ＭＳ Ｐゴシック" panose="020B0600070205080204" pitchFamily="50" charset="-128"/>
              </a:rPr>
              <a:t>　 聖い私と　成し給え</a:t>
            </a:r>
          </a:p>
        </p:txBody>
      </p:sp>
    </p:spTree>
  </p:cSld>
  <p:clrMapOvr>
    <a:masterClrMapping/>
  </p:clrMapOvr>
  <p:transition spd="slow"/>
  <p:timing>
    <p:tnLst>
      <p:par>
        <p:cTn id="1" dur="indefinite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4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5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6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7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8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19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20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21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2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3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24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5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Office ​​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Office ​​テーマ">
  <a:themeElements>
    <a:clrScheme name="Office ​​テーマ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​​テーマ">
      <a:majorFont>
        <a:latin typeface="Calibri"/>
        <a:ea typeface="ＭＳ Ｐゴシック"/>
        <a:cs typeface=""/>
      </a:majorFont>
      <a:minorFont>
        <a:latin typeface="Calibri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ja-JP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  <a:ea typeface="ＭＳ Ｐゴシック" charset="-128"/>
          </a:defRPr>
        </a:defPPr>
      </a:lstStyle>
    </a:lnDef>
  </a:objectDefaults>
  <a:extraClrSchemeLst>
    <a:extraClrScheme>
      <a:clrScheme name="Office ​​テーマ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​​テーマ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​​テーマ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2993</TotalTime>
  <Words>17515</Words>
  <Application>Microsoft Office PowerPoint</Application>
  <PresentationFormat>画面に合わせる (4:3)</PresentationFormat>
  <Paragraphs>3342</Paragraphs>
  <Slides>541</Slides>
  <Notes>541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9</vt:i4>
      </vt:variant>
      <vt:variant>
        <vt:lpstr>テーマ</vt:lpstr>
      </vt:variant>
      <vt:variant>
        <vt:i4>26</vt:i4>
      </vt:variant>
      <vt:variant>
        <vt:lpstr>スライド タイトル</vt:lpstr>
      </vt:variant>
      <vt:variant>
        <vt:i4>541</vt:i4>
      </vt:variant>
    </vt:vector>
  </HeadingPairs>
  <TitlesOfParts>
    <vt:vector size="576" baseType="lpstr">
      <vt:lpstr>Times New Roman</vt:lpstr>
      <vt:lpstr>ＭＳ Ｐゴシック</vt:lpstr>
      <vt:lpstr>Arial</vt:lpstr>
      <vt:lpstr>Calibri</vt:lpstr>
      <vt:lpstr>ＭＳ 明朝</vt:lpstr>
      <vt:lpstr>HG丸ｺﾞｼｯｸM-PRO</vt:lpstr>
      <vt:lpstr>ＤＦＧ中太丸ゴシック体</vt:lpstr>
      <vt:lpstr>Century</vt:lpstr>
      <vt:lpstr>ＭＳ ゴシック</vt:lpstr>
      <vt:lpstr>Office ​​テーマ</vt:lpstr>
      <vt:lpstr>1_Office ​​テーマ</vt:lpstr>
      <vt:lpstr>2_Office ​​テーマ</vt:lpstr>
      <vt:lpstr>3_Office ​​テーマ</vt:lpstr>
      <vt:lpstr>4_Office ​​テーマ</vt:lpstr>
      <vt:lpstr>5_Office ​​テーマ</vt:lpstr>
      <vt:lpstr>6_Office ​​テーマ</vt:lpstr>
      <vt:lpstr>7_Office ​​テーマ</vt:lpstr>
      <vt:lpstr>8_Office ​​テーマ</vt:lpstr>
      <vt:lpstr>9_Office ​​テーマ</vt:lpstr>
      <vt:lpstr>10_Office ​​テーマ</vt:lpstr>
      <vt:lpstr>11_Office ​​テーマ</vt:lpstr>
      <vt:lpstr>12_Office ​​テーマ</vt:lpstr>
      <vt:lpstr>13_Office ​​テーマ</vt:lpstr>
      <vt:lpstr>14_Office ​​テーマ</vt:lpstr>
      <vt:lpstr>15_Office ​​テーマ</vt:lpstr>
      <vt:lpstr>16_Office ​​テーマ</vt:lpstr>
      <vt:lpstr>17_Office ​​テーマ</vt:lpstr>
      <vt:lpstr>18_Office ​​テーマ</vt:lpstr>
      <vt:lpstr>19_Office ​​テーマ</vt:lpstr>
      <vt:lpstr>20_Office ​​テーマ</vt:lpstr>
      <vt:lpstr>21_Office ​​テーマ</vt:lpstr>
      <vt:lpstr>22_Office ​​テーマ</vt:lpstr>
      <vt:lpstr>23_Office ​​テーマ</vt:lpstr>
      <vt:lpstr>24_Office ​​テーマ</vt:lpstr>
      <vt:lpstr>25_Office ​​テーマ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　　　　　　　　　　まよえるとき光を　聖４８５ </dc:title>
  <dc:creator>杉田キリスト教会</dc:creator>
  <cp:lastModifiedBy>篤 福永</cp:lastModifiedBy>
  <cp:revision>223</cp:revision>
  <cp:lastPrinted>1601-01-01T00:00:00Z</cp:lastPrinted>
  <dcterms:created xsi:type="dcterms:W3CDTF">2004-10-14T02:01:51Z</dcterms:created>
  <dcterms:modified xsi:type="dcterms:W3CDTF">2026-05-02T11:35:45Z</dcterms:modified>
</cp:coreProperties>
</file>