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8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9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10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11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12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3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4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theme/theme15.xml" ContentType="application/vnd.openxmlformats-officedocument.theme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theme/theme16.xml" ContentType="application/vnd.openxmlformats-officedocument.theme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17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18.xml" ContentType="application/vnd.openxmlformats-officedocument.theme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theme/theme19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theme/theme20.xml" ContentType="application/vnd.openxmlformats-officedocument.theme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theme/theme21.xml" ContentType="application/vnd.openxmlformats-officedocument.theme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theme/theme22.xml" ContentType="application/vnd.openxmlformats-officedocument.theme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theme/theme23.xml" ContentType="application/vnd.openxmlformats-officedocument.theme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theme/theme24.xml" ContentType="application/vnd.openxmlformats-officedocument.theme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theme/theme25.xml" ContentType="application/vnd.openxmlformats-officedocument.theme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theme/theme26.xml" ContentType="application/vnd.openxmlformats-officedocument.theme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theme/theme27.xml" ContentType="application/vnd.openxmlformats-officedocument.theme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theme/theme28.xml" ContentType="application/vnd.openxmlformats-officedocument.theme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theme/theme29.xml" ContentType="application/vnd.openxmlformats-officedocument.theme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theme/theme30.xml" ContentType="application/vnd.openxmlformats-officedocument.theme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theme/theme31.xml" ContentType="application/vnd.openxmlformats-officedocument.theme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theme/theme32.xml" ContentType="application/vnd.openxmlformats-officedocument.theme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theme/theme33.xml" ContentType="application/vnd.openxmlformats-officedocument.theme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theme/theme34.xml" ContentType="application/vnd.openxmlformats-officedocument.theme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theme/theme35.xml" ContentType="application/vnd.openxmlformats-officedocument.theme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theme/theme36.xml" ContentType="application/vnd.openxmlformats-officedocument.theme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theme/theme37.xml" ContentType="application/vnd.openxmlformats-officedocument.theme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theme/theme38.xml" ContentType="application/vnd.openxmlformats-officedocument.theme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theme/theme39.xml" ContentType="application/vnd.openxmlformats-officedocument.theme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theme/theme40.xml" ContentType="application/vnd.openxmlformats-officedocument.theme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theme/theme41.xml" ContentType="application/vnd.openxmlformats-officedocument.theme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theme/theme42.xml" ContentType="application/vnd.openxmlformats-officedocument.theme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theme/theme43.xml" ContentType="application/vnd.openxmlformats-officedocument.theme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theme/theme44.xml" ContentType="application/vnd.openxmlformats-officedocument.theme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theme/theme45.xml" ContentType="application/vnd.openxmlformats-officedocument.theme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theme/theme46.xml" ContentType="application/vnd.openxmlformats-officedocument.theme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theme/theme47.xml" ContentType="application/vnd.openxmlformats-officedocument.theme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theme/theme48.xml" ContentType="application/vnd.openxmlformats-officedocument.theme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theme/theme49.xml" ContentType="application/vnd.openxmlformats-officedocument.theme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theme/theme50.xml" ContentType="application/vnd.openxmlformats-officedocument.theme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theme/theme51.xml" ContentType="application/vnd.openxmlformats-officedocument.theme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theme/theme52.xml" ContentType="application/vnd.openxmlformats-officedocument.theme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theme/theme53.xml" ContentType="application/vnd.openxmlformats-officedocument.theme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theme/theme54.xml" ContentType="application/vnd.openxmlformats-officedocument.theme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theme/theme55.xml" ContentType="application/vnd.openxmlformats-officedocument.theme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theme/theme56.xml" ContentType="application/vnd.openxmlformats-officedocument.theme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theme/theme57.xml" ContentType="application/vnd.openxmlformats-officedocument.theme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theme/theme58.xml" ContentType="application/vnd.openxmlformats-officedocument.theme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theme/theme59.xml" ContentType="application/vnd.openxmlformats-officedocument.theme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theme/theme60.xml" ContentType="application/vnd.openxmlformats-officedocument.theme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theme/theme61.xml" ContentType="application/vnd.openxmlformats-officedocument.theme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theme/theme62.xml" ContentType="application/vnd.openxmlformats-officedocument.theme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theme/theme63.xml" ContentType="application/vnd.openxmlformats-officedocument.theme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theme/theme64.xml" ContentType="application/vnd.openxmlformats-officedocument.theme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theme/theme65.xml" ContentType="application/vnd.openxmlformats-officedocument.theme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theme/theme66.xml" ContentType="application/vnd.openxmlformats-officedocument.theme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theme/theme67.xml" ContentType="application/vnd.openxmlformats-officedocument.theme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theme/theme68.xml" ContentType="application/vnd.openxmlformats-officedocument.theme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theme/theme69.xml" ContentType="application/vnd.openxmlformats-officedocument.theme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theme/theme70.xml" ContentType="application/vnd.openxmlformats-officedocument.theme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theme/theme71.xml" ContentType="application/vnd.openxmlformats-officedocument.theme+xml"/>
  <Override PartName="/ppt/theme/theme7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notesSlides/notesSlide279.xml" ContentType="application/vnd.openxmlformats-officedocument.presentationml.notesSlide+xml"/>
  <Override PartName="/ppt/notesSlides/notesSlide280.xml" ContentType="application/vnd.openxmlformats-officedocument.presentationml.notesSlide+xml"/>
  <Override PartName="/ppt/notesSlides/notesSlide281.xml" ContentType="application/vnd.openxmlformats-officedocument.presentationml.notesSlide+xml"/>
  <Override PartName="/ppt/notesSlides/notesSlide282.xml" ContentType="application/vnd.openxmlformats-officedocument.presentationml.notesSlide+xml"/>
  <Override PartName="/ppt/notesSlides/notesSlide283.xml" ContentType="application/vnd.openxmlformats-officedocument.presentationml.notesSlide+xml"/>
  <Override PartName="/ppt/notesSlides/notesSlide284.xml" ContentType="application/vnd.openxmlformats-officedocument.presentationml.notesSlide+xml"/>
  <Override PartName="/ppt/notesSlides/notesSlide285.xml" ContentType="application/vnd.openxmlformats-officedocument.presentationml.notesSlide+xml"/>
  <Override PartName="/ppt/notesSlides/notesSlide286.xml" ContentType="application/vnd.openxmlformats-officedocument.presentationml.notesSlide+xml"/>
  <Override PartName="/ppt/notesSlides/notesSlide287.xml" ContentType="application/vnd.openxmlformats-officedocument.presentationml.notesSlide+xml"/>
  <Override PartName="/ppt/notesSlides/notesSlide288.xml" ContentType="application/vnd.openxmlformats-officedocument.presentationml.notesSlide+xml"/>
  <Override PartName="/ppt/notesSlides/notesSlide289.xml" ContentType="application/vnd.openxmlformats-officedocument.presentationml.notesSlide+xml"/>
  <Override PartName="/ppt/notesSlides/notesSlide290.xml" ContentType="application/vnd.openxmlformats-officedocument.presentationml.notesSlide+xml"/>
  <Override PartName="/ppt/notesSlides/notesSlide291.xml" ContentType="application/vnd.openxmlformats-officedocument.presentationml.notesSlide+xml"/>
  <Override PartName="/ppt/notesSlides/notesSlide292.xml" ContentType="application/vnd.openxmlformats-officedocument.presentationml.notesSlide+xml"/>
  <Override PartName="/ppt/notesSlides/notesSlide293.xml" ContentType="application/vnd.openxmlformats-officedocument.presentationml.notesSlide+xml"/>
  <Override PartName="/ppt/notesSlides/notesSlide294.xml" ContentType="application/vnd.openxmlformats-officedocument.presentationml.notesSlide+xml"/>
  <Override PartName="/ppt/notesSlides/notesSlide295.xml" ContentType="application/vnd.openxmlformats-officedocument.presentationml.notesSlide+xml"/>
  <Override PartName="/ppt/notesSlides/notesSlide296.xml" ContentType="application/vnd.openxmlformats-officedocument.presentationml.notesSlide+xml"/>
  <Override PartName="/ppt/notesSlides/notesSlide297.xml" ContentType="application/vnd.openxmlformats-officedocument.presentationml.notesSlide+xml"/>
  <Override PartName="/ppt/notesSlides/notesSlide298.xml" ContentType="application/vnd.openxmlformats-officedocument.presentationml.notesSlide+xml"/>
  <Override PartName="/ppt/notesSlides/notesSlide299.xml" ContentType="application/vnd.openxmlformats-officedocument.presentationml.notesSlide+xml"/>
  <Override PartName="/ppt/notesSlides/notesSlide300.xml" ContentType="application/vnd.openxmlformats-officedocument.presentationml.notesSlide+xml"/>
  <Override PartName="/ppt/notesSlides/notesSlide301.xml" ContentType="application/vnd.openxmlformats-officedocument.presentationml.notesSlide+xml"/>
  <Override PartName="/ppt/notesSlides/notesSlide302.xml" ContentType="application/vnd.openxmlformats-officedocument.presentationml.notesSlide+xml"/>
  <Override PartName="/ppt/notesSlides/notesSlide303.xml" ContentType="application/vnd.openxmlformats-officedocument.presentationml.notesSlide+xml"/>
  <Override PartName="/ppt/notesSlides/notesSlide304.xml" ContentType="application/vnd.openxmlformats-officedocument.presentationml.notesSlide+xml"/>
  <Override PartName="/ppt/notesSlides/notesSlide305.xml" ContentType="application/vnd.openxmlformats-officedocument.presentationml.notesSlide+xml"/>
  <Override PartName="/ppt/notesSlides/notesSlide306.xml" ContentType="application/vnd.openxmlformats-officedocument.presentationml.notesSlide+xml"/>
  <Override PartName="/ppt/notesSlides/notesSlide307.xml" ContentType="application/vnd.openxmlformats-officedocument.presentationml.notesSlide+xml"/>
  <Override PartName="/ppt/notesSlides/notesSlide308.xml" ContentType="application/vnd.openxmlformats-officedocument.presentationml.notesSlide+xml"/>
  <Override PartName="/ppt/notesSlides/notesSlide309.xml" ContentType="application/vnd.openxmlformats-officedocument.presentationml.notesSlide+xml"/>
  <Override PartName="/ppt/notesSlides/notesSlide310.xml" ContentType="application/vnd.openxmlformats-officedocument.presentationml.notesSlide+xml"/>
  <Override PartName="/ppt/notesSlides/notesSlide311.xml" ContentType="application/vnd.openxmlformats-officedocument.presentationml.notesSlide+xml"/>
  <Override PartName="/ppt/notesSlides/notesSlide312.xml" ContentType="application/vnd.openxmlformats-officedocument.presentationml.notesSlide+xml"/>
  <Override PartName="/ppt/notesSlides/notesSlide313.xml" ContentType="application/vnd.openxmlformats-officedocument.presentationml.notesSlide+xml"/>
  <Override PartName="/ppt/notesSlides/notesSlide314.xml" ContentType="application/vnd.openxmlformats-officedocument.presentationml.notesSlide+xml"/>
  <Override PartName="/ppt/notesSlides/notesSlide315.xml" ContentType="application/vnd.openxmlformats-officedocument.presentationml.notesSlide+xml"/>
  <Override PartName="/ppt/notesSlides/notesSlide316.xml" ContentType="application/vnd.openxmlformats-officedocument.presentationml.notesSlide+xml"/>
  <Override PartName="/ppt/notesSlides/notesSlide317.xml" ContentType="application/vnd.openxmlformats-officedocument.presentationml.notesSlide+xml"/>
  <Override PartName="/ppt/notesSlides/notesSlide318.xml" ContentType="application/vnd.openxmlformats-officedocument.presentationml.notesSlide+xml"/>
  <Override PartName="/ppt/notesSlides/notesSlide319.xml" ContentType="application/vnd.openxmlformats-officedocument.presentationml.notesSlide+xml"/>
  <Override PartName="/ppt/notesSlides/notesSlide320.xml" ContentType="application/vnd.openxmlformats-officedocument.presentationml.notesSlide+xml"/>
  <Override PartName="/ppt/notesSlides/notesSlide321.xml" ContentType="application/vnd.openxmlformats-officedocument.presentationml.notesSlide+xml"/>
  <Override PartName="/ppt/notesSlides/notesSlide322.xml" ContentType="application/vnd.openxmlformats-officedocument.presentationml.notesSlide+xml"/>
  <Override PartName="/ppt/notesSlides/notesSlide323.xml" ContentType="application/vnd.openxmlformats-officedocument.presentationml.notesSlide+xml"/>
  <Override PartName="/ppt/notesSlides/notesSlide324.xml" ContentType="application/vnd.openxmlformats-officedocument.presentationml.notesSlide+xml"/>
  <Override PartName="/ppt/notesSlides/notesSlide325.xml" ContentType="application/vnd.openxmlformats-officedocument.presentationml.notesSlide+xml"/>
  <Override PartName="/ppt/notesSlides/notesSlide326.xml" ContentType="application/vnd.openxmlformats-officedocument.presentationml.notesSlide+xml"/>
  <Override PartName="/ppt/notesSlides/notesSlide327.xml" ContentType="application/vnd.openxmlformats-officedocument.presentationml.notesSlide+xml"/>
  <Override PartName="/ppt/notesSlides/notesSlide328.xml" ContentType="application/vnd.openxmlformats-officedocument.presentationml.notesSlide+xml"/>
  <Override PartName="/ppt/notesSlides/notesSlide329.xml" ContentType="application/vnd.openxmlformats-officedocument.presentationml.notesSlide+xml"/>
  <Override PartName="/ppt/notesSlides/notesSlide330.xml" ContentType="application/vnd.openxmlformats-officedocument.presentationml.notesSlide+xml"/>
  <Override PartName="/ppt/notesSlides/notesSlide331.xml" ContentType="application/vnd.openxmlformats-officedocument.presentationml.notesSlide+xml"/>
  <Override PartName="/ppt/notesSlides/notesSlide332.xml" ContentType="application/vnd.openxmlformats-officedocument.presentationml.notesSlide+xml"/>
  <Override PartName="/ppt/notesSlides/notesSlide333.xml" ContentType="application/vnd.openxmlformats-officedocument.presentationml.notesSlide+xml"/>
  <Override PartName="/ppt/notesSlides/notesSlide334.xml" ContentType="application/vnd.openxmlformats-officedocument.presentationml.notesSlide+xml"/>
  <Override PartName="/ppt/notesSlides/notesSlide335.xml" ContentType="application/vnd.openxmlformats-officedocument.presentationml.notesSlide+xml"/>
  <Override PartName="/ppt/notesSlides/notesSlide336.xml" ContentType="application/vnd.openxmlformats-officedocument.presentationml.notesSlide+xml"/>
  <Override PartName="/ppt/notesSlides/notesSlide337.xml" ContentType="application/vnd.openxmlformats-officedocument.presentationml.notesSlide+xml"/>
  <Override PartName="/ppt/notesSlides/notesSlide338.xml" ContentType="application/vnd.openxmlformats-officedocument.presentationml.notesSlide+xml"/>
  <Override PartName="/ppt/notesSlides/notesSlide339.xml" ContentType="application/vnd.openxmlformats-officedocument.presentationml.notesSlide+xml"/>
  <Override PartName="/ppt/notesSlides/notesSlide340.xml" ContentType="application/vnd.openxmlformats-officedocument.presentationml.notesSlide+xml"/>
  <Override PartName="/ppt/notesSlides/notesSlide341.xml" ContentType="application/vnd.openxmlformats-officedocument.presentationml.notesSlide+xml"/>
  <Override PartName="/ppt/notesSlides/notesSlide342.xml" ContentType="application/vnd.openxmlformats-officedocument.presentationml.notesSlide+xml"/>
  <Override PartName="/ppt/notesSlides/notesSlide343.xml" ContentType="application/vnd.openxmlformats-officedocument.presentationml.notesSlide+xml"/>
  <Override PartName="/ppt/notesSlides/notesSlide344.xml" ContentType="application/vnd.openxmlformats-officedocument.presentationml.notesSlide+xml"/>
  <Override PartName="/ppt/notesSlides/notesSlide345.xml" ContentType="application/vnd.openxmlformats-officedocument.presentationml.notesSlide+xml"/>
  <Override PartName="/ppt/notesSlides/notesSlide346.xml" ContentType="application/vnd.openxmlformats-officedocument.presentationml.notesSlide+xml"/>
  <Override PartName="/ppt/notesSlides/notesSlide347.xml" ContentType="application/vnd.openxmlformats-officedocument.presentationml.notesSlide+xml"/>
  <Override PartName="/ppt/notesSlides/notesSlide348.xml" ContentType="application/vnd.openxmlformats-officedocument.presentationml.notesSlide+xml"/>
  <Override PartName="/ppt/notesSlides/notesSlide349.xml" ContentType="application/vnd.openxmlformats-officedocument.presentationml.notesSlide+xml"/>
  <Override PartName="/ppt/notesSlides/notesSlide350.xml" ContentType="application/vnd.openxmlformats-officedocument.presentationml.notesSlide+xml"/>
  <Override PartName="/ppt/notesSlides/notesSlide351.xml" ContentType="application/vnd.openxmlformats-officedocument.presentationml.notesSlide+xml"/>
  <Override PartName="/ppt/notesSlides/notesSlide352.xml" ContentType="application/vnd.openxmlformats-officedocument.presentationml.notesSlide+xml"/>
  <Override PartName="/ppt/notesSlides/notesSlide353.xml" ContentType="application/vnd.openxmlformats-officedocument.presentationml.notesSlide+xml"/>
  <Override PartName="/ppt/notesSlides/notesSlide354.xml" ContentType="application/vnd.openxmlformats-officedocument.presentationml.notesSlide+xml"/>
  <Override PartName="/ppt/notesSlides/notesSlide355.xml" ContentType="application/vnd.openxmlformats-officedocument.presentationml.notesSlide+xml"/>
  <Override PartName="/ppt/notesSlides/notesSlide356.xml" ContentType="application/vnd.openxmlformats-officedocument.presentationml.notesSlide+xml"/>
  <Override PartName="/ppt/notesSlides/notesSlide357.xml" ContentType="application/vnd.openxmlformats-officedocument.presentationml.notesSlide+xml"/>
  <Override PartName="/ppt/notesSlides/notesSlide358.xml" ContentType="application/vnd.openxmlformats-officedocument.presentationml.notesSlide+xml"/>
  <Override PartName="/ppt/notesSlides/notesSlide359.xml" ContentType="application/vnd.openxmlformats-officedocument.presentationml.notesSlide+xml"/>
  <Override PartName="/ppt/notesSlides/notesSlide360.xml" ContentType="application/vnd.openxmlformats-officedocument.presentationml.notesSlide+xml"/>
  <Override PartName="/ppt/notesSlides/notesSlide361.xml" ContentType="application/vnd.openxmlformats-officedocument.presentationml.notesSlide+xml"/>
  <Override PartName="/ppt/notesSlides/notesSlide362.xml" ContentType="application/vnd.openxmlformats-officedocument.presentationml.notesSlide+xml"/>
  <Override PartName="/ppt/notesSlides/notesSlide363.xml" ContentType="application/vnd.openxmlformats-officedocument.presentationml.notesSlide+xml"/>
  <Override PartName="/ppt/notesSlides/notesSlide364.xml" ContentType="application/vnd.openxmlformats-officedocument.presentationml.notesSlide+xml"/>
  <Override PartName="/ppt/notesSlides/notesSlide365.xml" ContentType="application/vnd.openxmlformats-officedocument.presentationml.notesSlide+xml"/>
  <Override PartName="/ppt/notesSlides/notesSlide366.xml" ContentType="application/vnd.openxmlformats-officedocument.presentationml.notesSlide+xml"/>
  <Override PartName="/ppt/notesSlides/notesSlide367.xml" ContentType="application/vnd.openxmlformats-officedocument.presentationml.notesSlide+xml"/>
  <Override PartName="/ppt/notesSlides/notesSlide368.xml" ContentType="application/vnd.openxmlformats-officedocument.presentationml.notesSlide+xml"/>
  <Override PartName="/ppt/notesSlides/notesSlide369.xml" ContentType="application/vnd.openxmlformats-officedocument.presentationml.notesSlide+xml"/>
  <Override PartName="/ppt/notesSlides/notesSlide370.xml" ContentType="application/vnd.openxmlformats-officedocument.presentationml.notesSlide+xml"/>
  <Override PartName="/ppt/notesSlides/notesSlide371.xml" ContentType="application/vnd.openxmlformats-officedocument.presentationml.notesSlide+xml"/>
  <Override PartName="/ppt/notesSlides/notesSlide372.xml" ContentType="application/vnd.openxmlformats-officedocument.presentationml.notesSlide+xml"/>
  <Override PartName="/ppt/notesSlides/notesSlide373.xml" ContentType="application/vnd.openxmlformats-officedocument.presentationml.notesSlide+xml"/>
  <Override PartName="/ppt/notesSlides/notesSlide374.xml" ContentType="application/vnd.openxmlformats-officedocument.presentationml.notesSlide+xml"/>
  <Override PartName="/ppt/notesSlides/notesSlide375.xml" ContentType="application/vnd.openxmlformats-officedocument.presentationml.notesSlide+xml"/>
  <Override PartName="/ppt/notesSlides/notesSlide376.xml" ContentType="application/vnd.openxmlformats-officedocument.presentationml.notesSlide+xml"/>
  <Override PartName="/ppt/notesSlides/notesSlide377.xml" ContentType="application/vnd.openxmlformats-officedocument.presentationml.notesSlide+xml"/>
  <Override PartName="/ppt/notesSlides/notesSlide378.xml" ContentType="application/vnd.openxmlformats-officedocument.presentationml.notesSlide+xml"/>
  <Override PartName="/ppt/notesSlides/notesSlide379.xml" ContentType="application/vnd.openxmlformats-officedocument.presentationml.notesSlide+xml"/>
  <Override PartName="/ppt/notesSlides/notesSlide380.xml" ContentType="application/vnd.openxmlformats-officedocument.presentationml.notesSlide+xml"/>
  <Override PartName="/ppt/notesSlides/notesSlide381.xml" ContentType="application/vnd.openxmlformats-officedocument.presentationml.notesSlide+xml"/>
  <Override PartName="/ppt/notesSlides/notesSlide382.xml" ContentType="application/vnd.openxmlformats-officedocument.presentationml.notesSlide+xml"/>
  <Override PartName="/ppt/notesSlides/notesSlide383.xml" ContentType="application/vnd.openxmlformats-officedocument.presentationml.notesSlide+xml"/>
  <Override PartName="/ppt/notesSlides/notesSlide384.xml" ContentType="application/vnd.openxmlformats-officedocument.presentationml.notesSlide+xml"/>
  <Override PartName="/ppt/notesSlides/notesSlide385.xml" ContentType="application/vnd.openxmlformats-officedocument.presentationml.notesSlide+xml"/>
  <Override PartName="/ppt/notesSlides/notesSlide386.xml" ContentType="application/vnd.openxmlformats-officedocument.presentationml.notesSlide+xml"/>
  <Override PartName="/ppt/notesSlides/notesSlide387.xml" ContentType="application/vnd.openxmlformats-officedocument.presentationml.notesSlide+xml"/>
  <Override PartName="/ppt/notesSlides/notesSlide388.xml" ContentType="application/vnd.openxmlformats-officedocument.presentationml.notesSlide+xml"/>
  <Override PartName="/ppt/notesSlides/notesSlide389.xml" ContentType="application/vnd.openxmlformats-officedocument.presentationml.notesSlide+xml"/>
  <Override PartName="/ppt/notesSlides/notesSlide390.xml" ContentType="application/vnd.openxmlformats-officedocument.presentationml.notesSlide+xml"/>
  <Override PartName="/ppt/notesSlides/notesSlide391.xml" ContentType="application/vnd.openxmlformats-officedocument.presentationml.notesSlide+xml"/>
  <Override PartName="/ppt/notesSlides/notesSlide392.xml" ContentType="application/vnd.openxmlformats-officedocument.presentationml.notesSlide+xml"/>
  <Override PartName="/ppt/notesSlides/notesSlide393.xml" ContentType="application/vnd.openxmlformats-officedocument.presentationml.notesSlide+xml"/>
  <Override PartName="/ppt/notesSlides/notesSlide394.xml" ContentType="application/vnd.openxmlformats-officedocument.presentationml.notesSlide+xml"/>
  <Override PartName="/ppt/notesSlides/notesSlide395.xml" ContentType="application/vnd.openxmlformats-officedocument.presentationml.notesSlide+xml"/>
  <Override PartName="/ppt/notesSlides/notesSlide396.xml" ContentType="application/vnd.openxmlformats-officedocument.presentationml.notesSlide+xml"/>
  <Override PartName="/ppt/notesSlides/notesSlide397.xml" ContentType="application/vnd.openxmlformats-officedocument.presentationml.notesSlide+xml"/>
  <Override PartName="/ppt/notesSlides/notesSlide398.xml" ContentType="application/vnd.openxmlformats-officedocument.presentationml.notesSlide+xml"/>
  <Override PartName="/ppt/notesSlides/notesSlide399.xml" ContentType="application/vnd.openxmlformats-officedocument.presentationml.notesSlide+xml"/>
  <Override PartName="/ppt/notesSlides/notesSlide400.xml" ContentType="application/vnd.openxmlformats-officedocument.presentationml.notesSlide+xml"/>
  <Override PartName="/ppt/notesSlides/notesSlide401.xml" ContentType="application/vnd.openxmlformats-officedocument.presentationml.notesSlide+xml"/>
  <Override PartName="/ppt/notesSlides/notesSlide402.xml" ContentType="application/vnd.openxmlformats-officedocument.presentationml.notesSlide+xml"/>
  <Override PartName="/ppt/notesSlides/notesSlide403.xml" ContentType="application/vnd.openxmlformats-officedocument.presentationml.notesSlide+xml"/>
  <Override PartName="/ppt/notesSlides/notesSlide404.xml" ContentType="application/vnd.openxmlformats-officedocument.presentationml.notesSlide+xml"/>
  <Override PartName="/ppt/notesSlides/notesSlide405.xml" ContentType="application/vnd.openxmlformats-officedocument.presentationml.notesSlide+xml"/>
  <Override PartName="/ppt/notesSlides/notesSlide406.xml" ContentType="application/vnd.openxmlformats-officedocument.presentationml.notesSlide+xml"/>
  <Override PartName="/ppt/notesSlides/notesSlide407.xml" ContentType="application/vnd.openxmlformats-officedocument.presentationml.notesSlide+xml"/>
  <Override PartName="/ppt/notesSlides/notesSlide408.xml" ContentType="application/vnd.openxmlformats-officedocument.presentationml.notesSlide+xml"/>
  <Override PartName="/ppt/notesSlides/notesSlide409.xml" ContentType="application/vnd.openxmlformats-officedocument.presentationml.notesSlide+xml"/>
  <Override PartName="/ppt/notesSlides/notesSlide410.xml" ContentType="application/vnd.openxmlformats-officedocument.presentationml.notesSlide+xml"/>
  <Override PartName="/ppt/notesSlides/notesSlide411.xml" ContentType="application/vnd.openxmlformats-officedocument.presentationml.notesSlide+xml"/>
  <Override PartName="/ppt/notesSlides/notesSlide412.xml" ContentType="application/vnd.openxmlformats-officedocument.presentationml.notesSlide+xml"/>
  <Override PartName="/ppt/notesSlides/notesSlide413.xml" ContentType="application/vnd.openxmlformats-officedocument.presentationml.notesSlide+xml"/>
  <Override PartName="/ppt/notesSlides/notesSlide414.xml" ContentType="application/vnd.openxmlformats-officedocument.presentationml.notesSlide+xml"/>
  <Override PartName="/ppt/notesSlides/notesSlide415.xml" ContentType="application/vnd.openxmlformats-officedocument.presentationml.notesSlide+xml"/>
  <Override PartName="/ppt/notesSlides/notesSlide416.xml" ContentType="application/vnd.openxmlformats-officedocument.presentationml.notesSlide+xml"/>
  <Override PartName="/ppt/notesSlides/notesSlide417.xml" ContentType="application/vnd.openxmlformats-officedocument.presentationml.notesSlide+xml"/>
  <Override PartName="/ppt/notesSlides/notesSlide418.xml" ContentType="application/vnd.openxmlformats-officedocument.presentationml.notesSlide+xml"/>
  <Override PartName="/ppt/notesSlides/notesSlide419.xml" ContentType="application/vnd.openxmlformats-officedocument.presentationml.notesSlide+xml"/>
  <Override PartName="/ppt/notesSlides/notesSlide420.xml" ContentType="application/vnd.openxmlformats-officedocument.presentationml.notesSlide+xml"/>
  <Override PartName="/ppt/notesSlides/notesSlide421.xml" ContentType="application/vnd.openxmlformats-officedocument.presentationml.notesSlide+xml"/>
  <Override PartName="/ppt/notesSlides/notesSlide422.xml" ContentType="application/vnd.openxmlformats-officedocument.presentationml.notesSlide+xml"/>
  <Override PartName="/ppt/notesSlides/notesSlide423.xml" ContentType="application/vnd.openxmlformats-officedocument.presentationml.notesSlide+xml"/>
  <Override PartName="/ppt/notesSlides/notesSlide424.xml" ContentType="application/vnd.openxmlformats-officedocument.presentationml.notesSlide+xml"/>
  <Override PartName="/ppt/notesSlides/notesSlide425.xml" ContentType="application/vnd.openxmlformats-officedocument.presentationml.notesSlide+xml"/>
  <Override PartName="/ppt/notesSlides/notesSlide426.xml" ContentType="application/vnd.openxmlformats-officedocument.presentationml.notesSlide+xml"/>
  <Override PartName="/ppt/notesSlides/notesSlide427.xml" ContentType="application/vnd.openxmlformats-officedocument.presentationml.notesSlide+xml"/>
  <Override PartName="/ppt/notesSlides/notesSlide428.xml" ContentType="application/vnd.openxmlformats-officedocument.presentationml.notesSlide+xml"/>
  <Override PartName="/ppt/notesSlides/notesSlide429.xml" ContentType="application/vnd.openxmlformats-officedocument.presentationml.notesSlide+xml"/>
  <Override PartName="/ppt/notesSlides/notesSlide430.xml" ContentType="application/vnd.openxmlformats-officedocument.presentationml.notesSlide+xml"/>
  <Override PartName="/ppt/notesSlides/notesSlide431.xml" ContentType="application/vnd.openxmlformats-officedocument.presentationml.notesSlide+xml"/>
  <Override PartName="/ppt/notesSlides/notesSlide432.xml" ContentType="application/vnd.openxmlformats-officedocument.presentationml.notesSlide+xml"/>
  <Override PartName="/ppt/notesSlides/notesSlide433.xml" ContentType="application/vnd.openxmlformats-officedocument.presentationml.notesSlide+xml"/>
  <Override PartName="/ppt/notesSlides/notesSlide434.xml" ContentType="application/vnd.openxmlformats-officedocument.presentationml.notesSlide+xml"/>
  <Override PartName="/ppt/notesSlides/notesSlide435.xml" ContentType="application/vnd.openxmlformats-officedocument.presentationml.notesSlide+xml"/>
  <Override PartName="/ppt/notesSlides/notesSlide436.xml" ContentType="application/vnd.openxmlformats-officedocument.presentationml.notesSlide+xml"/>
  <Override PartName="/ppt/notesSlides/notesSlide437.xml" ContentType="application/vnd.openxmlformats-officedocument.presentationml.notesSlide+xml"/>
  <Override PartName="/ppt/notesSlides/notesSlide438.xml" ContentType="application/vnd.openxmlformats-officedocument.presentationml.notesSlide+xml"/>
  <Override PartName="/ppt/notesSlides/notesSlide439.xml" ContentType="application/vnd.openxmlformats-officedocument.presentationml.notesSlide+xml"/>
  <Override PartName="/ppt/notesSlides/notesSlide440.xml" ContentType="application/vnd.openxmlformats-officedocument.presentationml.notesSlide+xml"/>
  <Override PartName="/ppt/notesSlides/notesSlide441.xml" ContentType="application/vnd.openxmlformats-officedocument.presentationml.notesSlide+xml"/>
  <Override PartName="/ppt/notesSlides/notesSlide442.xml" ContentType="application/vnd.openxmlformats-officedocument.presentationml.notesSlide+xml"/>
  <Override PartName="/ppt/notesSlides/notesSlide443.xml" ContentType="application/vnd.openxmlformats-officedocument.presentationml.notesSlide+xml"/>
  <Override PartName="/ppt/notesSlides/notesSlide444.xml" ContentType="application/vnd.openxmlformats-officedocument.presentationml.notesSlide+xml"/>
  <Override PartName="/ppt/notesSlides/notesSlide445.xml" ContentType="application/vnd.openxmlformats-officedocument.presentationml.notesSlide+xml"/>
  <Override PartName="/ppt/notesSlides/notesSlide446.xml" ContentType="application/vnd.openxmlformats-officedocument.presentationml.notesSlide+xml"/>
  <Override PartName="/ppt/notesSlides/notesSlide447.xml" ContentType="application/vnd.openxmlformats-officedocument.presentationml.notesSlide+xml"/>
  <Override PartName="/ppt/notesSlides/notesSlide448.xml" ContentType="application/vnd.openxmlformats-officedocument.presentationml.notesSlide+xml"/>
  <Override PartName="/ppt/notesSlides/notesSlide449.xml" ContentType="application/vnd.openxmlformats-officedocument.presentationml.notesSlide+xml"/>
  <Override PartName="/ppt/notesSlides/notesSlide450.xml" ContentType="application/vnd.openxmlformats-officedocument.presentationml.notesSlide+xml"/>
  <Override PartName="/ppt/notesSlides/notesSlide451.xml" ContentType="application/vnd.openxmlformats-officedocument.presentationml.notesSlide+xml"/>
  <Override PartName="/ppt/notesSlides/notesSlide452.xml" ContentType="application/vnd.openxmlformats-officedocument.presentationml.notesSlide+xml"/>
  <Override PartName="/ppt/notesSlides/notesSlide453.xml" ContentType="application/vnd.openxmlformats-officedocument.presentationml.notesSlide+xml"/>
  <Override PartName="/ppt/notesSlides/notesSlide454.xml" ContentType="application/vnd.openxmlformats-officedocument.presentationml.notesSlide+xml"/>
  <Override PartName="/ppt/notesSlides/notesSlide455.xml" ContentType="application/vnd.openxmlformats-officedocument.presentationml.notesSlide+xml"/>
  <Override PartName="/ppt/notesSlides/notesSlide456.xml" ContentType="application/vnd.openxmlformats-officedocument.presentationml.notesSlide+xml"/>
  <Override PartName="/ppt/notesSlides/notesSlide457.xml" ContentType="application/vnd.openxmlformats-officedocument.presentationml.notesSlide+xml"/>
  <Override PartName="/ppt/notesSlides/notesSlide458.xml" ContentType="application/vnd.openxmlformats-officedocument.presentationml.notesSlide+xml"/>
  <Override PartName="/ppt/notesSlides/notesSlide459.xml" ContentType="application/vnd.openxmlformats-officedocument.presentationml.notesSlide+xml"/>
  <Override PartName="/ppt/notesSlides/notesSlide460.xml" ContentType="application/vnd.openxmlformats-officedocument.presentationml.notesSlide+xml"/>
  <Override PartName="/ppt/notesSlides/notesSlide461.xml" ContentType="application/vnd.openxmlformats-officedocument.presentationml.notesSlide+xml"/>
  <Override PartName="/ppt/notesSlides/notesSlide462.xml" ContentType="application/vnd.openxmlformats-officedocument.presentationml.notesSlide+xml"/>
  <Override PartName="/ppt/notesSlides/notesSlide463.xml" ContentType="application/vnd.openxmlformats-officedocument.presentationml.notesSlide+xml"/>
  <Override PartName="/ppt/notesSlides/notesSlide464.xml" ContentType="application/vnd.openxmlformats-officedocument.presentationml.notesSlide+xml"/>
  <Override PartName="/ppt/notesSlides/notesSlide465.xml" ContentType="application/vnd.openxmlformats-officedocument.presentationml.notesSlide+xml"/>
  <Override PartName="/ppt/notesSlides/notesSlide466.xml" ContentType="application/vnd.openxmlformats-officedocument.presentationml.notesSlide+xml"/>
  <Override PartName="/ppt/notesSlides/notesSlide467.xml" ContentType="application/vnd.openxmlformats-officedocument.presentationml.notesSlide+xml"/>
  <Override PartName="/ppt/notesSlides/notesSlide468.xml" ContentType="application/vnd.openxmlformats-officedocument.presentationml.notesSlide+xml"/>
  <Override PartName="/ppt/notesSlides/notesSlide469.xml" ContentType="application/vnd.openxmlformats-officedocument.presentationml.notesSlide+xml"/>
  <Override PartName="/ppt/notesSlides/notesSlide470.xml" ContentType="application/vnd.openxmlformats-officedocument.presentationml.notesSlide+xml"/>
  <Override PartName="/ppt/notesSlides/notesSlide471.xml" ContentType="application/vnd.openxmlformats-officedocument.presentationml.notesSlide+xml"/>
  <Override PartName="/ppt/notesSlides/notesSlide472.xml" ContentType="application/vnd.openxmlformats-officedocument.presentationml.notesSlide+xml"/>
  <Override PartName="/ppt/notesSlides/notesSlide473.xml" ContentType="application/vnd.openxmlformats-officedocument.presentationml.notesSlide+xml"/>
  <Override PartName="/ppt/notesSlides/notesSlide474.xml" ContentType="application/vnd.openxmlformats-officedocument.presentationml.notesSlide+xml"/>
  <Override PartName="/ppt/notesSlides/notesSlide475.xml" ContentType="application/vnd.openxmlformats-officedocument.presentationml.notesSlide+xml"/>
  <Override PartName="/ppt/notesSlides/notesSlide476.xml" ContentType="application/vnd.openxmlformats-officedocument.presentationml.notesSlide+xml"/>
  <Override PartName="/ppt/notesSlides/notesSlide477.xml" ContentType="application/vnd.openxmlformats-officedocument.presentationml.notesSlide+xml"/>
  <Override PartName="/ppt/notesSlides/notesSlide478.xml" ContentType="application/vnd.openxmlformats-officedocument.presentationml.notesSlide+xml"/>
  <Override PartName="/ppt/notesSlides/notesSlide479.xml" ContentType="application/vnd.openxmlformats-officedocument.presentationml.notesSlide+xml"/>
  <Override PartName="/ppt/notesSlides/notesSlide480.xml" ContentType="application/vnd.openxmlformats-officedocument.presentationml.notesSlide+xml"/>
  <Override PartName="/ppt/notesSlides/notesSlide481.xml" ContentType="application/vnd.openxmlformats-officedocument.presentationml.notesSlide+xml"/>
  <Override PartName="/ppt/notesSlides/notesSlide482.xml" ContentType="application/vnd.openxmlformats-officedocument.presentationml.notesSlide+xml"/>
  <Override PartName="/ppt/notesSlides/notesSlide483.xml" ContentType="application/vnd.openxmlformats-officedocument.presentationml.notesSlide+xml"/>
  <Override PartName="/ppt/notesSlides/notesSlide484.xml" ContentType="application/vnd.openxmlformats-officedocument.presentationml.notesSlide+xml"/>
  <Override PartName="/ppt/notesSlides/notesSlide485.xml" ContentType="application/vnd.openxmlformats-officedocument.presentationml.notesSlide+xml"/>
  <Override PartName="/ppt/notesSlides/notesSlide486.xml" ContentType="application/vnd.openxmlformats-officedocument.presentationml.notesSlide+xml"/>
  <Override PartName="/ppt/notesSlides/notesSlide487.xml" ContentType="application/vnd.openxmlformats-officedocument.presentationml.notesSlide+xml"/>
  <Override PartName="/ppt/notesSlides/notesSlide488.xml" ContentType="application/vnd.openxmlformats-officedocument.presentationml.notesSlide+xml"/>
  <Override PartName="/ppt/notesSlides/notesSlide489.xml" ContentType="application/vnd.openxmlformats-officedocument.presentationml.notesSlide+xml"/>
  <Override PartName="/ppt/notesSlides/notesSlide490.xml" ContentType="application/vnd.openxmlformats-officedocument.presentationml.notesSlide+xml"/>
  <Override PartName="/ppt/notesSlides/notesSlide491.xml" ContentType="application/vnd.openxmlformats-officedocument.presentationml.notesSlide+xml"/>
  <Override PartName="/ppt/notesSlides/notesSlide492.xml" ContentType="application/vnd.openxmlformats-officedocument.presentationml.notesSlide+xml"/>
  <Override PartName="/ppt/notesSlides/notesSlide493.xml" ContentType="application/vnd.openxmlformats-officedocument.presentationml.notesSlide+xml"/>
  <Override PartName="/ppt/notesSlides/notesSlide494.xml" ContentType="application/vnd.openxmlformats-officedocument.presentationml.notesSlide+xml"/>
  <Override PartName="/ppt/notesSlides/notesSlide495.xml" ContentType="application/vnd.openxmlformats-officedocument.presentationml.notesSlide+xml"/>
  <Override PartName="/ppt/notesSlides/notesSlide496.xml" ContentType="application/vnd.openxmlformats-officedocument.presentationml.notesSlide+xml"/>
  <Override PartName="/ppt/notesSlides/notesSlide497.xml" ContentType="application/vnd.openxmlformats-officedocument.presentationml.notesSlide+xml"/>
  <Override PartName="/ppt/notesSlides/notesSlide498.xml" ContentType="application/vnd.openxmlformats-officedocument.presentationml.notesSlide+xml"/>
  <Override PartName="/ppt/notesSlides/notesSlide499.xml" ContentType="application/vnd.openxmlformats-officedocument.presentationml.notesSlide+xml"/>
  <Override PartName="/ppt/notesSlides/notesSlide500.xml" ContentType="application/vnd.openxmlformats-officedocument.presentationml.notesSlide+xml"/>
  <Override PartName="/ppt/notesSlides/notesSlide501.xml" ContentType="application/vnd.openxmlformats-officedocument.presentationml.notesSlide+xml"/>
  <Override PartName="/ppt/notesSlides/notesSlide502.xml" ContentType="application/vnd.openxmlformats-officedocument.presentationml.notesSlide+xml"/>
  <Override PartName="/ppt/notesSlides/notesSlide503.xml" ContentType="application/vnd.openxmlformats-officedocument.presentationml.notesSlide+xml"/>
  <Override PartName="/ppt/notesSlides/notesSlide504.xml" ContentType="application/vnd.openxmlformats-officedocument.presentationml.notesSlide+xml"/>
  <Override PartName="/ppt/notesSlides/notesSlide505.xml" ContentType="application/vnd.openxmlformats-officedocument.presentationml.notesSlide+xml"/>
  <Override PartName="/ppt/notesSlides/notesSlide506.xml" ContentType="application/vnd.openxmlformats-officedocument.presentationml.notesSlide+xml"/>
  <Override PartName="/ppt/notesSlides/notesSlide507.xml" ContentType="application/vnd.openxmlformats-officedocument.presentationml.notesSlide+xml"/>
  <Override PartName="/ppt/notesSlides/notesSlide508.xml" ContentType="application/vnd.openxmlformats-officedocument.presentationml.notesSlide+xml"/>
  <Override PartName="/ppt/notesSlides/notesSlide509.xml" ContentType="application/vnd.openxmlformats-officedocument.presentationml.notesSlide+xml"/>
  <Override PartName="/ppt/notesSlides/notesSlide510.xml" ContentType="application/vnd.openxmlformats-officedocument.presentationml.notesSlide+xml"/>
  <Override PartName="/ppt/notesSlides/notesSlide511.xml" ContentType="application/vnd.openxmlformats-officedocument.presentationml.notesSlide+xml"/>
  <Override PartName="/ppt/notesSlides/notesSlide512.xml" ContentType="application/vnd.openxmlformats-officedocument.presentationml.notesSlide+xml"/>
  <Override PartName="/ppt/notesSlides/notesSlide513.xml" ContentType="application/vnd.openxmlformats-officedocument.presentationml.notesSlide+xml"/>
  <Override PartName="/ppt/notesSlides/notesSlide514.xml" ContentType="application/vnd.openxmlformats-officedocument.presentationml.notesSlide+xml"/>
  <Override PartName="/ppt/notesSlides/notesSlide515.xml" ContentType="application/vnd.openxmlformats-officedocument.presentationml.notesSlide+xml"/>
  <Override PartName="/ppt/notesSlides/notesSlide516.xml" ContentType="application/vnd.openxmlformats-officedocument.presentationml.notesSlide+xml"/>
  <Override PartName="/ppt/notesSlides/notesSlide517.xml" ContentType="application/vnd.openxmlformats-officedocument.presentationml.notesSlide+xml"/>
  <Override PartName="/ppt/notesSlides/notesSlide518.xml" ContentType="application/vnd.openxmlformats-officedocument.presentationml.notesSlide+xml"/>
  <Override PartName="/ppt/notesSlides/notesSlide519.xml" ContentType="application/vnd.openxmlformats-officedocument.presentationml.notesSlide+xml"/>
  <Override PartName="/ppt/notesSlides/notesSlide520.xml" ContentType="application/vnd.openxmlformats-officedocument.presentationml.notesSlide+xml"/>
  <Override PartName="/ppt/notesSlides/notesSlide521.xml" ContentType="application/vnd.openxmlformats-officedocument.presentationml.notesSlide+xml"/>
  <Override PartName="/ppt/notesSlides/notesSlide522.xml" ContentType="application/vnd.openxmlformats-officedocument.presentationml.notesSlide+xml"/>
  <Override PartName="/ppt/notesSlides/notesSlide523.xml" ContentType="application/vnd.openxmlformats-officedocument.presentationml.notesSlide+xml"/>
  <Override PartName="/ppt/notesSlides/notesSlide524.xml" ContentType="application/vnd.openxmlformats-officedocument.presentationml.notesSlide+xml"/>
  <Override PartName="/ppt/notesSlides/notesSlide525.xml" ContentType="application/vnd.openxmlformats-officedocument.presentationml.notesSlide+xml"/>
  <Override PartName="/ppt/notesSlides/notesSlide526.xml" ContentType="application/vnd.openxmlformats-officedocument.presentationml.notesSlide+xml"/>
  <Override PartName="/ppt/notesSlides/notesSlide527.xml" ContentType="application/vnd.openxmlformats-officedocument.presentationml.notesSlide+xml"/>
  <Override PartName="/ppt/notesSlides/notesSlide528.xml" ContentType="application/vnd.openxmlformats-officedocument.presentationml.notesSlide+xml"/>
  <Override PartName="/ppt/notesSlides/notesSlide529.xml" ContentType="application/vnd.openxmlformats-officedocument.presentationml.notesSlide+xml"/>
  <Override PartName="/ppt/notesSlides/notesSlide530.xml" ContentType="application/vnd.openxmlformats-officedocument.presentationml.notesSlide+xml"/>
  <Override PartName="/ppt/notesSlides/notesSlide531.xml" ContentType="application/vnd.openxmlformats-officedocument.presentationml.notesSlide+xml"/>
  <Override PartName="/ppt/notesSlides/notesSlide532.xml" ContentType="application/vnd.openxmlformats-officedocument.presentationml.notesSlide+xml"/>
  <Override PartName="/ppt/notesSlides/notesSlide533.xml" ContentType="application/vnd.openxmlformats-officedocument.presentationml.notesSlide+xml"/>
  <Override PartName="/ppt/notesSlides/notesSlide534.xml" ContentType="application/vnd.openxmlformats-officedocument.presentationml.notesSlide+xml"/>
  <Override PartName="/ppt/notesSlides/notesSlide535.xml" ContentType="application/vnd.openxmlformats-officedocument.presentationml.notesSlide+xml"/>
  <Override PartName="/ppt/notesSlides/notesSlide536.xml" ContentType="application/vnd.openxmlformats-officedocument.presentationml.notesSlide+xml"/>
  <Override PartName="/ppt/notesSlides/notesSlide537.xml" ContentType="application/vnd.openxmlformats-officedocument.presentationml.notesSlide+xml"/>
  <Override PartName="/ppt/notesSlides/notesSlide538.xml" ContentType="application/vnd.openxmlformats-officedocument.presentationml.notesSlide+xml"/>
  <Override PartName="/ppt/notesSlides/notesSlide539.xml" ContentType="application/vnd.openxmlformats-officedocument.presentationml.notesSlide+xml"/>
  <Override PartName="/ppt/notesSlides/notesSlide540.xml" ContentType="application/vnd.openxmlformats-officedocument.presentationml.notesSlide+xml"/>
  <Override PartName="/ppt/notesSlides/notesSlide541.xml" ContentType="application/vnd.openxmlformats-officedocument.presentationml.notesSlide+xml"/>
  <Override PartName="/ppt/notesSlides/notesSlide542.xml" ContentType="application/vnd.openxmlformats-officedocument.presentationml.notesSlide+xml"/>
  <Override PartName="/ppt/notesSlides/notesSlide543.xml" ContentType="application/vnd.openxmlformats-officedocument.presentationml.notesSlide+xml"/>
  <Override PartName="/ppt/notesSlides/notesSlide544.xml" ContentType="application/vnd.openxmlformats-officedocument.presentationml.notesSlide+xml"/>
  <Override PartName="/ppt/notesSlides/notesSlide545.xml" ContentType="application/vnd.openxmlformats-officedocument.presentationml.notesSlide+xml"/>
  <Override PartName="/ppt/notesSlides/notesSlide546.xml" ContentType="application/vnd.openxmlformats-officedocument.presentationml.notesSlide+xml"/>
  <Override PartName="/ppt/notesSlides/notesSlide547.xml" ContentType="application/vnd.openxmlformats-officedocument.presentationml.notesSlide+xml"/>
  <Override PartName="/ppt/notesSlides/notesSlide548.xml" ContentType="application/vnd.openxmlformats-officedocument.presentationml.notesSlide+xml"/>
  <Override PartName="/ppt/notesSlides/notesSlide549.xml" ContentType="application/vnd.openxmlformats-officedocument.presentationml.notesSlide+xml"/>
  <Override PartName="/ppt/notesSlides/notesSlide550.xml" ContentType="application/vnd.openxmlformats-officedocument.presentationml.notesSlide+xml"/>
  <Override PartName="/ppt/notesSlides/notesSlide551.xml" ContentType="application/vnd.openxmlformats-officedocument.presentationml.notesSlide+xml"/>
  <Override PartName="/ppt/notesSlides/notesSlide55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3650" r:id="rId3"/>
    <p:sldMasterId id="2147483651" r:id="rId4"/>
    <p:sldMasterId id="2147483652" r:id="rId5"/>
    <p:sldMasterId id="2147483653" r:id="rId6"/>
    <p:sldMasterId id="2147483654" r:id="rId7"/>
    <p:sldMasterId id="2147483655" r:id="rId8"/>
    <p:sldMasterId id="2147483656" r:id="rId9"/>
    <p:sldMasterId id="2147483657" r:id="rId10"/>
    <p:sldMasterId id="2147483658" r:id="rId11"/>
    <p:sldMasterId id="2147483659" r:id="rId12"/>
    <p:sldMasterId id="2147483660" r:id="rId13"/>
    <p:sldMasterId id="2147483661" r:id="rId14"/>
    <p:sldMasterId id="2147483662" r:id="rId15"/>
    <p:sldMasterId id="2147483663" r:id="rId16"/>
    <p:sldMasterId id="2147483664" r:id="rId17"/>
    <p:sldMasterId id="2147483665" r:id="rId18"/>
    <p:sldMasterId id="2147483666" r:id="rId19"/>
    <p:sldMasterId id="2147483667" r:id="rId20"/>
    <p:sldMasterId id="2147483668" r:id="rId21"/>
    <p:sldMasterId id="2147483669" r:id="rId22"/>
    <p:sldMasterId id="2147483670" r:id="rId23"/>
    <p:sldMasterId id="2147483671" r:id="rId24"/>
    <p:sldMasterId id="2147483672" r:id="rId25"/>
    <p:sldMasterId id="2147483673" r:id="rId26"/>
    <p:sldMasterId id="2147483674" r:id="rId27"/>
    <p:sldMasterId id="2147483675" r:id="rId28"/>
    <p:sldMasterId id="2147483676" r:id="rId29"/>
    <p:sldMasterId id="2147483677" r:id="rId30"/>
    <p:sldMasterId id="2147483678" r:id="rId31"/>
    <p:sldMasterId id="2147483679" r:id="rId32"/>
    <p:sldMasterId id="2147483680" r:id="rId33"/>
    <p:sldMasterId id="2147483681" r:id="rId34"/>
    <p:sldMasterId id="2147483682" r:id="rId35"/>
    <p:sldMasterId id="2147483683" r:id="rId36"/>
    <p:sldMasterId id="2147483684" r:id="rId37"/>
    <p:sldMasterId id="2147483685" r:id="rId38"/>
    <p:sldMasterId id="2147483686" r:id="rId39"/>
    <p:sldMasterId id="2147483687" r:id="rId40"/>
    <p:sldMasterId id="2147483688" r:id="rId41"/>
    <p:sldMasterId id="2147483689" r:id="rId42"/>
    <p:sldMasterId id="2147483690" r:id="rId43"/>
    <p:sldMasterId id="2147483691" r:id="rId44"/>
    <p:sldMasterId id="2147483692" r:id="rId45"/>
    <p:sldMasterId id="2147483693" r:id="rId46"/>
    <p:sldMasterId id="2147483694" r:id="rId47"/>
    <p:sldMasterId id="2147483695" r:id="rId48"/>
    <p:sldMasterId id="2147483696" r:id="rId49"/>
    <p:sldMasterId id="2147483697" r:id="rId50"/>
    <p:sldMasterId id="2147483698" r:id="rId51"/>
    <p:sldMasterId id="2147483699" r:id="rId52"/>
    <p:sldMasterId id="2147483700" r:id="rId53"/>
    <p:sldMasterId id="2147483701" r:id="rId54"/>
    <p:sldMasterId id="2147483702" r:id="rId55"/>
    <p:sldMasterId id="2147483703" r:id="rId56"/>
    <p:sldMasterId id="2147483704" r:id="rId57"/>
    <p:sldMasterId id="2147483705" r:id="rId58"/>
    <p:sldMasterId id="2147483706" r:id="rId59"/>
    <p:sldMasterId id="2147483707" r:id="rId60"/>
    <p:sldMasterId id="2147483708" r:id="rId61"/>
    <p:sldMasterId id="2147483709" r:id="rId62"/>
    <p:sldMasterId id="2147483710" r:id="rId63"/>
    <p:sldMasterId id="2147483711" r:id="rId64"/>
    <p:sldMasterId id="2147483712" r:id="rId65"/>
    <p:sldMasterId id="2147483713" r:id="rId66"/>
    <p:sldMasterId id="2147483714" r:id="rId67"/>
    <p:sldMasterId id="2147483715" r:id="rId68"/>
    <p:sldMasterId id="2147483716" r:id="rId69"/>
    <p:sldMasterId id="2147483717" r:id="rId70"/>
    <p:sldMasterId id="2147483718" r:id="rId71"/>
  </p:sldMasterIdLst>
  <p:notesMasterIdLst>
    <p:notesMasterId r:id="rId624"/>
  </p:notesMasterIdLst>
  <p:sldIdLst>
    <p:sldId id="256" r:id="rId72"/>
    <p:sldId id="257" r:id="rId73"/>
    <p:sldId id="258" r:id="rId74"/>
    <p:sldId id="259" r:id="rId75"/>
    <p:sldId id="260" r:id="rId76"/>
    <p:sldId id="261" r:id="rId77"/>
    <p:sldId id="262" r:id="rId78"/>
    <p:sldId id="263" r:id="rId79"/>
    <p:sldId id="264" r:id="rId80"/>
    <p:sldId id="265" r:id="rId81"/>
    <p:sldId id="266" r:id="rId82"/>
    <p:sldId id="267" r:id="rId83"/>
    <p:sldId id="268" r:id="rId84"/>
    <p:sldId id="269" r:id="rId85"/>
    <p:sldId id="270" r:id="rId86"/>
    <p:sldId id="271" r:id="rId87"/>
    <p:sldId id="272" r:id="rId88"/>
    <p:sldId id="273" r:id="rId89"/>
    <p:sldId id="274" r:id="rId90"/>
    <p:sldId id="275" r:id="rId91"/>
    <p:sldId id="276" r:id="rId92"/>
    <p:sldId id="277" r:id="rId93"/>
    <p:sldId id="278" r:id="rId94"/>
    <p:sldId id="279" r:id="rId95"/>
    <p:sldId id="280" r:id="rId96"/>
    <p:sldId id="281" r:id="rId97"/>
    <p:sldId id="282" r:id="rId98"/>
    <p:sldId id="283" r:id="rId99"/>
    <p:sldId id="284" r:id="rId100"/>
    <p:sldId id="285" r:id="rId101"/>
    <p:sldId id="286" r:id="rId102"/>
    <p:sldId id="287" r:id="rId103"/>
    <p:sldId id="288" r:id="rId104"/>
    <p:sldId id="289" r:id="rId105"/>
    <p:sldId id="290" r:id="rId106"/>
    <p:sldId id="291" r:id="rId107"/>
    <p:sldId id="292" r:id="rId108"/>
    <p:sldId id="293" r:id="rId109"/>
    <p:sldId id="294" r:id="rId110"/>
    <p:sldId id="295" r:id="rId111"/>
    <p:sldId id="296" r:id="rId112"/>
    <p:sldId id="297" r:id="rId113"/>
    <p:sldId id="298" r:id="rId114"/>
    <p:sldId id="299" r:id="rId115"/>
    <p:sldId id="300" r:id="rId116"/>
    <p:sldId id="301" r:id="rId117"/>
    <p:sldId id="302" r:id="rId118"/>
    <p:sldId id="303" r:id="rId119"/>
    <p:sldId id="304" r:id="rId120"/>
    <p:sldId id="305" r:id="rId121"/>
    <p:sldId id="306" r:id="rId122"/>
    <p:sldId id="307" r:id="rId123"/>
    <p:sldId id="308" r:id="rId124"/>
    <p:sldId id="309" r:id="rId125"/>
    <p:sldId id="310" r:id="rId126"/>
    <p:sldId id="311" r:id="rId127"/>
    <p:sldId id="312" r:id="rId128"/>
    <p:sldId id="313" r:id="rId129"/>
    <p:sldId id="314" r:id="rId130"/>
    <p:sldId id="315" r:id="rId131"/>
    <p:sldId id="316" r:id="rId132"/>
    <p:sldId id="317" r:id="rId133"/>
    <p:sldId id="318" r:id="rId134"/>
    <p:sldId id="319" r:id="rId135"/>
    <p:sldId id="320" r:id="rId136"/>
    <p:sldId id="321" r:id="rId137"/>
    <p:sldId id="322" r:id="rId138"/>
    <p:sldId id="323" r:id="rId139"/>
    <p:sldId id="324" r:id="rId140"/>
    <p:sldId id="325" r:id="rId141"/>
    <p:sldId id="326" r:id="rId142"/>
    <p:sldId id="327" r:id="rId143"/>
    <p:sldId id="328" r:id="rId144"/>
    <p:sldId id="329" r:id="rId145"/>
    <p:sldId id="330" r:id="rId146"/>
    <p:sldId id="331" r:id="rId147"/>
    <p:sldId id="332" r:id="rId148"/>
    <p:sldId id="333" r:id="rId149"/>
    <p:sldId id="334" r:id="rId150"/>
    <p:sldId id="335" r:id="rId151"/>
    <p:sldId id="336" r:id="rId152"/>
    <p:sldId id="337" r:id="rId153"/>
    <p:sldId id="338" r:id="rId154"/>
    <p:sldId id="339" r:id="rId155"/>
    <p:sldId id="340" r:id="rId156"/>
    <p:sldId id="341" r:id="rId157"/>
    <p:sldId id="342" r:id="rId158"/>
    <p:sldId id="343" r:id="rId159"/>
    <p:sldId id="344" r:id="rId160"/>
    <p:sldId id="345" r:id="rId161"/>
    <p:sldId id="346" r:id="rId162"/>
    <p:sldId id="347" r:id="rId163"/>
    <p:sldId id="348" r:id="rId164"/>
    <p:sldId id="349" r:id="rId165"/>
    <p:sldId id="350" r:id="rId166"/>
    <p:sldId id="351" r:id="rId167"/>
    <p:sldId id="352" r:id="rId168"/>
    <p:sldId id="353" r:id="rId169"/>
    <p:sldId id="354" r:id="rId170"/>
    <p:sldId id="355" r:id="rId171"/>
    <p:sldId id="356" r:id="rId172"/>
    <p:sldId id="357" r:id="rId173"/>
    <p:sldId id="358" r:id="rId174"/>
    <p:sldId id="359" r:id="rId175"/>
    <p:sldId id="360" r:id="rId176"/>
    <p:sldId id="361" r:id="rId177"/>
    <p:sldId id="362" r:id="rId178"/>
    <p:sldId id="363" r:id="rId179"/>
    <p:sldId id="364" r:id="rId180"/>
    <p:sldId id="365" r:id="rId181"/>
    <p:sldId id="366" r:id="rId182"/>
    <p:sldId id="367" r:id="rId183"/>
    <p:sldId id="368" r:id="rId184"/>
    <p:sldId id="369" r:id="rId185"/>
    <p:sldId id="370" r:id="rId186"/>
    <p:sldId id="371" r:id="rId187"/>
    <p:sldId id="372" r:id="rId188"/>
    <p:sldId id="373" r:id="rId189"/>
    <p:sldId id="374" r:id="rId190"/>
    <p:sldId id="375" r:id="rId191"/>
    <p:sldId id="376" r:id="rId192"/>
    <p:sldId id="377" r:id="rId193"/>
    <p:sldId id="378" r:id="rId194"/>
    <p:sldId id="379" r:id="rId195"/>
    <p:sldId id="380" r:id="rId196"/>
    <p:sldId id="381" r:id="rId197"/>
    <p:sldId id="382" r:id="rId198"/>
    <p:sldId id="383" r:id="rId199"/>
    <p:sldId id="384" r:id="rId200"/>
    <p:sldId id="385" r:id="rId201"/>
    <p:sldId id="386" r:id="rId202"/>
    <p:sldId id="387" r:id="rId203"/>
    <p:sldId id="388" r:id="rId204"/>
    <p:sldId id="389" r:id="rId205"/>
    <p:sldId id="390" r:id="rId206"/>
    <p:sldId id="391" r:id="rId207"/>
    <p:sldId id="392" r:id="rId208"/>
    <p:sldId id="393" r:id="rId209"/>
    <p:sldId id="394" r:id="rId210"/>
    <p:sldId id="395" r:id="rId211"/>
    <p:sldId id="396" r:id="rId212"/>
    <p:sldId id="397" r:id="rId213"/>
    <p:sldId id="398" r:id="rId214"/>
    <p:sldId id="399" r:id="rId215"/>
    <p:sldId id="400" r:id="rId216"/>
    <p:sldId id="401" r:id="rId217"/>
    <p:sldId id="402" r:id="rId218"/>
    <p:sldId id="403" r:id="rId219"/>
    <p:sldId id="404" r:id="rId220"/>
    <p:sldId id="405" r:id="rId221"/>
    <p:sldId id="406" r:id="rId222"/>
    <p:sldId id="407" r:id="rId223"/>
    <p:sldId id="408" r:id="rId224"/>
    <p:sldId id="409" r:id="rId225"/>
    <p:sldId id="410" r:id="rId226"/>
    <p:sldId id="411" r:id="rId227"/>
    <p:sldId id="412" r:id="rId228"/>
    <p:sldId id="413" r:id="rId229"/>
    <p:sldId id="414" r:id="rId230"/>
    <p:sldId id="415" r:id="rId231"/>
    <p:sldId id="416" r:id="rId232"/>
    <p:sldId id="417" r:id="rId233"/>
    <p:sldId id="418" r:id="rId234"/>
    <p:sldId id="419" r:id="rId235"/>
    <p:sldId id="420" r:id="rId236"/>
    <p:sldId id="421" r:id="rId237"/>
    <p:sldId id="422" r:id="rId238"/>
    <p:sldId id="423" r:id="rId239"/>
    <p:sldId id="424" r:id="rId240"/>
    <p:sldId id="425" r:id="rId241"/>
    <p:sldId id="426" r:id="rId242"/>
    <p:sldId id="427" r:id="rId243"/>
    <p:sldId id="428" r:id="rId244"/>
    <p:sldId id="429" r:id="rId245"/>
    <p:sldId id="430" r:id="rId246"/>
    <p:sldId id="431" r:id="rId247"/>
    <p:sldId id="432" r:id="rId248"/>
    <p:sldId id="433" r:id="rId249"/>
    <p:sldId id="434" r:id="rId250"/>
    <p:sldId id="435" r:id="rId251"/>
    <p:sldId id="436" r:id="rId252"/>
    <p:sldId id="437" r:id="rId253"/>
    <p:sldId id="438" r:id="rId254"/>
    <p:sldId id="439" r:id="rId255"/>
    <p:sldId id="440" r:id="rId256"/>
    <p:sldId id="441" r:id="rId257"/>
    <p:sldId id="442" r:id="rId258"/>
    <p:sldId id="443" r:id="rId259"/>
    <p:sldId id="444" r:id="rId260"/>
    <p:sldId id="445" r:id="rId261"/>
    <p:sldId id="446" r:id="rId262"/>
    <p:sldId id="447" r:id="rId263"/>
    <p:sldId id="448" r:id="rId264"/>
    <p:sldId id="449" r:id="rId265"/>
    <p:sldId id="450" r:id="rId266"/>
    <p:sldId id="451" r:id="rId267"/>
    <p:sldId id="452" r:id="rId268"/>
    <p:sldId id="453" r:id="rId269"/>
    <p:sldId id="454" r:id="rId270"/>
    <p:sldId id="455" r:id="rId271"/>
    <p:sldId id="456" r:id="rId272"/>
    <p:sldId id="457" r:id="rId273"/>
    <p:sldId id="458" r:id="rId274"/>
    <p:sldId id="459" r:id="rId275"/>
    <p:sldId id="460" r:id="rId276"/>
    <p:sldId id="461" r:id="rId277"/>
    <p:sldId id="462" r:id="rId278"/>
    <p:sldId id="463" r:id="rId279"/>
    <p:sldId id="464" r:id="rId280"/>
    <p:sldId id="465" r:id="rId281"/>
    <p:sldId id="466" r:id="rId282"/>
    <p:sldId id="467" r:id="rId283"/>
    <p:sldId id="468" r:id="rId284"/>
    <p:sldId id="469" r:id="rId285"/>
    <p:sldId id="470" r:id="rId286"/>
    <p:sldId id="471" r:id="rId287"/>
    <p:sldId id="472" r:id="rId288"/>
    <p:sldId id="473" r:id="rId289"/>
    <p:sldId id="474" r:id="rId290"/>
    <p:sldId id="475" r:id="rId291"/>
    <p:sldId id="476" r:id="rId292"/>
    <p:sldId id="477" r:id="rId293"/>
    <p:sldId id="478" r:id="rId294"/>
    <p:sldId id="479" r:id="rId295"/>
    <p:sldId id="480" r:id="rId296"/>
    <p:sldId id="481" r:id="rId297"/>
    <p:sldId id="482" r:id="rId298"/>
    <p:sldId id="483" r:id="rId299"/>
    <p:sldId id="484" r:id="rId300"/>
    <p:sldId id="485" r:id="rId301"/>
    <p:sldId id="486" r:id="rId302"/>
    <p:sldId id="487" r:id="rId303"/>
    <p:sldId id="488" r:id="rId304"/>
    <p:sldId id="489" r:id="rId305"/>
    <p:sldId id="490" r:id="rId306"/>
    <p:sldId id="491" r:id="rId307"/>
    <p:sldId id="492" r:id="rId308"/>
    <p:sldId id="493" r:id="rId309"/>
    <p:sldId id="494" r:id="rId310"/>
    <p:sldId id="495" r:id="rId311"/>
    <p:sldId id="496" r:id="rId312"/>
    <p:sldId id="497" r:id="rId313"/>
    <p:sldId id="498" r:id="rId314"/>
    <p:sldId id="499" r:id="rId315"/>
    <p:sldId id="500" r:id="rId316"/>
    <p:sldId id="501" r:id="rId317"/>
    <p:sldId id="502" r:id="rId318"/>
    <p:sldId id="503" r:id="rId319"/>
    <p:sldId id="504" r:id="rId320"/>
    <p:sldId id="505" r:id="rId321"/>
    <p:sldId id="506" r:id="rId322"/>
    <p:sldId id="507" r:id="rId323"/>
    <p:sldId id="508" r:id="rId324"/>
    <p:sldId id="509" r:id="rId325"/>
    <p:sldId id="510" r:id="rId326"/>
    <p:sldId id="511" r:id="rId327"/>
    <p:sldId id="512" r:id="rId328"/>
    <p:sldId id="513" r:id="rId329"/>
    <p:sldId id="514" r:id="rId330"/>
    <p:sldId id="515" r:id="rId331"/>
    <p:sldId id="516" r:id="rId332"/>
    <p:sldId id="517" r:id="rId333"/>
    <p:sldId id="518" r:id="rId334"/>
    <p:sldId id="519" r:id="rId335"/>
    <p:sldId id="520" r:id="rId336"/>
    <p:sldId id="521" r:id="rId337"/>
    <p:sldId id="522" r:id="rId338"/>
    <p:sldId id="523" r:id="rId339"/>
    <p:sldId id="524" r:id="rId340"/>
    <p:sldId id="525" r:id="rId341"/>
    <p:sldId id="526" r:id="rId342"/>
    <p:sldId id="527" r:id="rId343"/>
    <p:sldId id="528" r:id="rId344"/>
    <p:sldId id="529" r:id="rId345"/>
    <p:sldId id="530" r:id="rId346"/>
    <p:sldId id="531" r:id="rId347"/>
    <p:sldId id="532" r:id="rId348"/>
    <p:sldId id="533" r:id="rId349"/>
    <p:sldId id="534" r:id="rId350"/>
    <p:sldId id="535" r:id="rId351"/>
    <p:sldId id="536" r:id="rId352"/>
    <p:sldId id="537" r:id="rId353"/>
    <p:sldId id="538" r:id="rId354"/>
    <p:sldId id="539" r:id="rId355"/>
    <p:sldId id="540" r:id="rId356"/>
    <p:sldId id="541" r:id="rId357"/>
    <p:sldId id="542" r:id="rId358"/>
    <p:sldId id="543" r:id="rId359"/>
    <p:sldId id="544" r:id="rId360"/>
    <p:sldId id="545" r:id="rId361"/>
    <p:sldId id="546" r:id="rId362"/>
    <p:sldId id="547" r:id="rId363"/>
    <p:sldId id="548" r:id="rId364"/>
    <p:sldId id="549" r:id="rId365"/>
    <p:sldId id="550" r:id="rId366"/>
    <p:sldId id="551" r:id="rId367"/>
    <p:sldId id="552" r:id="rId368"/>
    <p:sldId id="553" r:id="rId369"/>
    <p:sldId id="554" r:id="rId370"/>
    <p:sldId id="555" r:id="rId371"/>
    <p:sldId id="556" r:id="rId372"/>
    <p:sldId id="557" r:id="rId373"/>
    <p:sldId id="558" r:id="rId374"/>
    <p:sldId id="559" r:id="rId375"/>
    <p:sldId id="560" r:id="rId376"/>
    <p:sldId id="561" r:id="rId377"/>
    <p:sldId id="562" r:id="rId378"/>
    <p:sldId id="563" r:id="rId379"/>
    <p:sldId id="564" r:id="rId380"/>
    <p:sldId id="565" r:id="rId381"/>
    <p:sldId id="566" r:id="rId382"/>
    <p:sldId id="567" r:id="rId383"/>
    <p:sldId id="568" r:id="rId384"/>
    <p:sldId id="569" r:id="rId385"/>
    <p:sldId id="570" r:id="rId386"/>
    <p:sldId id="571" r:id="rId387"/>
    <p:sldId id="572" r:id="rId388"/>
    <p:sldId id="573" r:id="rId389"/>
    <p:sldId id="574" r:id="rId390"/>
    <p:sldId id="575" r:id="rId391"/>
    <p:sldId id="576" r:id="rId392"/>
    <p:sldId id="577" r:id="rId393"/>
    <p:sldId id="578" r:id="rId394"/>
    <p:sldId id="579" r:id="rId395"/>
    <p:sldId id="580" r:id="rId396"/>
    <p:sldId id="581" r:id="rId397"/>
    <p:sldId id="582" r:id="rId398"/>
    <p:sldId id="583" r:id="rId399"/>
    <p:sldId id="584" r:id="rId400"/>
    <p:sldId id="585" r:id="rId401"/>
    <p:sldId id="586" r:id="rId402"/>
    <p:sldId id="587" r:id="rId403"/>
    <p:sldId id="588" r:id="rId404"/>
    <p:sldId id="589" r:id="rId405"/>
    <p:sldId id="590" r:id="rId406"/>
    <p:sldId id="591" r:id="rId407"/>
    <p:sldId id="592" r:id="rId408"/>
    <p:sldId id="593" r:id="rId409"/>
    <p:sldId id="594" r:id="rId410"/>
    <p:sldId id="595" r:id="rId411"/>
    <p:sldId id="596" r:id="rId412"/>
    <p:sldId id="597" r:id="rId413"/>
    <p:sldId id="598" r:id="rId414"/>
    <p:sldId id="599" r:id="rId415"/>
    <p:sldId id="600" r:id="rId416"/>
    <p:sldId id="601" r:id="rId417"/>
    <p:sldId id="602" r:id="rId418"/>
    <p:sldId id="603" r:id="rId419"/>
    <p:sldId id="604" r:id="rId420"/>
    <p:sldId id="605" r:id="rId421"/>
    <p:sldId id="606" r:id="rId422"/>
    <p:sldId id="607" r:id="rId423"/>
    <p:sldId id="608" r:id="rId424"/>
    <p:sldId id="609" r:id="rId425"/>
    <p:sldId id="610" r:id="rId426"/>
    <p:sldId id="611" r:id="rId427"/>
    <p:sldId id="612" r:id="rId428"/>
    <p:sldId id="613" r:id="rId429"/>
    <p:sldId id="614" r:id="rId430"/>
    <p:sldId id="615" r:id="rId431"/>
    <p:sldId id="616" r:id="rId432"/>
    <p:sldId id="617" r:id="rId433"/>
    <p:sldId id="618" r:id="rId434"/>
    <p:sldId id="619" r:id="rId435"/>
    <p:sldId id="620" r:id="rId436"/>
    <p:sldId id="621" r:id="rId437"/>
    <p:sldId id="622" r:id="rId438"/>
    <p:sldId id="623" r:id="rId439"/>
    <p:sldId id="624" r:id="rId440"/>
    <p:sldId id="625" r:id="rId441"/>
    <p:sldId id="626" r:id="rId442"/>
    <p:sldId id="627" r:id="rId443"/>
    <p:sldId id="628" r:id="rId444"/>
    <p:sldId id="629" r:id="rId445"/>
    <p:sldId id="630" r:id="rId446"/>
    <p:sldId id="631" r:id="rId447"/>
    <p:sldId id="632" r:id="rId448"/>
    <p:sldId id="633" r:id="rId449"/>
    <p:sldId id="634" r:id="rId450"/>
    <p:sldId id="635" r:id="rId451"/>
    <p:sldId id="636" r:id="rId452"/>
    <p:sldId id="637" r:id="rId453"/>
    <p:sldId id="638" r:id="rId454"/>
    <p:sldId id="639" r:id="rId455"/>
    <p:sldId id="640" r:id="rId456"/>
    <p:sldId id="641" r:id="rId457"/>
    <p:sldId id="642" r:id="rId458"/>
    <p:sldId id="643" r:id="rId459"/>
    <p:sldId id="644" r:id="rId460"/>
    <p:sldId id="645" r:id="rId461"/>
    <p:sldId id="646" r:id="rId462"/>
    <p:sldId id="647" r:id="rId463"/>
    <p:sldId id="648" r:id="rId464"/>
    <p:sldId id="649" r:id="rId465"/>
    <p:sldId id="650" r:id="rId466"/>
    <p:sldId id="651" r:id="rId467"/>
    <p:sldId id="652" r:id="rId468"/>
    <p:sldId id="653" r:id="rId469"/>
    <p:sldId id="654" r:id="rId470"/>
    <p:sldId id="655" r:id="rId471"/>
    <p:sldId id="656" r:id="rId472"/>
    <p:sldId id="657" r:id="rId473"/>
    <p:sldId id="658" r:id="rId474"/>
    <p:sldId id="659" r:id="rId475"/>
    <p:sldId id="660" r:id="rId476"/>
    <p:sldId id="661" r:id="rId477"/>
    <p:sldId id="662" r:id="rId478"/>
    <p:sldId id="663" r:id="rId479"/>
    <p:sldId id="664" r:id="rId480"/>
    <p:sldId id="665" r:id="rId481"/>
    <p:sldId id="666" r:id="rId482"/>
    <p:sldId id="667" r:id="rId483"/>
    <p:sldId id="668" r:id="rId484"/>
    <p:sldId id="669" r:id="rId485"/>
    <p:sldId id="670" r:id="rId486"/>
    <p:sldId id="671" r:id="rId487"/>
    <p:sldId id="672" r:id="rId488"/>
    <p:sldId id="673" r:id="rId489"/>
    <p:sldId id="674" r:id="rId490"/>
    <p:sldId id="675" r:id="rId491"/>
    <p:sldId id="676" r:id="rId492"/>
    <p:sldId id="677" r:id="rId493"/>
    <p:sldId id="678" r:id="rId494"/>
    <p:sldId id="679" r:id="rId495"/>
    <p:sldId id="680" r:id="rId496"/>
    <p:sldId id="681" r:id="rId497"/>
    <p:sldId id="682" r:id="rId498"/>
    <p:sldId id="683" r:id="rId499"/>
    <p:sldId id="684" r:id="rId500"/>
    <p:sldId id="685" r:id="rId501"/>
    <p:sldId id="686" r:id="rId502"/>
    <p:sldId id="687" r:id="rId503"/>
    <p:sldId id="688" r:id="rId504"/>
    <p:sldId id="689" r:id="rId505"/>
    <p:sldId id="690" r:id="rId506"/>
    <p:sldId id="691" r:id="rId507"/>
    <p:sldId id="692" r:id="rId508"/>
    <p:sldId id="693" r:id="rId509"/>
    <p:sldId id="694" r:id="rId510"/>
    <p:sldId id="695" r:id="rId511"/>
    <p:sldId id="696" r:id="rId512"/>
    <p:sldId id="697" r:id="rId513"/>
    <p:sldId id="698" r:id="rId514"/>
    <p:sldId id="699" r:id="rId515"/>
    <p:sldId id="700" r:id="rId516"/>
    <p:sldId id="701" r:id="rId517"/>
    <p:sldId id="702" r:id="rId518"/>
    <p:sldId id="703" r:id="rId519"/>
    <p:sldId id="704" r:id="rId520"/>
    <p:sldId id="705" r:id="rId521"/>
    <p:sldId id="706" r:id="rId522"/>
    <p:sldId id="707" r:id="rId523"/>
    <p:sldId id="708" r:id="rId524"/>
    <p:sldId id="709" r:id="rId525"/>
    <p:sldId id="710" r:id="rId526"/>
    <p:sldId id="711" r:id="rId527"/>
    <p:sldId id="712" r:id="rId528"/>
    <p:sldId id="713" r:id="rId529"/>
    <p:sldId id="714" r:id="rId530"/>
    <p:sldId id="715" r:id="rId531"/>
    <p:sldId id="716" r:id="rId532"/>
    <p:sldId id="717" r:id="rId533"/>
    <p:sldId id="718" r:id="rId534"/>
    <p:sldId id="719" r:id="rId535"/>
    <p:sldId id="720" r:id="rId536"/>
    <p:sldId id="721" r:id="rId537"/>
    <p:sldId id="722" r:id="rId538"/>
    <p:sldId id="723" r:id="rId539"/>
    <p:sldId id="724" r:id="rId540"/>
    <p:sldId id="725" r:id="rId541"/>
    <p:sldId id="726" r:id="rId542"/>
    <p:sldId id="727" r:id="rId543"/>
    <p:sldId id="728" r:id="rId544"/>
    <p:sldId id="729" r:id="rId545"/>
    <p:sldId id="730" r:id="rId546"/>
    <p:sldId id="731" r:id="rId547"/>
    <p:sldId id="732" r:id="rId548"/>
    <p:sldId id="733" r:id="rId549"/>
    <p:sldId id="734" r:id="rId550"/>
    <p:sldId id="735" r:id="rId551"/>
    <p:sldId id="736" r:id="rId552"/>
    <p:sldId id="737" r:id="rId553"/>
    <p:sldId id="738" r:id="rId554"/>
    <p:sldId id="739" r:id="rId555"/>
    <p:sldId id="740" r:id="rId556"/>
    <p:sldId id="741" r:id="rId557"/>
    <p:sldId id="742" r:id="rId558"/>
    <p:sldId id="743" r:id="rId559"/>
    <p:sldId id="744" r:id="rId560"/>
    <p:sldId id="745" r:id="rId561"/>
    <p:sldId id="746" r:id="rId562"/>
    <p:sldId id="747" r:id="rId563"/>
    <p:sldId id="748" r:id="rId564"/>
    <p:sldId id="749" r:id="rId565"/>
    <p:sldId id="750" r:id="rId566"/>
    <p:sldId id="751" r:id="rId567"/>
    <p:sldId id="752" r:id="rId568"/>
    <p:sldId id="753" r:id="rId569"/>
    <p:sldId id="754" r:id="rId570"/>
    <p:sldId id="755" r:id="rId571"/>
    <p:sldId id="756" r:id="rId572"/>
    <p:sldId id="757" r:id="rId573"/>
    <p:sldId id="758" r:id="rId574"/>
    <p:sldId id="759" r:id="rId575"/>
    <p:sldId id="760" r:id="rId576"/>
    <p:sldId id="761" r:id="rId577"/>
    <p:sldId id="762" r:id="rId578"/>
    <p:sldId id="763" r:id="rId579"/>
    <p:sldId id="764" r:id="rId580"/>
    <p:sldId id="765" r:id="rId581"/>
    <p:sldId id="766" r:id="rId582"/>
    <p:sldId id="767" r:id="rId583"/>
    <p:sldId id="768" r:id="rId584"/>
    <p:sldId id="769" r:id="rId585"/>
    <p:sldId id="770" r:id="rId586"/>
    <p:sldId id="771" r:id="rId587"/>
    <p:sldId id="772" r:id="rId588"/>
    <p:sldId id="773" r:id="rId589"/>
    <p:sldId id="774" r:id="rId590"/>
    <p:sldId id="775" r:id="rId591"/>
    <p:sldId id="776" r:id="rId592"/>
    <p:sldId id="777" r:id="rId593"/>
    <p:sldId id="778" r:id="rId594"/>
    <p:sldId id="779" r:id="rId595"/>
    <p:sldId id="780" r:id="rId596"/>
    <p:sldId id="781" r:id="rId597"/>
    <p:sldId id="782" r:id="rId598"/>
    <p:sldId id="783" r:id="rId599"/>
    <p:sldId id="784" r:id="rId600"/>
    <p:sldId id="785" r:id="rId601"/>
    <p:sldId id="786" r:id="rId602"/>
    <p:sldId id="787" r:id="rId603"/>
    <p:sldId id="788" r:id="rId604"/>
    <p:sldId id="789" r:id="rId605"/>
    <p:sldId id="790" r:id="rId606"/>
    <p:sldId id="791" r:id="rId607"/>
    <p:sldId id="792" r:id="rId608"/>
    <p:sldId id="793" r:id="rId609"/>
    <p:sldId id="794" r:id="rId610"/>
    <p:sldId id="795" r:id="rId611"/>
    <p:sldId id="796" r:id="rId612"/>
    <p:sldId id="797" r:id="rId613"/>
    <p:sldId id="798" r:id="rId614"/>
    <p:sldId id="799" r:id="rId615"/>
    <p:sldId id="800" r:id="rId616"/>
    <p:sldId id="801" r:id="rId617"/>
    <p:sldId id="802" r:id="rId618"/>
    <p:sldId id="803" r:id="rId619"/>
    <p:sldId id="804" r:id="rId620"/>
    <p:sldId id="805" r:id="rId621"/>
    <p:sldId id="806" r:id="rId622"/>
    <p:sldId id="807" r:id="rId623"/>
  </p:sldIdLst>
  <p:sldSz cx="9144000" cy="6858000" type="screen4x3"/>
  <p:notesSz cx="6858000" cy="9144000"/>
  <p:defaultTextStyle>
    <a:defPPr>
      <a:defRPr lang="en-GB"/>
    </a:defPPr>
    <a:lvl1pPr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1pPr>
    <a:lvl2pPr marL="742950" indent="-28575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2pPr>
    <a:lvl3pPr marL="11430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3pPr>
    <a:lvl4pPr marL="16002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4pPr>
    <a:lvl5pPr marL="20574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704" autoAdjust="0"/>
    <p:restoredTop sz="94660"/>
  </p:normalViewPr>
  <p:slideViewPr>
    <p:cSldViewPr>
      <p:cViewPr varScale="1">
        <p:scale>
          <a:sx n="76" d="100"/>
          <a:sy n="76" d="100"/>
        </p:scale>
        <p:origin x="1032" y="67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46.xml"/><Relationship Id="rId21" Type="http://schemas.openxmlformats.org/officeDocument/2006/relationships/slideMaster" Target="slideMasters/slideMaster21.xml"/><Relationship Id="rId324" Type="http://schemas.openxmlformats.org/officeDocument/2006/relationships/slide" Target="slides/slide253.xml"/><Relationship Id="rId531" Type="http://schemas.openxmlformats.org/officeDocument/2006/relationships/slide" Target="slides/slide460.xml"/><Relationship Id="rId170" Type="http://schemas.openxmlformats.org/officeDocument/2006/relationships/slide" Target="slides/slide99.xml"/><Relationship Id="rId268" Type="http://schemas.openxmlformats.org/officeDocument/2006/relationships/slide" Target="slides/slide197.xml"/><Relationship Id="rId475" Type="http://schemas.openxmlformats.org/officeDocument/2006/relationships/slide" Target="slides/slide404.xml"/><Relationship Id="rId32" Type="http://schemas.openxmlformats.org/officeDocument/2006/relationships/slideMaster" Target="slideMasters/slideMaster32.xml"/><Relationship Id="rId128" Type="http://schemas.openxmlformats.org/officeDocument/2006/relationships/slide" Target="slides/slide57.xml"/><Relationship Id="rId335" Type="http://schemas.openxmlformats.org/officeDocument/2006/relationships/slide" Target="slides/slide264.xml"/><Relationship Id="rId542" Type="http://schemas.openxmlformats.org/officeDocument/2006/relationships/slide" Target="slides/slide471.xml"/><Relationship Id="rId181" Type="http://schemas.openxmlformats.org/officeDocument/2006/relationships/slide" Target="slides/slide110.xml"/><Relationship Id="rId402" Type="http://schemas.openxmlformats.org/officeDocument/2006/relationships/slide" Target="slides/slide331.xml"/><Relationship Id="rId279" Type="http://schemas.openxmlformats.org/officeDocument/2006/relationships/slide" Target="slides/slide208.xml"/><Relationship Id="rId486" Type="http://schemas.openxmlformats.org/officeDocument/2006/relationships/slide" Target="slides/slide415.xml"/><Relationship Id="rId43" Type="http://schemas.openxmlformats.org/officeDocument/2006/relationships/slideMaster" Target="slideMasters/slideMaster43.xml"/><Relationship Id="rId139" Type="http://schemas.openxmlformats.org/officeDocument/2006/relationships/slide" Target="slides/slide68.xml"/><Relationship Id="rId346" Type="http://schemas.openxmlformats.org/officeDocument/2006/relationships/slide" Target="slides/slide275.xml"/><Relationship Id="rId553" Type="http://schemas.openxmlformats.org/officeDocument/2006/relationships/slide" Target="slides/slide482.xml"/><Relationship Id="rId192" Type="http://schemas.openxmlformats.org/officeDocument/2006/relationships/slide" Target="slides/slide121.xml"/><Relationship Id="rId206" Type="http://schemas.openxmlformats.org/officeDocument/2006/relationships/slide" Target="slides/slide135.xml"/><Relationship Id="rId413" Type="http://schemas.openxmlformats.org/officeDocument/2006/relationships/slide" Target="slides/slide342.xml"/><Relationship Id="rId497" Type="http://schemas.openxmlformats.org/officeDocument/2006/relationships/slide" Target="slides/slide426.xml"/><Relationship Id="rId620" Type="http://schemas.openxmlformats.org/officeDocument/2006/relationships/slide" Target="slides/slide549.xml"/><Relationship Id="rId357" Type="http://schemas.openxmlformats.org/officeDocument/2006/relationships/slide" Target="slides/slide286.xml"/><Relationship Id="rId54" Type="http://schemas.openxmlformats.org/officeDocument/2006/relationships/slideMaster" Target="slideMasters/slideMaster54.xml"/><Relationship Id="rId217" Type="http://schemas.openxmlformats.org/officeDocument/2006/relationships/slide" Target="slides/slide146.xml"/><Relationship Id="rId564" Type="http://schemas.openxmlformats.org/officeDocument/2006/relationships/slide" Target="slides/slide493.xml"/><Relationship Id="rId424" Type="http://schemas.openxmlformats.org/officeDocument/2006/relationships/slide" Target="slides/slide353.xml"/><Relationship Id="rId270" Type="http://schemas.openxmlformats.org/officeDocument/2006/relationships/slide" Target="slides/slide199.xml"/><Relationship Id="rId65" Type="http://schemas.openxmlformats.org/officeDocument/2006/relationships/slideMaster" Target="slideMasters/slideMaster65.xml"/><Relationship Id="rId130" Type="http://schemas.openxmlformats.org/officeDocument/2006/relationships/slide" Target="slides/slide59.xml"/><Relationship Id="rId368" Type="http://schemas.openxmlformats.org/officeDocument/2006/relationships/slide" Target="slides/slide297.xml"/><Relationship Id="rId575" Type="http://schemas.openxmlformats.org/officeDocument/2006/relationships/slide" Target="slides/slide504.xml"/><Relationship Id="rId228" Type="http://schemas.openxmlformats.org/officeDocument/2006/relationships/slide" Target="slides/slide157.xml"/><Relationship Id="rId435" Type="http://schemas.openxmlformats.org/officeDocument/2006/relationships/slide" Target="slides/slide364.xml"/><Relationship Id="rId281" Type="http://schemas.openxmlformats.org/officeDocument/2006/relationships/slide" Target="slides/slide210.xml"/><Relationship Id="rId502" Type="http://schemas.openxmlformats.org/officeDocument/2006/relationships/slide" Target="slides/slide431.xml"/><Relationship Id="rId76" Type="http://schemas.openxmlformats.org/officeDocument/2006/relationships/slide" Target="slides/slide5.xml"/><Relationship Id="rId141" Type="http://schemas.openxmlformats.org/officeDocument/2006/relationships/slide" Target="slides/slide70.xml"/><Relationship Id="rId379" Type="http://schemas.openxmlformats.org/officeDocument/2006/relationships/slide" Target="slides/slide308.xml"/><Relationship Id="rId586" Type="http://schemas.openxmlformats.org/officeDocument/2006/relationships/slide" Target="slides/slide515.xml"/><Relationship Id="rId7" Type="http://schemas.openxmlformats.org/officeDocument/2006/relationships/slideMaster" Target="slideMasters/slideMaster7.xml"/><Relationship Id="rId239" Type="http://schemas.openxmlformats.org/officeDocument/2006/relationships/slide" Target="slides/slide168.xml"/><Relationship Id="rId446" Type="http://schemas.openxmlformats.org/officeDocument/2006/relationships/slide" Target="slides/slide375.xml"/><Relationship Id="rId292" Type="http://schemas.openxmlformats.org/officeDocument/2006/relationships/slide" Target="slides/slide221.xml"/><Relationship Id="rId306" Type="http://schemas.openxmlformats.org/officeDocument/2006/relationships/slide" Target="slides/slide235.xml"/><Relationship Id="rId87" Type="http://schemas.openxmlformats.org/officeDocument/2006/relationships/slide" Target="slides/slide16.xml"/><Relationship Id="rId513" Type="http://schemas.openxmlformats.org/officeDocument/2006/relationships/slide" Target="slides/slide442.xml"/><Relationship Id="rId597" Type="http://schemas.openxmlformats.org/officeDocument/2006/relationships/slide" Target="slides/slide526.xml"/><Relationship Id="rId152" Type="http://schemas.openxmlformats.org/officeDocument/2006/relationships/slide" Target="slides/slide81.xml"/><Relationship Id="rId457" Type="http://schemas.openxmlformats.org/officeDocument/2006/relationships/slide" Target="slides/slide386.xml"/><Relationship Id="rId14" Type="http://schemas.openxmlformats.org/officeDocument/2006/relationships/slideMaster" Target="slideMasters/slideMaster14.xml"/><Relationship Id="rId317" Type="http://schemas.openxmlformats.org/officeDocument/2006/relationships/slide" Target="slides/slide246.xml"/><Relationship Id="rId524" Type="http://schemas.openxmlformats.org/officeDocument/2006/relationships/slide" Target="slides/slide453.xml"/><Relationship Id="rId98" Type="http://schemas.openxmlformats.org/officeDocument/2006/relationships/slide" Target="slides/slide27.xml"/><Relationship Id="rId163" Type="http://schemas.openxmlformats.org/officeDocument/2006/relationships/slide" Target="slides/slide92.xml"/><Relationship Id="rId370" Type="http://schemas.openxmlformats.org/officeDocument/2006/relationships/slide" Target="slides/slide299.xml"/><Relationship Id="rId230" Type="http://schemas.openxmlformats.org/officeDocument/2006/relationships/slide" Target="slides/slide159.xml"/><Relationship Id="rId468" Type="http://schemas.openxmlformats.org/officeDocument/2006/relationships/slide" Target="slides/slide397.xml"/><Relationship Id="rId25" Type="http://schemas.openxmlformats.org/officeDocument/2006/relationships/slideMaster" Target="slideMasters/slideMaster25.xml"/><Relationship Id="rId328" Type="http://schemas.openxmlformats.org/officeDocument/2006/relationships/slide" Target="slides/slide257.xml"/><Relationship Id="rId535" Type="http://schemas.openxmlformats.org/officeDocument/2006/relationships/slide" Target="slides/slide464.xml"/><Relationship Id="rId174" Type="http://schemas.openxmlformats.org/officeDocument/2006/relationships/slide" Target="slides/slide103.xml"/><Relationship Id="rId381" Type="http://schemas.openxmlformats.org/officeDocument/2006/relationships/slide" Target="slides/slide310.xml"/><Relationship Id="rId602" Type="http://schemas.openxmlformats.org/officeDocument/2006/relationships/slide" Target="slides/slide531.xml"/><Relationship Id="rId241" Type="http://schemas.openxmlformats.org/officeDocument/2006/relationships/slide" Target="slides/slide170.xml"/><Relationship Id="rId479" Type="http://schemas.openxmlformats.org/officeDocument/2006/relationships/slide" Target="slides/slide408.xml"/><Relationship Id="rId36" Type="http://schemas.openxmlformats.org/officeDocument/2006/relationships/slideMaster" Target="slideMasters/slideMaster36.xml"/><Relationship Id="rId283" Type="http://schemas.openxmlformats.org/officeDocument/2006/relationships/slide" Target="slides/slide212.xml"/><Relationship Id="rId339" Type="http://schemas.openxmlformats.org/officeDocument/2006/relationships/slide" Target="slides/slide268.xml"/><Relationship Id="rId490" Type="http://schemas.openxmlformats.org/officeDocument/2006/relationships/slide" Target="slides/slide419.xml"/><Relationship Id="rId504" Type="http://schemas.openxmlformats.org/officeDocument/2006/relationships/slide" Target="slides/slide433.xml"/><Relationship Id="rId546" Type="http://schemas.openxmlformats.org/officeDocument/2006/relationships/slide" Target="slides/slide475.xml"/><Relationship Id="rId78" Type="http://schemas.openxmlformats.org/officeDocument/2006/relationships/slide" Target="slides/slide7.xml"/><Relationship Id="rId101" Type="http://schemas.openxmlformats.org/officeDocument/2006/relationships/slide" Target="slides/slide30.xml"/><Relationship Id="rId143" Type="http://schemas.openxmlformats.org/officeDocument/2006/relationships/slide" Target="slides/slide72.xml"/><Relationship Id="rId185" Type="http://schemas.openxmlformats.org/officeDocument/2006/relationships/slide" Target="slides/slide114.xml"/><Relationship Id="rId350" Type="http://schemas.openxmlformats.org/officeDocument/2006/relationships/slide" Target="slides/slide279.xml"/><Relationship Id="rId406" Type="http://schemas.openxmlformats.org/officeDocument/2006/relationships/slide" Target="slides/slide335.xml"/><Relationship Id="rId588" Type="http://schemas.openxmlformats.org/officeDocument/2006/relationships/slide" Target="slides/slide517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39.xml"/><Relationship Id="rId392" Type="http://schemas.openxmlformats.org/officeDocument/2006/relationships/slide" Target="slides/slide321.xml"/><Relationship Id="rId448" Type="http://schemas.openxmlformats.org/officeDocument/2006/relationships/slide" Target="slides/slide377.xml"/><Relationship Id="rId613" Type="http://schemas.openxmlformats.org/officeDocument/2006/relationships/slide" Target="slides/slide542.xml"/><Relationship Id="rId252" Type="http://schemas.openxmlformats.org/officeDocument/2006/relationships/slide" Target="slides/slide181.xml"/><Relationship Id="rId294" Type="http://schemas.openxmlformats.org/officeDocument/2006/relationships/slide" Target="slides/slide223.xml"/><Relationship Id="rId308" Type="http://schemas.openxmlformats.org/officeDocument/2006/relationships/slide" Target="slides/slide237.xml"/><Relationship Id="rId515" Type="http://schemas.openxmlformats.org/officeDocument/2006/relationships/slide" Target="slides/slide444.xml"/><Relationship Id="rId47" Type="http://schemas.openxmlformats.org/officeDocument/2006/relationships/slideMaster" Target="slideMasters/slideMaster47.xml"/><Relationship Id="rId89" Type="http://schemas.openxmlformats.org/officeDocument/2006/relationships/slide" Target="slides/slide18.xml"/><Relationship Id="rId112" Type="http://schemas.openxmlformats.org/officeDocument/2006/relationships/slide" Target="slides/slide41.xml"/><Relationship Id="rId154" Type="http://schemas.openxmlformats.org/officeDocument/2006/relationships/slide" Target="slides/slide83.xml"/><Relationship Id="rId361" Type="http://schemas.openxmlformats.org/officeDocument/2006/relationships/slide" Target="slides/slide290.xml"/><Relationship Id="rId557" Type="http://schemas.openxmlformats.org/officeDocument/2006/relationships/slide" Target="slides/slide486.xml"/><Relationship Id="rId599" Type="http://schemas.openxmlformats.org/officeDocument/2006/relationships/slide" Target="slides/slide528.xml"/><Relationship Id="rId196" Type="http://schemas.openxmlformats.org/officeDocument/2006/relationships/slide" Target="slides/slide125.xml"/><Relationship Id="rId417" Type="http://schemas.openxmlformats.org/officeDocument/2006/relationships/slide" Target="slides/slide346.xml"/><Relationship Id="rId459" Type="http://schemas.openxmlformats.org/officeDocument/2006/relationships/slide" Target="slides/slide388.xml"/><Relationship Id="rId624" Type="http://schemas.openxmlformats.org/officeDocument/2006/relationships/notesMaster" Target="notesMasters/notesMaster1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150.xml"/><Relationship Id="rId263" Type="http://schemas.openxmlformats.org/officeDocument/2006/relationships/slide" Target="slides/slide192.xml"/><Relationship Id="rId319" Type="http://schemas.openxmlformats.org/officeDocument/2006/relationships/slide" Target="slides/slide248.xml"/><Relationship Id="rId470" Type="http://schemas.openxmlformats.org/officeDocument/2006/relationships/slide" Target="slides/slide399.xml"/><Relationship Id="rId526" Type="http://schemas.openxmlformats.org/officeDocument/2006/relationships/slide" Target="slides/slide455.xml"/><Relationship Id="rId58" Type="http://schemas.openxmlformats.org/officeDocument/2006/relationships/slideMaster" Target="slideMasters/slideMaster58.xml"/><Relationship Id="rId123" Type="http://schemas.openxmlformats.org/officeDocument/2006/relationships/slide" Target="slides/slide52.xml"/><Relationship Id="rId330" Type="http://schemas.openxmlformats.org/officeDocument/2006/relationships/slide" Target="slides/slide259.xml"/><Relationship Id="rId568" Type="http://schemas.openxmlformats.org/officeDocument/2006/relationships/slide" Target="slides/slide497.xml"/><Relationship Id="rId165" Type="http://schemas.openxmlformats.org/officeDocument/2006/relationships/slide" Target="slides/slide94.xml"/><Relationship Id="rId372" Type="http://schemas.openxmlformats.org/officeDocument/2006/relationships/slide" Target="slides/slide301.xml"/><Relationship Id="rId428" Type="http://schemas.openxmlformats.org/officeDocument/2006/relationships/slide" Target="slides/slide357.xml"/><Relationship Id="rId232" Type="http://schemas.openxmlformats.org/officeDocument/2006/relationships/slide" Target="slides/slide161.xml"/><Relationship Id="rId274" Type="http://schemas.openxmlformats.org/officeDocument/2006/relationships/slide" Target="slides/slide203.xml"/><Relationship Id="rId481" Type="http://schemas.openxmlformats.org/officeDocument/2006/relationships/slide" Target="slides/slide410.xml"/><Relationship Id="rId27" Type="http://schemas.openxmlformats.org/officeDocument/2006/relationships/slideMaster" Target="slideMasters/slideMaster27.xml"/><Relationship Id="rId69" Type="http://schemas.openxmlformats.org/officeDocument/2006/relationships/slideMaster" Target="slideMasters/slideMaster69.xml"/><Relationship Id="rId134" Type="http://schemas.openxmlformats.org/officeDocument/2006/relationships/slide" Target="slides/slide63.xml"/><Relationship Id="rId537" Type="http://schemas.openxmlformats.org/officeDocument/2006/relationships/slide" Target="slides/slide466.xml"/><Relationship Id="rId579" Type="http://schemas.openxmlformats.org/officeDocument/2006/relationships/slide" Target="slides/slide508.xml"/><Relationship Id="rId80" Type="http://schemas.openxmlformats.org/officeDocument/2006/relationships/slide" Target="slides/slide9.xml"/><Relationship Id="rId176" Type="http://schemas.openxmlformats.org/officeDocument/2006/relationships/slide" Target="slides/slide105.xml"/><Relationship Id="rId341" Type="http://schemas.openxmlformats.org/officeDocument/2006/relationships/slide" Target="slides/slide270.xml"/><Relationship Id="rId383" Type="http://schemas.openxmlformats.org/officeDocument/2006/relationships/slide" Target="slides/slide312.xml"/><Relationship Id="rId439" Type="http://schemas.openxmlformats.org/officeDocument/2006/relationships/slide" Target="slides/slide368.xml"/><Relationship Id="rId590" Type="http://schemas.openxmlformats.org/officeDocument/2006/relationships/slide" Target="slides/slide519.xml"/><Relationship Id="rId604" Type="http://schemas.openxmlformats.org/officeDocument/2006/relationships/slide" Target="slides/slide533.xml"/><Relationship Id="rId201" Type="http://schemas.openxmlformats.org/officeDocument/2006/relationships/slide" Target="slides/slide130.xml"/><Relationship Id="rId243" Type="http://schemas.openxmlformats.org/officeDocument/2006/relationships/slide" Target="slides/slide172.xml"/><Relationship Id="rId285" Type="http://schemas.openxmlformats.org/officeDocument/2006/relationships/slide" Target="slides/slide214.xml"/><Relationship Id="rId450" Type="http://schemas.openxmlformats.org/officeDocument/2006/relationships/slide" Target="slides/slide379.xml"/><Relationship Id="rId506" Type="http://schemas.openxmlformats.org/officeDocument/2006/relationships/slide" Target="slides/slide435.xml"/><Relationship Id="rId38" Type="http://schemas.openxmlformats.org/officeDocument/2006/relationships/slideMaster" Target="slideMasters/slideMaster38.xml"/><Relationship Id="rId103" Type="http://schemas.openxmlformats.org/officeDocument/2006/relationships/slide" Target="slides/slide32.xml"/><Relationship Id="rId310" Type="http://schemas.openxmlformats.org/officeDocument/2006/relationships/slide" Target="slides/slide239.xml"/><Relationship Id="rId492" Type="http://schemas.openxmlformats.org/officeDocument/2006/relationships/slide" Target="slides/slide421.xml"/><Relationship Id="rId548" Type="http://schemas.openxmlformats.org/officeDocument/2006/relationships/slide" Target="slides/slide477.xml"/><Relationship Id="rId91" Type="http://schemas.openxmlformats.org/officeDocument/2006/relationships/slide" Target="slides/slide20.xml"/><Relationship Id="rId145" Type="http://schemas.openxmlformats.org/officeDocument/2006/relationships/slide" Target="slides/slide74.xml"/><Relationship Id="rId187" Type="http://schemas.openxmlformats.org/officeDocument/2006/relationships/slide" Target="slides/slide116.xml"/><Relationship Id="rId352" Type="http://schemas.openxmlformats.org/officeDocument/2006/relationships/slide" Target="slides/slide281.xml"/><Relationship Id="rId394" Type="http://schemas.openxmlformats.org/officeDocument/2006/relationships/slide" Target="slides/slide323.xml"/><Relationship Id="rId408" Type="http://schemas.openxmlformats.org/officeDocument/2006/relationships/slide" Target="slides/slide337.xml"/><Relationship Id="rId615" Type="http://schemas.openxmlformats.org/officeDocument/2006/relationships/slide" Target="slides/slide544.xml"/><Relationship Id="rId212" Type="http://schemas.openxmlformats.org/officeDocument/2006/relationships/slide" Target="slides/slide141.xml"/><Relationship Id="rId254" Type="http://schemas.openxmlformats.org/officeDocument/2006/relationships/slide" Target="slides/slide183.xml"/><Relationship Id="rId49" Type="http://schemas.openxmlformats.org/officeDocument/2006/relationships/slideMaster" Target="slideMasters/slideMaster49.xml"/><Relationship Id="rId114" Type="http://schemas.openxmlformats.org/officeDocument/2006/relationships/slide" Target="slides/slide43.xml"/><Relationship Id="rId296" Type="http://schemas.openxmlformats.org/officeDocument/2006/relationships/slide" Target="slides/slide225.xml"/><Relationship Id="rId461" Type="http://schemas.openxmlformats.org/officeDocument/2006/relationships/slide" Target="slides/slide390.xml"/><Relationship Id="rId517" Type="http://schemas.openxmlformats.org/officeDocument/2006/relationships/slide" Target="slides/slide446.xml"/><Relationship Id="rId559" Type="http://schemas.openxmlformats.org/officeDocument/2006/relationships/slide" Target="slides/slide488.xml"/><Relationship Id="rId60" Type="http://schemas.openxmlformats.org/officeDocument/2006/relationships/slideMaster" Target="slideMasters/slideMaster60.xml"/><Relationship Id="rId156" Type="http://schemas.openxmlformats.org/officeDocument/2006/relationships/slide" Target="slides/slide85.xml"/><Relationship Id="rId198" Type="http://schemas.openxmlformats.org/officeDocument/2006/relationships/slide" Target="slides/slide127.xml"/><Relationship Id="rId321" Type="http://schemas.openxmlformats.org/officeDocument/2006/relationships/slide" Target="slides/slide250.xml"/><Relationship Id="rId363" Type="http://schemas.openxmlformats.org/officeDocument/2006/relationships/slide" Target="slides/slide292.xml"/><Relationship Id="rId419" Type="http://schemas.openxmlformats.org/officeDocument/2006/relationships/slide" Target="slides/slide348.xml"/><Relationship Id="rId570" Type="http://schemas.openxmlformats.org/officeDocument/2006/relationships/slide" Target="slides/slide499.xml"/><Relationship Id="rId626" Type="http://schemas.openxmlformats.org/officeDocument/2006/relationships/viewProps" Target="viewProps.xml"/><Relationship Id="rId223" Type="http://schemas.openxmlformats.org/officeDocument/2006/relationships/slide" Target="slides/slide152.xml"/><Relationship Id="rId430" Type="http://schemas.openxmlformats.org/officeDocument/2006/relationships/slide" Target="slides/slide359.xml"/><Relationship Id="rId18" Type="http://schemas.openxmlformats.org/officeDocument/2006/relationships/slideMaster" Target="slideMasters/slideMaster18.xml"/><Relationship Id="rId265" Type="http://schemas.openxmlformats.org/officeDocument/2006/relationships/slide" Target="slides/slide194.xml"/><Relationship Id="rId472" Type="http://schemas.openxmlformats.org/officeDocument/2006/relationships/slide" Target="slides/slide401.xml"/><Relationship Id="rId528" Type="http://schemas.openxmlformats.org/officeDocument/2006/relationships/slide" Target="slides/slide457.xml"/><Relationship Id="rId125" Type="http://schemas.openxmlformats.org/officeDocument/2006/relationships/slide" Target="slides/slide54.xml"/><Relationship Id="rId167" Type="http://schemas.openxmlformats.org/officeDocument/2006/relationships/slide" Target="slides/slide96.xml"/><Relationship Id="rId332" Type="http://schemas.openxmlformats.org/officeDocument/2006/relationships/slide" Target="slides/slide261.xml"/><Relationship Id="rId374" Type="http://schemas.openxmlformats.org/officeDocument/2006/relationships/slide" Target="slides/slide303.xml"/><Relationship Id="rId581" Type="http://schemas.openxmlformats.org/officeDocument/2006/relationships/slide" Target="slides/slide510.xml"/><Relationship Id="rId71" Type="http://schemas.openxmlformats.org/officeDocument/2006/relationships/slideMaster" Target="slideMasters/slideMaster71.xml"/><Relationship Id="rId234" Type="http://schemas.openxmlformats.org/officeDocument/2006/relationships/slide" Target="slides/slide163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76" Type="http://schemas.openxmlformats.org/officeDocument/2006/relationships/slide" Target="slides/slide205.xml"/><Relationship Id="rId441" Type="http://schemas.openxmlformats.org/officeDocument/2006/relationships/slide" Target="slides/slide370.xml"/><Relationship Id="rId483" Type="http://schemas.openxmlformats.org/officeDocument/2006/relationships/slide" Target="slides/slide412.xml"/><Relationship Id="rId539" Type="http://schemas.openxmlformats.org/officeDocument/2006/relationships/slide" Target="slides/slide468.xml"/><Relationship Id="rId40" Type="http://schemas.openxmlformats.org/officeDocument/2006/relationships/slideMaster" Target="slideMasters/slideMaster40.xml"/><Relationship Id="rId136" Type="http://schemas.openxmlformats.org/officeDocument/2006/relationships/slide" Target="slides/slide65.xml"/><Relationship Id="rId178" Type="http://schemas.openxmlformats.org/officeDocument/2006/relationships/slide" Target="slides/slide107.xml"/><Relationship Id="rId301" Type="http://schemas.openxmlformats.org/officeDocument/2006/relationships/slide" Target="slides/slide230.xml"/><Relationship Id="rId343" Type="http://schemas.openxmlformats.org/officeDocument/2006/relationships/slide" Target="slides/slide272.xml"/><Relationship Id="rId550" Type="http://schemas.openxmlformats.org/officeDocument/2006/relationships/slide" Target="slides/slide479.xml"/><Relationship Id="rId82" Type="http://schemas.openxmlformats.org/officeDocument/2006/relationships/slide" Target="slides/slide11.xml"/><Relationship Id="rId203" Type="http://schemas.openxmlformats.org/officeDocument/2006/relationships/slide" Target="slides/slide132.xml"/><Relationship Id="rId385" Type="http://schemas.openxmlformats.org/officeDocument/2006/relationships/slide" Target="slides/slide314.xml"/><Relationship Id="rId592" Type="http://schemas.openxmlformats.org/officeDocument/2006/relationships/slide" Target="slides/slide521.xml"/><Relationship Id="rId606" Type="http://schemas.openxmlformats.org/officeDocument/2006/relationships/slide" Target="slides/slide535.xml"/><Relationship Id="rId245" Type="http://schemas.openxmlformats.org/officeDocument/2006/relationships/slide" Target="slides/slide174.xml"/><Relationship Id="rId287" Type="http://schemas.openxmlformats.org/officeDocument/2006/relationships/slide" Target="slides/slide216.xml"/><Relationship Id="rId410" Type="http://schemas.openxmlformats.org/officeDocument/2006/relationships/slide" Target="slides/slide339.xml"/><Relationship Id="rId452" Type="http://schemas.openxmlformats.org/officeDocument/2006/relationships/slide" Target="slides/slide381.xml"/><Relationship Id="rId494" Type="http://schemas.openxmlformats.org/officeDocument/2006/relationships/slide" Target="slides/slide423.xml"/><Relationship Id="rId508" Type="http://schemas.openxmlformats.org/officeDocument/2006/relationships/slide" Target="slides/slide437.xml"/><Relationship Id="rId105" Type="http://schemas.openxmlformats.org/officeDocument/2006/relationships/slide" Target="slides/slide34.xml"/><Relationship Id="rId147" Type="http://schemas.openxmlformats.org/officeDocument/2006/relationships/slide" Target="slides/slide76.xml"/><Relationship Id="rId312" Type="http://schemas.openxmlformats.org/officeDocument/2006/relationships/slide" Target="slides/slide241.xml"/><Relationship Id="rId354" Type="http://schemas.openxmlformats.org/officeDocument/2006/relationships/slide" Target="slides/slide283.xml"/><Relationship Id="rId51" Type="http://schemas.openxmlformats.org/officeDocument/2006/relationships/slideMaster" Target="slideMasters/slideMaster51.xml"/><Relationship Id="rId93" Type="http://schemas.openxmlformats.org/officeDocument/2006/relationships/slide" Target="slides/slide22.xml"/><Relationship Id="rId189" Type="http://schemas.openxmlformats.org/officeDocument/2006/relationships/slide" Target="slides/slide118.xml"/><Relationship Id="rId396" Type="http://schemas.openxmlformats.org/officeDocument/2006/relationships/slide" Target="slides/slide325.xml"/><Relationship Id="rId561" Type="http://schemas.openxmlformats.org/officeDocument/2006/relationships/slide" Target="slides/slide490.xml"/><Relationship Id="rId617" Type="http://schemas.openxmlformats.org/officeDocument/2006/relationships/slide" Target="slides/slide546.xml"/><Relationship Id="rId214" Type="http://schemas.openxmlformats.org/officeDocument/2006/relationships/slide" Target="slides/slide143.xml"/><Relationship Id="rId256" Type="http://schemas.openxmlformats.org/officeDocument/2006/relationships/slide" Target="slides/slide185.xml"/><Relationship Id="rId298" Type="http://schemas.openxmlformats.org/officeDocument/2006/relationships/slide" Target="slides/slide227.xml"/><Relationship Id="rId421" Type="http://schemas.openxmlformats.org/officeDocument/2006/relationships/slide" Target="slides/slide350.xml"/><Relationship Id="rId463" Type="http://schemas.openxmlformats.org/officeDocument/2006/relationships/slide" Target="slides/slide392.xml"/><Relationship Id="rId519" Type="http://schemas.openxmlformats.org/officeDocument/2006/relationships/slide" Target="slides/slide448.xml"/><Relationship Id="rId116" Type="http://schemas.openxmlformats.org/officeDocument/2006/relationships/slide" Target="slides/slide45.xml"/><Relationship Id="rId158" Type="http://schemas.openxmlformats.org/officeDocument/2006/relationships/slide" Target="slides/slide87.xml"/><Relationship Id="rId323" Type="http://schemas.openxmlformats.org/officeDocument/2006/relationships/slide" Target="slides/slide252.xml"/><Relationship Id="rId530" Type="http://schemas.openxmlformats.org/officeDocument/2006/relationships/slide" Target="slides/slide459.xml"/><Relationship Id="rId20" Type="http://schemas.openxmlformats.org/officeDocument/2006/relationships/slideMaster" Target="slideMasters/slideMaster20.xml"/><Relationship Id="rId62" Type="http://schemas.openxmlformats.org/officeDocument/2006/relationships/slideMaster" Target="slideMasters/slideMaster62.xml"/><Relationship Id="rId365" Type="http://schemas.openxmlformats.org/officeDocument/2006/relationships/slide" Target="slides/slide294.xml"/><Relationship Id="rId572" Type="http://schemas.openxmlformats.org/officeDocument/2006/relationships/slide" Target="slides/slide501.xml"/><Relationship Id="rId628" Type="http://schemas.openxmlformats.org/officeDocument/2006/relationships/tableStyles" Target="tableStyles.xml"/><Relationship Id="rId225" Type="http://schemas.openxmlformats.org/officeDocument/2006/relationships/slide" Target="slides/slide154.xml"/><Relationship Id="rId267" Type="http://schemas.openxmlformats.org/officeDocument/2006/relationships/slide" Target="slides/slide196.xml"/><Relationship Id="rId432" Type="http://schemas.openxmlformats.org/officeDocument/2006/relationships/slide" Target="slides/slide361.xml"/><Relationship Id="rId474" Type="http://schemas.openxmlformats.org/officeDocument/2006/relationships/slide" Target="slides/slide403.xml"/><Relationship Id="rId127" Type="http://schemas.openxmlformats.org/officeDocument/2006/relationships/slide" Target="slides/slide56.xml"/><Relationship Id="rId31" Type="http://schemas.openxmlformats.org/officeDocument/2006/relationships/slideMaster" Target="slideMasters/slideMaster31.xml"/><Relationship Id="rId73" Type="http://schemas.openxmlformats.org/officeDocument/2006/relationships/slide" Target="slides/slide2.xml"/><Relationship Id="rId169" Type="http://schemas.openxmlformats.org/officeDocument/2006/relationships/slide" Target="slides/slide98.xml"/><Relationship Id="rId334" Type="http://schemas.openxmlformats.org/officeDocument/2006/relationships/slide" Target="slides/slide263.xml"/><Relationship Id="rId376" Type="http://schemas.openxmlformats.org/officeDocument/2006/relationships/slide" Target="slides/slide305.xml"/><Relationship Id="rId541" Type="http://schemas.openxmlformats.org/officeDocument/2006/relationships/slide" Target="slides/slide470.xml"/><Relationship Id="rId583" Type="http://schemas.openxmlformats.org/officeDocument/2006/relationships/slide" Target="slides/slide512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09.xml"/><Relationship Id="rId236" Type="http://schemas.openxmlformats.org/officeDocument/2006/relationships/slide" Target="slides/slide165.xml"/><Relationship Id="rId278" Type="http://schemas.openxmlformats.org/officeDocument/2006/relationships/slide" Target="slides/slide207.xml"/><Relationship Id="rId401" Type="http://schemas.openxmlformats.org/officeDocument/2006/relationships/slide" Target="slides/slide330.xml"/><Relationship Id="rId443" Type="http://schemas.openxmlformats.org/officeDocument/2006/relationships/slide" Target="slides/slide372.xml"/><Relationship Id="rId303" Type="http://schemas.openxmlformats.org/officeDocument/2006/relationships/slide" Target="slides/slide232.xml"/><Relationship Id="rId485" Type="http://schemas.openxmlformats.org/officeDocument/2006/relationships/slide" Target="slides/slide414.xml"/><Relationship Id="rId42" Type="http://schemas.openxmlformats.org/officeDocument/2006/relationships/slideMaster" Target="slideMasters/slideMaster42.xml"/><Relationship Id="rId84" Type="http://schemas.openxmlformats.org/officeDocument/2006/relationships/slide" Target="slides/slide13.xml"/><Relationship Id="rId138" Type="http://schemas.openxmlformats.org/officeDocument/2006/relationships/slide" Target="slides/slide67.xml"/><Relationship Id="rId345" Type="http://schemas.openxmlformats.org/officeDocument/2006/relationships/slide" Target="slides/slide274.xml"/><Relationship Id="rId387" Type="http://schemas.openxmlformats.org/officeDocument/2006/relationships/slide" Target="slides/slide316.xml"/><Relationship Id="rId510" Type="http://schemas.openxmlformats.org/officeDocument/2006/relationships/slide" Target="slides/slide439.xml"/><Relationship Id="rId552" Type="http://schemas.openxmlformats.org/officeDocument/2006/relationships/slide" Target="slides/slide481.xml"/><Relationship Id="rId594" Type="http://schemas.openxmlformats.org/officeDocument/2006/relationships/slide" Target="slides/slide523.xml"/><Relationship Id="rId608" Type="http://schemas.openxmlformats.org/officeDocument/2006/relationships/slide" Target="slides/slide537.xml"/><Relationship Id="rId191" Type="http://schemas.openxmlformats.org/officeDocument/2006/relationships/slide" Target="slides/slide120.xml"/><Relationship Id="rId205" Type="http://schemas.openxmlformats.org/officeDocument/2006/relationships/slide" Target="slides/slide134.xml"/><Relationship Id="rId247" Type="http://schemas.openxmlformats.org/officeDocument/2006/relationships/slide" Target="slides/slide176.xml"/><Relationship Id="rId412" Type="http://schemas.openxmlformats.org/officeDocument/2006/relationships/slide" Target="slides/slide341.xml"/><Relationship Id="rId107" Type="http://schemas.openxmlformats.org/officeDocument/2006/relationships/slide" Target="slides/slide36.xml"/><Relationship Id="rId289" Type="http://schemas.openxmlformats.org/officeDocument/2006/relationships/slide" Target="slides/slide218.xml"/><Relationship Id="rId454" Type="http://schemas.openxmlformats.org/officeDocument/2006/relationships/slide" Target="slides/slide383.xml"/><Relationship Id="rId496" Type="http://schemas.openxmlformats.org/officeDocument/2006/relationships/slide" Target="slides/slide425.xml"/><Relationship Id="rId11" Type="http://schemas.openxmlformats.org/officeDocument/2006/relationships/slideMaster" Target="slideMasters/slideMaster11.xml"/><Relationship Id="rId53" Type="http://schemas.openxmlformats.org/officeDocument/2006/relationships/slideMaster" Target="slideMasters/slideMaster53.xml"/><Relationship Id="rId149" Type="http://schemas.openxmlformats.org/officeDocument/2006/relationships/slide" Target="slides/slide78.xml"/><Relationship Id="rId314" Type="http://schemas.openxmlformats.org/officeDocument/2006/relationships/slide" Target="slides/slide243.xml"/><Relationship Id="rId356" Type="http://schemas.openxmlformats.org/officeDocument/2006/relationships/slide" Target="slides/slide285.xml"/><Relationship Id="rId398" Type="http://schemas.openxmlformats.org/officeDocument/2006/relationships/slide" Target="slides/slide327.xml"/><Relationship Id="rId521" Type="http://schemas.openxmlformats.org/officeDocument/2006/relationships/slide" Target="slides/slide450.xml"/><Relationship Id="rId563" Type="http://schemas.openxmlformats.org/officeDocument/2006/relationships/slide" Target="slides/slide492.xml"/><Relationship Id="rId619" Type="http://schemas.openxmlformats.org/officeDocument/2006/relationships/slide" Target="slides/slide548.xml"/><Relationship Id="rId95" Type="http://schemas.openxmlformats.org/officeDocument/2006/relationships/slide" Target="slides/slide24.xml"/><Relationship Id="rId160" Type="http://schemas.openxmlformats.org/officeDocument/2006/relationships/slide" Target="slides/slide89.xml"/><Relationship Id="rId216" Type="http://schemas.openxmlformats.org/officeDocument/2006/relationships/slide" Target="slides/slide145.xml"/><Relationship Id="rId423" Type="http://schemas.openxmlformats.org/officeDocument/2006/relationships/slide" Target="slides/slide352.xml"/><Relationship Id="rId258" Type="http://schemas.openxmlformats.org/officeDocument/2006/relationships/slide" Target="slides/slide187.xml"/><Relationship Id="rId465" Type="http://schemas.openxmlformats.org/officeDocument/2006/relationships/slide" Target="slides/slide394.xml"/><Relationship Id="rId22" Type="http://schemas.openxmlformats.org/officeDocument/2006/relationships/slideMaster" Target="slideMasters/slideMaster22.xml"/><Relationship Id="rId64" Type="http://schemas.openxmlformats.org/officeDocument/2006/relationships/slideMaster" Target="slideMasters/slideMaster64.xml"/><Relationship Id="rId118" Type="http://schemas.openxmlformats.org/officeDocument/2006/relationships/slide" Target="slides/slide47.xml"/><Relationship Id="rId325" Type="http://schemas.openxmlformats.org/officeDocument/2006/relationships/slide" Target="slides/slide254.xml"/><Relationship Id="rId367" Type="http://schemas.openxmlformats.org/officeDocument/2006/relationships/slide" Target="slides/slide296.xml"/><Relationship Id="rId532" Type="http://schemas.openxmlformats.org/officeDocument/2006/relationships/slide" Target="slides/slide461.xml"/><Relationship Id="rId574" Type="http://schemas.openxmlformats.org/officeDocument/2006/relationships/slide" Target="slides/slide503.xml"/><Relationship Id="rId171" Type="http://schemas.openxmlformats.org/officeDocument/2006/relationships/slide" Target="slides/slide100.xml"/><Relationship Id="rId227" Type="http://schemas.openxmlformats.org/officeDocument/2006/relationships/slide" Target="slides/slide156.xml"/><Relationship Id="rId269" Type="http://schemas.openxmlformats.org/officeDocument/2006/relationships/slide" Target="slides/slide198.xml"/><Relationship Id="rId434" Type="http://schemas.openxmlformats.org/officeDocument/2006/relationships/slide" Target="slides/slide363.xml"/><Relationship Id="rId476" Type="http://schemas.openxmlformats.org/officeDocument/2006/relationships/slide" Target="slides/slide405.xml"/><Relationship Id="rId33" Type="http://schemas.openxmlformats.org/officeDocument/2006/relationships/slideMaster" Target="slideMasters/slideMaster33.xml"/><Relationship Id="rId129" Type="http://schemas.openxmlformats.org/officeDocument/2006/relationships/slide" Target="slides/slide58.xml"/><Relationship Id="rId280" Type="http://schemas.openxmlformats.org/officeDocument/2006/relationships/slide" Target="slides/slide209.xml"/><Relationship Id="rId336" Type="http://schemas.openxmlformats.org/officeDocument/2006/relationships/slide" Target="slides/slide265.xml"/><Relationship Id="rId501" Type="http://schemas.openxmlformats.org/officeDocument/2006/relationships/slide" Target="slides/slide430.xml"/><Relationship Id="rId543" Type="http://schemas.openxmlformats.org/officeDocument/2006/relationships/slide" Target="slides/slide472.xml"/><Relationship Id="rId75" Type="http://schemas.openxmlformats.org/officeDocument/2006/relationships/slide" Target="slides/slide4.xml"/><Relationship Id="rId140" Type="http://schemas.openxmlformats.org/officeDocument/2006/relationships/slide" Target="slides/slide69.xml"/><Relationship Id="rId182" Type="http://schemas.openxmlformats.org/officeDocument/2006/relationships/slide" Target="slides/slide111.xml"/><Relationship Id="rId378" Type="http://schemas.openxmlformats.org/officeDocument/2006/relationships/slide" Target="slides/slide307.xml"/><Relationship Id="rId403" Type="http://schemas.openxmlformats.org/officeDocument/2006/relationships/slide" Target="slides/slide332.xml"/><Relationship Id="rId585" Type="http://schemas.openxmlformats.org/officeDocument/2006/relationships/slide" Target="slides/slide514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167.xml"/><Relationship Id="rId445" Type="http://schemas.openxmlformats.org/officeDocument/2006/relationships/slide" Target="slides/slide374.xml"/><Relationship Id="rId487" Type="http://schemas.openxmlformats.org/officeDocument/2006/relationships/slide" Target="slides/slide416.xml"/><Relationship Id="rId610" Type="http://schemas.openxmlformats.org/officeDocument/2006/relationships/slide" Target="slides/slide539.xml"/><Relationship Id="rId291" Type="http://schemas.openxmlformats.org/officeDocument/2006/relationships/slide" Target="slides/slide220.xml"/><Relationship Id="rId305" Type="http://schemas.openxmlformats.org/officeDocument/2006/relationships/slide" Target="slides/slide234.xml"/><Relationship Id="rId347" Type="http://schemas.openxmlformats.org/officeDocument/2006/relationships/slide" Target="slides/slide276.xml"/><Relationship Id="rId512" Type="http://schemas.openxmlformats.org/officeDocument/2006/relationships/slide" Target="slides/slide441.xml"/><Relationship Id="rId44" Type="http://schemas.openxmlformats.org/officeDocument/2006/relationships/slideMaster" Target="slideMasters/slideMaster44.xml"/><Relationship Id="rId86" Type="http://schemas.openxmlformats.org/officeDocument/2006/relationships/slide" Target="slides/slide15.xml"/><Relationship Id="rId151" Type="http://schemas.openxmlformats.org/officeDocument/2006/relationships/slide" Target="slides/slide80.xml"/><Relationship Id="rId389" Type="http://schemas.openxmlformats.org/officeDocument/2006/relationships/slide" Target="slides/slide318.xml"/><Relationship Id="rId554" Type="http://schemas.openxmlformats.org/officeDocument/2006/relationships/slide" Target="slides/slide483.xml"/><Relationship Id="rId596" Type="http://schemas.openxmlformats.org/officeDocument/2006/relationships/slide" Target="slides/slide525.xml"/><Relationship Id="rId193" Type="http://schemas.openxmlformats.org/officeDocument/2006/relationships/slide" Target="slides/slide122.xml"/><Relationship Id="rId207" Type="http://schemas.openxmlformats.org/officeDocument/2006/relationships/slide" Target="slides/slide136.xml"/><Relationship Id="rId249" Type="http://schemas.openxmlformats.org/officeDocument/2006/relationships/slide" Target="slides/slide178.xml"/><Relationship Id="rId414" Type="http://schemas.openxmlformats.org/officeDocument/2006/relationships/slide" Target="slides/slide343.xml"/><Relationship Id="rId456" Type="http://schemas.openxmlformats.org/officeDocument/2006/relationships/slide" Target="slides/slide385.xml"/><Relationship Id="rId498" Type="http://schemas.openxmlformats.org/officeDocument/2006/relationships/slide" Target="slides/slide427.xml"/><Relationship Id="rId621" Type="http://schemas.openxmlformats.org/officeDocument/2006/relationships/slide" Target="slides/slide550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38.xml"/><Relationship Id="rId260" Type="http://schemas.openxmlformats.org/officeDocument/2006/relationships/slide" Target="slides/slide189.xml"/><Relationship Id="rId316" Type="http://schemas.openxmlformats.org/officeDocument/2006/relationships/slide" Target="slides/slide245.xml"/><Relationship Id="rId523" Type="http://schemas.openxmlformats.org/officeDocument/2006/relationships/slide" Target="slides/slide452.xml"/><Relationship Id="rId55" Type="http://schemas.openxmlformats.org/officeDocument/2006/relationships/slideMaster" Target="slideMasters/slideMaster55.xml"/><Relationship Id="rId97" Type="http://schemas.openxmlformats.org/officeDocument/2006/relationships/slide" Target="slides/slide26.xml"/><Relationship Id="rId120" Type="http://schemas.openxmlformats.org/officeDocument/2006/relationships/slide" Target="slides/slide49.xml"/><Relationship Id="rId358" Type="http://schemas.openxmlformats.org/officeDocument/2006/relationships/slide" Target="slides/slide287.xml"/><Relationship Id="rId565" Type="http://schemas.openxmlformats.org/officeDocument/2006/relationships/slide" Target="slides/slide494.xml"/><Relationship Id="rId162" Type="http://schemas.openxmlformats.org/officeDocument/2006/relationships/slide" Target="slides/slide91.xml"/><Relationship Id="rId218" Type="http://schemas.openxmlformats.org/officeDocument/2006/relationships/slide" Target="slides/slide147.xml"/><Relationship Id="rId425" Type="http://schemas.openxmlformats.org/officeDocument/2006/relationships/slide" Target="slides/slide354.xml"/><Relationship Id="rId467" Type="http://schemas.openxmlformats.org/officeDocument/2006/relationships/slide" Target="slides/slide396.xml"/><Relationship Id="rId271" Type="http://schemas.openxmlformats.org/officeDocument/2006/relationships/slide" Target="slides/slide200.xml"/><Relationship Id="rId24" Type="http://schemas.openxmlformats.org/officeDocument/2006/relationships/slideMaster" Target="slideMasters/slideMaster24.xml"/><Relationship Id="rId66" Type="http://schemas.openxmlformats.org/officeDocument/2006/relationships/slideMaster" Target="slideMasters/slideMaster66.xml"/><Relationship Id="rId131" Type="http://schemas.openxmlformats.org/officeDocument/2006/relationships/slide" Target="slides/slide60.xml"/><Relationship Id="rId327" Type="http://schemas.openxmlformats.org/officeDocument/2006/relationships/slide" Target="slides/slide256.xml"/><Relationship Id="rId369" Type="http://schemas.openxmlformats.org/officeDocument/2006/relationships/slide" Target="slides/slide298.xml"/><Relationship Id="rId534" Type="http://schemas.openxmlformats.org/officeDocument/2006/relationships/slide" Target="slides/slide463.xml"/><Relationship Id="rId576" Type="http://schemas.openxmlformats.org/officeDocument/2006/relationships/slide" Target="slides/slide505.xml"/><Relationship Id="rId173" Type="http://schemas.openxmlformats.org/officeDocument/2006/relationships/slide" Target="slides/slide102.xml"/><Relationship Id="rId229" Type="http://schemas.openxmlformats.org/officeDocument/2006/relationships/slide" Target="slides/slide158.xml"/><Relationship Id="rId380" Type="http://schemas.openxmlformats.org/officeDocument/2006/relationships/slide" Target="slides/slide309.xml"/><Relationship Id="rId436" Type="http://schemas.openxmlformats.org/officeDocument/2006/relationships/slide" Target="slides/slide365.xml"/><Relationship Id="rId601" Type="http://schemas.openxmlformats.org/officeDocument/2006/relationships/slide" Target="slides/slide530.xml"/><Relationship Id="rId240" Type="http://schemas.openxmlformats.org/officeDocument/2006/relationships/slide" Target="slides/slide169.xml"/><Relationship Id="rId478" Type="http://schemas.openxmlformats.org/officeDocument/2006/relationships/slide" Target="slides/slide407.xml"/><Relationship Id="rId35" Type="http://schemas.openxmlformats.org/officeDocument/2006/relationships/slideMaster" Target="slideMasters/slideMaster35.xml"/><Relationship Id="rId77" Type="http://schemas.openxmlformats.org/officeDocument/2006/relationships/slide" Target="slides/slide6.xml"/><Relationship Id="rId100" Type="http://schemas.openxmlformats.org/officeDocument/2006/relationships/slide" Target="slides/slide29.xml"/><Relationship Id="rId282" Type="http://schemas.openxmlformats.org/officeDocument/2006/relationships/slide" Target="slides/slide211.xml"/><Relationship Id="rId338" Type="http://schemas.openxmlformats.org/officeDocument/2006/relationships/slide" Target="slides/slide267.xml"/><Relationship Id="rId503" Type="http://schemas.openxmlformats.org/officeDocument/2006/relationships/slide" Target="slides/slide432.xml"/><Relationship Id="rId545" Type="http://schemas.openxmlformats.org/officeDocument/2006/relationships/slide" Target="slides/slide474.xml"/><Relationship Id="rId587" Type="http://schemas.openxmlformats.org/officeDocument/2006/relationships/slide" Target="slides/slide516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71.xml"/><Relationship Id="rId184" Type="http://schemas.openxmlformats.org/officeDocument/2006/relationships/slide" Target="slides/slide113.xml"/><Relationship Id="rId391" Type="http://schemas.openxmlformats.org/officeDocument/2006/relationships/slide" Target="slides/slide320.xml"/><Relationship Id="rId405" Type="http://schemas.openxmlformats.org/officeDocument/2006/relationships/slide" Target="slides/slide334.xml"/><Relationship Id="rId447" Type="http://schemas.openxmlformats.org/officeDocument/2006/relationships/slide" Target="slides/slide376.xml"/><Relationship Id="rId612" Type="http://schemas.openxmlformats.org/officeDocument/2006/relationships/slide" Target="slides/slide541.xml"/><Relationship Id="rId251" Type="http://schemas.openxmlformats.org/officeDocument/2006/relationships/slide" Target="slides/slide180.xml"/><Relationship Id="rId489" Type="http://schemas.openxmlformats.org/officeDocument/2006/relationships/slide" Target="slides/slide418.xml"/><Relationship Id="rId46" Type="http://schemas.openxmlformats.org/officeDocument/2006/relationships/slideMaster" Target="slideMasters/slideMaster46.xml"/><Relationship Id="rId293" Type="http://schemas.openxmlformats.org/officeDocument/2006/relationships/slide" Target="slides/slide222.xml"/><Relationship Id="rId307" Type="http://schemas.openxmlformats.org/officeDocument/2006/relationships/slide" Target="slides/slide236.xml"/><Relationship Id="rId349" Type="http://schemas.openxmlformats.org/officeDocument/2006/relationships/slide" Target="slides/slide278.xml"/><Relationship Id="rId514" Type="http://schemas.openxmlformats.org/officeDocument/2006/relationships/slide" Target="slides/slide443.xml"/><Relationship Id="rId556" Type="http://schemas.openxmlformats.org/officeDocument/2006/relationships/slide" Target="slides/slide485.xml"/><Relationship Id="rId88" Type="http://schemas.openxmlformats.org/officeDocument/2006/relationships/slide" Target="slides/slide17.xml"/><Relationship Id="rId111" Type="http://schemas.openxmlformats.org/officeDocument/2006/relationships/slide" Target="slides/slide40.xml"/><Relationship Id="rId153" Type="http://schemas.openxmlformats.org/officeDocument/2006/relationships/slide" Target="slides/slide82.xml"/><Relationship Id="rId195" Type="http://schemas.openxmlformats.org/officeDocument/2006/relationships/slide" Target="slides/slide124.xml"/><Relationship Id="rId209" Type="http://schemas.openxmlformats.org/officeDocument/2006/relationships/slide" Target="slides/slide138.xml"/><Relationship Id="rId360" Type="http://schemas.openxmlformats.org/officeDocument/2006/relationships/slide" Target="slides/slide289.xml"/><Relationship Id="rId416" Type="http://schemas.openxmlformats.org/officeDocument/2006/relationships/slide" Target="slides/slide345.xml"/><Relationship Id="rId598" Type="http://schemas.openxmlformats.org/officeDocument/2006/relationships/slide" Target="slides/slide527.xml"/><Relationship Id="rId220" Type="http://schemas.openxmlformats.org/officeDocument/2006/relationships/slide" Target="slides/slide149.xml"/><Relationship Id="rId458" Type="http://schemas.openxmlformats.org/officeDocument/2006/relationships/slide" Target="slides/slide387.xml"/><Relationship Id="rId623" Type="http://schemas.openxmlformats.org/officeDocument/2006/relationships/slide" Target="slides/slide552.xml"/><Relationship Id="rId15" Type="http://schemas.openxmlformats.org/officeDocument/2006/relationships/slideMaster" Target="slideMasters/slideMaster15.xml"/><Relationship Id="rId57" Type="http://schemas.openxmlformats.org/officeDocument/2006/relationships/slideMaster" Target="slideMasters/slideMaster57.xml"/><Relationship Id="rId262" Type="http://schemas.openxmlformats.org/officeDocument/2006/relationships/slide" Target="slides/slide191.xml"/><Relationship Id="rId318" Type="http://schemas.openxmlformats.org/officeDocument/2006/relationships/slide" Target="slides/slide247.xml"/><Relationship Id="rId525" Type="http://schemas.openxmlformats.org/officeDocument/2006/relationships/slide" Target="slides/slide454.xml"/><Relationship Id="rId567" Type="http://schemas.openxmlformats.org/officeDocument/2006/relationships/slide" Target="slides/slide496.xml"/><Relationship Id="rId99" Type="http://schemas.openxmlformats.org/officeDocument/2006/relationships/slide" Target="slides/slide28.xml"/><Relationship Id="rId122" Type="http://schemas.openxmlformats.org/officeDocument/2006/relationships/slide" Target="slides/slide51.xml"/><Relationship Id="rId164" Type="http://schemas.openxmlformats.org/officeDocument/2006/relationships/slide" Target="slides/slide93.xml"/><Relationship Id="rId371" Type="http://schemas.openxmlformats.org/officeDocument/2006/relationships/slide" Target="slides/slide300.xml"/><Relationship Id="rId427" Type="http://schemas.openxmlformats.org/officeDocument/2006/relationships/slide" Target="slides/slide356.xml"/><Relationship Id="rId469" Type="http://schemas.openxmlformats.org/officeDocument/2006/relationships/slide" Target="slides/slide398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160.xml"/><Relationship Id="rId273" Type="http://schemas.openxmlformats.org/officeDocument/2006/relationships/slide" Target="slides/slide202.xml"/><Relationship Id="rId329" Type="http://schemas.openxmlformats.org/officeDocument/2006/relationships/slide" Target="slides/slide258.xml"/><Relationship Id="rId480" Type="http://schemas.openxmlformats.org/officeDocument/2006/relationships/slide" Target="slides/slide409.xml"/><Relationship Id="rId536" Type="http://schemas.openxmlformats.org/officeDocument/2006/relationships/slide" Target="slides/slide465.xml"/><Relationship Id="rId68" Type="http://schemas.openxmlformats.org/officeDocument/2006/relationships/slideMaster" Target="slideMasters/slideMaster68.xml"/><Relationship Id="rId133" Type="http://schemas.openxmlformats.org/officeDocument/2006/relationships/slide" Target="slides/slide62.xml"/><Relationship Id="rId175" Type="http://schemas.openxmlformats.org/officeDocument/2006/relationships/slide" Target="slides/slide104.xml"/><Relationship Id="rId340" Type="http://schemas.openxmlformats.org/officeDocument/2006/relationships/slide" Target="slides/slide269.xml"/><Relationship Id="rId578" Type="http://schemas.openxmlformats.org/officeDocument/2006/relationships/slide" Target="slides/slide507.xml"/><Relationship Id="rId200" Type="http://schemas.openxmlformats.org/officeDocument/2006/relationships/slide" Target="slides/slide129.xml"/><Relationship Id="rId382" Type="http://schemas.openxmlformats.org/officeDocument/2006/relationships/slide" Target="slides/slide311.xml"/><Relationship Id="rId438" Type="http://schemas.openxmlformats.org/officeDocument/2006/relationships/slide" Target="slides/slide367.xml"/><Relationship Id="rId603" Type="http://schemas.openxmlformats.org/officeDocument/2006/relationships/slide" Target="slides/slide532.xml"/><Relationship Id="rId242" Type="http://schemas.openxmlformats.org/officeDocument/2006/relationships/slide" Target="slides/slide171.xml"/><Relationship Id="rId284" Type="http://schemas.openxmlformats.org/officeDocument/2006/relationships/slide" Target="slides/slide213.xml"/><Relationship Id="rId491" Type="http://schemas.openxmlformats.org/officeDocument/2006/relationships/slide" Target="slides/slide420.xml"/><Relationship Id="rId505" Type="http://schemas.openxmlformats.org/officeDocument/2006/relationships/slide" Target="slides/slide434.xml"/><Relationship Id="rId37" Type="http://schemas.openxmlformats.org/officeDocument/2006/relationships/slideMaster" Target="slideMasters/slideMaster37.xml"/><Relationship Id="rId79" Type="http://schemas.openxmlformats.org/officeDocument/2006/relationships/slide" Target="slides/slide8.xml"/><Relationship Id="rId102" Type="http://schemas.openxmlformats.org/officeDocument/2006/relationships/slide" Target="slides/slide31.xml"/><Relationship Id="rId144" Type="http://schemas.openxmlformats.org/officeDocument/2006/relationships/slide" Target="slides/slide73.xml"/><Relationship Id="rId547" Type="http://schemas.openxmlformats.org/officeDocument/2006/relationships/slide" Target="slides/slide476.xml"/><Relationship Id="rId589" Type="http://schemas.openxmlformats.org/officeDocument/2006/relationships/slide" Target="slides/slide518.xml"/><Relationship Id="rId90" Type="http://schemas.openxmlformats.org/officeDocument/2006/relationships/slide" Target="slides/slide19.xml"/><Relationship Id="rId186" Type="http://schemas.openxmlformats.org/officeDocument/2006/relationships/slide" Target="slides/slide115.xml"/><Relationship Id="rId351" Type="http://schemas.openxmlformats.org/officeDocument/2006/relationships/slide" Target="slides/slide280.xml"/><Relationship Id="rId393" Type="http://schemas.openxmlformats.org/officeDocument/2006/relationships/slide" Target="slides/slide322.xml"/><Relationship Id="rId407" Type="http://schemas.openxmlformats.org/officeDocument/2006/relationships/slide" Target="slides/slide336.xml"/><Relationship Id="rId449" Type="http://schemas.openxmlformats.org/officeDocument/2006/relationships/slide" Target="slides/slide378.xml"/><Relationship Id="rId614" Type="http://schemas.openxmlformats.org/officeDocument/2006/relationships/slide" Target="slides/slide543.xml"/><Relationship Id="rId211" Type="http://schemas.openxmlformats.org/officeDocument/2006/relationships/slide" Target="slides/slide140.xml"/><Relationship Id="rId253" Type="http://schemas.openxmlformats.org/officeDocument/2006/relationships/slide" Target="slides/slide182.xml"/><Relationship Id="rId295" Type="http://schemas.openxmlformats.org/officeDocument/2006/relationships/slide" Target="slides/slide224.xml"/><Relationship Id="rId309" Type="http://schemas.openxmlformats.org/officeDocument/2006/relationships/slide" Target="slides/slide238.xml"/><Relationship Id="rId460" Type="http://schemas.openxmlformats.org/officeDocument/2006/relationships/slide" Target="slides/slide389.xml"/><Relationship Id="rId516" Type="http://schemas.openxmlformats.org/officeDocument/2006/relationships/slide" Target="slides/slide445.xml"/><Relationship Id="rId48" Type="http://schemas.openxmlformats.org/officeDocument/2006/relationships/slideMaster" Target="slideMasters/slideMaster48.xml"/><Relationship Id="rId113" Type="http://schemas.openxmlformats.org/officeDocument/2006/relationships/slide" Target="slides/slide42.xml"/><Relationship Id="rId320" Type="http://schemas.openxmlformats.org/officeDocument/2006/relationships/slide" Target="slides/slide249.xml"/><Relationship Id="rId558" Type="http://schemas.openxmlformats.org/officeDocument/2006/relationships/slide" Target="slides/slide487.xml"/><Relationship Id="rId155" Type="http://schemas.openxmlformats.org/officeDocument/2006/relationships/slide" Target="slides/slide84.xml"/><Relationship Id="rId197" Type="http://schemas.openxmlformats.org/officeDocument/2006/relationships/slide" Target="slides/slide126.xml"/><Relationship Id="rId362" Type="http://schemas.openxmlformats.org/officeDocument/2006/relationships/slide" Target="slides/slide291.xml"/><Relationship Id="rId418" Type="http://schemas.openxmlformats.org/officeDocument/2006/relationships/slide" Target="slides/slide347.xml"/><Relationship Id="rId625" Type="http://schemas.openxmlformats.org/officeDocument/2006/relationships/presProps" Target="presProps.xml"/><Relationship Id="rId222" Type="http://schemas.openxmlformats.org/officeDocument/2006/relationships/slide" Target="slides/slide151.xml"/><Relationship Id="rId264" Type="http://schemas.openxmlformats.org/officeDocument/2006/relationships/slide" Target="slides/slide193.xml"/><Relationship Id="rId471" Type="http://schemas.openxmlformats.org/officeDocument/2006/relationships/slide" Target="slides/slide400.xml"/><Relationship Id="rId17" Type="http://schemas.openxmlformats.org/officeDocument/2006/relationships/slideMaster" Target="slideMasters/slideMaster17.xml"/><Relationship Id="rId59" Type="http://schemas.openxmlformats.org/officeDocument/2006/relationships/slideMaster" Target="slideMasters/slideMaster59.xml"/><Relationship Id="rId124" Type="http://schemas.openxmlformats.org/officeDocument/2006/relationships/slide" Target="slides/slide53.xml"/><Relationship Id="rId527" Type="http://schemas.openxmlformats.org/officeDocument/2006/relationships/slide" Target="slides/slide456.xml"/><Relationship Id="rId569" Type="http://schemas.openxmlformats.org/officeDocument/2006/relationships/slide" Target="slides/slide498.xml"/><Relationship Id="rId70" Type="http://schemas.openxmlformats.org/officeDocument/2006/relationships/slideMaster" Target="slideMasters/slideMaster70.xml"/><Relationship Id="rId166" Type="http://schemas.openxmlformats.org/officeDocument/2006/relationships/slide" Target="slides/slide95.xml"/><Relationship Id="rId331" Type="http://schemas.openxmlformats.org/officeDocument/2006/relationships/slide" Target="slides/slide260.xml"/><Relationship Id="rId373" Type="http://schemas.openxmlformats.org/officeDocument/2006/relationships/slide" Target="slides/slide302.xml"/><Relationship Id="rId429" Type="http://schemas.openxmlformats.org/officeDocument/2006/relationships/slide" Target="slides/slide358.xml"/><Relationship Id="rId580" Type="http://schemas.openxmlformats.org/officeDocument/2006/relationships/slide" Target="slides/slide50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162.xml"/><Relationship Id="rId440" Type="http://schemas.openxmlformats.org/officeDocument/2006/relationships/slide" Target="slides/slide369.xml"/><Relationship Id="rId28" Type="http://schemas.openxmlformats.org/officeDocument/2006/relationships/slideMaster" Target="slideMasters/slideMaster28.xml"/><Relationship Id="rId275" Type="http://schemas.openxmlformats.org/officeDocument/2006/relationships/slide" Target="slides/slide204.xml"/><Relationship Id="rId300" Type="http://schemas.openxmlformats.org/officeDocument/2006/relationships/slide" Target="slides/slide229.xml"/><Relationship Id="rId482" Type="http://schemas.openxmlformats.org/officeDocument/2006/relationships/slide" Target="slides/slide411.xml"/><Relationship Id="rId538" Type="http://schemas.openxmlformats.org/officeDocument/2006/relationships/slide" Target="slides/slide467.xml"/><Relationship Id="rId81" Type="http://schemas.openxmlformats.org/officeDocument/2006/relationships/slide" Target="slides/slide10.xml"/><Relationship Id="rId135" Type="http://schemas.openxmlformats.org/officeDocument/2006/relationships/slide" Target="slides/slide64.xml"/><Relationship Id="rId177" Type="http://schemas.openxmlformats.org/officeDocument/2006/relationships/slide" Target="slides/slide106.xml"/><Relationship Id="rId342" Type="http://schemas.openxmlformats.org/officeDocument/2006/relationships/slide" Target="slides/slide271.xml"/><Relationship Id="rId384" Type="http://schemas.openxmlformats.org/officeDocument/2006/relationships/slide" Target="slides/slide313.xml"/><Relationship Id="rId591" Type="http://schemas.openxmlformats.org/officeDocument/2006/relationships/slide" Target="slides/slide520.xml"/><Relationship Id="rId605" Type="http://schemas.openxmlformats.org/officeDocument/2006/relationships/slide" Target="slides/slide534.xml"/><Relationship Id="rId202" Type="http://schemas.openxmlformats.org/officeDocument/2006/relationships/slide" Target="slides/slide131.xml"/><Relationship Id="rId244" Type="http://schemas.openxmlformats.org/officeDocument/2006/relationships/slide" Target="slides/slide173.xml"/><Relationship Id="rId39" Type="http://schemas.openxmlformats.org/officeDocument/2006/relationships/slideMaster" Target="slideMasters/slideMaster39.xml"/><Relationship Id="rId286" Type="http://schemas.openxmlformats.org/officeDocument/2006/relationships/slide" Target="slides/slide215.xml"/><Relationship Id="rId451" Type="http://schemas.openxmlformats.org/officeDocument/2006/relationships/slide" Target="slides/slide380.xml"/><Relationship Id="rId493" Type="http://schemas.openxmlformats.org/officeDocument/2006/relationships/slide" Target="slides/slide422.xml"/><Relationship Id="rId507" Type="http://schemas.openxmlformats.org/officeDocument/2006/relationships/slide" Target="slides/slide436.xml"/><Relationship Id="rId549" Type="http://schemas.openxmlformats.org/officeDocument/2006/relationships/slide" Target="slides/slide478.xml"/><Relationship Id="rId50" Type="http://schemas.openxmlformats.org/officeDocument/2006/relationships/slideMaster" Target="slideMasters/slideMaster50.xml"/><Relationship Id="rId104" Type="http://schemas.openxmlformats.org/officeDocument/2006/relationships/slide" Target="slides/slide33.xml"/><Relationship Id="rId146" Type="http://schemas.openxmlformats.org/officeDocument/2006/relationships/slide" Target="slides/slide75.xml"/><Relationship Id="rId188" Type="http://schemas.openxmlformats.org/officeDocument/2006/relationships/slide" Target="slides/slide117.xml"/><Relationship Id="rId311" Type="http://schemas.openxmlformats.org/officeDocument/2006/relationships/slide" Target="slides/slide240.xml"/><Relationship Id="rId353" Type="http://schemas.openxmlformats.org/officeDocument/2006/relationships/slide" Target="slides/slide282.xml"/><Relationship Id="rId395" Type="http://schemas.openxmlformats.org/officeDocument/2006/relationships/slide" Target="slides/slide324.xml"/><Relationship Id="rId409" Type="http://schemas.openxmlformats.org/officeDocument/2006/relationships/slide" Target="slides/slide338.xml"/><Relationship Id="rId560" Type="http://schemas.openxmlformats.org/officeDocument/2006/relationships/slide" Target="slides/slide489.xml"/><Relationship Id="rId92" Type="http://schemas.openxmlformats.org/officeDocument/2006/relationships/slide" Target="slides/slide21.xml"/><Relationship Id="rId213" Type="http://schemas.openxmlformats.org/officeDocument/2006/relationships/slide" Target="slides/slide142.xml"/><Relationship Id="rId420" Type="http://schemas.openxmlformats.org/officeDocument/2006/relationships/slide" Target="slides/slide349.xml"/><Relationship Id="rId616" Type="http://schemas.openxmlformats.org/officeDocument/2006/relationships/slide" Target="slides/slide545.xml"/><Relationship Id="rId255" Type="http://schemas.openxmlformats.org/officeDocument/2006/relationships/slide" Target="slides/slide184.xml"/><Relationship Id="rId297" Type="http://schemas.openxmlformats.org/officeDocument/2006/relationships/slide" Target="slides/slide226.xml"/><Relationship Id="rId462" Type="http://schemas.openxmlformats.org/officeDocument/2006/relationships/slide" Target="slides/slide391.xml"/><Relationship Id="rId518" Type="http://schemas.openxmlformats.org/officeDocument/2006/relationships/slide" Target="slides/slide447.xml"/><Relationship Id="rId115" Type="http://schemas.openxmlformats.org/officeDocument/2006/relationships/slide" Target="slides/slide44.xml"/><Relationship Id="rId157" Type="http://schemas.openxmlformats.org/officeDocument/2006/relationships/slide" Target="slides/slide86.xml"/><Relationship Id="rId322" Type="http://schemas.openxmlformats.org/officeDocument/2006/relationships/slide" Target="slides/slide251.xml"/><Relationship Id="rId364" Type="http://schemas.openxmlformats.org/officeDocument/2006/relationships/slide" Target="slides/slide293.xml"/><Relationship Id="rId61" Type="http://schemas.openxmlformats.org/officeDocument/2006/relationships/slideMaster" Target="slideMasters/slideMaster61.xml"/><Relationship Id="rId199" Type="http://schemas.openxmlformats.org/officeDocument/2006/relationships/slide" Target="slides/slide128.xml"/><Relationship Id="rId571" Type="http://schemas.openxmlformats.org/officeDocument/2006/relationships/slide" Target="slides/slide500.xml"/><Relationship Id="rId627" Type="http://schemas.openxmlformats.org/officeDocument/2006/relationships/theme" Target="theme/theme1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153.xml"/><Relationship Id="rId266" Type="http://schemas.openxmlformats.org/officeDocument/2006/relationships/slide" Target="slides/slide195.xml"/><Relationship Id="rId431" Type="http://schemas.openxmlformats.org/officeDocument/2006/relationships/slide" Target="slides/slide360.xml"/><Relationship Id="rId473" Type="http://schemas.openxmlformats.org/officeDocument/2006/relationships/slide" Target="slides/slide402.xml"/><Relationship Id="rId529" Type="http://schemas.openxmlformats.org/officeDocument/2006/relationships/slide" Target="slides/slide458.xml"/><Relationship Id="rId30" Type="http://schemas.openxmlformats.org/officeDocument/2006/relationships/slideMaster" Target="slideMasters/slideMaster30.xml"/><Relationship Id="rId126" Type="http://schemas.openxmlformats.org/officeDocument/2006/relationships/slide" Target="slides/slide55.xml"/><Relationship Id="rId168" Type="http://schemas.openxmlformats.org/officeDocument/2006/relationships/slide" Target="slides/slide97.xml"/><Relationship Id="rId333" Type="http://schemas.openxmlformats.org/officeDocument/2006/relationships/slide" Target="slides/slide262.xml"/><Relationship Id="rId540" Type="http://schemas.openxmlformats.org/officeDocument/2006/relationships/slide" Target="slides/slide469.xml"/><Relationship Id="rId72" Type="http://schemas.openxmlformats.org/officeDocument/2006/relationships/slide" Target="slides/slide1.xml"/><Relationship Id="rId375" Type="http://schemas.openxmlformats.org/officeDocument/2006/relationships/slide" Target="slides/slide304.xml"/><Relationship Id="rId582" Type="http://schemas.openxmlformats.org/officeDocument/2006/relationships/slide" Target="slides/slide511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164.xml"/><Relationship Id="rId277" Type="http://schemas.openxmlformats.org/officeDocument/2006/relationships/slide" Target="slides/slide206.xml"/><Relationship Id="rId400" Type="http://schemas.openxmlformats.org/officeDocument/2006/relationships/slide" Target="slides/slide329.xml"/><Relationship Id="rId442" Type="http://schemas.openxmlformats.org/officeDocument/2006/relationships/slide" Target="slides/slide371.xml"/><Relationship Id="rId484" Type="http://schemas.openxmlformats.org/officeDocument/2006/relationships/slide" Target="slides/slide413.xml"/><Relationship Id="rId137" Type="http://schemas.openxmlformats.org/officeDocument/2006/relationships/slide" Target="slides/slide66.xml"/><Relationship Id="rId302" Type="http://schemas.openxmlformats.org/officeDocument/2006/relationships/slide" Target="slides/slide231.xml"/><Relationship Id="rId344" Type="http://schemas.openxmlformats.org/officeDocument/2006/relationships/slide" Target="slides/slide273.xml"/><Relationship Id="rId41" Type="http://schemas.openxmlformats.org/officeDocument/2006/relationships/slideMaster" Target="slideMasters/slideMaster41.xml"/><Relationship Id="rId83" Type="http://schemas.openxmlformats.org/officeDocument/2006/relationships/slide" Target="slides/slide12.xml"/><Relationship Id="rId179" Type="http://schemas.openxmlformats.org/officeDocument/2006/relationships/slide" Target="slides/slide108.xml"/><Relationship Id="rId386" Type="http://schemas.openxmlformats.org/officeDocument/2006/relationships/slide" Target="slides/slide315.xml"/><Relationship Id="rId551" Type="http://schemas.openxmlformats.org/officeDocument/2006/relationships/slide" Target="slides/slide480.xml"/><Relationship Id="rId593" Type="http://schemas.openxmlformats.org/officeDocument/2006/relationships/slide" Target="slides/slide522.xml"/><Relationship Id="rId607" Type="http://schemas.openxmlformats.org/officeDocument/2006/relationships/slide" Target="slides/slide536.xml"/><Relationship Id="rId190" Type="http://schemas.openxmlformats.org/officeDocument/2006/relationships/slide" Target="slides/slide119.xml"/><Relationship Id="rId204" Type="http://schemas.openxmlformats.org/officeDocument/2006/relationships/slide" Target="slides/slide133.xml"/><Relationship Id="rId246" Type="http://schemas.openxmlformats.org/officeDocument/2006/relationships/slide" Target="slides/slide175.xml"/><Relationship Id="rId288" Type="http://schemas.openxmlformats.org/officeDocument/2006/relationships/slide" Target="slides/slide217.xml"/><Relationship Id="rId411" Type="http://schemas.openxmlformats.org/officeDocument/2006/relationships/slide" Target="slides/slide340.xml"/><Relationship Id="rId453" Type="http://schemas.openxmlformats.org/officeDocument/2006/relationships/slide" Target="slides/slide382.xml"/><Relationship Id="rId509" Type="http://schemas.openxmlformats.org/officeDocument/2006/relationships/slide" Target="slides/slide438.xml"/><Relationship Id="rId106" Type="http://schemas.openxmlformats.org/officeDocument/2006/relationships/slide" Target="slides/slide35.xml"/><Relationship Id="rId313" Type="http://schemas.openxmlformats.org/officeDocument/2006/relationships/slide" Target="slides/slide242.xml"/><Relationship Id="rId495" Type="http://schemas.openxmlformats.org/officeDocument/2006/relationships/slide" Target="slides/slide424.xml"/><Relationship Id="rId10" Type="http://schemas.openxmlformats.org/officeDocument/2006/relationships/slideMaster" Target="slideMasters/slideMaster10.xml"/><Relationship Id="rId52" Type="http://schemas.openxmlformats.org/officeDocument/2006/relationships/slideMaster" Target="slideMasters/slideMaster52.xml"/><Relationship Id="rId94" Type="http://schemas.openxmlformats.org/officeDocument/2006/relationships/slide" Target="slides/slide23.xml"/><Relationship Id="rId148" Type="http://schemas.openxmlformats.org/officeDocument/2006/relationships/slide" Target="slides/slide77.xml"/><Relationship Id="rId355" Type="http://schemas.openxmlformats.org/officeDocument/2006/relationships/slide" Target="slides/slide284.xml"/><Relationship Id="rId397" Type="http://schemas.openxmlformats.org/officeDocument/2006/relationships/slide" Target="slides/slide326.xml"/><Relationship Id="rId520" Type="http://schemas.openxmlformats.org/officeDocument/2006/relationships/slide" Target="slides/slide449.xml"/><Relationship Id="rId562" Type="http://schemas.openxmlformats.org/officeDocument/2006/relationships/slide" Target="slides/slide491.xml"/><Relationship Id="rId618" Type="http://schemas.openxmlformats.org/officeDocument/2006/relationships/slide" Target="slides/slide547.xml"/><Relationship Id="rId215" Type="http://schemas.openxmlformats.org/officeDocument/2006/relationships/slide" Target="slides/slide144.xml"/><Relationship Id="rId257" Type="http://schemas.openxmlformats.org/officeDocument/2006/relationships/slide" Target="slides/slide186.xml"/><Relationship Id="rId422" Type="http://schemas.openxmlformats.org/officeDocument/2006/relationships/slide" Target="slides/slide351.xml"/><Relationship Id="rId464" Type="http://schemas.openxmlformats.org/officeDocument/2006/relationships/slide" Target="slides/slide393.xml"/><Relationship Id="rId299" Type="http://schemas.openxmlformats.org/officeDocument/2006/relationships/slide" Target="slides/slide228.xml"/><Relationship Id="rId63" Type="http://schemas.openxmlformats.org/officeDocument/2006/relationships/slideMaster" Target="slideMasters/slideMaster63.xml"/><Relationship Id="rId159" Type="http://schemas.openxmlformats.org/officeDocument/2006/relationships/slide" Target="slides/slide88.xml"/><Relationship Id="rId366" Type="http://schemas.openxmlformats.org/officeDocument/2006/relationships/slide" Target="slides/slide295.xml"/><Relationship Id="rId573" Type="http://schemas.openxmlformats.org/officeDocument/2006/relationships/slide" Target="slides/slide502.xml"/><Relationship Id="rId226" Type="http://schemas.openxmlformats.org/officeDocument/2006/relationships/slide" Target="slides/slide155.xml"/><Relationship Id="rId433" Type="http://schemas.openxmlformats.org/officeDocument/2006/relationships/slide" Target="slides/slide362.xml"/><Relationship Id="rId74" Type="http://schemas.openxmlformats.org/officeDocument/2006/relationships/slide" Target="slides/slide3.xml"/><Relationship Id="rId377" Type="http://schemas.openxmlformats.org/officeDocument/2006/relationships/slide" Target="slides/slide306.xml"/><Relationship Id="rId500" Type="http://schemas.openxmlformats.org/officeDocument/2006/relationships/slide" Target="slides/slide429.xml"/><Relationship Id="rId584" Type="http://schemas.openxmlformats.org/officeDocument/2006/relationships/slide" Target="slides/slide513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166.xml"/><Relationship Id="rId444" Type="http://schemas.openxmlformats.org/officeDocument/2006/relationships/slide" Target="slides/slide373.xml"/><Relationship Id="rId290" Type="http://schemas.openxmlformats.org/officeDocument/2006/relationships/slide" Target="slides/slide219.xml"/><Relationship Id="rId304" Type="http://schemas.openxmlformats.org/officeDocument/2006/relationships/slide" Target="slides/slide233.xml"/><Relationship Id="rId388" Type="http://schemas.openxmlformats.org/officeDocument/2006/relationships/slide" Target="slides/slide317.xml"/><Relationship Id="rId511" Type="http://schemas.openxmlformats.org/officeDocument/2006/relationships/slide" Target="slides/slide440.xml"/><Relationship Id="rId609" Type="http://schemas.openxmlformats.org/officeDocument/2006/relationships/slide" Target="slides/slide538.xml"/><Relationship Id="rId85" Type="http://schemas.openxmlformats.org/officeDocument/2006/relationships/slide" Target="slides/slide14.xml"/><Relationship Id="rId150" Type="http://schemas.openxmlformats.org/officeDocument/2006/relationships/slide" Target="slides/slide79.xml"/><Relationship Id="rId595" Type="http://schemas.openxmlformats.org/officeDocument/2006/relationships/slide" Target="slides/slide524.xml"/><Relationship Id="rId248" Type="http://schemas.openxmlformats.org/officeDocument/2006/relationships/slide" Target="slides/slide177.xml"/><Relationship Id="rId455" Type="http://schemas.openxmlformats.org/officeDocument/2006/relationships/slide" Target="slides/slide384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37.xml"/><Relationship Id="rId315" Type="http://schemas.openxmlformats.org/officeDocument/2006/relationships/slide" Target="slides/slide244.xml"/><Relationship Id="rId522" Type="http://schemas.openxmlformats.org/officeDocument/2006/relationships/slide" Target="slides/slide451.xml"/><Relationship Id="rId96" Type="http://schemas.openxmlformats.org/officeDocument/2006/relationships/slide" Target="slides/slide25.xml"/><Relationship Id="rId161" Type="http://schemas.openxmlformats.org/officeDocument/2006/relationships/slide" Target="slides/slide90.xml"/><Relationship Id="rId399" Type="http://schemas.openxmlformats.org/officeDocument/2006/relationships/slide" Target="slides/slide328.xml"/><Relationship Id="rId259" Type="http://schemas.openxmlformats.org/officeDocument/2006/relationships/slide" Target="slides/slide188.xml"/><Relationship Id="rId466" Type="http://schemas.openxmlformats.org/officeDocument/2006/relationships/slide" Target="slides/slide395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48.xml"/><Relationship Id="rId326" Type="http://schemas.openxmlformats.org/officeDocument/2006/relationships/slide" Target="slides/slide255.xml"/><Relationship Id="rId533" Type="http://schemas.openxmlformats.org/officeDocument/2006/relationships/slide" Target="slides/slide462.xml"/><Relationship Id="rId172" Type="http://schemas.openxmlformats.org/officeDocument/2006/relationships/slide" Target="slides/slide101.xml"/><Relationship Id="rId477" Type="http://schemas.openxmlformats.org/officeDocument/2006/relationships/slide" Target="slides/slide406.xml"/><Relationship Id="rId600" Type="http://schemas.openxmlformats.org/officeDocument/2006/relationships/slide" Target="slides/slide529.xml"/><Relationship Id="rId337" Type="http://schemas.openxmlformats.org/officeDocument/2006/relationships/slide" Target="slides/slide266.xml"/><Relationship Id="rId34" Type="http://schemas.openxmlformats.org/officeDocument/2006/relationships/slideMaster" Target="slideMasters/slideMaster34.xml"/><Relationship Id="rId544" Type="http://schemas.openxmlformats.org/officeDocument/2006/relationships/slide" Target="slides/slide473.xml"/><Relationship Id="rId183" Type="http://schemas.openxmlformats.org/officeDocument/2006/relationships/slide" Target="slides/slide112.xml"/><Relationship Id="rId390" Type="http://schemas.openxmlformats.org/officeDocument/2006/relationships/slide" Target="slides/slide319.xml"/><Relationship Id="rId404" Type="http://schemas.openxmlformats.org/officeDocument/2006/relationships/slide" Target="slides/slide333.xml"/><Relationship Id="rId611" Type="http://schemas.openxmlformats.org/officeDocument/2006/relationships/slide" Target="slides/slide540.xml"/><Relationship Id="rId250" Type="http://schemas.openxmlformats.org/officeDocument/2006/relationships/slide" Target="slides/slide179.xml"/><Relationship Id="rId488" Type="http://schemas.openxmlformats.org/officeDocument/2006/relationships/slide" Target="slides/slide417.xml"/><Relationship Id="rId45" Type="http://schemas.openxmlformats.org/officeDocument/2006/relationships/slideMaster" Target="slideMasters/slideMaster45.xml"/><Relationship Id="rId110" Type="http://schemas.openxmlformats.org/officeDocument/2006/relationships/slide" Target="slides/slide39.xml"/><Relationship Id="rId348" Type="http://schemas.openxmlformats.org/officeDocument/2006/relationships/slide" Target="slides/slide277.xml"/><Relationship Id="rId555" Type="http://schemas.openxmlformats.org/officeDocument/2006/relationships/slide" Target="slides/slide484.xml"/><Relationship Id="rId194" Type="http://schemas.openxmlformats.org/officeDocument/2006/relationships/slide" Target="slides/slide123.xml"/><Relationship Id="rId208" Type="http://schemas.openxmlformats.org/officeDocument/2006/relationships/slide" Target="slides/slide137.xml"/><Relationship Id="rId415" Type="http://schemas.openxmlformats.org/officeDocument/2006/relationships/slide" Target="slides/slide344.xml"/><Relationship Id="rId622" Type="http://schemas.openxmlformats.org/officeDocument/2006/relationships/slide" Target="slides/slide551.xml"/><Relationship Id="rId261" Type="http://schemas.openxmlformats.org/officeDocument/2006/relationships/slide" Target="slides/slide190.xml"/><Relationship Id="rId499" Type="http://schemas.openxmlformats.org/officeDocument/2006/relationships/slide" Target="slides/slide428.xml"/><Relationship Id="rId56" Type="http://schemas.openxmlformats.org/officeDocument/2006/relationships/slideMaster" Target="slideMasters/slideMaster56.xml"/><Relationship Id="rId359" Type="http://schemas.openxmlformats.org/officeDocument/2006/relationships/slide" Target="slides/slide288.xml"/><Relationship Id="rId566" Type="http://schemas.openxmlformats.org/officeDocument/2006/relationships/slide" Target="slides/slide495.xml"/><Relationship Id="rId121" Type="http://schemas.openxmlformats.org/officeDocument/2006/relationships/slide" Target="slides/slide50.xml"/><Relationship Id="rId219" Type="http://schemas.openxmlformats.org/officeDocument/2006/relationships/slide" Target="slides/slide148.xml"/><Relationship Id="rId426" Type="http://schemas.openxmlformats.org/officeDocument/2006/relationships/slide" Target="slides/slide355.xml"/><Relationship Id="rId67" Type="http://schemas.openxmlformats.org/officeDocument/2006/relationships/slideMaster" Target="slideMasters/slideMaster67.xml"/><Relationship Id="rId272" Type="http://schemas.openxmlformats.org/officeDocument/2006/relationships/slide" Target="slides/slide201.xml"/><Relationship Id="rId577" Type="http://schemas.openxmlformats.org/officeDocument/2006/relationships/slide" Target="slides/slide506.xml"/><Relationship Id="rId132" Type="http://schemas.openxmlformats.org/officeDocument/2006/relationships/slide" Target="slides/slide61.xml"/><Relationship Id="rId437" Type="http://schemas.openxmlformats.org/officeDocument/2006/relationships/slide" Target="slides/slide36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AutoShape 1">
            <a:extLst>
              <a:ext uri="{FF2B5EF4-FFF2-40B4-BE49-F238E27FC236}">
                <a16:creationId xmlns:a16="http://schemas.microsoft.com/office/drawing/2014/main" id="{965545C6-59EE-01F1-54A2-A6FCA40A6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360" cap="sq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31" name="AutoShape 2">
            <a:extLst>
              <a:ext uri="{FF2B5EF4-FFF2-40B4-BE49-F238E27FC236}">
                <a16:creationId xmlns:a16="http://schemas.microsoft.com/office/drawing/2014/main" id="{77B4FE93-885E-1B85-4C70-F3B53E04C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32" name="AutoShape 3">
            <a:extLst>
              <a:ext uri="{FF2B5EF4-FFF2-40B4-BE49-F238E27FC236}">
                <a16:creationId xmlns:a16="http://schemas.microsoft.com/office/drawing/2014/main" id="{1FD8DB3D-39D0-69A7-1222-DEEF27C68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33" name="AutoShape 4">
            <a:extLst>
              <a:ext uri="{FF2B5EF4-FFF2-40B4-BE49-F238E27FC236}">
                <a16:creationId xmlns:a16="http://schemas.microsoft.com/office/drawing/2014/main" id="{5AC20202-EDDE-DBB3-6EDA-A9B634AA9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34" name="AutoShape 5">
            <a:extLst>
              <a:ext uri="{FF2B5EF4-FFF2-40B4-BE49-F238E27FC236}">
                <a16:creationId xmlns:a16="http://schemas.microsoft.com/office/drawing/2014/main" id="{1BD43C0B-A35B-9061-A333-C7524C35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35" name="AutoShape 6">
            <a:extLst>
              <a:ext uri="{FF2B5EF4-FFF2-40B4-BE49-F238E27FC236}">
                <a16:creationId xmlns:a16="http://schemas.microsoft.com/office/drawing/2014/main" id="{74E6608C-6F67-6AB2-A0D1-FEDE6F73C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36" name="AutoShape 7">
            <a:extLst>
              <a:ext uri="{FF2B5EF4-FFF2-40B4-BE49-F238E27FC236}">
                <a16:creationId xmlns:a16="http://schemas.microsoft.com/office/drawing/2014/main" id="{6D9BE3E1-19A5-9BE1-5ABC-5D4860145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37" name="AutoShape 8">
            <a:extLst>
              <a:ext uri="{FF2B5EF4-FFF2-40B4-BE49-F238E27FC236}">
                <a16:creationId xmlns:a16="http://schemas.microsoft.com/office/drawing/2014/main" id="{BF2A8AD6-3235-55FB-CDC7-335A1B46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38" name="AutoShape 9">
            <a:extLst>
              <a:ext uri="{FF2B5EF4-FFF2-40B4-BE49-F238E27FC236}">
                <a16:creationId xmlns:a16="http://schemas.microsoft.com/office/drawing/2014/main" id="{48F2EC78-4AAB-27E9-81DB-D5553AC9D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39" name="AutoShape 10">
            <a:extLst>
              <a:ext uri="{FF2B5EF4-FFF2-40B4-BE49-F238E27FC236}">
                <a16:creationId xmlns:a16="http://schemas.microsoft.com/office/drawing/2014/main" id="{D36F8645-7695-81C9-302B-352FE6F92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40" name="AutoShape 11">
            <a:extLst>
              <a:ext uri="{FF2B5EF4-FFF2-40B4-BE49-F238E27FC236}">
                <a16:creationId xmlns:a16="http://schemas.microsoft.com/office/drawing/2014/main" id="{2D6FF2CC-90F4-5E95-4609-F252500EF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41" name="AutoShape 12">
            <a:extLst>
              <a:ext uri="{FF2B5EF4-FFF2-40B4-BE49-F238E27FC236}">
                <a16:creationId xmlns:a16="http://schemas.microsoft.com/office/drawing/2014/main" id="{B70AC1EE-2A14-1013-4232-F0A6B7828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3742" name="Text Box 13">
            <a:extLst>
              <a:ext uri="{FF2B5EF4-FFF2-40B4-BE49-F238E27FC236}">
                <a16:creationId xmlns:a16="http://schemas.microsoft.com/office/drawing/2014/main" id="{D2729935-5FFF-78FC-7C71-1D2EF22B7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14">
            <a:extLst>
              <a:ext uri="{FF2B5EF4-FFF2-40B4-BE49-F238E27FC236}">
                <a16:creationId xmlns:a16="http://schemas.microsoft.com/office/drawing/2014/main" id="{A05B6FED-4944-0B8C-58B3-2C90E8491CC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3884613" y="0"/>
            <a:ext cx="29527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73744" name="Rectangle 15">
            <a:extLst>
              <a:ext uri="{FF2B5EF4-FFF2-40B4-BE49-F238E27FC236}">
                <a16:creationId xmlns:a16="http://schemas.microsoft.com/office/drawing/2014/main" id="{E66D7241-3DC7-DAE1-2E12-0F9C838CD0A7}"/>
              </a:ext>
            </a:extLst>
          </p:cNvPr>
          <p:cNvSpPr>
            <a:spLocks noGrp="1" noChangeArrowheads="1"/>
          </p:cNvSpPr>
          <p:nvPr>
            <p:ph type="sldImg"/>
          </p:nvPr>
        </p:nvSpPr>
        <p:spPr bwMode="auto">
          <a:xfrm>
            <a:off x="1143000" y="685800"/>
            <a:ext cx="4552950" cy="3409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3" name="Rectangle 16">
            <a:extLst>
              <a:ext uri="{FF2B5EF4-FFF2-40B4-BE49-F238E27FC236}">
                <a16:creationId xmlns:a16="http://schemas.microsoft.com/office/drawing/2014/main" id="{66D80BC0-1DB9-DE3A-52AE-92D8D5AE1123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xfrm>
            <a:off x="685800" y="4343400"/>
            <a:ext cx="5467350" cy="40957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ja-JP" altLang="ja-JP" noProof="0"/>
          </a:p>
        </p:txBody>
      </p:sp>
      <p:sp>
        <p:nvSpPr>
          <p:cNvPr id="73746" name="Text Box 17">
            <a:extLst>
              <a:ext uri="{FF2B5EF4-FFF2-40B4-BE49-F238E27FC236}">
                <a16:creationId xmlns:a16="http://schemas.microsoft.com/office/drawing/2014/main" id="{699B5DB0-8566-4FB2-77E4-6B2BB8CCB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" name="Rectangle 18">
            <a:extLst>
              <a:ext uri="{FF2B5EF4-FFF2-40B4-BE49-F238E27FC236}">
                <a16:creationId xmlns:a16="http://schemas.microsoft.com/office/drawing/2014/main" id="{30B364F2-7C8D-E765-DB1F-1B310EE76C2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3884613" y="8685213"/>
            <a:ext cx="29527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C9CD1AD-59AE-40EF-B3C6-93A29283AA5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2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2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2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2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2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2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2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2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2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2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3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1.xml"/><Relationship Id="rId1" Type="http://schemas.openxmlformats.org/officeDocument/2006/relationships/notesMaster" Target="../notesMasters/notesMaster1.xml"/></Relationships>
</file>

<file path=ppt/notesSlides/_rels/notesSlide3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3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3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3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5.xml"/><Relationship Id="rId1" Type="http://schemas.openxmlformats.org/officeDocument/2006/relationships/notesMaster" Target="../notesMasters/notesMaster1.xml"/></Relationships>
</file>

<file path=ppt/notesSlides/_rels/notesSlide3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6.xml"/><Relationship Id="rId1" Type="http://schemas.openxmlformats.org/officeDocument/2006/relationships/notesMaster" Target="../notesMasters/notesMaster1.xml"/></Relationships>
</file>

<file path=ppt/notesSlides/_rels/notesSlide3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7.xml"/><Relationship Id="rId1" Type="http://schemas.openxmlformats.org/officeDocument/2006/relationships/notesMaster" Target="../notesMasters/notesMaster1.xml"/></Relationships>
</file>

<file path=ppt/notesSlides/_rels/notesSlide3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8.xml"/><Relationship Id="rId1" Type="http://schemas.openxmlformats.org/officeDocument/2006/relationships/notesMaster" Target="../notesMasters/notesMaster1.xml"/></Relationships>
</file>

<file path=ppt/notesSlides/_rels/notesSlide3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0.xml"/><Relationship Id="rId1" Type="http://schemas.openxmlformats.org/officeDocument/2006/relationships/notesMaster" Target="../notesMasters/notesMaster1.xml"/></Relationships>
</file>

<file path=ppt/notesSlides/_rels/notesSlide3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1.xml"/><Relationship Id="rId1" Type="http://schemas.openxmlformats.org/officeDocument/2006/relationships/notesMaster" Target="../notesMasters/notesMaster1.xml"/></Relationships>
</file>

<file path=ppt/notesSlides/_rels/notesSlide3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2.xml"/><Relationship Id="rId1" Type="http://schemas.openxmlformats.org/officeDocument/2006/relationships/notesMaster" Target="../notesMasters/notesMaster1.xml"/></Relationships>
</file>

<file path=ppt/notesSlides/_rels/notesSlide3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3.xml"/><Relationship Id="rId1" Type="http://schemas.openxmlformats.org/officeDocument/2006/relationships/notesMaster" Target="../notesMasters/notesMaster1.xml"/></Relationships>
</file>

<file path=ppt/notesSlides/_rels/notesSlide3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4.xml"/><Relationship Id="rId1" Type="http://schemas.openxmlformats.org/officeDocument/2006/relationships/notesMaster" Target="../notesMasters/notesMaster1.xml"/></Relationships>
</file>

<file path=ppt/notesSlides/_rels/notesSlide3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5.xml"/><Relationship Id="rId1" Type="http://schemas.openxmlformats.org/officeDocument/2006/relationships/notesMaster" Target="../notesMasters/notesMaster1.xml"/></Relationships>
</file>

<file path=ppt/notesSlides/_rels/notesSlide3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6.xml"/><Relationship Id="rId1" Type="http://schemas.openxmlformats.org/officeDocument/2006/relationships/notesMaster" Target="../notesMasters/notesMaster1.xml"/></Relationships>
</file>

<file path=ppt/notesSlides/_rels/notesSlide3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7.xml"/><Relationship Id="rId1" Type="http://schemas.openxmlformats.org/officeDocument/2006/relationships/notesMaster" Target="../notesMasters/notesMaster1.xml"/></Relationships>
</file>

<file path=ppt/notesSlides/_rels/notesSlide3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3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3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1.xml"/><Relationship Id="rId1" Type="http://schemas.openxmlformats.org/officeDocument/2006/relationships/notesMaster" Target="../notesMasters/notesMaster1.xml"/></Relationships>
</file>

<file path=ppt/notesSlides/_rels/notesSlide3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2.xml"/><Relationship Id="rId1" Type="http://schemas.openxmlformats.org/officeDocument/2006/relationships/notesMaster" Target="../notesMasters/notesMaster1.xml"/></Relationships>
</file>

<file path=ppt/notesSlides/_rels/notesSlide3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3.xml"/><Relationship Id="rId1" Type="http://schemas.openxmlformats.org/officeDocument/2006/relationships/notesMaster" Target="../notesMasters/notesMaster1.xml"/></Relationships>
</file>

<file path=ppt/notesSlides/_rels/notesSlide3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4.xml"/><Relationship Id="rId1" Type="http://schemas.openxmlformats.org/officeDocument/2006/relationships/notesMaster" Target="../notesMasters/notesMaster1.xml"/></Relationships>
</file>

<file path=ppt/notesSlides/_rels/notesSlide3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5.xml"/><Relationship Id="rId1" Type="http://schemas.openxmlformats.org/officeDocument/2006/relationships/notesMaster" Target="../notesMasters/notesMaster1.xml"/></Relationships>
</file>

<file path=ppt/notesSlides/_rels/notesSlide3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6.xml"/><Relationship Id="rId1" Type="http://schemas.openxmlformats.org/officeDocument/2006/relationships/notesMaster" Target="../notesMasters/notesMaster1.xml"/></Relationships>
</file>

<file path=ppt/notesSlides/_rels/notesSlide3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7.xml"/><Relationship Id="rId1" Type="http://schemas.openxmlformats.org/officeDocument/2006/relationships/notesMaster" Target="../notesMasters/notesMaster1.xml"/></Relationships>
</file>

<file path=ppt/notesSlides/_rels/notesSlide3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8.xml"/><Relationship Id="rId1" Type="http://schemas.openxmlformats.org/officeDocument/2006/relationships/notesMaster" Target="../notesMasters/notesMaster1.xml"/></Relationships>
</file>

<file path=ppt/notesSlides/_rels/notesSlide3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0.xml"/><Relationship Id="rId1" Type="http://schemas.openxmlformats.org/officeDocument/2006/relationships/notesMaster" Target="../notesMasters/notesMaster1.xml"/></Relationships>
</file>

<file path=ppt/notesSlides/_rels/notesSlide3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1.xml"/><Relationship Id="rId1" Type="http://schemas.openxmlformats.org/officeDocument/2006/relationships/notesMaster" Target="../notesMasters/notesMaster1.xml"/></Relationships>
</file>

<file path=ppt/notesSlides/_rels/notesSlide3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2.xml"/><Relationship Id="rId1" Type="http://schemas.openxmlformats.org/officeDocument/2006/relationships/notesMaster" Target="../notesMasters/notesMaster1.xml"/></Relationships>
</file>

<file path=ppt/notesSlides/_rels/notesSlide3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3.xml"/><Relationship Id="rId1" Type="http://schemas.openxmlformats.org/officeDocument/2006/relationships/notesMaster" Target="../notesMasters/notesMaster1.xml"/></Relationships>
</file>

<file path=ppt/notesSlides/_rels/notesSlide3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3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3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6.xml"/><Relationship Id="rId1" Type="http://schemas.openxmlformats.org/officeDocument/2006/relationships/notesMaster" Target="../notesMasters/notesMaster1.xml"/></Relationships>
</file>

<file path=ppt/notesSlides/_rels/notesSlide3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7.xml"/><Relationship Id="rId1" Type="http://schemas.openxmlformats.org/officeDocument/2006/relationships/notesMaster" Target="../notesMasters/notesMaster1.xml"/></Relationships>
</file>

<file path=ppt/notesSlides/_rels/notesSlide3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8.xml"/><Relationship Id="rId1" Type="http://schemas.openxmlformats.org/officeDocument/2006/relationships/notesMaster" Target="../notesMasters/notesMaster1.xml"/></Relationships>
</file>

<file path=ppt/notesSlides/_rels/notesSlide3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0.xml"/><Relationship Id="rId1" Type="http://schemas.openxmlformats.org/officeDocument/2006/relationships/notesMaster" Target="../notesMasters/notesMaster1.xml"/></Relationships>
</file>

<file path=ppt/notesSlides/_rels/notesSlide3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1.xml"/><Relationship Id="rId1" Type="http://schemas.openxmlformats.org/officeDocument/2006/relationships/notesMaster" Target="../notesMasters/notesMaster1.xml"/></Relationships>
</file>

<file path=ppt/notesSlides/_rels/notesSlide3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2.xml"/><Relationship Id="rId1" Type="http://schemas.openxmlformats.org/officeDocument/2006/relationships/notesMaster" Target="../notesMasters/notesMaster1.xml"/></Relationships>
</file>

<file path=ppt/notesSlides/_rels/notesSlide3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3.xml"/><Relationship Id="rId1" Type="http://schemas.openxmlformats.org/officeDocument/2006/relationships/notesMaster" Target="../notesMasters/notesMaster1.xml"/></Relationships>
</file>

<file path=ppt/notesSlides/_rels/notesSlide3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4.xml"/><Relationship Id="rId1" Type="http://schemas.openxmlformats.org/officeDocument/2006/relationships/notesMaster" Target="../notesMasters/notesMaster1.xml"/></Relationships>
</file>

<file path=ppt/notesSlides/_rels/notesSlide3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5.xml"/><Relationship Id="rId1" Type="http://schemas.openxmlformats.org/officeDocument/2006/relationships/notesMaster" Target="../notesMasters/notesMaster1.xml"/></Relationships>
</file>

<file path=ppt/notesSlides/_rels/notesSlide3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6.xml"/><Relationship Id="rId1" Type="http://schemas.openxmlformats.org/officeDocument/2006/relationships/notesMaster" Target="../notesMasters/notesMaster1.xml"/></Relationships>
</file>

<file path=ppt/notesSlides/_rels/notesSlide3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7.xml"/><Relationship Id="rId1" Type="http://schemas.openxmlformats.org/officeDocument/2006/relationships/notesMaster" Target="../notesMasters/notesMaster1.xml"/></Relationships>
</file>

<file path=ppt/notesSlides/_rels/notesSlide3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8.xml"/><Relationship Id="rId1" Type="http://schemas.openxmlformats.org/officeDocument/2006/relationships/notesMaster" Target="../notesMasters/notesMaster1.xml"/></Relationships>
</file>

<file path=ppt/notesSlides/_rels/notesSlide3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0.xml"/><Relationship Id="rId1" Type="http://schemas.openxmlformats.org/officeDocument/2006/relationships/notesMaster" Target="../notesMasters/notesMaster1.xml"/></Relationships>
</file>

<file path=ppt/notesSlides/_rels/notesSlide3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1.xml"/><Relationship Id="rId1" Type="http://schemas.openxmlformats.org/officeDocument/2006/relationships/notesMaster" Target="../notesMasters/notesMaster1.xml"/></Relationships>
</file>

<file path=ppt/notesSlides/_rels/notesSlide3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2.xml"/><Relationship Id="rId1" Type="http://schemas.openxmlformats.org/officeDocument/2006/relationships/notesMaster" Target="../notesMasters/notesMaster1.xml"/></Relationships>
</file>

<file path=ppt/notesSlides/_rels/notesSlide3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3.xml"/><Relationship Id="rId1" Type="http://schemas.openxmlformats.org/officeDocument/2006/relationships/notesMaster" Target="../notesMasters/notesMaster1.xml"/></Relationships>
</file>

<file path=ppt/notesSlides/_rels/notesSlide3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4.xml"/><Relationship Id="rId1" Type="http://schemas.openxmlformats.org/officeDocument/2006/relationships/notesMaster" Target="../notesMasters/notesMaster1.xml"/></Relationships>
</file>

<file path=ppt/notesSlides/_rels/notesSlide3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5.xml"/><Relationship Id="rId1" Type="http://schemas.openxmlformats.org/officeDocument/2006/relationships/notesMaster" Target="../notesMasters/notesMaster1.xml"/></Relationships>
</file>

<file path=ppt/notesSlides/_rels/notesSlide3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6.xml"/><Relationship Id="rId1" Type="http://schemas.openxmlformats.org/officeDocument/2006/relationships/notesMaster" Target="../notesMasters/notesMaster1.xml"/></Relationships>
</file>

<file path=ppt/notesSlides/_rels/notesSlide3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7.xml"/><Relationship Id="rId1" Type="http://schemas.openxmlformats.org/officeDocument/2006/relationships/notesMaster" Target="../notesMasters/notesMaster1.xml"/></Relationships>
</file>

<file path=ppt/notesSlides/_rels/notesSlide3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8.xml"/><Relationship Id="rId1" Type="http://schemas.openxmlformats.org/officeDocument/2006/relationships/notesMaster" Target="../notesMasters/notesMaster1.xml"/></Relationships>
</file>

<file path=ppt/notesSlides/_rels/notesSlide3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0.xml"/><Relationship Id="rId1" Type="http://schemas.openxmlformats.org/officeDocument/2006/relationships/notesMaster" Target="../notesMasters/notesMaster1.xml"/></Relationships>
</file>

<file path=ppt/notesSlides/_rels/notesSlide3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1.xml"/><Relationship Id="rId1" Type="http://schemas.openxmlformats.org/officeDocument/2006/relationships/notesMaster" Target="../notesMasters/notesMaster1.xml"/></Relationships>
</file>

<file path=ppt/notesSlides/_rels/notesSlide3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2.xml"/><Relationship Id="rId1" Type="http://schemas.openxmlformats.org/officeDocument/2006/relationships/notesMaster" Target="../notesMasters/notesMaster1.xml"/></Relationships>
</file>

<file path=ppt/notesSlides/_rels/notesSlide3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3.xml"/><Relationship Id="rId1" Type="http://schemas.openxmlformats.org/officeDocument/2006/relationships/notesMaster" Target="../notesMasters/notesMaster1.xml"/></Relationships>
</file>

<file path=ppt/notesSlides/_rels/notesSlide3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4.xml"/><Relationship Id="rId1" Type="http://schemas.openxmlformats.org/officeDocument/2006/relationships/notesMaster" Target="../notesMasters/notesMaster1.xml"/></Relationships>
</file>

<file path=ppt/notesSlides/_rels/notesSlide3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5.xml"/><Relationship Id="rId1" Type="http://schemas.openxmlformats.org/officeDocument/2006/relationships/notesMaster" Target="../notesMasters/notesMaster1.xml"/></Relationships>
</file>

<file path=ppt/notesSlides/_rels/notesSlide3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6.xml"/><Relationship Id="rId1" Type="http://schemas.openxmlformats.org/officeDocument/2006/relationships/notesMaster" Target="../notesMasters/notesMaster1.xml"/></Relationships>
</file>

<file path=ppt/notesSlides/_rels/notesSlide3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7.xml"/><Relationship Id="rId1" Type="http://schemas.openxmlformats.org/officeDocument/2006/relationships/notesMaster" Target="../notesMasters/notesMaster1.xml"/></Relationships>
</file>

<file path=ppt/notesSlides/_rels/notesSlide3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8.xml"/><Relationship Id="rId1" Type="http://schemas.openxmlformats.org/officeDocument/2006/relationships/notesMaster" Target="../notesMasters/notesMaster1.xml"/></Relationships>
</file>

<file path=ppt/notesSlides/_rels/notesSlide3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0.xml"/><Relationship Id="rId1" Type="http://schemas.openxmlformats.org/officeDocument/2006/relationships/notesMaster" Target="../notesMasters/notesMaster1.xml"/></Relationships>
</file>

<file path=ppt/notesSlides/_rels/notesSlide3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1.xml"/><Relationship Id="rId1" Type="http://schemas.openxmlformats.org/officeDocument/2006/relationships/notesMaster" Target="../notesMasters/notesMaster1.xml"/></Relationships>
</file>

<file path=ppt/notesSlides/_rels/notesSlide3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2.xml"/><Relationship Id="rId1" Type="http://schemas.openxmlformats.org/officeDocument/2006/relationships/notesMaster" Target="../notesMasters/notesMaster1.xml"/></Relationships>
</file>

<file path=ppt/notesSlides/_rels/notesSlide3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3.xml"/><Relationship Id="rId1" Type="http://schemas.openxmlformats.org/officeDocument/2006/relationships/notesMaster" Target="../notesMasters/notesMaster1.xml"/></Relationships>
</file>

<file path=ppt/notesSlides/_rels/notesSlide3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4.xml"/><Relationship Id="rId1" Type="http://schemas.openxmlformats.org/officeDocument/2006/relationships/notesMaster" Target="../notesMasters/notesMaster1.xml"/></Relationships>
</file>

<file path=ppt/notesSlides/_rels/notesSlide3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5.xml"/><Relationship Id="rId1" Type="http://schemas.openxmlformats.org/officeDocument/2006/relationships/notesMaster" Target="../notesMasters/notesMaster1.xml"/></Relationships>
</file>

<file path=ppt/notesSlides/_rels/notesSlide3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6.xml"/><Relationship Id="rId1" Type="http://schemas.openxmlformats.org/officeDocument/2006/relationships/notesMaster" Target="../notesMasters/notesMaster1.xml"/></Relationships>
</file>

<file path=ppt/notesSlides/_rels/notesSlide3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7.xml"/><Relationship Id="rId1" Type="http://schemas.openxmlformats.org/officeDocument/2006/relationships/notesMaster" Target="../notesMasters/notesMaster1.xml"/></Relationships>
</file>

<file path=ppt/notesSlides/_rels/notesSlide3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8.xml"/><Relationship Id="rId1" Type="http://schemas.openxmlformats.org/officeDocument/2006/relationships/notesMaster" Target="../notesMasters/notesMaster1.xml"/></Relationships>
</file>

<file path=ppt/notesSlides/_rels/notesSlide3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0.xml"/><Relationship Id="rId1" Type="http://schemas.openxmlformats.org/officeDocument/2006/relationships/notesMaster" Target="../notesMasters/notesMaster1.xml"/></Relationships>
</file>

<file path=ppt/notesSlides/_rels/notesSlide3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1.xml"/><Relationship Id="rId1" Type="http://schemas.openxmlformats.org/officeDocument/2006/relationships/notesMaster" Target="../notesMasters/notesMaster1.xml"/></Relationships>
</file>

<file path=ppt/notesSlides/_rels/notesSlide3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2.xml"/><Relationship Id="rId1" Type="http://schemas.openxmlformats.org/officeDocument/2006/relationships/notesMaster" Target="../notesMasters/notesMaster1.xml"/></Relationships>
</file>

<file path=ppt/notesSlides/_rels/notesSlide3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3.xml"/><Relationship Id="rId1" Type="http://schemas.openxmlformats.org/officeDocument/2006/relationships/notesMaster" Target="../notesMasters/notesMaster1.xml"/></Relationships>
</file>

<file path=ppt/notesSlides/_rels/notesSlide3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4.xml"/><Relationship Id="rId1" Type="http://schemas.openxmlformats.org/officeDocument/2006/relationships/notesMaster" Target="../notesMasters/notesMaster1.xml"/></Relationships>
</file>

<file path=ppt/notesSlides/_rels/notesSlide3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5.xml"/><Relationship Id="rId1" Type="http://schemas.openxmlformats.org/officeDocument/2006/relationships/notesMaster" Target="../notesMasters/notesMaster1.xml"/></Relationships>
</file>

<file path=ppt/notesSlides/_rels/notesSlide3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6.xml"/><Relationship Id="rId1" Type="http://schemas.openxmlformats.org/officeDocument/2006/relationships/notesMaster" Target="../notesMasters/notesMaster1.xml"/></Relationships>
</file>

<file path=ppt/notesSlides/_rels/notesSlide3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7.xml"/><Relationship Id="rId1" Type="http://schemas.openxmlformats.org/officeDocument/2006/relationships/notesMaster" Target="../notesMasters/notesMaster1.xml"/></Relationships>
</file>

<file path=ppt/notesSlides/_rels/notesSlide3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8.xml"/><Relationship Id="rId1" Type="http://schemas.openxmlformats.org/officeDocument/2006/relationships/notesMaster" Target="../notesMasters/notesMaster1.xml"/></Relationships>
</file>

<file path=ppt/notesSlides/_rels/notesSlide3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0.xml"/><Relationship Id="rId1" Type="http://schemas.openxmlformats.org/officeDocument/2006/relationships/notesMaster" Target="../notesMasters/notesMaster1.xml"/></Relationships>
</file>

<file path=ppt/notesSlides/_rels/notesSlide3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1.xml"/><Relationship Id="rId1" Type="http://schemas.openxmlformats.org/officeDocument/2006/relationships/notesMaster" Target="../notesMasters/notesMaster1.xml"/></Relationships>
</file>

<file path=ppt/notesSlides/_rels/notesSlide3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2.xml"/><Relationship Id="rId1" Type="http://schemas.openxmlformats.org/officeDocument/2006/relationships/notesMaster" Target="../notesMasters/notesMaster1.xml"/></Relationships>
</file>

<file path=ppt/notesSlides/_rels/notesSlide3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3.xml"/><Relationship Id="rId1" Type="http://schemas.openxmlformats.org/officeDocument/2006/relationships/notesMaster" Target="../notesMasters/notesMaster1.xml"/></Relationships>
</file>

<file path=ppt/notesSlides/_rels/notesSlide3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4.xml"/><Relationship Id="rId1" Type="http://schemas.openxmlformats.org/officeDocument/2006/relationships/notesMaster" Target="../notesMasters/notesMaster1.xml"/></Relationships>
</file>

<file path=ppt/notesSlides/_rels/notesSlide3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5.xml"/><Relationship Id="rId1" Type="http://schemas.openxmlformats.org/officeDocument/2006/relationships/notesMaster" Target="../notesMasters/notesMaster1.xml"/></Relationships>
</file>

<file path=ppt/notesSlides/_rels/notesSlide3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6.xml"/><Relationship Id="rId1" Type="http://schemas.openxmlformats.org/officeDocument/2006/relationships/notesMaster" Target="../notesMasters/notesMaster1.xml"/></Relationships>
</file>

<file path=ppt/notesSlides/_rels/notesSlide3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7.xml"/><Relationship Id="rId1" Type="http://schemas.openxmlformats.org/officeDocument/2006/relationships/notesMaster" Target="../notesMasters/notesMaster1.xml"/></Relationships>
</file>

<file path=ppt/notesSlides/_rels/notesSlide3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8.xml"/><Relationship Id="rId1" Type="http://schemas.openxmlformats.org/officeDocument/2006/relationships/notesMaster" Target="../notesMasters/notesMaster1.xml"/></Relationships>
</file>

<file path=ppt/notesSlides/_rels/notesSlide3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0.xml"/><Relationship Id="rId1" Type="http://schemas.openxmlformats.org/officeDocument/2006/relationships/notesMaster" Target="../notesMasters/notesMaster1.xml"/></Relationships>
</file>

<file path=ppt/notesSlides/_rels/notesSlide4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1.xml"/><Relationship Id="rId1" Type="http://schemas.openxmlformats.org/officeDocument/2006/relationships/notesMaster" Target="../notesMasters/notesMaster1.xml"/></Relationships>
</file>

<file path=ppt/notesSlides/_rels/notesSlide4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2.xml"/><Relationship Id="rId1" Type="http://schemas.openxmlformats.org/officeDocument/2006/relationships/notesMaster" Target="../notesMasters/notesMaster1.xml"/></Relationships>
</file>

<file path=ppt/notesSlides/_rels/notesSlide4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3.xml"/><Relationship Id="rId1" Type="http://schemas.openxmlformats.org/officeDocument/2006/relationships/notesMaster" Target="../notesMasters/notesMaster1.xml"/></Relationships>
</file>

<file path=ppt/notesSlides/_rels/notesSlide4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4.xml"/><Relationship Id="rId1" Type="http://schemas.openxmlformats.org/officeDocument/2006/relationships/notesMaster" Target="../notesMasters/notesMaster1.xml"/></Relationships>
</file>

<file path=ppt/notesSlides/_rels/notesSlide4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5.xml"/><Relationship Id="rId1" Type="http://schemas.openxmlformats.org/officeDocument/2006/relationships/notesMaster" Target="../notesMasters/notesMaster1.xml"/></Relationships>
</file>

<file path=ppt/notesSlides/_rels/notesSlide4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6.xml"/><Relationship Id="rId1" Type="http://schemas.openxmlformats.org/officeDocument/2006/relationships/notesMaster" Target="../notesMasters/notesMaster1.xml"/></Relationships>
</file>

<file path=ppt/notesSlides/_rels/notesSlide4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7.xml"/><Relationship Id="rId1" Type="http://schemas.openxmlformats.org/officeDocument/2006/relationships/notesMaster" Target="../notesMasters/notesMaster1.xml"/></Relationships>
</file>

<file path=ppt/notesSlides/_rels/notesSlide4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8.xml"/><Relationship Id="rId1" Type="http://schemas.openxmlformats.org/officeDocument/2006/relationships/notesMaster" Target="../notesMasters/notesMaster1.xml"/></Relationships>
</file>

<file path=ppt/notesSlides/_rels/notesSlide4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0.xml"/><Relationship Id="rId1" Type="http://schemas.openxmlformats.org/officeDocument/2006/relationships/notesMaster" Target="../notesMasters/notesMaster1.xml"/></Relationships>
</file>

<file path=ppt/notesSlides/_rels/notesSlide4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1.xml"/><Relationship Id="rId1" Type="http://schemas.openxmlformats.org/officeDocument/2006/relationships/notesMaster" Target="../notesMasters/notesMaster1.xml"/></Relationships>
</file>

<file path=ppt/notesSlides/_rels/notesSlide4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2.xml"/><Relationship Id="rId1" Type="http://schemas.openxmlformats.org/officeDocument/2006/relationships/notesMaster" Target="../notesMasters/notesMaster1.xml"/></Relationships>
</file>

<file path=ppt/notesSlides/_rels/notesSlide4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3.xml"/><Relationship Id="rId1" Type="http://schemas.openxmlformats.org/officeDocument/2006/relationships/notesMaster" Target="../notesMasters/notesMaster1.xml"/></Relationships>
</file>

<file path=ppt/notesSlides/_rels/notesSlide4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4.xml"/><Relationship Id="rId1" Type="http://schemas.openxmlformats.org/officeDocument/2006/relationships/notesMaster" Target="../notesMasters/notesMaster1.xml"/></Relationships>
</file>

<file path=ppt/notesSlides/_rels/notesSlide4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5.xml"/><Relationship Id="rId1" Type="http://schemas.openxmlformats.org/officeDocument/2006/relationships/notesMaster" Target="../notesMasters/notesMaster1.xml"/></Relationships>
</file>

<file path=ppt/notesSlides/_rels/notesSlide4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6.xml"/><Relationship Id="rId1" Type="http://schemas.openxmlformats.org/officeDocument/2006/relationships/notesMaster" Target="../notesMasters/notesMaster1.xml"/></Relationships>
</file>

<file path=ppt/notesSlides/_rels/notesSlide4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7.xml"/><Relationship Id="rId1" Type="http://schemas.openxmlformats.org/officeDocument/2006/relationships/notesMaster" Target="../notesMasters/notesMaster1.xml"/></Relationships>
</file>

<file path=ppt/notesSlides/_rels/notesSlide4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8.xml"/><Relationship Id="rId1" Type="http://schemas.openxmlformats.org/officeDocument/2006/relationships/notesMaster" Target="../notesMasters/notesMaster1.xml"/></Relationships>
</file>

<file path=ppt/notesSlides/_rels/notesSlide4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0.xml"/><Relationship Id="rId1" Type="http://schemas.openxmlformats.org/officeDocument/2006/relationships/notesMaster" Target="../notesMasters/notesMaster1.xml"/></Relationships>
</file>

<file path=ppt/notesSlides/_rels/notesSlide4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1.xml"/><Relationship Id="rId1" Type="http://schemas.openxmlformats.org/officeDocument/2006/relationships/notesMaster" Target="../notesMasters/notesMaster1.xml"/></Relationships>
</file>

<file path=ppt/notesSlides/_rels/notesSlide4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2.xml"/><Relationship Id="rId1" Type="http://schemas.openxmlformats.org/officeDocument/2006/relationships/notesMaster" Target="../notesMasters/notesMaster1.xml"/></Relationships>
</file>

<file path=ppt/notesSlides/_rels/notesSlide4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3.xml"/><Relationship Id="rId1" Type="http://schemas.openxmlformats.org/officeDocument/2006/relationships/notesMaster" Target="../notesMasters/notesMaster1.xml"/></Relationships>
</file>

<file path=ppt/notesSlides/_rels/notesSlide4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4.xml"/><Relationship Id="rId1" Type="http://schemas.openxmlformats.org/officeDocument/2006/relationships/notesMaster" Target="../notesMasters/notesMaster1.xml"/></Relationships>
</file>

<file path=ppt/notesSlides/_rels/notesSlide4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5.xml"/><Relationship Id="rId1" Type="http://schemas.openxmlformats.org/officeDocument/2006/relationships/notesMaster" Target="../notesMasters/notesMaster1.xml"/></Relationships>
</file>

<file path=ppt/notesSlides/_rels/notesSlide4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6.xml"/><Relationship Id="rId1" Type="http://schemas.openxmlformats.org/officeDocument/2006/relationships/notesMaster" Target="../notesMasters/notesMaster1.xml"/></Relationships>
</file>

<file path=ppt/notesSlides/_rels/notesSlide4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7.xml"/><Relationship Id="rId1" Type="http://schemas.openxmlformats.org/officeDocument/2006/relationships/notesMaster" Target="../notesMasters/notesMaster1.xml"/></Relationships>
</file>

<file path=ppt/notesSlides/_rels/notesSlide4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8.xml"/><Relationship Id="rId1" Type="http://schemas.openxmlformats.org/officeDocument/2006/relationships/notesMaster" Target="../notesMasters/notesMaster1.xml"/></Relationships>
</file>

<file path=ppt/notesSlides/_rels/notesSlide4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0.xml"/><Relationship Id="rId1" Type="http://schemas.openxmlformats.org/officeDocument/2006/relationships/notesMaster" Target="../notesMasters/notesMaster1.xml"/></Relationships>
</file>

<file path=ppt/notesSlides/_rels/notesSlide4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1.xml"/><Relationship Id="rId1" Type="http://schemas.openxmlformats.org/officeDocument/2006/relationships/notesMaster" Target="../notesMasters/notesMaster1.xml"/></Relationships>
</file>

<file path=ppt/notesSlides/_rels/notesSlide4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2.xml"/><Relationship Id="rId1" Type="http://schemas.openxmlformats.org/officeDocument/2006/relationships/notesMaster" Target="../notesMasters/notesMaster1.xml"/></Relationships>
</file>

<file path=ppt/notesSlides/_rels/notesSlide4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3.xml"/><Relationship Id="rId1" Type="http://schemas.openxmlformats.org/officeDocument/2006/relationships/notesMaster" Target="../notesMasters/notesMaster1.xml"/></Relationships>
</file>

<file path=ppt/notesSlides/_rels/notesSlide4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4.xml"/><Relationship Id="rId1" Type="http://schemas.openxmlformats.org/officeDocument/2006/relationships/notesMaster" Target="../notesMasters/notesMaster1.xml"/></Relationships>
</file>

<file path=ppt/notesSlides/_rels/notesSlide4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5.xml"/><Relationship Id="rId1" Type="http://schemas.openxmlformats.org/officeDocument/2006/relationships/notesMaster" Target="../notesMasters/notesMaster1.xml"/></Relationships>
</file>

<file path=ppt/notesSlides/_rels/notesSlide4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6.xml"/><Relationship Id="rId1" Type="http://schemas.openxmlformats.org/officeDocument/2006/relationships/notesMaster" Target="../notesMasters/notesMaster1.xml"/></Relationships>
</file>

<file path=ppt/notesSlides/_rels/notesSlide4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7.xml"/><Relationship Id="rId1" Type="http://schemas.openxmlformats.org/officeDocument/2006/relationships/notesMaster" Target="../notesMasters/notesMaster1.xml"/></Relationships>
</file>

<file path=ppt/notesSlides/_rels/notesSlide4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8.xml"/><Relationship Id="rId1" Type="http://schemas.openxmlformats.org/officeDocument/2006/relationships/notesMaster" Target="../notesMasters/notesMaster1.xml"/></Relationships>
</file>

<file path=ppt/notesSlides/_rels/notesSlide4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0.xml"/><Relationship Id="rId1" Type="http://schemas.openxmlformats.org/officeDocument/2006/relationships/notesMaster" Target="../notesMasters/notesMaster1.xml"/></Relationships>
</file>

<file path=ppt/notesSlides/_rels/notesSlide4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1.xml"/><Relationship Id="rId1" Type="http://schemas.openxmlformats.org/officeDocument/2006/relationships/notesMaster" Target="../notesMasters/notesMaster1.xml"/></Relationships>
</file>

<file path=ppt/notesSlides/_rels/notesSlide4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2.xml"/><Relationship Id="rId1" Type="http://schemas.openxmlformats.org/officeDocument/2006/relationships/notesMaster" Target="../notesMasters/notesMaster1.xml"/></Relationships>
</file>

<file path=ppt/notesSlides/_rels/notesSlide4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3.xml"/><Relationship Id="rId1" Type="http://schemas.openxmlformats.org/officeDocument/2006/relationships/notesMaster" Target="../notesMasters/notesMaster1.xml"/></Relationships>
</file>

<file path=ppt/notesSlides/_rels/notesSlide4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4.xml"/><Relationship Id="rId1" Type="http://schemas.openxmlformats.org/officeDocument/2006/relationships/notesMaster" Target="../notesMasters/notesMaster1.xml"/></Relationships>
</file>

<file path=ppt/notesSlides/_rels/notesSlide4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5.xml"/><Relationship Id="rId1" Type="http://schemas.openxmlformats.org/officeDocument/2006/relationships/notesMaster" Target="../notesMasters/notesMaster1.xml"/></Relationships>
</file>

<file path=ppt/notesSlides/_rels/notesSlide4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6.xml"/><Relationship Id="rId1" Type="http://schemas.openxmlformats.org/officeDocument/2006/relationships/notesMaster" Target="../notesMasters/notesMaster1.xml"/></Relationships>
</file>

<file path=ppt/notesSlides/_rels/notesSlide4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7.xml"/><Relationship Id="rId1" Type="http://schemas.openxmlformats.org/officeDocument/2006/relationships/notesMaster" Target="../notesMasters/notesMaster1.xml"/></Relationships>
</file>

<file path=ppt/notesSlides/_rels/notesSlide4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8.xml"/><Relationship Id="rId1" Type="http://schemas.openxmlformats.org/officeDocument/2006/relationships/notesMaster" Target="../notesMasters/notesMaster1.xml"/></Relationships>
</file>

<file path=ppt/notesSlides/_rels/notesSlide4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0.xml"/><Relationship Id="rId1" Type="http://schemas.openxmlformats.org/officeDocument/2006/relationships/notesMaster" Target="../notesMasters/notesMaster1.xml"/></Relationships>
</file>

<file path=ppt/notesSlides/_rels/notesSlide4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1.xml"/><Relationship Id="rId1" Type="http://schemas.openxmlformats.org/officeDocument/2006/relationships/notesMaster" Target="../notesMasters/notesMaster1.xml"/></Relationships>
</file>

<file path=ppt/notesSlides/_rels/notesSlide4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2.xml"/><Relationship Id="rId1" Type="http://schemas.openxmlformats.org/officeDocument/2006/relationships/notesMaster" Target="../notesMasters/notesMaster1.xml"/></Relationships>
</file>

<file path=ppt/notesSlides/_rels/notesSlide4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3.xml"/><Relationship Id="rId1" Type="http://schemas.openxmlformats.org/officeDocument/2006/relationships/notesMaster" Target="../notesMasters/notesMaster1.xml"/></Relationships>
</file>

<file path=ppt/notesSlides/_rels/notesSlide4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4.xml"/><Relationship Id="rId1" Type="http://schemas.openxmlformats.org/officeDocument/2006/relationships/notesMaster" Target="../notesMasters/notesMaster1.xml"/></Relationships>
</file>

<file path=ppt/notesSlides/_rels/notesSlide4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5.xml"/><Relationship Id="rId1" Type="http://schemas.openxmlformats.org/officeDocument/2006/relationships/notesMaster" Target="../notesMasters/notesMaster1.xml"/></Relationships>
</file>

<file path=ppt/notesSlides/_rels/notesSlide4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6.xml"/><Relationship Id="rId1" Type="http://schemas.openxmlformats.org/officeDocument/2006/relationships/notesMaster" Target="../notesMasters/notesMaster1.xml"/></Relationships>
</file>

<file path=ppt/notesSlides/_rels/notesSlide4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7.xml"/><Relationship Id="rId1" Type="http://schemas.openxmlformats.org/officeDocument/2006/relationships/notesMaster" Target="../notesMasters/notesMaster1.xml"/></Relationships>
</file>

<file path=ppt/notesSlides/_rels/notesSlide4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8.xml"/><Relationship Id="rId1" Type="http://schemas.openxmlformats.org/officeDocument/2006/relationships/notesMaster" Target="../notesMasters/notesMaster1.xml"/></Relationships>
</file>

<file path=ppt/notesSlides/_rels/notesSlide4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0.xml"/><Relationship Id="rId1" Type="http://schemas.openxmlformats.org/officeDocument/2006/relationships/notesMaster" Target="../notesMasters/notesMaster1.xml"/></Relationships>
</file>

<file path=ppt/notesSlides/_rels/notesSlide4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1.xml"/><Relationship Id="rId1" Type="http://schemas.openxmlformats.org/officeDocument/2006/relationships/notesMaster" Target="../notesMasters/notesMaster1.xml"/></Relationships>
</file>

<file path=ppt/notesSlides/_rels/notesSlide4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2.xml"/><Relationship Id="rId1" Type="http://schemas.openxmlformats.org/officeDocument/2006/relationships/notesMaster" Target="../notesMasters/notesMaster1.xml"/></Relationships>
</file>

<file path=ppt/notesSlides/_rels/notesSlide4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3.xml"/><Relationship Id="rId1" Type="http://schemas.openxmlformats.org/officeDocument/2006/relationships/notesMaster" Target="../notesMasters/notesMaster1.xml"/></Relationships>
</file>

<file path=ppt/notesSlides/_rels/notesSlide4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4.xml"/><Relationship Id="rId1" Type="http://schemas.openxmlformats.org/officeDocument/2006/relationships/notesMaster" Target="../notesMasters/notesMaster1.xml"/></Relationships>
</file>

<file path=ppt/notesSlides/_rels/notesSlide4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5.xml"/><Relationship Id="rId1" Type="http://schemas.openxmlformats.org/officeDocument/2006/relationships/notesMaster" Target="../notesMasters/notesMaster1.xml"/></Relationships>
</file>

<file path=ppt/notesSlides/_rels/notesSlide4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6.xml"/><Relationship Id="rId1" Type="http://schemas.openxmlformats.org/officeDocument/2006/relationships/notesMaster" Target="../notesMasters/notesMaster1.xml"/></Relationships>
</file>

<file path=ppt/notesSlides/_rels/notesSlide4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7.xml"/><Relationship Id="rId1" Type="http://schemas.openxmlformats.org/officeDocument/2006/relationships/notesMaster" Target="../notesMasters/notesMaster1.xml"/></Relationships>
</file>

<file path=ppt/notesSlides/_rels/notesSlide4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8.xml"/><Relationship Id="rId1" Type="http://schemas.openxmlformats.org/officeDocument/2006/relationships/notesMaster" Target="../notesMasters/notesMaster1.xml"/></Relationships>
</file>

<file path=ppt/notesSlides/_rels/notesSlide4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0.xml"/><Relationship Id="rId1" Type="http://schemas.openxmlformats.org/officeDocument/2006/relationships/notesMaster" Target="../notesMasters/notesMaster1.xml"/></Relationships>
</file>

<file path=ppt/notesSlides/_rels/notesSlide4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1.xml"/><Relationship Id="rId1" Type="http://schemas.openxmlformats.org/officeDocument/2006/relationships/notesMaster" Target="../notesMasters/notesMaster1.xml"/></Relationships>
</file>

<file path=ppt/notesSlides/_rels/notesSlide4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2.xml"/><Relationship Id="rId1" Type="http://schemas.openxmlformats.org/officeDocument/2006/relationships/notesMaster" Target="../notesMasters/notesMaster1.xml"/></Relationships>
</file>

<file path=ppt/notesSlides/_rels/notesSlide4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3.xml"/><Relationship Id="rId1" Type="http://schemas.openxmlformats.org/officeDocument/2006/relationships/notesMaster" Target="../notesMasters/notesMaster1.xml"/></Relationships>
</file>

<file path=ppt/notesSlides/_rels/notesSlide4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4.xml"/><Relationship Id="rId1" Type="http://schemas.openxmlformats.org/officeDocument/2006/relationships/notesMaster" Target="../notesMasters/notesMaster1.xml"/></Relationships>
</file>

<file path=ppt/notesSlides/_rels/notesSlide4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5.xml"/><Relationship Id="rId1" Type="http://schemas.openxmlformats.org/officeDocument/2006/relationships/notesMaster" Target="../notesMasters/notesMaster1.xml"/></Relationships>
</file>

<file path=ppt/notesSlides/_rels/notesSlide4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6.xml"/><Relationship Id="rId1" Type="http://schemas.openxmlformats.org/officeDocument/2006/relationships/notesMaster" Target="../notesMasters/notesMaster1.xml"/></Relationships>
</file>

<file path=ppt/notesSlides/_rels/notesSlide4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7.xml"/><Relationship Id="rId1" Type="http://schemas.openxmlformats.org/officeDocument/2006/relationships/notesMaster" Target="../notesMasters/notesMaster1.xml"/></Relationships>
</file>

<file path=ppt/notesSlides/_rels/notesSlide4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8.xml"/><Relationship Id="rId1" Type="http://schemas.openxmlformats.org/officeDocument/2006/relationships/notesMaster" Target="../notesMasters/notesMaster1.xml"/></Relationships>
</file>

<file path=ppt/notesSlides/_rels/notesSlide4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0.xml"/><Relationship Id="rId1" Type="http://schemas.openxmlformats.org/officeDocument/2006/relationships/notesMaster" Target="../notesMasters/notesMaster1.xml"/></Relationships>
</file>

<file path=ppt/notesSlides/_rels/notesSlide4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1.xml"/><Relationship Id="rId1" Type="http://schemas.openxmlformats.org/officeDocument/2006/relationships/notesMaster" Target="../notesMasters/notesMaster1.xml"/></Relationships>
</file>

<file path=ppt/notesSlides/_rels/notesSlide4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2.xml"/><Relationship Id="rId1" Type="http://schemas.openxmlformats.org/officeDocument/2006/relationships/notesMaster" Target="../notesMasters/notesMaster1.xml"/></Relationships>
</file>

<file path=ppt/notesSlides/_rels/notesSlide4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3.xml"/><Relationship Id="rId1" Type="http://schemas.openxmlformats.org/officeDocument/2006/relationships/notesMaster" Target="../notesMasters/notesMaster1.xml"/></Relationships>
</file>

<file path=ppt/notesSlides/_rels/notesSlide4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4.xml"/><Relationship Id="rId1" Type="http://schemas.openxmlformats.org/officeDocument/2006/relationships/notesMaster" Target="../notesMasters/notesMaster1.xml"/></Relationships>
</file>

<file path=ppt/notesSlides/_rels/notesSlide4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5.xml"/><Relationship Id="rId1" Type="http://schemas.openxmlformats.org/officeDocument/2006/relationships/notesMaster" Target="../notesMasters/notesMaster1.xml"/></Relationships>
</file>

<file path=ppt/notesSlides/_rels/notesSlide4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6.xml"/><Relationship Id="rId1" Type="http://schemas.openxmlformats.org/officeDocument/2006/relationships/notesMaster" Target="../notesMasters/notesMaster1.xml"/></Relationships>
</file>

<file path=ppt/notesSlides/_rels/notesSlide4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7.xml"/><Relationship Id="rId1" Type="http://schemas.openxmlformats.org/officeDocument/2006/relationships/notesMaster" Target="../notesMasters/notesMaster1.xml"/></Relationships>
</file>

<file path=ppt/notesSlides/_rels/notesSlide4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8.xml"/><Relationship Id="rId1" Type="http://schemas.openxmlformats.org/officeDocument/2006/relationships/notesMaster" Target="../notesMasters/notesMaster1.xml"/></Relationships>
</file>

<file path=ppt/notesSlides/_rels/notesSlide4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0.xml"/><Relationship Id="rId1" Type="http://schemas.openxmlformats.org/officeDocument/2006/relationships/notesMaster" Target="../notesMasters/notesMaster1.xml"/></Relationships>
</file>

<file path=ppt/notesSlides/_rels/notesSlide4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1.xml"/><Relationship Id="rId1" Type="http://schemas.openxmlformats.org/officeDocument/2006/relationships/notesMaster" Target="../notesMasters/notesMaster1.xml"/></Relationships>
</file>

<file path=ppt/notesSlides/_rels/notesSlide4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2.xml"/><Relationship Id="rId1" Type="http://schemas.openxmlformats.org/officeDocument/2006/relationships/notesMaster" Target="../notesMasters/notesMaster1.xml"/></Relationships>
</file>

<file path=ppt/notesSlides/_rels/notesSlide4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3.xml"/><Relationship Id="rId1" Type="http://schemas.openxmlformats.org/officeDocument/2006/relationships/notesMaster" Target="../notesMasters/notesMaster1.xml"/></Relationships>
</file>

<file path=ppt/notesSlides/_rels/notesSlide4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4.xml"/><Relationship Id="rId1" Type="http://schemas.openxmlformats.org/officeDocument/2006/relationships/notesMaster" Target="../notesMasters/notesMaster1.xml"/></Relationships>
</file>

<file path=ppt/notesSlides/_rels/notesSlide4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5.xml"/><Relationship Id="rId1" Type="http://schemas.openxmlformats.org/officeDocument/2006/relationships/notesMaster" Target="../notesMasters/notesMaster1.xml"/></Relationships>
</file>

<file path=ppt/notesSlides/_rels/notesSlide4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6.xml"/><Relationship Id="rId1" Type="http://schemas.openxmlformats.org/officeDocument/2006/relationships/notesMaster" Target="../notesMasters/notesMaster1.xml"/></Relationships>
</file>

<file path=ppt/notesSlides/_rels/notesSlide4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7.xml"/><Relationship Id="rId1" Type="http://schemas.openxmlformats.org/officeDocument/2006/relationships/notesMaster" Target="../notesMasters/notesMaster1.xml"/></Relationships>
</file>

<file path=ppt/notesSlides/_rels/notesSlide4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8.xml"/><Relationship Id="rId1" Type="http://schemas.openxmlformats.org/officeDocument/2006/relationships/notesMaster" Target="../notesMasters/notesMaster1.xml"/></Relationships>
</file>

<file path=ppt/notesSlides/_rels/notesSlide4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0.xml"/><Relationship Id="rId1" Type="http://schemas.openxmlformats.org/officeDocument/2006/relationships/notesMaster" Target="../notesMasters/notesMaster1.xml"/></Relationships>
</file>

<file path=ppt/notesSlides/_rels/notesSlide5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1.xml"/><Relationship Id="rId1" Type="http://schemas.openxmlformats.org/officeDocument/2006/relationships/notesMaster" Target="../notesMasters/notesMaster1.xml"/></Relationships>
</file>

<file path=ppt/notesSlides/_rels/notesSlide5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2.xml"/><Relationship Id="rId1" Type="http://schemas.openxmlformats.org/officeDocument/2006/relationships/notesMaster" Target="../notesMasters/notesMaster1.xml"/></Relationships>
</file>

<file path=ppt/notesSlides/_rels/notesSlide5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3.xml"/><Relationship Id="rId1" Type="http://schemas.openxmlformats.org/officeDocument/2006/relationships/notesMaster" Target="../notesMasters/notesMaster1.xml"/></Relationships>
</file>

<file path=ppt/notesSlides/_rels/notesSlide5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4.xml"/><Relationship Id="rId1" Type="http://schemas.openxmlformats.org/officeDocument/2006/relationships/notesMaster" Target="../notesMasters/notesMaster1.xml"/></Relationships>
</file>

<file path=ppt/notesSlides/_rels/notesSlide5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5.xml"/><Relationship Id="rId1" Type="http://schemas.openxmlformats.org/officeDocument/2006/relationships/notesMaster" Target="../notesMasters/notesMaster1.xml"/></Relationships>
</file>

<file path=ppt/notesSlides/_rels/notesSlide5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6.xml"/><Relationship Id="rId1" Type="http://schemas.openxmlformats.org/officeDocument/2006/relationships/notesMaster" Target="../notesMasters/notesMaster1.xml"/></Relationships>
</file>

<file path=ppt/notesSlides/_rels/notesSlide5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7.xml"/><Relationship Id="rId1" Type="http://schemas.openxmlformats.org/officeDocument/2006/relationships/notesMaster" Target="../notesMasters/notesMaster1.xml"/></Relationships>
</file>

<file path=ppt/notesSlides/_rels/notesSlide5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8.xml"/><Relationship Id="rId1" Type="http://schemas.openxmlformats.org/officeDocument/2006/relationships/notesMaster" Target="../notesMasters/notesMaster1.xml"/></Relationships>
</file>

<file path=ppt/notesSlides/_rels/notesSlide5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0.xml"/><Relationship Id="rId1" Type="http://schemas.openxmlformats.org/officeDocument/2006/relationships/notesMaster" Target="../notesMasters/notesMaster1.xml"/></Relationships>
</file>

<file path=ppt/notesSlides/_rels/notesSlide5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1.xml"/><Relationship Id="rId1" Type="http://schemas.openxmlformats.org/officeDocument/2006/relationships/notesMaster" Target="../notesMasters/notesMaster1.xml"/></Relationships>
</file>

<file path=ppt/notesSlides/_rels/notesSlide5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2.xml"/><Relationship Id="rId1" Type="http://schemas.openxmlformats.org/officeDocument/2006/relationships/notesMaster" Target="../notesMasters/notesMaster1.xml"/></Relationships>
</file>

<file path=ppt/notesSlides/_rels/notesSlide5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3.xml"/><Relationship Id="rId1" Type="http://schemas.openxmlformats.org/officeDocument/2006/relationships/notesMaster" Target="../notesMasters/notesMaster1.xml"/></Relationships>
</file>

<file path=ppt/notesSlides/_rels/notesSlide5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4.xml"/><Relationship Id="rId1" Type="http://schemas.openxmlformats.org/officeDocument/2006/relationships/notesMaster" Target="../notesMasters/notesMaster1.xml"/></Relationships>
</file>

<file path=ppt/notesSlides/_rels/notesSlide5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5.xml"/><Relationship Id="rId1" Type="http://schemas.openxmlformats.org/officeDocument/2006/relationships/notesMaster" Target="../notesMasters/notesMaster1.xml"/></Relationships>
</file>

<file path=ppt/notesSlides/_rels/notesSlide5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6.xml"/><Relationship Id="rId1" Type="http://schemas.openxmlformats.org/officeDocument/2006/relationships/notesMaster" Target="../notesMasters/notesMaster1.xml"/></Relationships>
</file>

<file path=ppt/notesSlides/_rels/notesSlide5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7.xml"/><Relationship Id="rId1" Type="http://schemas.openxmlformats.org/officeDocument/2006/relationships/notesMaster" Target="../notesMasters/notesMaster1.xml"/></Relationships>
</file>

<file path=ppt/notesSlides/_rels/notesSlide5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8.xml"/><Relationship Id="rId1" Type="http://schemas.openxmlformats.org/officeDocument/2006/relationships/notesMaster" Target="../notesMasters/notesMaster1.xml"/></Relationships>
</file>

<file path=ppt/notesSlides/_rels/notesSlide5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0.xml"/><Relationship Id="rId1" Type="http://schemas.openxmlformats.org/officeDocument/2006/relationships/notesMaster" Target="../notesMasters/notesMaster1.xml"/></Relationships>
</file>

<file path=ppt/notesSlides/_rels/notesSlide5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1.xml"/><Relationship Id="rId1" Type="http://schemas.openxmlformats.org/officeDocument/2006/relationships/notesMaster" Target="../notesMasters/notesMaster1.xml"/></Relationships>
</file>

<file path=ppt/notesSlides/_rels/notesSlide5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2.xml"/><Relationship Id="rId1" Type="http://schemas.openxmlformats.org/officeDocument/2006/relationships/notesMaster" Target="../notesMasters/notesMaster1.xml"/></Relationships>
</file>

<file path=ppt/notesSlides/_rels/notesSlide5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3.xml"/><Relationship Id="rId1" Type="http://schemas.openxmlformats.org/officeDocument/2006/relationships/notesMaster" Target="../notesMasters/notesMaster1.xml"/></Relationships>
</file>

<file path=ppt/notesSlides/_rels/notesSlide5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4.xml"/><Relationship Id="rId1" Type="http://schemas.openxmlformats.org/officeDocument/2006/relationships/notesMaster" Target="../notesMasters/notesMaster1.xml"/></Relationships>
</file>

<file path=ppt/notesSlides/_rels/notesSlide5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5.xml"/><Relationship Id="rId1" Type="http://schemas.openxmlformats.org/officeDocument/2006/relationships/notesMaster" Target="../notesMasters/notesMaster1.xml"/></Relationships>
</file>

<file path=ppt/notesSlides/_rels/notesSlide5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6.xml"/><Relationship Id="rId1" Type="http://schemas.openxmlformats.org/officeDocument/2006/relationships/notesMaster" Target="../notesMasters/notesMaster1.xml"/></Relationships>
</file>

<file path=ppt/notesSlides/_rels/notesSlide5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7.xml"/><Relationship Id="rId1" Type="http://schemas.openxmlformats.org/officeDocument/2006/relationships/notesMaster" Target="../notesMasters/notesMaster1.xml"/></Relationships>
</file>

<file path=ppt/notesSlides/_rels/notesSlide5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8.xml"/><Relationship Id="rId1" Type="http://schemas.openxmlformats.org/officeDocument/2006/relationships/notesMaster" Target="../notesMasters/notesMaster1.xml"/></Relationships>
</file>

<file path=ppt/notesSlides/_rels/notesSlide5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0.xml"/><Relationship Id="rId1" Type="http://schemas.openxmlformats.org/officeDocument/2006/relationships/notesMaster" Target="../notesMasters/notesMaster1.xml"/></Relationships>
</file>

<file path=ppt/notesSlides/_rels/notesSlide5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1.xml"/><Relationship Id="rId1" Type="http://schemas.openxmlformats.org/officeDocument/2006/relationships/notesMaster" Target="../notesMasters/notesMaster1.xml"/></Relationships>
</file>

<file path=ppt/notesSlides/_rels/notesSlide5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2.xml"/><Relationship Id="rId1" Type="http://schemas.openxmlformats.org/officeDocument/2006/relationships/notesMaster" Target="../notesMasters/notesMaster1.xml"/></Relationships>
</file>

<file path=ppt/notesSlides/_rels/notesSlide5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3.xml"/><Relationship Id="rId1" Type="http://schemas.openxmlformats.org/officeDocument/2006/relationships/notesMaster" Target="../notesMasters/notesMaster1.xml"/></Relationships>
</file>

<file path=ppt/notesSlides/_rels/notesSlide5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4.xml"/><Relationship Id="rId1" Type="http://schemas.openxmlformats.org/officeDocument/2006/relationships/notesMaster" Target="../notesMasters/notesMaster1.xml"/></Relationships>
</file>

<file path=ppt/notesSlides/_rels/notesSlide5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5.xml"/><Relationship Id="rId1" Type="http://schemas.openxmlformats.org/officeDocument/2006/relationships/notesMaster" Target="../notesMasters/notesMaster1.xml"/></Relationships>
</file>

<file path=ppt/notesSlides/_rels/notesSlide5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6.xml"/><Relationship Id="rId1" Type="http://schemas.openxmlformats.org/officeDocument/2006/relationships/notesMaster" Target="../notesMasters/notesMaster1.xml"/></Relationships>
</file>

<file path=ppt/notesSlides/_rels/notesSlide5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7.xml"/><Relationship Id="rId1" Type="http://schemas.openxmlformats.org/officeDocument/2006/relationships/notesMaster" Target="../notesMasters/notesMaster1.xml"/></Relationships>
</file>

<file path=ppt/notesSlides/_rels/notesSlide5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8.xml"/><Relationship Id="rId1" Type="http://schemas.openxmlformats.org/officeDocument/2006/relationships/notesMaster" Target="../notesMasters/notesMaster1.xml"/></Relationships>
</file>

<file path=ppt/notesSlides/_rels/notesSlide5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0.xml"/><Relationship Id="rId1" Type="http://schemas.openxmlformats.org/officeDocument/2006/relationships/notesMaster" Target="../notesMasters/notesMaster1.xml"/></Relationships>
</file>

<file path=ppt/notesSlides/_rels/notesSlide5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1.xml"/><Relationship Id="rId1" Type="http://schemas.openxmlformats.org/officeDocument/2006/relationships/notesMaster" Target="../notesMasters/notesMaster1.xml"/></Relationships>
</file>

<file path=ppt/notesSlides/_rels/notesSlide5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2.xml"/><Relationship Id="rId1" Type="http://schemas.openxmlformats.org/officeDocument/2006/relationships/notesMaster" Target="../notesMasters/notesMaster1.xml"/></Relationships>
</file>

<file path=ppt/notesSlides/_rels/notesSlide5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3.xml"/><Relationship Id="rId1" Type="http://schemas.openxmlformats.org/officeDocument/2006/relationships/notesMaster" Target="../notesMasters/notesMaster1.xml"/></Relationships>
</file>

<file path=ppt/notesSlides/_rels/notesSlide5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4.xml"/><Relationship Id="rId1" Type="http://schemas.openxmlformats.org/officeDocument/2006/relationships/notesMaster" Target="../notesMasters/notesMaster1.xml"/></Relationships>
</file>

<file path=ppt/notesSlides/_rels/notesSlide5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5.xml"/><Relationship Id="rId1" Type="http://schemas.openxmlformats.org/officeDocument/2006/relationships/notesMaster" Target="../notesMasters/notesMaster1.xml"/></Relationships>
</file>

<file path=ppt/notesSlides/_rels/notesSlide5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6.xml"/><Relationship Id="rId1" Type="http://schemas.openxmlformats.org/officeDocument/2006/relationships/notesMaster" Target="../notesMasters/notesMaster1.xml"/></Relationships>
</file>

<file path=ppt/notesSlides/_rels/notesSlide5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7.xml"/><Relationship Id="rId1" Type="http://schemas.openxmlformats.org/officeDocument/2006/relationships/notesMaster" Target="../notesMasters/notesMaster1.xml"/></Relationships>
</file>

<file path=ppt/notesSlides/_rels/notesSlide5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8.xml"/><Relationship Id="rId1" Type="http://schemas.openxmlformats.org/officeDocument/2006/relationships/notesMaster" Target="../notesMasters/notesMaster1.xml"/></Relationships>
</file>

<file path=ppt/notesSlides/_rels/notesSlide5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0.xml"/><Relationship Id="rId1" Type="http://schemas.openxmlformats.org/officeDocument/2006/relationships/notesMaster" Target="../notesMasters/notesMaster1.xml"/></Relationships>
</file>

<file path=ppt/notesSlides/_rels/notesSlide5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1.xml"/><Relationship Id="rId1" Type="http://schemas.openxmlformats.org/officeDocument/2006/relationships/notesMaster" Target="../notesMasters/notesMaster1.xml"/></Relationships>
</file>

<file path=ppt/notesSlides/_rels/notesSlide5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18">
            <a:extLst>
              <a:ext uri="{FF2B5EF4-FFF2-40B4-BE49-F238E27FC236}">
                <a16:creationId xmlns:a16="http://schemas.microsoft.com/office/drawing/2014/main" id="{5317EF5D-C7DB-01D8-519D-4B5073724DA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BDB3A80-F03E-44B8-BF3F-C0F2FA5D017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</a:t>
            </a:fld>
            <a:endParaRPr lang="ja-JP" altLang="ja-JP"/>
          </a:p>
        </p:txBody>
      </p:sp>
      <p:sp>
        <p:nvSpPr>
          <p:cNvPr id="75779" name="Rectangle 1">
            <a:extLst>
              <a:ext uri="{FF2B5EF4-FFF2-40B4-BE49-F238E27FC236}">
                <a16:creationId xmlns:a16="http://schemas.microsoft.com/office/drawing/2014/main" id="{EE23A1AF-65C4-A2A3-C8F4-A2B5918E52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780" name="Rectangle 2">
            <a:extLst>
              <a:ext uri="{FF2B5EF4-FFF2-40B4-BE49-F238E27FC236}">
                <a16:creationId xmlns:a16="http://schemas.microsoft.com/office/drawing/2014/main" id="{00090C4F-9696-0AD7-7962-23F3872A931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18">
            <a:extLst>
              <a:ext uri="{FF2B5EF4-FFF2-40B4-BE49-F238E27FC236}">
                <a16:creationId xmlns:a16="http://schemas.microsoft.com/office/drawing/2014/main" id="{6D9005B4-8142-1208-BB8C-70DC9D821F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5AD0187-4FC2-43A5-9065-29A851B3AF7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</a:t>
            </a:fld>
            <a:endParaRPr lang="ja-JP" altLang="ja-JP"/>
          </a:p>
        </p:txBody>
      </p:sp>
      <p:sp>
        <p:nvSpPr>
          <p:cNvPr id="94211" name="Rectangle 1">
            <a:extLst>
              <a:ext uri="{FF2B5EF4-FFF2-40B4-BE49-F238E27FC236}">
                <a16:creationId xmlns:a16="http://schemas.microsoft.com/office/drawing/2014/main" id="{76146172-CF0A-3AFA-070B-F7E3C76EDDF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212" name="Rectangle 2">
            <a:extLst>
              <a:ext uri="{FF2B5EF4-FFF2-40B4-BE49-F238E27FC236}">
                <a16:creationId xmlns:a16="http://schemas.microsoft.com/office/drawing/2014/main" id="{63C4AF26-8289-0850-093C-9C7EB459C6E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18">
            <a:extLst>
              <a:ext uri="{FF2B5EF4-FFF2-40B4-BE49-F238E27FC236}">
                <a16:creationId xmlns:a16="http://schemas.microsoft.com/office/drawing/2014/main" id="{2BE705B0-9F60-0E31-51DC-FC35D07865C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FEB7A80-F4C3-421F-B858-173C11DC9BA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100</a:t>
            </a:fld>
            <a:endParaRPr lang="ja-JP" altLang="ja-JP"/>
          </a:p>
        </p:txBody>
      </p:sp>
      <p:sp>
        <p:nvSpPr>
          <p:cNvPr id="278531" name="Rectangle 1">
            <a:extLst>
              <a:ext uri="{FF2B5EF4-FFF2-40B4-BE49-F238E27FC236}">
                <a16:creationId xmlns:a16="http://schemas.microsoft.com/office/drawing/2014/main" id="{A5ECF842-E12B-4C98-65B4-C6709F714F4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8532" name="Rectangle 2">
            <a:extLst>
              <a:ext uri="{FF2B5EF4-FFF2-40B4-BE49-F238E27FC236}">
                <a16:creationId xmlns:a16="http://schemas.microsoft.com/office/drawing/2014/main" id="{D0D5D19C-AA0F-B747-2E87-0843E43CF0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18">
            <a:extLst>
              <a:ext uri="{FF2B5EF4-FFF2-40B4-BE49-F238E27FC236}">
                <a16:creationId xmlns:a16="http://schemas.microsoft.com/office/drawing/2014/main" id="{C8B1B52D-BF41-7307-FD57-3AC711AC3C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FFB5A83-47A9-4082-9DC4-38037B5752D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101</a:t>
            </a:fld>
            <a:endParaRPr lang="ja-JP" altLang="ja-JP"/>
          </a:p>
        </p:txBody>
      </p:sp>
      <p:sp>
        <p:nvSpPr>
          <p:cNvPr id="280579" name="Rectangle 1">
            <a:extLst>
              <a:ext uri="{FF2B5EF4-FFF2-40B4-BE49-F238E27FC236}">
                <a16:creationId xmlns:a16="http://schemas.microsoft.com/office/drawing/2014/main" id="{AD4DD047-70E3-5E2D-BFD4-C89D67A334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0580" name="Rectangle 2">
            <a:extLst>
              <a:ext uri="{FF2B5EF4-FFF2-40B4-BE49-F238E27FC236}">
                <a16:creationId xmlns:a16="http://schemas.microsoft.com/office/drawing/2014/main" id="{2B8CCB92-8C67-158D-F871-6F2D8161F5A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18">
            <a:extLst>
              <a:ext uri="{FF2B5EF4-FFF2-40B4-BE49-F238E27FC236}">
                <a16:creationId xmlns:a16="http://schemas.microsoft.com/office/drawing/2014/main" id="{0CCEA329-2D1C-E71E-2E40-E0C7824160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8B5A0F0-9A05-46FD-BF2E-B4256A4F7D3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102</a:t>
            </a:fld>
            <a:endParaRPr lang="ja-JP" altLang="ja-JP"/>
          </a:p>
        </p:txBody>
      </p:sp>
      <p:sp>
        <p:nvSpPr>
          <p:cNvPr id="282627" name="Rectangle 1">
            <a:extLst>
              <a:ext uri="{FF2B5EF4-FFF2-40B4-BE49-F238E27FC236}">
                <a16:creationId xmlns:a16="http://schemas.microsoft.com/office/drawing/2014/main" id="{EEF2002C-543C-003F-EFDC-1D18619CC32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2628" name="Rectangle 2">
            <a:extLst>
              <a:ext uri="{FF2B5EF4-FFF2-40B4-BE49-F238E27FC236}">
                <a16:creationId xmlns:a16="http://schemas.microsoft.com/office/drawing/2014/main" id="{8918D1FA-3BCA-A173-35F2-4DA7DA848E1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18">
            <a:extLst>
              <a:ext uri="{FF2B5EF4-FFF2-40B4-BE49-F238E27FC236}">
                <a16:creationId xmlns:a16="http://schemas.microsoft.com/office/drawing/2014/main" id="{AFC771A6-4E7C-53FD-F516-92EA06342A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53E5018-8E42-4B93-904D-5A94B857543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103</a:t>
            </a:fld>
            <a:endParaRPr lang="ja-JP" altLang="ja-JP"/>
          </a:p>
        </p:txBody>
      </p:sp>
      <p:sp>
        <p:nvSpPr>
          <p:cNvPr id="284675" name="Rectangle 1">
            <a:extLst>
              <a:ext uri="{FF2B5EF4-FFF2-40B4-BE49-F238E27FC236}">
                <a16:creationId xmlns:a16="http://schemas.microsoft.com/office/drawing/2014/main" id="{5A474455-B312-332A-33C1-F757651C9B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4676" name="Rectangle 2">
            <a:extLst>
              <a:ext uri="{FF2B5EF4-FFF2-40B4-BE49-F238E27FC236}">
                <a16:creationId xmlns:a16="http://schemas.microsoft.com/office/drawing/2014/main" id="{37D2AC51-E418-3BCB-A45F-832052F974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18">
            <a:extLst>
              <a:ext uri="{FF2B5EF4-FFF2-40B4-BE49-F238E27FC236}">
                <a16:creationId xmlns:a16="http://schemas.microsoft.com/office/drawing/2014/main" id="{9E0C689E-4838-BA13-AD75-144BE7B1D45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8BBCC77-C7F4-4210-913B-BBA7CFC4B93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104</a:t>
            </a:fld>
            <a:endParaRPr lang="ja-JP" altLang="ja-JP"/>
          </a:p>
        </p:txBody>
      </p:sp>
      <p:sp>
        <p:nvSpPr>
          <p:cNvPr id="286723" name="Rectangle 1">
            <a:extLst>
              <a:ext uri="{FF2B5EF4-FFF2-40B4-BE49-F238E27FC236}">
                <a16:creationId xmlns:a16="http://schemas.microsoft.com/office/drawing/2014/main" id="{4819F457-D91B-48B6-CF61-75838D2616C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24" name="Rectangle 2">
            <a:extLst>
              <a:ext uri="{FF2B5EF4-FFF2-40B4-BE49-F238E27FC236}">
                <a16:creationId xmlns:a16="http://schemas.microsoft.com/office/drawing/2014/main" id="{0A9BD6B1-DFE2-69A5-12C4-E4F065E0BB0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18">
            <a:extLst>
              <a:ext uri="{FF2B5EF4-FFF2-40B4-BE49-F238E27FC236}">
                <a16:creationId xmlns:a16="http://schemas.microsoft.com/office/drawing/2014/main" id="{9727B138-40E7-02E6-7137-321EEE2044F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3BE766C-48DE-4A65-830C-47E792F7CC1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105</a:t>
            </a:fld>
            <a:endParaRPr lang="ja-JP" altLang="ja-JP"/>
          </a:p>
        </p:txBody>
      </p:sp>
      <p:sp>
        <p:nvSpPr>
          <p:cNvPr id="288771" name="Rectangle 1">
            <a:extLst>
              <a:ext uri="{FF2B5EF4-FFF2-40B4-BE49-F238E27FC236}">
                <a16:creationId xmlns:a16="http://schemas.microsoft.com/office/drawing/2014/main" id="{4F08F2D3-E3C5-6F09-5CA8-E3A563793B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8772" name="Rectangle 2">
            <a:extLst>
              <a:ext uri="{FF2B5EF4-FFF2-40B4-BE49-F238E27FC236}">
                <a16:creationId xmlns:a16="http://schemas.microsoft.com/office/drawing/2014/main" id="{F9F7143F-00D5-4519-887D-5DB134131E4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18">
            <a:extLst>
              <a:ext uri="{FF2B5EF4-FFF2-40B4-BE49-F238E27FC236}">
                <a16:creationId xmlns:a16="http://schemas.microsoft.com/office/drawing/2014/main" id="{1B17F8F5-FDA6-1FC4-B293-EDA97A70F42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2A0DA4C-C25C-4FF1-B8B4-D17BF0319B8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106</a:t>
            </a:fld>
            <a:endParaRPr lang="ja-JP" altLang="ja-JP"/>
          </a:p>
        </p:txBody>
      </p:sp>
      <p:sp>
        <p:nvSpPr>
          <p:cNvPr id="290819" name="Rectangle 1">
            <a:extLst>
              <a:ext uri="{FF2B5EF4-FFF2-40B4-BE49-F238E27FC236}">
                <a16:creationId xmlns:a16="http://schemas.microsoft.com/office/drawing/2014/main" id="{6923F00F-8DA5-D5CD-610C-621B4E58AFF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0820" name="Rectangle 2">
            <a:extLst>
              <a:ext uri="{FF2B5EF4-FFF2-40B4-BE49-F238E27FC236}">
                <a16:creationId xmlns:a16="http://schemas.microsoft.com/office/drawing/2014/main" id="{0E622042-D1D0-C278-B921-3BCB8B0CDEC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18">
            <a:extLst>
              <a:ext uri="{FF2B5EF4-FFF2-40B4-BE49-F238E27FC236}">
                <a16:creationId xmlns:a16="http://schemas.microsoft.com/office/drawing/2014/main" id="{838B25CD-A113-5C89-ABCE-DDBFB1DC2A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6063F28-200A-459C-BC33-C18A983EE9B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107</a:t>
            </a:fld>
            <a:endParaRPr lang="ja-JP" altLang="ja-JP"/>
          </a:p>
        </p:txBody>
      </p:sp>
      <p:sp>
        <p:nvSpPr>
          <p:cNvPr id="292867" name="Rectangle 1">
            <a:extLst>
              <a:ext uri="{FF2B5EF4-FFF2-40B4-BE49-F238E27FC236}">
                <a16:creationId xmlns:a16="http://schemas.microsoft.com/office/drawing/2014/main" id="{64702B52-058F-79AC-B179-B84A7B0800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2868" name="Rectangle 2">
            <a:extLst>
              <a:ext uri="{FF2B5EF4-FFF2-40B4-BE49-F238E27FC236}">
                <a16:creationId xmlns:a16="http://schemas.microsoft.com/office/drawing/2014/main" id="{0705E8AF-A403-CCC1-01A3-26AF561A2A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18">
            <a:extLst>
              <a:ext uri="{FF2B5EF4-FFF2-40B4-BE49-F238E27FC236}">
                <a16:creationId xmlns:a16="http://schemas.microsoft.com/office/drawing/2014/main" id="{ADAEDAD8-5325-9EB8-FD71-4C8A51B5C4A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57109BB-00F6-4AAD-8A9A-D99BF0AF7B0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108</a:t>
            </a:fld>
            <a:endParaRPr lang="ja-JP" altLang="ja-JP"/>
          </a:p>
        </p:txBody>
      </p:sp>
      <p:sp>
        <p:nvSpPr>
          <p:cNvPr id="294915" name="Rectangle 1">
            <a:extLst>
              <a:ext uri="{FF2B5EF4-FFF2-40B4-BE49-F238E27FC236}">
                <a16:creationId xmlns:a16="http://schemas.microsoft.com/office/drawing/2014/main" id="{6AF5BE73-6350-268A-1400-FCCC9B061E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4916" name="Rectangle 2">
            <a:extLst>
              <a:ext uri="{FF2B5EF4-FFF2-40B4-BE49-F238E27FC236}">
                <a16:creationId xmlns:a16="http://schemas.microsoft.com/office/drawing/2014/main" id="{71941030-F0A6-9546-AE9C-A2BAD88689B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18">
            <a:extLst>
              <a:ext uri="{FF2B5EF4-FFF2-40B4-BE49-F238E27FC236}">
                <a16:creationId xmlns:a16="http://schemas.microsoft.com/office/drawing/2014/main" id="{23F65F46-52AF-CC1C-6338-0049593E71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1C90F8-1942-4E7A-9A11-52FAE77FEBB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109</a:t>
            </a:fld>
            <a:endParaRPr lang="ja-JP" altLang="ja-JP"/>
          </a:p>
        </p:txBody>
      </p:sp>
      <p:sp>
        <p:nvSpPr>
          <p:cNvPr id="296963" name="Rectangle 1">
            <a:extLst>
              <a:ext uri="{FF2B5EF4-FFF2-40B4-BE49-F238E27FC236}">
                <a16:creationId xmlns:a16="http://schemas.microsoft.com/office/drawing/2014/main" id="{15572462-9ACC-D129-D64B-31EA0CB7BF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6964" name="Rectangle 2">
            <a:extLst>
              <a:ext uri="{FF2B5EF4-FFF2-40B4-BE49-F238E27FC236}">
                <a16:creationId xmlns:a16="http://schemas.microsoft.com/office/drawing/2014/main" id="{334568FB-F8F1-4E30-6A1B-FDB5F750364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18">
            <a:extLst>
              <a:ext uri="{FF2B5EF4-FFF2-40B4-BE49-F238E27FC236}">
                <a16:creationId xmlns:a16="http://schemas.microsoft.com/office/drawing/2014/main" id="{7AAA135E-DC0F-6B71-7AD5-FBF58AC51C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1FAE306-0B6E-4D32-B680-7F84409E79F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</a:t>
            </a:fld>
            <a:endParaRPr lang="ja-JP" altLang="ja-JP"/>
          </a:p>
        </p:txBody>
      </p:sp>
      <p:sp>
        <p:nvSpPr>
          <p:cNvPr id="96259" name="Rectangle 1">
            <a:extLst>
              <a:ext uri="{FF2B5EF4-FFF2-40B4-BE49-F238E27FC236}">
                <a16:creationId xmlns:a16="http://schemas.microsoft.com/office/drawing/2014/main" id="{DD30098C-E4C9-E9C5-3F8A-06D97C0208B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260" name="Rectangle 2">
            <a:extLst>
              <a:ext uri="{FF2B5EF4-FFF2-40B4-BE49-F238E27FC236}">
                <a16:creationId xmlns:a16="http://schemas.microsoft.com/office/drawing/2014/main" id="{ADE8AF2A-DFE7-589A-2AE3-D09F80A6C0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18">
            <a:extLst>
              <a:ext uri="{FF2B5EF4-FFF2-40B4-BE49-F238E27FC236}">
                <a16:creationId xmlns:a16="http://schemas.microsoft.com/office/drawing/2014/main" id="{681FA9F2-061B-CEF8-CB7A-CDF8522EBDA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E96F93C-D68B-464F-BA77-5CD98CD6008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110</a:t>
            </a:fld>
            <a:endParaRPr lang="ja-JP" altLang="ja-JP"/>
          </a:p>
        </p:txBody>
      </p:sp>
      <p:sp>
        <p:nvSpPr>
          <p:cNvPr id="299011" name="Rectangle 1">
            <a:extLst>
              <a:ext uri="{FF2B5EF4-FFF2-40B4-BE49-F238E27FC236}">
                <a16:creationId xmlns:a16="http://schemas.microsoft.com/office/drawing/2014/main" id="{85CAB20F-D1AE-D929-A2B4-D8F615AE81E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9012" name="Rectangle 2">
            <a:extLst>
              <a:ext uri="{FF2B5EF4-FFF2-40B4-BE49-F238E27FC236}">
                <a16:creationId xmlns:a16="http://schemas.microsoft.com/office/drawing/2014/main" id="{537223AA-D5CE-B9E0-AB74-D6B1EA7B88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18">
            <a:extLst>
              <a:ext uri="{FF2B5EF4-FFF2-40B4-BE49-F238E27FC236}">
                <a16:creationId xmlns:a16="http://schemas.microsoft.com/office/drawing/2014/main" id="{AE1D0F73-DEBC-1BF4-A847-EC3BCE2505B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D671F77-1BBB-459C-88BF-C476EF19D50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111</a:t>
            </a:fld>
            <a:endParaRPr lang="ja-JP" altLang="ja-JP"/>
          </a:p>
        </p:txBody>
      </p:sp>
      <p:sp>
        <p:nvSpPr>
          <p:cNvPr id="301059" name="Rectangle 1">
            <a:extLst>
              <a:ext uri="{FF2B5EF4-FFF2-40B4-BE49-F238E27FC236}">
                <a16:creationId xmlns:a16="http://schemas.microsoft.com/office/drawing/2014/main" id="{14CE15D2-D249-7A51-A739-9C396197E6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1060" name="Rectangle 2">
            <a:extLst>
              <a:ext uri="{FF2B5EF4-FFF2-40B4-BE49-F238E27FC236}">
                <a16:creationId xmlns:a16="http://schemas.microsoft.com/office/drawing/2014/main" id="{646A8E8D-9548-546C-CC7E-6A98E49FB87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18">
            <a:extLst>
              <a:ext uri="{FF2B5EF4-FFF2-40B4-BE49-F238E27FC236}">
                <a16:creationId xmlns:a16="http://schemas.microsoft.com/office/drawing/2014/main" id="{FA50FEFC-D1DB-4DA5-6C3A-4C1CE9632F2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322A549-88A7-44A1-8463-2F1B42D643D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112</a:t>
            </a:fld>
            <a:endParaRPr lang="ja-JP" altLang="ja-JP"/>
          </a:p>
        </p:txBody>
      </p:sp>
      <p:sp>
        <p:nvSpPr>
          <p:cNvPr id="303107" name="Rectangle 1">
            <a:extLst>
              <a:ext uri="{FF2B5EF4-FFF2-40B4-BE49-F238E27FC236}">
                <a16:creationId xmlns:a16="http://schemas.microsoft.com/office/drawing/2014/main" id="{2F53A300-235D-5FC1-4B92-5FF8174481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3108" name="Rectangle 2">
            <a:extLst>
              <a:ext uri="{FF2B5EF4-FFF2-40B4-BE49-F238E27FC236}">
                <a16:creationId xmlns:a16="http://schemas.microsoft.com/office/drawing/2014/main" id="{54AF88E7-6C20-8634-83A8-96ACA73EF61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18">
            <a:extLst>
              <a:ext uri="{FF2B5EF4-FFF2-40B4-BE49-F238E27FC236}">
                <a16:creationId xmlns:a16="http://schemas.microsoft.com/office/drawing/2014/main" id="{F33D5607-9335-1BC3-2352-07ECBDA832A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77C6BBD-E803-459F-9FBD-93BF585AA2C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113</a:t>
            </a:fld>
            <a:endParaRPr lang="ja-JP" altLang="ja-JP"/>
          </a:p>
        </p:txBody>
      </p:sp>
      <p:sp>
        <p:nvSpPr>
          <p:cNvPr id="305155" name="Rectangle 1">
            <a:extLst>
              <a:ext uri="{FF2B5EF4-FFF2-40B4-BE49-F238E27FC236}">
                <a16:creationId xmlns:a16="http://schemas.microsoft.com/office/drawing/2014/main" id="{6E7F6D62-5A0C-F441-444D-2B2EF43DB4D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5156" name="Rectangle 2">
            <a:extLst>
              <a:ext uri="{FF2B5EF4-FFF2-40B4-BE49-F238E27FC236}">
                <a16:creationId xmlns:a16="http://schemas.microsoft.com/office/drawing/2014/main" id="{E822A41B-A36E-6C33-9697-214343B2748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18">
            <a:extLst>
              <a:ext uri="{FF2B5EF4-FFF2-40B4-BE49-F238E27FC236}">
                <a16:creationId xmlns:a16="http://schemas.microsoft.com/office/drawing/2014/main" id="{1E1CD6C9-0E65-23D5-91B7-E8D5053C052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2C68D83-B0C0-4BA2-917C-6DACBF3F8F5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114</a:t>
            </a:fld>
            <a:endParaRPr lang="ja-JP" altLang="ja-JP"/>
          </a:p>
        </p:txBody>
      </p:sp>
      <p:sp>
        <p:nvSpPr>
          <p:cNvPr id="307203" name="Rectangle 1">
            <a:extLst>
              <a:ext uri="{FF2B5EF4-FFF2-40B4-BE49-F238E27FC236}">
                <a16:creationId xmlns:a16="http://schemas.microsoft.com/office/drawing/2014/main" id="{80CBA970-1C9B-BD05-1516-DCBDDCB14FF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04" name="Rectangle 2">
            <a:extLst>
              <a:ext uri="{FF2B5EF4-FFF2-40B4-BE49-F238E27FC236}">
                <a16:creationId xmlns:a16="http://schemas.microsoft.com/office/drawing/2014/main" id="{A84809D0-5667-26F0-BDD6-61AEE75CF85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18">
            <a:extLst>
              <a:ext uri="{FF2B5EF4-FFF2-40B4-BE49-F238E27FC236}">
                <a16:creationId xmlns:a16="http://schemas.microsoft.com/office/drawing/2014/main" id="{64E7646B-A787-81E8-20A7-AAE4CD1C56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28CBE3B-94C1-4468-B53C-411F5D32178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115</a:t>
            </a:fld>
            <a:endParaRPr lang="ja-JP" altLang="ja-JP"/>
          </a:p>
        </p:txBody>
      </p:sp>
      <p:sp>
        <p:nvSpPr>
          <p:cNvPr id="309251" name="Rectangle 1">
            <a:extLst>
              <a:ext uri="{FF2B5EF4-FFF2-40B4-BE49-F238E27FC236}">
                <a16:creationId xmlns:a16="http://schemas.microsoft.com/office/drawing/2014/main" id="{B507E61B-2428-D372-B753-013F2337B8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9252" name="Rectangle 2">
            <a:extLst>
              <a:ext uri="{FF2B5EF4-FFF2-40B4-BE49-F238E27FC236}">
                <a16:creationId xmlns:a16="http://schemas.microsoft.com/office/drawing/2014/main" id="{C83575A1-EE54-8B67-D233-1072FD10E20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18">
            <a:extLst>
              <a:ext uri="{FF2B5EF4-FFF2-40B4-BE49-F238E27FC236}">
                <a16:creationId xmlns:a16="http://schemas.microsoft.com/office/drawing/2014/main" id="{4E672D44-D4A1-5541-A33E-435B728575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E0AF99F-84AC-49A4-B749-54E8962E66B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116</a:t>
            </a:fld>
            <a:endParaRPr lang="ja-JP" altLang="ja-JP"/>
          </a:p>
        </p:txBody>
      </p:sp>
      <p:sp>
        <p:nvSpPr>
          <p:cNvPr id="311299" name="Rectangle 1">
            <a:extLst>
              <a:ext uri="{FF2B5EF4-FFF2-40B4-BE49-F238E27FC236}">
                <a16:creationId xmlns:a16="http://schemas.microsoft.com/office/drawing/2014/main" id="{764E44D3-0BEA-44A1-566B-0D43EACEA76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1300" name="Rectangle 2">
            <a:extLst>
              <a:ext uri="{FF2B5EF4-FFF2-40B4-BE49-F238E27FC236}">
                <a16:creationId xmlns:a16="http://schemas.microsoft.com/office/drawing/2014/main" id="{4174BEC1-EE1E-FCD6-50FE-BF5F8EA3EF9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18">
            <a:extLst>
              <a:ext uri="{FF2B5EF4-FFF2-40B4-BE49-F238E27FC236}">
                <a16:creationId xmlns:a16="http://schemas.microsoft.com/office/drawing/2014/main" id="{8F17202A-C1F1-42DF-4E85-5BDF5492D0F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6A8A3F4-6C67-4FA0-9F61-CAA85A86EE6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117</a:t>
            </a:fld>
            <a:endParaRPr lang="ja-JP" altLang="ja-JP"/>
          </a:p>
        </p:txBody>
      </p:sp>
      <p:sp>
        <p:nvSpPr>
          <p:cNvPr id="313347" name="Rectangle 1">
            <a:extLst>
              <a:ext uri="{FF2B5EF4-FFF2-40B4-BE49-F238E27FC236}">
                <a16:creationId xmlns:a16="http://schemas.microsoft.com/office/drawing/2014/main" id="{4D5B8FFC-34D2-FAD1-4109-BF4FAC4AEF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3348" name="Rectangle 2">
            <a:extLst>
              <a:ext uri="{FF2B5EF4-FFF2-40B4-BE49-F238E27FC236}">
                <a16:creationId xmlns:a16="http://schemas.microsoft.com/office/drawing/2014/main" id="{B32D9357-2C62-26F1-297E-DF719D75DC2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18">
            <a:extLst>
              <a:ext uri="{FF2B5EF4-FFF2-40B4-BE49-F238E27FC236}">
                <a16:creationId xmlns:a16="http://schemas.microsoft.com/office/drawing/2014/main" id="{B558861F-70ED-95C0-2974-0EDA030C106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6D25964-AC37-48A2-8B94-DD42AD01185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118</a:t>
            </a:fld>
            <a:endParaRPr lang="ja-JP" altLang="ja-JP"/>
          </a:p>
        </p:txBody>
      </p:sp>
      <p:sp>
        <p:nvSpPr>
          <p:cNvPr id="315395" name="Rectangle 1">
            <a:extLst>
              <a:ext uri="{FF2B5EF4-FFF2-40B4-BE49-F238E27FC236}">
                <a16:creationId xmlns:a16="http://schemas.microsoft.com/office/drawing/2014/main" id="{2E789A87-4FA7-9A24-B8BF-BFE47F52F91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5396" name="Rectangle 2">
            <a:extLst>
              <a:ext uri="{FF2B5EF4-FFF2-40B4-BE49-F238E27FC236}">
                <a16:creationId xmlns:a16="http://schemas.microsoft.com/office/drawing/2014/main" id="{EEE49790-FD25-72FD-E7E8-8FFFDF0FD09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18">
            <a:extLst>
              <a:ext uri="{FF2B5EF4-FFF2-40B4-BE49-F238E27FC236}">
                <a16:creationId xmlns:a16="http://schemas.microsoft.com/office/drawing/2014/main" id="{3F9A31FB-4E68-5D91-E44C-7F7B7620EFC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3639006-659E-4FF6-969E-393B222D50B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119</a:t>
            </a:fld>
            <a:endParaRPr lang="ja-JP" altLang="ja-JP"/>
          </a:p>
        </p:txBody>
      </p:sp>
      <p:sp>
        <p:nvSpPr>
          <p:cNvPr id="317443" name="Rectangle 1">
            <a:extLst>
              <a:ext uri="{FF2B5EF4-FFF2-40B4-BE49-F238E27FC236}">
                <a16:creationId xmlns:a16="http://schemas.microsoft.com/office/drawing/2014/main" id="{DE5ABF19-AE74-3469-BEA3-B67C4A1B645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7444" name="Rectangle 2">
            <a:extLst>
              <a:ext uri="{FF2B5EF4-FFF2-40B4-BE49-F238E27FC236}">
                <a16:creationId xmlns:a16="http://schemas.microsoft.com/office/drawing/2014/main" id="{E2AC4417-4C75-E78B-8178-A8DDF9B2378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18">
            <a:extLst>
              <a:ext uri="{FF2B5EF4-FFF2-40B4-BE49-F238E27FC236}">
                <a16:creationId xmlns:a16="http://schemas.microsoft.com/office/drawing/2014/main" id="{17A6A309-00DC-D01A-511A-589C8B87E2E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40F09D6-C009-468D-BB48-6975E58EEBC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</a:t>
            </a:fld>
            <a:endParaRPr lang="ja-JP" altLang="ja-JP"/>
          </a:p>
        </p:txBody>
      </p:sp>
      <p:sp>
        <p:nvSpPr>
          <p:cNvPr id="98307" name="Rectangle 1">
            <a:extLst>
              <a:ext uri="{FF2B5EF4-FFF2-40B4-BE49-F238E27FC236}">
                <a16:creationId xmlns:a16="http://schemas.microsoft.com/office/drawing/2014/main" id="{4FF2F05E-894D-88A9-B4A6-E3E213D4491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8" name="Rectangle 2">
            <a:extLst>
              <a:ext uri="{FF2B5EF4-FFF2-40B4-BE49-F238E27FC236}">
                <a16:creationId xmlns:a16="http://schemas.microsoft.com/office/drawing/2014/main" id="{2686BF39-4A0A-7CF7-54ED-5EE8B2B2037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18">
            <a:extLst>
              <a:ext uri="{FF2B5EF4-FFF2-40B4-BE49-F238E27FC236}">
                <a16:creationId xmlns:a16="http://schemas.microsoft.com/office/drawing/2014/main" id="{67ABC14B-1D89-44AF-DC0E-C2664DB66B4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0B15659-E554-4569-8B03-859EA3E56B3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120</a:t>
            </a:fld>
            <a:endParaRPr lang="ja-JP" altLang="ja-JP"/>
          </a:p>
        </p:txBody>
      </p:sp>
      <p:sp>
        <p:nvSpPr>
          <p:cNvPr id="319491" name="Rectangle 1">
            <a:extLst>
              <a:ext uri="{FF2B5EF4-FFF2-40B4-BE49-F238E27FC236}">
                <a16:creationId xmlns:a16="http://schemas.microsoft.com/office/drawing/2014/main" id="{B55B3128-F3E5-BA4A-DB29-B01DA5C8D17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9492" name="Rectangle 2">
            <a:extLst>
              <a:ext uri="{FF2B5EF4-FFF2-40B4-BE49-F238E27FC236}">
                <a16:creationId xmlns:a16="http://schemas.microsoft.com/office/drawing/2014/main" id="{286DE520-70DC-6AD4-FFFD-24AAB716FD1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18">
            <a:extLst>
              <a:ext uri="{FF2B5EF4-FFF2-40B4-BE49-F238E27FC236}">
                <a16:creationId xmlns:a16="http://schemas.microsoft.com/office/drawing/2014/main" id="{E3B13780-5DA6-5F18-A2C7-29FB9136DED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93BEFE2-1CAC-4059-833F-461BB198FDC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121</a:t>
            </a:fld>
            <a:endParaRPr lang="ja-JP" altLang="ja-JP"/>
          </a:p>
        </p:txBody>
      </p:sp>
      <p:sp>
        <p:nvSpPr>
          <p:cNvPr id="321539" name="Rectangle 1">
            <a:extLst>
              <a:ext uri="{FF2B5EF4-FFF2-40B4-BE49-F238E27FC236}">
                <a16:creationId xmlns:a16="http://schemas.microsoft.com/office/drawing/2014/main" id="{46688BBF-37AD-EC3E-5A96-57BA91C371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1540" name="Rectangle 2">
            <a:extLst>
              <a:ext uri="{FF2B5EF4-FFF2-40B4-BE49-F238E27FC236}">
                <a16:creationId xmlns:a16="http://schemas.microsoft.com/office/drawing/2014/main" id="{4F577A89-FFDF-B5E0-AA6E-EE4133A897F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18">
            <a:extLst>
              <a:ext uri="{FF2B5EF4-FFF2-40B4-BE49-F238E27FC236}">
                <a16:creationId xmlns:a16="http://schemas.microsoft.com/office/drawing/2014/main" id="{93D882D2-F7B1-5E5D-82FD-50D26AC3D5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F80AA7A-2FE9-4271-BB59-F647F2C8164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122</a:t>
            </a:fld>
            <a:endParaRPr lang="ja-JP" altLang="ja-JP"/>
          </a:p>
        </p:txBody>
      </p:sp>
      <p:sp>
        <p:nvSpPr>
          <p:cNvPr id="323587" name="Rectangle 1">
            <a:extLst>
              <a:ext uri="{FF2B5EF4-FFF2-40B4-BE49-F238E27FC236}">
                <a16:creationId xmlns:a16="http://schemas.microsoft.com/office/drawing/2014/main" id="{83C6B05C-B47D-0856-1A88-00D7D46DF4C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3588" name="Rectangle 2">
            <a:extLst>
              <a:ext uri="{FF2B5EF4-FFF2-40B4-BE49-F238E27FC236}">
                <a16:creationId xmlns:a16="http://schemas.microsoft.com/office/drawing/2014/main" id="{752A73D7-F825-6FCC-BBB3-71D6E385EF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18">
            <a:extLst>
              <a:ext uri="{FF2B5EF4-FFF2-40B4-BE49-F238E27FC236}">
                <a16:creationId xmlns:a16="http://schemas.microsoft.com/office/drawing/2014/main" id="{3ABE2A0A-BBB6-724D-1FDB-DEF37D860E7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D615A7F-FAFF-41C8-9D00-87CE5257847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123</a:t>
            </a:fld>
            <a:endParaRPr lang="ja-JP" altLang="ja-JP"/>
          </a:p>
        </p:txBody>
      </p:sp>
      <p:sp>
        <p:nvSpPr>
          <p:cNvPr id="325635" name="Rectangle 1">
            <a:extLst>
              <a:ext uri="{FF2B5EF4-FFF2-40B4-BE49-F238E27FC236}">
                <a16:creationId xmlns:a16="http://schemas.microsoft.com/office/drawing/2014/main" id="{60AF2FC6-667C-26ED-FA80-29D4171FE0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5636" name="Rectangle 2">
            <a:extLst>
              <a:ext uri="{FF2B5EF4-FFF2-40B4-BE49-F238E27FC236}">
                <a16:creationId xmlns:a16="http://schemas.microsoft.com/office/drawing/2014/main" id="{E30FF284-F049-7C52-7D08-5E3F40B22F6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18">
            <a:extLst>
              <a:ext uri="{FF2B5EF4-FFF2-40B4-BE49-F238E27FC236}">
                <a16:creationId xmlns:a16="http://schemas.microsoft.com/office/drawing/2014/main" id="{EF5E305B-74D0-8805-FF4D-7B0CABD839D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4198E8B-67AD-4425-9688-7E8B7355ECA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124</a:t>
            </a:fld>
            <a:endParaRPr lang="ja-JP" altLang="ja-JP"/>
          </a:p>
        </p:txBody>
      </p:sp>
      <p:sp>
        <p:nvSpPr>
          <p:cNvPr id="327683" name="Rectangle 1">
            <a:extLst>
              <a:ext uri="{FF2B5EF4-FFF2-40B4-BE49-F238E27FC236}">
                <a16:creationId xmlns:a16="http://schemas.microsoft.com/office/drawing/2014/main" id="{734D3439-A9D0-12FF-BB8E-C576607E83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684" name="Rectangle 2">
            <a:extLst>
              <a:ext uri="{FF2B5EF4-FFF2-40B4-BE49-F238E27FC236}">
                <a16:creationId xmlns:a16="http://schemas.microsoft.com/office/drawing/2014/main" id="{470A2C12-D383-B273-8F2F-970596D68D4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18">
            <a:extLst>
              <a:ext uri="{FF2B5EF4-FFF2-40B4-BE49-F238E27FC236}">
                <a16:creationId xmlns:a16="http://schemas.microsoft.com/office/drawing/2014/main" id="{F0100C8A-AD2F-57BE-4AC1-8B9F74C88D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479FBC3-F75C-41CA-9DF9-5B602FB100F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125</a:t>
            </a:fld>
            <a:endParaRPr lang="ja-JP" altLang="ja-JP"/>
          </a:p>
        </p:txBody>
      </p:sp>
      <p:sp>
        <p:nvSpPr>
          <p:cNvPr id="329731" name="Rectangle 1">
            <a:extLst>
              <a:ext uri="{FF2B5EF4-FFF2-40B4-BE49-F238E27FC236}">
                <a16:creationId xmlns:a16="http://schemas.microsoft.com/office/drawing/2014/main" id="{3545434C-2B1A-8F10-A5EA-65D29DDB4A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9732" name="Rectangle 2">
            <a:extLst>
              <a:ext uri="{FF2B5EF4-FFF2-40B4-BE49-F238E27FC236}">
                <a16:creationId xmlns:a16="http://schemas.microsoft.com/office/drawing/2014/main" id="{80150EF8-411B-4884-87B4-CF91DE354E7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18">
            <a:extLst>
              <a:ext uri="{FF2B5EF4-FFF2-40B4-BE49-F238E27FC236}">
                <a16:creationId xmlns:a16="http://schemas.microsoft.com/office/drawing/2014/main" id="{7DB44FAA-7B3E-60D9-212D-CDE5C947737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46DD8F9-8259-4790-AF4E-2AAD72A2D92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126</a:t>
            </a:fld>
            <a:endParaRPr lang="ja-JP" altLang="ja-JP"/>
          </a:p>
        </p:txBody>
      </p:sp>
      <p:sp>
        <p:nvSpPr>
          <p:cNvPr id="331779" name="Rectangle 1">
            <a:extLst>
              <a:ext uri="{FF2B5EF4-FFF2-40B4-BE49-F238E27FC236}">
                <a16:creationId xmlns:a16="http://schemas.microsoft.com/office/drawing/2014/main" id="{1F754584-3968-48AF-C56A-74320F7385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1780" name="Rectangle 2">
            <a:extLst>
              <a:ext uri="{FF2B5EF4-FFF2-40B4-BE49-F238E27FC236}">
                <a16:creationId xmlns:a16="http://schemas.microsoft.com/office/drawing/2014/main" id="{032CC24A-04DE-4B65-4E9A-B2DFC95F24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18">
            <a:extLst>
              <a:ext uri="{FF2B5EF4-FFF2-40B4-BE49-F238E27FC236}">
                <a16:creationId xmlns:a16="http://schemas.microsoft.com/office/drawing/2014/main" id="{47EA1CD3-2561-36B5-6255-8F964BB5A66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7F1A43B-F06E-4D42-A4D3-508FC4D7F21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127</a:t>
            </a:fld>
            <a:endParaRPr lang="ja-JP" altLang="ja-JP"/>
          </a:p>
        </p:txBody>
      </p:sp>
      <p:sp>
        <p:nvSpPr>
          <p:cNvPr id="333827" name="Rectangle 1">
            <a:extLst>
              <a:ext uri="{FF2B5EF4-FFF2-40B4-BE49-F238E27FC236}">
                <a16:creationId xmlns:a16="http://schemas.microsoft.com/office/drawing/2014/main" id="{399939BA-0988-4D4C-2B04-4A85DA7CFEB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3828" name="Rectangle 2">
            <a:extLst>
              <a:ext uri="{FF2B5EF4-FFF2-40B4-BE49-F238E27FC236}">
                <a16:creationId xmlns:a16="http://schemas.microsoft.com/office/drawing/2014/main" id="{159962A3-D4C9-7A29-C698-97AA6ED3895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18">
            <a:extLst>
              <a:ext uri="{FF2B5EF4-FFF2-40B4-BE49-F238E27FC236}">
                <a16:creationId xmlns:a16="http://schemas.microsoft.com/office/drawing/2014/main" id="{0D141E37-CD75-4A4D-9E6C-2580B1A8B16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E8DC8AC-745A-4EBD-B36A-D1CA8A83AA2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128</a:t>
            </a:fld>
            <a:endParaRPr lang="ja-JP" altLang="ja-JP"/>
          </a:p>
        </p:txBody>
      </p:sp>
      <p:sp>
        <p:nvSpPr>
          <p:cNvPr id="335875" name="Rectangle 1">
            <a:extLst>
              <a:ext uri="{FF2B5EF4-FFF2-40B4-BE49-F238E27FC236}">
                <a16:creationId xmlns:a16="http://schemas.microsoft.com/office/drawing/2014/main" id="{DA87695D-EF16-7F7E-9CBE-251267B926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5876" name="Rectangle 2">
            <a:extLst>
              <a:ext uri="{FF2B5EF4-FFF2-40B4-BE49-F238E27FC236}">
                <a16:creationId xmlns:a16="http://schemas.microsoft.com/office/drawing/2014/main" id="{79FDAF1D-331E-63A8-DECE-85991898342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18">
            <a:extLst>
              <a:ext uri="{FF2B5EF4-FFF2-40B4-BE49-F238E27FC236}">
                <a16:creationId xmlns:a16="http://schemas.microsoft.com/office/drawing/2014/main" id="{B8C3CED0-8916-6E84-DBA0-3B626070C4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62173F0-06D6-4466-A69A-5940EADC81E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129</a:t>
            </a:fld>
            <a:endParaRPr lang="ja-JP" altLang="ja-JP"/>
          </a:p>
        </p:txBody>
      </p:sp>
      <p:sp>
        <p:nvSpPr>
          <p:cNvPr id="337923" name="Rectangle 1">
            <a:extLst>
              <a:ext uri="{FF2B5EF4-FFF2-40B4-BE49-F238E27FC236}">
                <a16:creationId xmlns:a16="http://schemas.microsoft.com/office/drawing/2014/main" id="{DD4A8FC0-C38E-3666-3C17-148843CA92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7924" name="Rectangle 2">
            <a:extLst>
              <a:ext uri="{FF2B5EF4-FFF2-40B4-BE49-F238E27FC236}">
                <a16:creationId xmlns:a16="http://schemas.microsoft.com/office/drawing/2014/main" id="{C9A0C1D2-415D-E660-AA3E-1943BA63A78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18">
            <a:extLst>
              <a:ext uri="{FF2B5EF4-FFF2-40B4-BE49-F238E27FC236}">
                <a16:creationId xmlns:a16="http://schemas.microsoft.com/office/drawing/2014/main" id="{DA1541B3-6B45-ED36-685C-E723D649EB4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0BD5D2F-3921-434D-865E-F2AF8C848D6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</a:t>
            </a:fld>
            <a:endParaRPr lang="ja-JP" altLang="ja-JP"/>
          </a:p>
        </p:txBody>
      </p:sp>
      <p:sp>
        <p:nvSpPr>
          <p:cNvPr id="100355" name="Rectangle 1">
            <a:extLst>
              <a:ext uri="{FF2B5EF4-FFF2-40B4-BE49-F238E27FC236}">
                <a16:creationId xmlns:a16="http://schemas.microsoft.com/office/drawing/2014/main" id="{D2AD0155-D09C-B7A7-AE26-B2EA560F10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6" name="Rectangle 2">
            <a:extLst>
              <a:ext uri="{FF2B5EF4-FFF2-40B4-BE49-F238E27FC236}">
                <a16:creationId xmlns:a16="http://schemas.microsoft.com/office/drawing/2014/main" id="{76E74439-89FC-FC49-F1B5-266908A8619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18">
            <a:extLst>
              <a:ext uri="{FF2B5EF4-FFF2-40B4-BE49-F238E27FC236}">
                <a16:creationId xmlns:a16="http://schemas.microsoft.com/office/drawing/2014/main" id="{8B00C5DE-9A0B-328E-E77A-66AE4466593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B637B7B-1CA9-4F45-B0EB-6C6891135DB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130</a:t>
            </a:fld>
            <a:endParaRPr lang="ja-JP" altLang="ja-JP"/>
          </a:p>
        </p:txBody>
      </p:sp>
      <p:sp>
        <p:nvSpPr>
          <p:cNvPr id="339971" name="Rectangle 1">
            <a:extLst>
              <a:ext uri="{FF2B5EF4-FFF2-40B4-BE49-F238E27FC236}">
                <a16:creationId xmlns:a16="http://schemas.microsoft.com/office/drawing/2014/main" id="{EB15190A-81B0-0212-B916-A4C4938C92C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9972" name="Rectangle 2">
            <a:extLst>
              <a:ext uri="{FF2B5EF4-FFF2-40B4-BE49-F238E27FC236}">
                <a16:creationId xmlns:a16="http://schemas.microsoft.com/office/drawing/2014/main" id="{C1C6EA15-2B37-19D8-6660-EE9E7610404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18">
            <a:extLst>
              <a:ext uri="{FF2B5EF4-FFF2-40B4-BE49-F238E27FC236}">
                <a16:creationId xmlns:a16="http://schemas.microsoft.com/office/drawing/2014/main" id="{3FFF49ED-38EA-6412-AF49-5325D31663E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2662D56-18B3-4D76-92F7-DEB23343B37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131</a:t>
            </a:fld>
            <a:endParaRPr lang="ja-JP" altLang="ja-JP"/>
          </a:p>
        </p:txBody>
      </p:sp>
      <p:sp>
        <p:nvSpPr>
          <p:cNvPr id="342019" name="Rectangle 1">
            <a:extLst>
              <a:ext uri="{FF2B5EF4-FFF2-40B4-BE49-F238E27FC236}">
                <a16:creationId xmlns:a16="http://schemas.microsoft.com/office/drawing/2014/main" id="{CE0E7227-165E-A008-43FF-9582C4E35E5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2020" name="Rectangle 2">
            <a:extLst>
              <a:ext uri="{FF2B5EF4-FFF2-40B4-BE49-F238E27FC236}">
                <a16:creationId xmlns:a16="http://schemas.microsoft.com/office/drawing/2014/main" id="{741D4C1A-D131-D065-5F69-ED47AB9A21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18">
            <a:extLst>
              <a:ext uri="{FF2B5EF4-FFF2-40B4-BE49-F238E27FC236}">
                <a16:creationId xmlns:a16="http://schemas.microsoft.com/office/drawing/2014/main" id="{BA2B3FB1-51B0-DA34-9D6B-541FED6D76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26A541A-89AF-4BB6-8D51-BB9161F74DC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132</a:t>
            </a:fld>
            <a:endParaRPr lang="ja-JP" altLang="ja-JP"/>
          </a:p>
        </p:txBody>
      </p:sp>
      <p:sp>
        <p:nvSpPr>
          <p:cNvPr id="344067" name="Rectangle 1">
            <a:extLst>
              <a:ext uri="{FF2B5EF4-FFF2-40B4-BE49-F238E27FC236}">
                <a16:creationId xmlns:a16="http://schemas.microsoft.com/office/drawing/2014/main" id="{B724977B-10E1-7BCB-034A-64FC6CE1666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4068" name="Rectangle 2">
            <a:extLst>
              <a:ext uri="{FF2B5EF4-FFF2-40B4-BE49-F238E27FC236}">
                <a16:creationId xmlns:a16="http://schemas.microsoft.com/office/drawing/2014/main" id="{5D170800-5FF5-97BB-787A-E8A672BBE3B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18">
            <a:extLst>
              <a:ext uri="{FF2B5EF4-FFF2-40B4-BE49-F238E27FC236}">
                <a16:creationId xmlns:a16="http://schemas.microsoft.com/office/drawing/2014/main" id="{EBBDF6A8-7748-AF2D-A722-032B1E6B835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133407E-DBEF-47B1-8EA8-F4E8E7288E2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133</a:t>
            </a:fld>
            <a:endParaRPr lang="ja-JP" altLang="ja-JP"/>
          </a:p>
        </p:txBody>
      </p:sp>
      <p:sp>
        <p:nvSpPr>
          <p:cNvPr id="346115" name="Rectangle 1">
            <a:extLst>
              <a:ext uri="{FF2B5EF4-FFF2-40B4-BE49-F238E27FC236}">
                <a16:creationId xmlns:a16="http://schemas.microsoft.com/office/drawing/2014/main" id="{7AC12EB0-94D2-506C-1C8B-C9193C0A762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6116" name="Rectangle 2">
            <a:extLst>
              <a:ext uri="{FF2B5EF4-FFF2-40B4-BE49-F238E27FC236}">
                <a16:creationId xmlns:a16="http://schemas.microsoft.com/office/drawing/2014/main" id="{2E065B75-AF82-8921-0B8C-39E6DC078A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18">
            <a:extLst>
              <a:ext uri="{FF2B5EF4-FFF2-40B4-BE49-F238E27FC236}">
                <a16:creationId xmlns:a16="http://schemas.microsoft.com/office/drawing/2014/main" id="{4E4D3816-3819-FBFF-5DAF-049D08DCDAC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EB8AFF5-ED63-4DCF-813E-358A9F655D3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134</a:t>
            </a:fld>
            <a:endParaRPr lang="ja-JP" altLang="ja-JP"/>
          </a:p>
        </p:txBody>
      </p:sp>
      <p:sp>
        <p:nvSpPr>
          <p:cNvPr id="348163" name="Rectangle 1">
            <a:extLst>
              <a:ext uri="{FF2B5EF4-FFF2-40B4-BE49-F238E27FC236}">
                <a16:creationId xmlns:a16="http://schemas.microsoft.com/office/drawing/2014/main" id="{749A94DC-2260-2392-59AC-E7ACB58C82B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164" name="Rectangle 2">
            <a:extLst>
              <a:ext uri="{FF2B5EF4-FFF2-40B4-BE49-F238E27FC236}">
                <a16:creationId xmlns:a16="http://schemas.microsoft.com/office/drawing/2014/main" id="{19960C65-6B06-0191-3613-5EFF6258B1C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18">
            <a:extLst>
              <a:ext uri="{FF2B5EF4-FFF2-40B4-BE49-F238E27FC236}">
                <a16:creationId xmlns:a16="http://schemas.microsoft.com/office/drawing/2014/main" id="{C5B35008-A8B7-FD12-069B-C16A925CF5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5B6841F-8F14-4AD3-8A39-D50197B962B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135</a:t>
            </a:fld>
            <a:endParaRPr lang="ja-JP" altLang="ja-JP"/>
          </a:p>
        </p:txBody>
      </p:sp>
      <p:sp>
        <p:nvSpPr>
          <p:cNvPr id="350211" name="Rectangle 1">
            <a:extLst>
              <a:ext uri="{FF2B5EF4-FFF2-40B4-BE49-F238E27FC236}">
                <a16:creationId xmlns:a16="http://schemas.microsoft.com/office/drawing/2014/main" id="{6B17D3BD-9183-2962-F7BC-5627FDCFD6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0212" name="Rectangle 2">
            <a:extLst>
              <a:ext uri="{FF2B5EF4-FFF2-40B4-BE49-F238E27FC236}">
                <a16:creationId xmlns:a16="http://schemas.microsoft.com/office/drawing/2014/main" id="{212BA321-448A-8087-D322-7A762CA643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18">
            <a:extLst>
              <a:ext uri="{FF2B5EF4-FFF2-40B4-BE49-F238E27FC236}">
                <a16:creationId xmlns:a16="http://schemas.microsoft.com/office/drawing/2014/main" id="{DEF02F52-6040-5B06-5E10-0354A74B1C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55EDAD2-0E65-4F6F-9BE4-AC0802D8349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136</a:t>
            </a:fld>
            <a:endParaRPr lang="ja-JP" altLang="ja-JP"/>
          </a:p>
        </p:txBody>
      </p:sp>
      <p:sp>
        <p:nvSpPr>
          <p:cNvPr id="352259" name="Rectangle 1">
            <a:extLst>
              <a:ext uri="{FF2B5EF4-FFF2-40B4-BE49-F238E27FC236}">
                <a16:creationId xmlns:a16="http://schemas.microsoft.com/office/drawing/2014/main" id="{EB52A655-89F1-93BD-86A4-5A82427E2A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2260" name="Rectangle 2">
            <a:extLst>
              <a:ext uri="{FF2B5EF4-FFF2-40B4-BE49-F238E27FC236}">
                <a16:creationId xmlns:a16="http://schemas.microsoft.com/office/drawing/2014/main" id="{E608BCB0-2919-CD6C-3395-BE0F7D03C23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18">
            <a:extLst>
              <a:ext uri="{FF2B5EF4-FFF2-40B4-BE49-F238E27FC236}">
                <a16:creationId xmlns:a16="http://schemas.microsoft.com/office/drawing/2014/main" id="{EC6654AF-73FD-CA87-503B-7EF9747FB0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F388C2F-33FC-49E7-846F-98264F2855F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137</a:t>
            </a:fld>
            <a:endParaRPr lang="ja-JP" altLang="ja-JP"/>
          </a:p>
        </p:txBody>
      </p:sp>
      <p:sp>
        <p:nvSpPr>
          <p:cNvPr id="354307" name="Rectangle 1">
            <a:extLst>
              <a:ext uri="{FF2B5EF4-FFF2-40B4-BE49-F238E27FC236}">
                <a16:creationId xmlns:a16="http://schemas.microsoft.com/office/drawing/2014/main" id="{528952E7-5FF6-4112-D7C5-4E27FAD92E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4308" name="Rectangle 2">
            <a:extLst>
              <a:ext uri="{FF2B5EF4-FFF2-40B4-BE49-F238E27FC236}">
                <a16:creationId xmlns:a16="http://schemas.microsoft.com/office/drawing/2014/main" id="{CFB56259-D05B-84D0-467C-C1622DADA12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18">
            <a:extLst>
              <a:ext uri="{FF2B5EF4-FFF2-40B4-BE49-F238E27FC236}">
                <a16:creationId xmlns:a16="http://schemas.microsoft.com/office/drawing/2014/main" id="{479A28FB-49BA-37D1-D9AB-B099E6D3317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B78744E-2173-456E-9927-A8809119385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138</a:t>
            </a:fld>
            <a:endParaRPr lang="ja-JP" altLang="ja-JP"/>
          </a:p>
        </p:txBody>
      </p:sp>
      <p:sp>
        <p:nvSpPr>
          <p:cNvPr id="356355" name="Rectangle 1">
            <a:extLst>
              <a:ext uri="{FF2B5EF4-FFF2-40B4-BE49-F238E27FC236}">
                <a16:creationId xmlns:a16="http://schemas.microsoft.com/office/drawing/2014/main" id="{0F77CFA9-CE92-8141-7B79-6D9CD112EE0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6356" name="Rectangle 2">
            <a:extLst>
              <a:ext uri="{FF2B5EF4-FFF2-40B4-BE49-F238E27FC236}">
                <a16:creationId xmlns:a16="http://schemas.microsoft.com/office/drawing/2014/main" id="{A664219A-957F-E711-3883-7234AEF1F3D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18">
            <a:extLst>
              <a:ext uri="{FF2B5EF4-FFF2-40B4-BE49-F238E27FC236}">
                <a16:creationId xmlns:a16="http://schemas.microsoft.com/office/drawing/2014/main" id="{A8E0B4DB-1E27-28E2-360F-E2D9912E0F8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E2ACD93-67EF-4F26-8CD0-1B6D0C11E13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139</a:t>
            </a:fld>
            <a:endParaRPr lang="ja-JP" altLang="ja-JP"/>
          </a:p>
        </p:txBody>
      </p:sp>
      <p:sp>
        <p:nvSpPr>
          <p:cNvPr id="358403" name="Rectangle 1">
            <a:extLst>
              <a:ext uri="{FF2B5EF4-FFF2-40B4-BE49-F238E27FC236}">
                <a16:creationId xmlns:a16="http://schemas.microsoft.com/office/drawing/2014/main" id="{6DEA8706-0B43-AAF1-103B-D3DB720D224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8404" name="Rectangle 2">
            <a:extLst>
              <a:ext uri="{FF2B5EF4-FFF2-40B4-BE49-F238E27FC236}">
                <a16:creationId xmlns:a16="http://schemas.microsoft.com/office/drawing/2014/main" id="{4A203C8E-55A4-509E-F772-4B1A5E41E4F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18">
            <a:extLst>
              <a:ext uri="{FF2B5EF4-FFF2-40B4-BE49-F238E27FC236}">
                <a16:creationId xmlns:a16="http://schemas.microsoft.com/office/drawing/2014/main" id="{2E099184-2228-9BA4-2815-B4848C0B0D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82E4E8F-9FCF-473D-BB3C-ACDFA70FE2F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</a:t>
            </a:fld>
            <a:endParaRPr lang="ja-JP" altLang="ja-JP"/>
          </a:p>
        </p:txBody>
      </p:sp>
      <p:sp>
        <p:nvSpPr>
          <p:cNvPr id="102403" name="Rectangle 1">
            <a:extLst>
              <a:ext uri="{FF2B5EF4-FFF2-40B4-BE49-F238E27FC236}">
                <a16:creationId xmlns:a16="http://schemas.microsoft.com/office/drawing/2014/main" id="{0E7B0F5B-6892-0704-CA79-1665D24936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4" name="Rectangle 2">
            <a:extLst>
              <a:ext uri="{FF2B5EF4-FFF2-40B4-BE49-F238E27FC236}">
                <a16:creationId xmlns:a16="http://schemas.microsoft.com/office/drawing/2014/main" id="{650E20CA-7511-EA97-CE02-38AB69AB30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18">
            <a:extLst>
              <a:ext uri="{FF2B5EF4-FFF2-40B4-BE49-F238E27FC236}">
                <a16:creationId xmlns:a16="http://schemas.microsoft.com/office/drawing/2014/main" id="{36EEAC49-96BE-F1B6-24FB-DFB557B222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CDB29C9-9BDF-4F84-A2CD-BC159741C45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140</a:t>
            </a:fld>
            <a:endParaRPr lang="ja-JP" altLang="ja-JP"/>
          </a:p>
        </p:txBody>
      </p:sp>
      <p:sp>
        <p:nvSpPr>
          <p:cNvPr id="360451" name="Rectangle 1">
            <a:extLst>
              <a:ext uri="{FF2B5EF4-FFF2-40B4-BE49-F238E27FC236}">
                <a16:creationId xmlns:a16="http://schemas.microsoft.com/office/drawing/2014/main" id="{D76A08F4-A26A-83F7-F055-17C479CC5E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0452" name="Rectangle 2">
            <a:extLst>
              <a:ext uri="{FF2B5EF4-FFF2-40B4-BE49-F238E27FC236}">
                <a16:creationId xmlns:a16="http://schemas.microsoft.com/office/drawing/2014/main" id="{2A9F8635-4D53-B61E-6316-5FB2B4E8CC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18">
            <a:extLst>
              <a:ext uri="{FF2B5EF4-FFF2-40B4-BE49-F238E27FC236}">
                <a16:creationId xmlns:a16="http://schemas.microsoft.com/office/drawing/2014/main" id="{BBBDC287-1BAF-490A-615D-D45AAAFA07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BC1354A-35C9-42B9-BCFA-860C399ED6D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141</a:t>
            </a:fld>
            <a:endParaRPr lang="ja-JP" altLang="ja-JP"/>
          </a:p>
        </p:txBody>
      </p:sp>
      <p:sp>
        <p:nvSpPr>
          <p:cNvPr id="362499" name="Rectangle 1">
            <a:extLst>
              <a:ext uri="{FF2B5EF4-FFF2-40B4-BE49-F238E27FC236}">
                <a16:creationId xmlns:a16="http://schemas.microsoft.com/office/drawing/2014/main" id="{D75ABDB7-85C6-0CE3-5E7A-CA3CC9562F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2500" name="Rectangle 2">
            <a:extLst>
              <a:ext uri="{FF2B5EF4-FFF2-40B4-BE49-F238E27FC236}">
                <a16:creationId xmlns:a16="http://schemas.microsoft.com/office/drawing/2014/main" id="{A56D7E24-46CA-62C4-F8F8-70E02DDBC7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18">
            <a:extLst>
              <a:ext uri="{FF2B5EF4-FFF2-40B4-BE49-F238E27FC236}">
                <a16:creationId xmlns:a16="http://schemas.microsoft.com/office/drawing/2014/main" id="{3524E224-FFD2-3CD5-3AEC-081AF64411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7236133-B005-4400-B1D5-905F4562974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142</a:t>
            </a:fld>
            <a:endParaRPr lang="ja-JP" altLang="ja-JP"/>
          </a:p>
        </p:txBody>
      </p:sp>
      <p:sp>
        <p:nvSpPr>
          <p:cNvPr id="364547" name="Rectangle 1">
            <a:extLst>
              <a:ext uri="{FF2B5EF4-FFF2-40B4-BE49-F238E27FC236}">
                <a16:creationId xmlns:a16="http://schemas.microsoft.com/office/drawing/2014/main" id="{4F89C561-2700-9000-A000-AEE0A725F1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4548" name="Rectangle 2">
            <a:extLst>
              <a:ext uri="{FF2B5EF4-FFF2-40B4-BE49-F238E27FC236}">
                <a16:creationId xmlns:a16="http://schemas.microsoft.com/office/drawing/2014/main" id="{44758750-748F-C641-56DD-3FF116F4D99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18">
            <a:extLst>
              <a:ext uri="{FF2B5EF4-FFF2-40B4-BE49-F238E27FC236}">
                <a16:creationId xmlns:a16="http://schemas.microsoft.com/office/drawing/2014/main" id="{3F468C2A-44BB-52A2-5F41-29977CA4F2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7A9B881-E6D2-4FED-A903-7591B323D96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143</a:t>
            </a:fld>
            <a:endParaRPr lang="ja-JP" altLang="ja-JP"/>
          </a:p>
        </p:txBody>
      </p:sp>
      <p:sp>
        <p:nvSpPr>
          <p:cNvPr id="366595" name="Rectangle 1">
            <a:extLst>
              <a:ext uri="{FF2B5EF4-FFF2-40B4-BE49-F238E27FC236}">
                <a16:creationId xmlns:a16="http://schemas.microsoft.com/office/drawing/2014/main" id="{A6270888-9D0F-D328-770C-260DA113600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6596" name="Rectangle 2">
            <a:extLst>
              <a:ext uri="{FF2B5EF4-FFF2-40B4-BE49-F238E27FC236}">
                <a16:creationId xmlns:a16="http://schemas.microsoft.com/office/drawing/2014/main" id="{3E49F14D-C7B6-1F04-566A-92DED742F8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18">
            <a:extLst>
              <a:ext uri="{FF2B5EF4-FFF2-40B4-BE49-F238E27FC236}">
                <a16:creationId xmlns:a16="http://schemas.microsoft.com/office/drawing/2014/main" id="{E1EDC683-F724-0F98-4E7C-42A42AD65F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766854E-ED56-43CE-BF16-45F4C5818E7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144</a:t>
            </a:fld>
            <a:endParaRPr lang="ja-JP" altLang="ja-JP"/>
          </a:p>
        </p:txBody>
      </p:sp>
      <p:sp>
        <p:nvSpPr>
          <p:cNvPr id="368643" name="Rectangle 1">
            <a:extLst>
              <a:ext uri="{FF2B5EF4-FFF2-40B4-BE49-F238E27FC236}">
                <a16:creationId xmlns:a16="http://schemas.microsoft.com/office/drawing/2014/main" id="{D97C29DA-6F6E-BAB4-3BBF-90DC5BD56E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44" name="Rectangle 2">
            <a:extLst>
              <a:ext uri="{FF2B5EF4-FFF2-40B4-BE49-F238E27FC236}">
                <a16:creationId xmlns:a16="http://schemas.microsoft.com/office/drawing/2014/main" id="{B3C21294-40A7-53DC-9520-F8CB390A07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18">
            <a:extLst>
              <a:ext uri="{FF2B5EF4-FFF2-40B4-BE49-F238E27FC236}">
                <a16:creationId xmlns:a16="http://schemas.microsoft.com/office/drawing/2014/main" id="{EC65172E-0E6B-F3DC-339A-E78F1F5EC7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CA554AD-0A6F-4BEA-9979-94358F3444E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145</a:t>
            </a:fld>
            <a:endParaRPr lang="ja-JP" altLang="ja-JP"/>
          </a:p>
        </p:txBody>
      </p:sp>
      <p:sp>
        <p:nvSpPr>
          <p:cNvPr id="370691" name="Rectangle 1">
            <a:extLst>
              <a:ext uri="{FF2B5EF4-FFF2-40B4-BE49-F238E27FC236}">
                <a16:creationId xmlns:a16="http://schemas.microsoft.com/office/drawing/2014/main" id="{12817DA9-5F20-50CF-A2BA-0DDD994DA89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0692" name="Rectangle 2">
            <a:extLst>
              <a:ext uri="{FF2B5EF4-FFF2-40B4-BE49-F238E27FC236}">
                <a16:creationId xmlns:a16="http://schemas.microsoft.com/office/drawing/2014/main" id="{D7E69754-7664-486F-5F41-2049E1A027C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18">
            <a:extLst>
              <a:ext uri="{FF2B5EF4-FFF2-40B4-BE49-F238E27FC236}">
                <a16:creationId xmlns:a16="http://schemas.microsoft.com/office/drawing/2014/main" id="{B122BFD6-4DF7-3EC5-312D-92BB6C73662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473E9A5-0450-40BC-B191-7B6AEFB0E28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146</a:t>
            </a:fld>
            <a:endParaRPr lang="ja-JP" altLang="ja-JP"/>
          </a:p>
        </p:txBody>
      </p:sp>
      <p:sp>
        <p:nvSpPr>
          <p:cNvPr id="372739" name="Rectangle 1">
            <a:extLst>
              <a:ext uri="{FF2B5EF4-FFF2-40B4-BE49-F238E27FC236}">
                <a16:creationId xmlns:a16="http://schemas.microsoft.com/office/drawing/2014/main" id="{B70A9B86-FC90-7736-C6CC-93BC953316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2740" name="Rectangle 2">
            <a:extLst>
              <a:ext uri="{FF2B5EF4-FFF2-40B4-BE49-F238E27FC236}">
                <a16:creationId xmlns:a16="http://schemas.microsoft.com/office/drawing/2014/main" id="{DEEF546D-74AA-8EAA-2C5D-87E261C67AC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18">
            <a:extLst>
              <a:ext uri="{FF2B5EF4-FFF2-40B4-BE49-F238E27FC236}">
                <a16:creationId xmlns:a16="http://schemas.microsoft.com/office/drawing/2014/main" id="{61731F8B-C841-2D4F-82BC-8ADDC9711CC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1EBDDCA-DF13-4302-8439-1CE77290967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147</a:t>
            </a:fld>
            <a:endParaRPr lang="ja-JP" altLang="ja-JP"/>
          </a:p>
        </p:txBody>
      </p:sp>
      <p:sp>
        <p:nvSpPr>
          <p:cNvPr id="374787" name="Rectangle 1">
            <a:extLst>
              <a:ext uri="{FF2B5EF4-FFF2-40B4-BE49-F238E27FC236}">
                <a16:creationId xmlns:a16="http://schemas.microsoft.com/office/drawing/2014/main" id="{1B7A310B-EC45-4087-F90D-AAB3F738B8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4788" name="Rectangle 2">
            <a:extLst>
              <a:ext uri="{FF2B5EF4-FFF2-40B4-BE49-F238E27FC236}">
                <a16:creationId xmlns:a16="http://schemas.microsoft.com/office/drawing/2014/main" id="{F574C254-28D4-624B-3CAA-A64E4C18D2A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18">
            <a:extLst>
              <a:ext uri="{FF2B5EF4-FFF2-40B4-BE49-F238E27FC236}">
                <a16:creationId xmlns:a16="http://schemas.microsoft.com/office/drawing/2014/main" id="{C2AAE10E-5CCC-A22E-1352-97FCC18B5E7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8CE742C-7E85-43CB-9032-64F01CD4228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148</a:t>
            </a:fld>
            <a:endParaRPr lang="ja-JP" altLang="ja-JP"/>
          </a:p>
        </p:txBody>
      </p:sp>
      <p:sp>
        <p:nvSpPr>
          <p:cNvPr id="376835" name="Rectangle 1">
            <a:extLst>
              <a:ext uri="{FF2B5EF4-FFF2-40B4-BE49-F238E27FC236}">
                <a16:creationId xmlns:a16="http://schemas.microsoft.com/office/drawing/2014/main" id="{75CBAEEF-3346-A463-FA3D-887621C9E5E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6836" name="Rectangle 2">
            <a:extLst>
              <a:ext uri="{FF2B5EF4-FFF2-40B4-BE49-F238E27FC236}">
                <a16:creationId xmlns:a16="http://schemas.microsoft.com/office/drawing/2014/main" id="{38BBE10D-70CA-1D7D-2048-29C8C435084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18">
            <a:extLst>
              <a:ext uri="{FF2B5EF4-FFF2-40B4-BE49-F238E27FC236}">
                <a16:creationId xmlns:a16="http://schemas.microsoft.com/office/drawing/2014/main" id="{8FAB4C5F-B740-CA98-4F1E-A9A63533C03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5575BB3-8364-4C22-8F2E-962CD79F0A0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149</a:t>
            </a:fld>
            <a:endParaRPr lang="ja-JP" altLang="ja-JP"/>
          </a:p>
        </p:txBody>
      </p:sp>
      <p:sp>
        <p:nvSpPr>
          <p:cNvPr id="378883" name="Rectangle 1">
            <a:extLst>
              <a:ext uri="{FF2B5EF4-FFF2-40B4-BE49-F238E27FC236}">
                <a16:creationId xmlns:a16="http://schemas.microsoft.com/office/drawing/2014/main" id="{F456B3EA-5F63-B0E6-47DB-38828E16442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8884" name="Rectangle 2">
            <a:extLst>
              <a:ext uri="{FF2B5EF4-FFF2-40B4-BE49-F238E27FC236}">
                <a16:creationId xmlns:a16="http://schemas.microsoft.com/office/drawing/2014/main" id="{303A50C6-2205-A4F8-5898-5DC62DCAFD3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18">
            <a:extLst>
              <a:ext uri="{FF2B5EF4-FFF2-40B4-BE49-F238E27FC236}">
                <a16:creationId xmlns:a16="http://schemas.microsoft.com/office/drawing/2014/main" id="{CFBF552F-D2DD-B5D0-168C-06463ADCF6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939E265-1C23-4A78-8D61-81E3E51E4D6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</a:t>
            </a:fld>
            <a:endParaRPr lang="ja-JP" altLang="ja-JP"/>
          </a:p>
        </p:txBody>
      </p:sp>
      <p:sp>
        <p:nvSpPr>
          <p:cNvPr id="104451" name="Rectangle 1">
            <a:extLst>
              <a:ext uri="{FF2B5EF4-FFF2-40B4-BE49-F238E27FC236}">
                <a16:creationId xmlns:a16="http://schemas.microsoft.com/office/drawing/2014/main" id="{8A9F1325-1909-31F0-41B8-DF4FF98F04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52" name="Rectangle 2">
            <a:extLst>
              <a:ext uri="{FF2B5EF4-FFF2-40B4-BE49-F238E27FC236}">
                <a16:creationId xmlns:a16="http://schemas.microsoft.com/office/drawing/2014/main" id="{01CCA545-5A7C-D837-CB32-1E9FE93EE2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18">
            <a:extLst>
              <a:ext uri="{FF2B5EF4-FFF2-40B4-BE49-F238E27FC236}">
                <a16:creationId xmlns:a16="http://schemas.microsoft.com/office/drawing/2014/main" id="{A4FE4320-B208-761C-7E22-2462ABEDAA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90DF054-12C6-4BF4-99C0-5F7F29E68F9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150</a:t>
            </a:fld>
            <a:endParaRPr lang="ja-JP" altLang="ja-JP"/>
          </a:p>
        </p:txBody>
      </p:sp>
      <p:sp>
        <p:nvSpPr>
          <p:cNvPr id="380931" name="Rectangle 1">
            <a:extLst>
              <a:ext uri="{FF2B5EF4-FFF2-40B4-BE49-F238E27FC236}">
                <a16:creationId xmlns:a16="http://schemas.microsoft.com/office/drawing/2014/main" id="{956A0676-C99C-46C5-860A-45465224F9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0932" name="Rectangle 2">
            <a:extLst>
              <a:ext uri="{FF2B5EF4-FFF2-40B4-BE49-F238E27FC236}">
                <a16:creationId xmlns:a16="http://schemas.microsoft.com/office/drawing/2014/main" id="{22032837-3B4C-C27D-54F4-912F22A9F7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18">
            <a:extLst>
              <a:ext uri="{FF2B5EF4-FFF2-40B4-BE49-F238E27FC236}">
                <a16:creationId xmlns:a16="http://schemas.microsoft.com/office/drawing/2014/main" id="{781200FD-5116-0737-969A-01E8CEE354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793CDFF-EAE6-4213-9F60-B875C72940E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151</a:t>
            </a:fld>
            <a:endParaRPr lang="ja-JP" altLang="ja-JP"/>
          </a:p>
        </p:txBody>
      </p:sp>
      <p:sp>
        <p:nvSpPr>
          <p:cNvPr id="382979" name="Rectangle 1">
            <a:extLst>
              <a:ext uri="{FF2B5EF4-FFF2-40B4-BE49-F238E27FC236}">
                <a16:creationId xmlns:a16="http://schemas.microsoft.com/office/drawing/2014/main" id="{05279C30-DBC5-2FCA-A0CF-7333C16442F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2980" name="Rectangle 2">
            <a:extLst>
              <a:ext uri="{FF2B5EF4-FFF2-40B4-BE49-F238E27FC236}">
                <a16:creationId xmlns:a16="http://schemas.microsoft.com/office/drawing/2014/main" id="{FFB7AD82-4AC9-7453-13A4-24023C75832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18">
            <a:extLst>
              <a:ext uri="{FF2B5EF4-FFF2-40B4-BE49-F238E27FC236}">
                <a16:creationId xmlns:a16="http://schemas.microsoft.com/office/drawing/2014/main" id="{DC195A0C-FE36-3183-21FA-ED5E48652C4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695622B-DE33-4102-B112-E14F3C8A9BF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152</a:t>
            </a:fld>
            <a:endParaRPr lang="ja-JP" altLang="ja-JP"/>
          </a:p>
        </p:txBody>
      </p:sp>
      <p:sp>
        <p:nvSpPr>
          <p:cNvPr id="385027" name="Rectangle 1">
            <a:extLst>
              <a:ext uri="{FF2B5EF4-FFF2-40B4-BE49-F238E27FC236}">
                <a16:creationId xmlns:a16="http://schemas.microsoft.com/office/drawing/2014/main" id="{BF6A251F-EC84-4405-9E59-E7B517EFC9D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5028" name="Rectangle 2">
            <a:extLst>
              <a:ext uri="{FF2B5EF4-FFF2-40B4-BE49-F238E27FC236}">
                <a16:creationId xmlns:a16="http://schemas.microsoft.com/office/drawing/2014/main" id="{7652BAEB-3C4F-7690-E5AE-0BB911B93F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18">
            <a:extLst>
              <a:ext uri="{FF2B5EF4-FFF2-40B4-BE49-F238E27FC236}">
                <a16:creationId xmlns:a16="http://schemas.microsoft.com/office/drawing/2014/main" id="{CC30A78F-D1D2-5010-2EBC-6255C109F6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B9B6A51-1CBD-42C5-8744-4464F36444B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153</a:t>
            </a:fld>
            <a:endParaRPr lang="ja-JP" altLang="ja-JP"/>
          </a:p>
        </p:txBody>
      </p:sp>
      <p:sp>
        <p:nvSpPr>
          <p:cNvPr id="387075" name="Rectangle 1">
            <a:extLst>
              <a:ext uri="{FF2B5EF4-FFF2-40B4-BE49-F238E27FC236}">
                <a16:creationId xmlns:a16="http://schemas.microsoft.com/office/drawing/2014/main" id="{E1385440-3792-DC48-7470-700E5D1425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7076" name="Rectangle 2">
            <a:extLst>
              <a:ext uri="{FF2B5EF4-FFF2-40B4-BE49-F238E27FC236}">
                <a16:creationId xmlns:a16="http://schemas.microsoft.com/office/drawing/2014/main" id="{51BC58EF-491D-A6EB-211B-1A056976C3E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18">
            <a:extLst>
              <a:ext uri="{FF2B5EF4-FFF2-40B4-BE49-F238E27FC236}">
                <a16:creationId xmlns:a16="http://schemas.microsoft.com/office/drawing/2014/main" id="{CA54A143-FDC8-F3DB-341C-EBB1F553CFC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114E111-4813-45C9-B95D-FE2747A2EE0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154</a:t>
            </a:fld>
            <a:endParaRPr lang="ja-JP" altLang="ja-JP"/>
          </a:p>
        </p:txBody>
      </p:sp>
      <p:sp>
        <p:nvSpPr>
          <p:cNvPr id="389123" name="Rectangle 1">
            <a:extLst>
              <a:ext uri="{FF2B5EF4-FFF2-40B4-BE49-F238E27FC236}">
                <a16:creationId xmlns:a16="http://schemas.microsoft.com/office/drawing/2014/main" id="{2F0A0E2B-164B-0989-D3C8-76B5DF693D6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24" name="Rectangle 2">
            <a:extLst>
              <a:ext uri="{FF2B5EF4-FFF2-40B4-BE49-F238E27FC236}">
                <a16:creationId xmlns:a16="http://schemas.microsoft.com/office/drawing/2014/main" id="{E8A42D8F-2E3C-63D0-072B-E4558A5B24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18">
            <a:extLst>
              <a:ext uri="{FF2B5EF4-FFF2-40B4-BE49-F238E27FC236}">
                <a16:creationId xmlns:a16="http://schemas.microsoft.com/office/drawing/2014/main" id="{54325FD4-717D-4489-7EE9-F7F806AD82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442A51E-A123-45D4-BC1A-9B23D0A89BE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155</a:t>
            </a:fld>
            <a:endParaRPr lang="ja-JP" altLang="ja-JP"/>
          </a:p>
        </p:txBody>
      </p:sp>
      <p:sp>
        <p:nvSpPr>
          <p:cNvPr id="391171" name="Rectangle 1">
            <a:extLst>
              <a:ext uri="{FF2B5EF4-FFF2-40B4-BE49-F238E27FC236}">
                <a16:creationId xmlns:a16="http://schemas.microsoft.com/office/drawing/2014/main" id="{790C92A2-A330-60BE-AA3B-13EFCFE42F8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1172" name="Rectangle 2">
            <a:extLst>
              <a:ext uri="{FF2B5EF4-FFF2-40B4-BE49-F238E27FC236}">
                <a16:creationId xmlns:a16="http://schemas.microsoft.com/office/drawing/2014/main" id="{DC42F227-C830-0BBE-11EA-408DA48D8AA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18">
            <a:extLst>
              <a:ext uri="{FF2B5EF4-FFF2-40B4-BE49-F238E27FC236}">
                <a16:creationId xmlns:a16="http://schemas.microsoft.com/office/drawing/2014/main" id="{2BBCAF47-1103-D276-D7B4-56799D382EC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84E9F55-DA32-4196-84D5-A205D08A785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156</a:t>
            </a:fld>
            <a:endParaRPr lang="ja-JP" altLang="ja-JP"/>
          </a:p>
        </p:txBody>
      </p:sp>
      <p:sp>
        <p:nvSpPr>
          <p:cNvPr id="393219" name="Rectangle 1">
            <a:extLst>
              <a:ext uri="{FF2B5EF4-FFF2-40B4-BE49-F238E27FC236}">
                <a16:creationId xmlns:a16="http://schemas.microsoft.com/office/drawing/2014/main" id="{0082EDD2-B49C-F215-EC7E-AED53BBC32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3220" name="Rectangle 2">
            <a:extLst>
              <a:ext uri="{FF2B5EF4-FFF2-40B4-BE49-F238E27FC236}">
                <a16:creationId xmlns:a16="http://schemas.microsoft.com/office/drawing/2014/main" id="{3F8AC6C6-C7B6-70E2-54CF-9A039F39E5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18">
            <a:extLst>
              <a:ext uri="{FF2B5EF4-FFF2-40B4-BE49-F238E27FC236}">
                <a16:creationId xmlns:a16="http://schemas.microsoft.com/office/drawing/2014/main" id="{9DD2A9F2-489E-9A62-9BCF-A8F3B4C10F5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E80D220-8EEE-4EF6-8D77-9678810B605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157</a:t>
            </a:fld>
            <a:endParaRPr lang="ja-JP" altLang="ja-JP"/>
          </a:p>
        </p:txBody>
      </p:sp>
      <p:sp>
        <p:nvSpPr>
          <p:cNvPr id="395267" name="Rectangle 1">
            <a:extLst>
              <a:ext uri="{FF2B5EF4-FFF2-40B4-BE49-F238E27FC236}">
                <a16:creationId xmlns:a16="http://schemas.microsoft.com/office/drawing/2014/main" id="{F9A99BE1-DA95-E67B-075A-FAE09ACF360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5268" name="Rectangle 2">
            <a:extLst>
              <a:ext uri="{FF2B5EF4-FFF2-40B4-BE49-F238E27FC236}">
                <a16:creationId xmlns:a16="http://schemas.microsoft.com/office/drawing/2014/main" id="{F6730178-1C94-7F29-1ED9-FCCD62FAED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18">
            <a:extLst>
              <a:ext uri="{FF2B5EF4-FFF2-40B4-BE49-F238E27FC236}">
                <a16:creationId xmlns:a16="http://schemas.microsoft.com/office/drawing/2014/main" id="{665151F0-FAEB-C1D2-85E4-86236AF27F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C85F059-D02A-4A4E-BFD5-1A6A3EDFE1F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158</a:t>
            </a:fld>
            <a:endParaRPr lang="ja-JP" altLang="ja-JP"/>
          </a:p>
        </p:txBody>
      </p:sp>
      <p:sp>
        <p:nvSpPr>
          <p:cNvPr id="397315" name="Rectangle 1">
            <a:extLst>
              <a:ext uri="{FF2B5EF4-FFF2-40B4-BE49-F238E27FC236}">
                <a16:creationId xmlns:a16="http://schemas.microsoft.com/office/drawing/2014/main" id="{638955EB-ED3B-5F49-3046-5C651148354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7316" name="Rectangle 2">
            <a:extLst>
              <a:ext uri="{FF2B5EF4-FFF2-40B4-BE49-F238E27FC236}">
                <a16:creationId xmlns:a16="http://schemas.microsoft.com/office/drawing/2014/main" id="{0E6D5732-B6C4-3482-4074-DC186986AEA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18">
            <a:extLst>
              <a:ext uri="{FF2B5EF4-FFF2-40B4-BE49-F238E27FC236}">
                <a16:creationId xmlns:a16="http://schemas.microsoft.com/office/drawing/2014/main" id="{5095DA6C-E66A-3B14-2B73-78535D06FDC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E872657-7561-4BA8-9D6E-8BD63F7DD5A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159</a:t>
            </a:fld>
            <a:endParaRPr lang="ja-JP" altLang="ja-JP"/>
          </a:p>
        </p:txBody>
      </p:sp>
      <p:sp>
        <p:nvSpPr>
          <p:cNvPr id="399363" name="Rectangle 1">
            <a:extLst>
              <a:ext uri="{FF2B5EF4-FFF2-40B4-BE49-F238E27FC236}">
                <a16:creationId xmlns:a16="http://schemas.microsoft.com/office/drawing/2014/main" id="{B0B728DE-3138-FE13-817E-1EA348263CA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364" name="Rectangle 2">
            <a:extLst>
              <a:ext uri="{FF2B5EF4-FFF2-40B4-BE49-F238E27FC236}">
                <a16:creationId xmlns:a16="http://schemas.microsoft.com/office/drawing/2014/main" id="{3E40491C-0691-8BF7-DA2D-C91669F8248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18">
            <a:extLst>
              <a:ext uri="{FF2B5EF4-FFF2-40B4-BE49-F238E27FC236}">
                <a16:creationId xmlns:a16="http://schemas.microsoft.com/office/drawing/2014/main" id="{15E8233D-119F-BC66-B3B6-9D6A2F4CBE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17097A5-0BC7-4C97-B630-24A0B63C81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</a:t>
            </a:fld>
            <a:endParaRPr lang="ja-JP" altLang="ja-JP"/>
          </a:p>
        </p:txBody>
      </p:sp>
      <p:sp>
        <p:nvSpPr>
          <p:cNvPr id="106499" name="Rectangle 1">
            <a:extLst>
              <a:ext uri="{FF2B5EF4-FFF2-40B4-BE49-F238E27FC236}">
                <a16:creationId xmlns:a16="http://schemas.microsoft.com/office/drawing/2014/main" id="{35DC8726-7A11-3038-854D-C65BC9CF6C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500" name="Rectangle 2">
            <a:extLst>
              <a:ext uri="{FF2B5EF4-FFF2-40B4-BE49-F238E27FC236}">
                <a16:creationId xmlns:a16="http://schemas.microsoft.com/office/drawing/2014/main" id="{2CBA37DB-22C7-7353-C72D-19F53B3E33C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18">
            <a:extLst>
              <a:ext uri="{FF2B5EF4-FFF2-40B4-BE49-F238E27FC236}">
                <a16:creationId xmlns:a16="http://schemas.microsoft.com/office/drawing/2014/main" id="{03BB0B4E-A3C8-8871-8C37-91B9A558C8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895092E-6E22-4CAA-89AC-A5BCD176846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160</a:t>
            </a:fld>
            <a:endParaRPr lang="ja-JP" altLang="ja-JP"/>
          </a:p>
        </p:txBody>
      </p:sp>
      <p:sp>
        <p:nvSpPr>
          <p:cNvPr id="401411" name="Rectangle 1">
            <a:extLst>
              <a:ext uri="{FF2B5EF4-FFF2-40B4-BE49-F238E27FC236}">
                <a16:creationId xmlns:a16="http://schemas.microsoft.com/office/drawing/2014/main" id="{7C1AD4A4-3953-4D83-66D9-97A4668ED01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1412" name="Rectangle 2">
            <a:extLst>
              <a:ext uri="{FF2B5EF4-FFF2-40B4-BE49-F238E27FC236}">
                <a16:creationId xmlns:a16="http://schemas.microsoft.com/office/drawing/2014/main" id="{A3269ADF-4D56-E8B0-219D-FCDA8F4564A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18">
            <a:extLst>
              <a:ext uri="{FF2B5EF4-FFF2-40B4-BE49-F238E27FC236}">
                <a16:creationId xmlns:a16="http://schemas.microsoft.com/office/drawing/2014/main" id="{06B6DC30-2728-59A2-204F-9B3BB6504F2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E5C8C05-054C-457B-AB9E-1932C4974B6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161</a:t>
            </a:fld>
            <a:endParaRPr lang="ja-JP" altLang="ja-JP"/>
          </a:p>
        </p:txBody>
      </p:sp>
      <p:sp>
        <p:nvSpPr>
          <p:cNvPr id="403459" name="Rectangle 1">
            <a:extLst>
              <a:ext uri="{FF2B5EF4-FFF2-40B4-BE49-F238E27FC236}">
                <a16:creationId xmlns:a16="http://schemas.microsoft.com/office/drawing/2014/main" id="{CD9702CF-1C38-BF8E-B2EB-DB5747E64B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3460" name="Rectangle 2">
            <a:extLst>
              <a:ext uri="{FF2B5EF4-FFF2-40B4-BE49-F238E27FC236}">
                <a16:creationId xmlns:a16="http://schemas.microsoft.com/office/drawing/2014/main" id="{8ED75093-53B9-3C07-81B8-FC649594E3A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18">
            <a:extLst>
              <a:ext uri="{FF2B5EF4-FFF2-40B4-BE49-F238E27FC236}">
                <a16:creationId xmlns:a16="http://schemas.microsoft.com/office/drawing/2014/main" id="{A6262A41-ECAA-BDF4-BAD4-8D59D15A699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4A5EA0B-DB0E-43E5-99A8-A66FCB62F4C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162</a:t>
            </a:fld>
            <a:endParaRPr lang="ja-JP" altLang="ja-JP"/>
          </a:p>
        </p:txBody>
      </p:sp>
      <p:sp>
        <p:nvSpPr>
          <p:cNvPr id="405507" name="Rectangle 1">
            <a:extLst>
              <a:ext uri="{FF2B5EF4-FFF2-40B4-BE49-F238E27FC236}">
                <a16:creationId xmlns:a16="http://schemas.microsoft.com/office/drawing/2014/main" id="{86EFE172-91FE-4F41-D8B5-42E9EDBF133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5508" name="Rectangle 2">
            <a:extLst>
              <a:ext uri="{FF2B5EF4-FFF2-40B4-BE49-F238E27FC236}">
                <a16:creationId xmlns:a16="http://schemas.microsoft.com/office/drawing/2014/main" id="{4AB48001-F282-8CA2-7018-5820C16B2C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18">
            <a:extLst>
              <a:ext uri="{FF2B5EF4-FFF2-40B4-BE49-F238E27FC236}">
                <a16:creationId xmlns:a16="http://schemas.microsoft.com/office/drawing/2014/main" id="{0F50A09E-9613-405F-5DC5-7807E0F706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13BC9F9-8D16-4A38-9FFD-2FE96EABCF8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163</a:t>
            </a:fld>
            <a:endParaRPr lang="ja-JP" altLang="ja-JP"/>
          </a:p>
        </p:txBody>
      </p:sp>
      <p:sp>
        <p:nvSpPr>
          <p:cNvPr id="407555" name="Rectangle 1">
            <a:extLst>
              <a:ext uri="{FF2B5EF4-FFF2-40B4-BE49-F238E27FC236}">
                <a16:creationId xmlns:a16="http://schemas.microsoft.com/office/drawing/2014/main" id="{4A7253C5-8840-6A68-11C4-D7D2E9B67CF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7556" name="Rectangle 2">
            <a:extLst>
              <a:ext uri="{FF2B5EF4-FFF2-40B4-BE49-F238E27FC236}">
                <a16:creationId xmlns:a16="http://schemas.microsoft.com/office/drawing/2014/main" id="{695C4E13-513F-88B1-3A37-6DBD6FF2D2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18">
            <a:extLst>
              <a:ext uri="{FF2B5EF4-FFF2-40B4-BE49-F238E27FC236}">
                <a16:creationId xmlns:a16="http://schemas.microsoft.com/office/drawing/2014/main" id="{4BA956A7-E23A-1A0B-5FD6-14B8CCE5F4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324BF0C-85E2-40EF-AC66-A433DAB96F4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164</a:t>
            </a:fld>
            <a:endParaRPr lang="ja-JP" altLang="ja-JP"/>
          </a:p>
        </p:txBody>
      </p:sp>
      <p:sp>
        <p:nvSpPr>
          <p:cNvPr id="409603" name="Rectangle 1">
            <a:extLst>
              <a:ext uri="{FF2B5EF4-FFF2-40B4-BE49-F238E27FC236}">
                <a16:creationId xmlns:a16="http://schemas.microsoft.com/office/drawing/2014/main" id="{E99E070C-A141-0C84-2EE6-AD108008CF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04" name="Rectangle 2">
            <a:extLst>
              <a:ext uri="{FF2B5EF4-FFF2-40B4-BE49-F238E27FC236}">
                <a16:creationId xmlns:a16="http://schemas.microsoft.com/office/drawing/2014/main" id="{90548F63-188E-BAB6-2A05-5E22F1EF393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18">
            <a:extLst>
              <a:ext uri="{FF2B5EF4-FFF2-40B4-BE49-F238E27FC236}">
                <a16:creationId xmlns:a16="http://schemas.microsoft.com/office/drawing/2014/main" id="{20C8B0AF-85FB-B8F2-61FE-28E99C3EBD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52374F8-FB27-4D78-91D6-2A6D4677A19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165</a:t>
            </a:fld>
            <a:endParaRPr lang="ja-JP" altLang="ja-JP"/>
          </a:p>
        </p:txBody>
      </p:sp>
      <p:sp>
        <p:nvSpPr>
          <p:cNvPr id="411651" name="Rectangle 1">
            <a:extLst>
              <a:ext uri="{FF2B5EF4-FFF2-40B4-BE49-F238E27FC236}">
                <a16:creationId xmlns:a16="http://schemas.microsoft.com/office/drawing/2014/main" id="{FE281128-A82F-5717-2421-166905D8A45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1652" name="Rectangle 2">
            <a:extLst>
              <a:ext uri="{FF2B5EF4-FFF2-40B4-BE49-F238E27FC236}">
                <a16:creationId xmlns:a16="http://schemas.microsoft.com/office/drawing/2014/main" id="{D5B68B44-BEB0-0398-AEDB-EDEE70CBD2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18">
            <a:extLst>
              <a:ext uri="{FF2B5EF4-FFF2-40B4-BE49-F238E27FC236}">
                <a16:creationId xmlns:a16="http://schemas.microsoft.com/office/drawing/2014/main" id="{B0CB37EF-97F6-A1C2-2921-A1C75CBD50D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7FCC63F-2EB9-4B04-B7CA-12F7414C9C4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166</a:t>
            </a:fld>
            <a:endParaRPr lang="ja-JP" altLang="ja-JP"/>
          </a:p>
        </p:txBody>
      </p:sp>
      <p:sp>
        <p:nvSpPr>
          <p:cNvPr id="413699" name="Rectangle 1">
            <a:extLst>
              <a:ext uri="{FF2B5EF4-FFF2-40B4-BE49-F238E27FC236}">
                <a16:creationId xmlns:a16="http://schemas.microsoft.com/office/drawing/2014/main" id="{3EDBFF2A-50A7-DB4E-6954-3B339B02AF7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3700" name="Rectangle 2">
            <a:extLst>
              <a:ext uri="{FF2B5EF4-FFF2-40B4-BE49-F238E27FC236}">
                <a16:creationId xmlns:a16="http://schemas.microsoft.com/office/drawing/2014/main" id="{169660AD-AB37-FC2E-CE73-4456F3C4254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18">
            <a:extLst>
              <a:ext uri="{FF2B5EF4-FFF2-40B4-BE49-F238E27FC236}">
                <a16:creationId xmlns:a16="http://schemas.microsoft.com/office/drawing/2014/main" id="{318D8153-A6D9-FFE0-1BB4-69ED08AD400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C29358E-1257-414F-86D3-A8BC69F278D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167</a:t>
            </a:fld>
            <a:endParaRPr lang="ja-JP" altLang="ja-JP"/>
          </a:p>
        </p:txBody>
      </p:sp>
      <p:sp>
        <p:nvSpPr>
          <p:cNvPr id="415747" name="Rectangle 1">
            <a:extLst>
              <a:ext uri="{FF2B5EF4-FFF2-40B4-BE49-F238E27FC236}">
                <a16:creationId xmlns:a16="http://schemas.microsoft.com/office/drawing/2014/main" id="{23F6D9F7-405D-101C-5C74-FEBE6FDF2F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5748" name="Rectangle 2">
            <a:extLst>
              <a:ext uri="{FF2B5EF4-FFF2-40B4-BE49-F238E27FC236}">
                <a16:creationId xmlns:a16="http://schemas.microsoft.com/office/drawing/2014/main" id="{AEF3A6CF-B335-5D03-42CA-948A0DA9DA9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18">
            <a:extLst>
              <a:ext uri="{FF2B5EF4-FFF2-40B4-BE49-F238E27FC236}">
                <a16:creationId xmlns:a16="http://schemas.microsoft.com/office/drawing/2014/main" id="{0A9C5DD1-09FE-3906-2607-2F5B06C7532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3BC72C4-F937-4729-A3C6-A5BF9D67E6D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168</a:t>
            </a:fld>
            <a:endParaRPr lang="ja-JP" altLang="ja-JP"/>
          </a:p>
        </p:txBody>
      </p:sp>
      <p:sp>
        <p:nvSpPr>
          <p:cNvPr id="417795" name="Rectangle 1">
            <a:extLst>
              <a:ext uri="{FF2B5EF4-FFF2-40B4-BE49-F238E27FC236}">
                <a16:creationId xmlns:a16="http://schemas.microsoft.com/office/drawing/2014/main" id="{BBA55F37-201C-986E-1E92-517400298BF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7796" name="Rectangle 2">
            <a:extLst>
              <a:ext uri="{FF2B5EF4-FFF2-40B4-BE49-F238E27FC236}">
                <a16:creationId xmlns:a16="http://schemas.microsoft.com/office/drawing/2014/main" id="{C6D890CC-59B2-3FB0-EDD9-5A46AB86908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18">
            <a:extLst>
              <a:ext uri="{FF2B5EF4-FFF2-40B4-BE49-F238E27FC236}">
                <a16:creationId xmlns:a16="http://schemas.microsoft.com/office/drawing/2014/main" id="{C10DC54F-3B02-7BD7-19B7-EB28E1D265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5C7D18-F19A-4F71-BCB1-572C1E0E6FF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169</a:t>
            </a:fld>
            <a:endParaRPr lang="ja-JP" altLang="ja-JP"/>
          </a:p>
        </p:txBody>
      </p:sp>
      <p:sp>
        <p:nvSpPr>
          <p:cNvPr id="419843" name="Rectangle 1">
            <a:extLst>
              <a:ext uri="{FF2B5EF4-FFF2-40B4-BE49-F238E27FC236}">
                <a16:creationId xmlns:a16="http://schemas.microsoft.com/office/drawing/2014/main" id="{AD10ACD3-ACBC-9301-3CB6-814DBA16174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9844" name="Rectangle 2">
            <a:extLst>
              <a:ext uri="{FF2B5EF4-FFF2-40B4-BE49-F238E27FC236}">
                <a16:creationId xmlns:a16="http://schemas.microsoft.com/office/drawing/2014/main" id="{E37F67FF-0FD8-5CB8-58DB-094DF9A132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18">
            <a:extLst>
              <a:ext uri="{FF2B5EF4-FFF2-40B4-BE49-F238E27FC236}">
                <a16:creationId xmlns:a16="http://schemas.microsoft.com/office/drawing/2014/main" id="{FF7986DC-F960-BE47-F6AA-5D3F8F4979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647A26A-85FD-4FB2-92AD-8355F526700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</a:t>
            </a:fld>
            <a:endParaRPr lang="ja-JP" altLang="ja-JP"/>
          </a:p>
        </p:txBody>
      </p:sp>
      <p:sp>
        <p:nvSpPr>
          <p:cNvPr id="108547" name="Rectangle 1">
            <a:extLst>
              <a:ext uri="{FF2B5EF4-FFF2-40B4-BE49-F238E27FC236}">
                <a16:creationId xmlns:a16="http://schemas.microsoft.com/office/drawing/2014/main" id="{23EF2904-44D2-2DBE-70E3-B3890ADD81D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8" name="Rectangle 2">
            <a:extLst>
              <a:ext uri="{FF2B5EF4-FFF2-40B4-BE49-F238E27FC236}">
                <a16:creationId xmlns:a16="http://schemas.microsoft.com/office/drawing/2014/main" id="{B4B05F66-BA9A-C81F-6720-A1314B8CFA8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18">
            <a:extLst>
              <a:ext uri="{FF2B5EF4-FFF2-40B4-BE49-F238E27FC236}">
                <a16:creationId xmlns:a16="http://schemas.microsoft.com/office/drawing/2014/main" id="{1A4FA858-F1F0-5846-1243-D724F46E3B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24D9812-760E-4187-8ABB-93DD647A5AF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170</a:t>
            </a:fld>
            <a:endParaRPr lang="ja-JP" altLang="ja-JP"/>
          </a:p>
        </p:txBody>
      </p:sp>
      <p:sp>
        <p:nvSpPr>
          <p:cNvPr id="421891" name="Rectangle 1">
            <a:extLst>
              <a:ext uri="{FF2B5EF4-FFF2-40B4-BE49-F238E27FC236}">
                <a16:creationId xmlns:a16="http://schemas.microsoft.com/office/drawing/2014/main" id="{EEE93A4C-E4E4-0E71-1DC8-C330752F0D9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1892" name="Rectangle 2">
            <a:extLst>
              <a:ext uri="{FF2B5EF4-FFF2-40B4-BE49-F238E27FC236}">
                <a16:creationId xmlns:a16="http://schemas.microsoft.com/office/drawing/2014/main" id="{0B08A8B6-5E70-7480-C9F9-A23D0D5BB84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18">
            <a:extLst>
              <a:ext uri="{FF2B5EF4-FFF2-40B4-BE49-F238E27FC236}">
                <a16:creationId xmlns:a16="http://schemas.microsoft.com/office/drawing/2014/main" id="{1A7C7259-3C54-678A-4E61-A3569A5440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72A6C32-4557-4F03-A2B8-408769FCF5F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171</a:t>
            </a:fld>
            <a:endParaRPr lang="ja-JP" altLang="ja-JP"/>
          </a:p>
        </p:txBody>
      </p:sp>
      <p:sp>
        <p:nvSpPr>
          <p:cNvPr id="423939" name="Rectangle 1">
            <a:extLst>
              <a:ext uri="{FF2B5EF4-FFF2-40B4-BE49-F238E27FC236}">
                <a16:creationId xmlns:a16="http://schemas.microsoft.com/office/drawing/2014/main" id="{7EFFB449-E767-F50A-68FB-54F802B19E5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3940" name="Rectangle 2">
            <a:extLst>
              <a:ext uri="{FF2B5EF4-FFF2-40B4-BE49-F238E27FC236}">
                <a16:creationId xmlns:a16="http://schemas.microsoft.com/office/drawing/2014/main" id="{876E97A3-0A7D-31F0-30BF-ADAF4AD861F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18">
            <a:extLst>
              <a:ext uri="{FF2B5EF4-FFF2-40B4-BE49-F238E27FC236}">
                <a16:creationId xmlns:a16="http://schemas.microsoft.com/office/drawing/2014/main" id="{81F70371-AFA9-FD67-A246-292F1D7E77C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C932A0F-A882-4864-B07E-541D0BB7913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172</a:t>
            </a:fld>
            <a:endParaRPr lang="ja-JP" altLang="ja-JP"/>
          </a:p>
        </p:txBody>
      </p:sp>
      <p:sp>
        <p:nvSpPr>
          <p:cNvPr id="425987" name="Rectangle 1">
            <a:extLst>
              <a:ext uri="{FF2B5EF4-FFF2-40B4-BE49-F238E27FC236}">
                <a16:creationId xmlns:a16="http://schemas.microsoft.com/office/drawing/2014/main" id="{163F11C7-307C-EF89-059E-A9F7975160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5988" name="Rectangle 2">
            <a:extLst>
              <a:ext uri="{FF2B5EF4-FFF2-40B4-BE49-F238E27FC236}">
                <a16:creationId xmlns:a16="http://schemas.microsoft.com/office/drawing/2014/main" id="{C10F21E9-FE74-1BBD-E4FC-FC71A28429D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18">
            <a:extLst>
              <a:ext uri="{FF2B5EF4-FFF2-40B4-BE49-F238E27FC236}">
                <a16:creationId xmlns:a16="http://schemas.microsoft.com/office/drawing/2014/main" id="{D6B02699-F4F9-3D49-D6C3-7668C55074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5358033-0264-4E91-9F17-789288D0EBC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173</a:t>
            </a:fld>
            <a:endParaRPr lang="ja-JP" altLang="ja-JP"/>
          </a:p>
        </p:txBody>
      </p:sp>
      <p:sp>
        <p:nvSpPr>
          <p:cNvPr id="428035" name="Rectangle 1">
            <a:extLst>
              <a:ext uri="{FF2B5EF4-FFF2-40B4-BE49-F238E27FC236}">
                <a16:creationId xmlns:a16="http://schemas.microsoft.com/office/drawing/2014/main" id="{B45F2A8A-1815-A420-C66E-4A8AFF09B91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8036" name="Rectangle 2">
            <a:extLst>
              <a:ext uri="{FF2B5EF4-FFF2-40B4-BE49-F238E27FC236}">
                <a16:creationId xmlns:a16="http://schemas.microsoft.com/office/drawing/2014/main" id="{7CDB6FF2-4E19-9FC7-3134-DBC58DE8CA5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18">
            <a:extLst>
              <a:ext uri="{FF2B5EF4-FFF2-40B4-BE49-F238E27FC236}">
                <a16:creationId xmlns:a16="http://schemas.microsoft.com/office/drawing/2014/main" id="{20523937-BECD-2055-5309-DD770BBD2B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BE3EAF5-2CA6-4268-B446-FB5557C30BD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174</a:t>
            </a:fld>
            <a:endParaRPr lang="ja-JP" altLang="ja-JP"/>
          </a:p>
        </p:txBody>
      </p:sp>
      <p:sp>
        <p:nvSpPr>
          <p:cNvPr id="430083" name="Rectangle 1">
            <a:extLst>
              <a:ext uri="{FF2B5EF4-FFF2-40B4-BE49-F238E27FC236}">
                <a16:creationId xmlns:a16="http://schemas.microsoft.com/office/drawing/2014/main" id="{EF6C36EC-DE35-FC7C-C663-B0A4D3D5BB5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0084" name="Rectangle 2">
            <a:extLst>
              <a:ext uri="{FF2B5EF4-FFF2-40B4-BE49-F238E27FC236}">
                <a16:creationId xmlns:a16="http://schemas.microsoft.com/office/drawing/2014/main" id="{0842FDDE-E87A-3ED3-F3C8-27205AE21E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18">
            <a:extLst>
              <a:ext uri="{FF2B5EF4-FFF2-40B4-BE49-F238E27FC236}">
                <a16:creationId xmlns:a16="http://schemas.microsoft.com/office/drawing/2014/main" id="{FB21B4CB-AE58-BBE9-9728-3E8E2D415D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8EF5106-6BEE-437A-9FC4-A2734CEF5AE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175</a:t>
            </a:fld>
            <a:endParaRPr lang="ja-JP" altLang="ja-JP"/>
          </a:p>
        </p:txBody>
      </p:sp>
      <p:sp>
        <p:nvSpPr>
          <p:cNvPr id="432131" name="Rectangle 1">
            <a:extLst>
              <a:ext uri="{FF2B5EF4-FFF2-40B4-BE49-F238E27FC236}">
                <a16:creationId xmlns:a16="http://schemas.microsoft.com/office/drawing/2014/main" id="{C7267E8C-CD7D-D10E-BA83-E664A1B303D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2132" name="Rectangle 2">
            <a:extLst>
              <a:ext uri="{FF2B5EF4-FFF2-40B4-BE49-F238E27FC236}">
                <a16:creationId xmlns:a16="http://schemas.microsoft.com/office/drawing/2014/main" id="{25B85BF8-CF6C-F526-C114-06D366BD857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18">
            <a:extLst>
              <a:ext uri="{FF2B5EF4-FFF2-40B4-BE49-F238E27FC236}">
                <a16:creationId xmlns:a16="http://schemas.microsoft.com/office/drawing/2014/main" id="{F1D566A7-37F0-9F52-538E-CAD5DE15EE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71E7F85-E7CE-4957-BE61-7061C02672D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176</a:t>
            </a:fld>
            <a:endParaRPr lang="ja-JP" altLang="ja-JP"/>
          </a:p>
        </p:txBody>
      </p:sp>
      <p:sp>
        <p:nvSpPr>
          <p:cNvPr id="434179" name="Rectangle 1">
            <a:extLst>
              <a:ext uri="{FF2B5EF4-FFF2-40B4-BE49-F238E27FC236}">
                <a16:creationId xmlns:a16="http://schemas.microsoft.com/office/drawing/2014/main" id="{F4F40B42-0609-BD52-BA4F-792C556FD7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4180" name="Rectangle 2">
            <a:extLst>
              <a:ext uri="{FF2B5EF4-FFF2-40B4-BE49-F238E27FC236}">
                <a16:creationId xmlns:a16="http://schemas.microsoft.com/office/drawing/2014/main" id="{C7941A6D-48DA-E990-219B-AAC888A0500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18">
            <a:extLst>
              <a:ext uri="{FF2B5EF4-FFF2-40B4-BE49-F238E27FC236}">
                <a16:creationId xmlns:a16="http://schemas.microsoft.com/office/drawing/2014/main" id="{699F9902-A965-E196-1FE9-38F2CE03A4B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D359371-ADEF-4977-ACAE-AACA9BE000B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177</a:t>
            </a:fld>
            <a:endParaRPr lang="ja-JP" altLang="ja-JP"/>
          </a:p>
        </p:txBody>
      </p:sp>
      <p:sp>
        <p:nvSpPr>
          <p:cNvPr id="436227" name="Rectangle 1">
            <a:extLst>
              <a:ext uri="{FF2B5EF4-FFF2-40B4-BE49-F238E27FC236}">
                <a16:creationId xmlns:a16="http://schemas.microsoft.com/office/drawing/2014/main" id="{614E2F61-AD23-E21E-81A7-8B9B7426843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6228" name="Rectangle 2">
            <a:extLst>
              <a:ext uri="{FF2B5EF4-FFF2-40B4-BE49-F238E27FC236}">
                <a16:creationId xmlns:a16="http://schemas.microsoft.com/office/drawing/2014/main" id="{0314B679-2B41-6820-901D-4C4DE56217D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18">
            <a:extLst>
              <a:ext uri="{FF2B5EF4-FFF2-40B4-BE49-F238E27FC236}">
                <a16:creationId xmlns:a16="http://schemas.microsoft.com/office/drawing/2014/main" id="{C0187376-0A4F-B2EA-635C-E42525AB414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7956540-5F22-4548-93F9-9B1E800EC14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178</a:t>
            </a:fld>
            <a:endParaRPr lang="ja-JP" altLang="ja-JP"/>
          </a:p>
        </p:txBody>
      </p:sp>
      <p:sp>
        <p:nvSpPr>
          <p:cNvPr id="438275" name="Rectangle 1">
            <a:extLst>
              <a:ext uri="{FF2B5EF4-FFF2-40B4-BE49-F238E27FC236}">
                <a16:creationId xmlns:a16="http://schemas.microsoft.com/office/drawing/2014/main" id="{C0ABECFF-C853-AC0D-0616-1A26BDAE44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8276" name="Rectangle 2">
            <a:extLst>
              <a:ext uri="{FF2B5EF4-FFF2-40B4-BE49-F238E27FC236}">
                <a16:creationId xmlns:a16="http://schemas.microsoft.com/office/drawing/2014/main" id="{EE3EDE58-B4B1-79F2-3072-227E4B55F37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18">
            <a:extLst>
              <a:ext uri="{FF2B5EF4-FFF2-40B4-BE49-F238E27FC236}">
                <a16:creationId xmlns:a16="http://schemas.microsoft.com/office/drawing/2014/main" id="{CF58D25B-BCC8-4D65-460A-16D6C81136A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54A148F-375A-4B60-9C07-65685A9442D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179</a:t>
            </a:fld>
            <a:endParaRPr lang="ja-JP" altLang="ja-JP"/>
          </a:p>
        </p:txBody>
      </p:sp>
      <p:sp>
        <p:nvSpPr>
          <p:cNvPr id="440323" name="Rectangle 1">
            <a:extLst>
              <a:ext uri="{FF2B5EF4-FFF2-40B4-BE49-F238E27FC236}">
                <a16:creationId xmlns:a16="http://schemas.microsoft.com/office/drawing/2014/main" id="{B40DD4EB-F133-CA80-4B70-D48DF604BE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0324" name="Rectangle 2">
            <a:extLst>
              <a:ext uri="{FF2B5EF4-FFF2-40B4-BE49-F238E27FC236}">
                <a16:creationId xmlns:a16="http://schemas.microsoft.com/office/drawing/2014/main" id="{368A2706-91B2-35FB-C892-C7420F8A72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18">
            <a:extLst>
              <a:ext uri="{FF2B5EF4-FFF2-40B4-BE49-F238E27FC236}">
                <a16:creationId xmlns:a16="http://schemas.microsoft.com/office/drawing/2014/main" id="{42441F4F-5685-74D8-C269-4D3B0B8AE7A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33FD15C-AB16-48A3-8130-78F2B0B8F5E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</a:t>
            </a:fld>
            <a:endParaRPr lang="ja-JP" altLang="ja-JP"/>
          </a:p>
        </p:txBody>
      </p:sp>
      <p:sp>
        <p:nvSpPr>
          <p:cNvPr id="110595" name="Rectangle 1">
            <a:extLst>
              <a:ext uri="{FF2B5EF4-FFF2-40B4-BE49-F238E27FC236}">
                <a16:creationId xmlns:a16="http://schemas.microsoft.com/office/drawing/2014/main" id="{A3619D59-8554-26B4-7080-0A387D637D9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596" name="Rectangle 2">
            <a:extLst>
              <a:ext uri="{FF2B5EF4-FFF2-40B4-BE49-F238E27FC236}">
                <a16:creationId xmlns:a16="http://schemas.microsoft.com/office/drawing/2014/main" id="{30992FDF-91FA-76E0-7A13-D165BEB9580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18">
            <a:extLst>
              <a:ext uri="{FF2B5EF4-FFF2-40B4-BE49-F238E27FC236}">
                <a16:creationId xmlns:a16="http://schemas.microsoft.com/office/drawing/2014/main" id="{1397E68E-F135-8229-9A16-6EB1DF1A47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26EA1B9-69D0-4314-B5E3-025BB383B60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180</a:t>
            </a:fld>
            <a:endParaRPr lang="ja-JP" altLang="ja-JP"/>
          </a:p>
        </p:txBody>
      </p:sp>
      <p:sp>
        <p:nvSpPr>
          <p:cNvPr id="442371" name="Rectangle 1">
            <a:extLst>
              <a:ext uri="{FF2B5EF4-FFF2-40B4-BE49-F238E27FC236}">
                <a16:creationId xmlns:a16="http://schemas.microsoft.com/office/drawing/2014/main" id="{927B99A8-2D9D-3220-B912-02CBE233F73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2372" name="Rectangle 2">
            <a:extLst>
              <a:ext uri="{FF2B5EF4-FFF2-40B4-BE49-F238E27FC236}">
                <a16:creationId xmlns:a16="http://schemas.microsoft.com/office/drawing/2014/main" id="{95E7EFA0-22F7-3F9B-092A-53AE2A5A73B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18">
            <a:extLst>
              <a:ext uri="{FF2B5EF4-FFF2-40B4-BE49-F238E27FC236}">
                <a16:creationId xmlns:a16="http://schemas.microsoft.com/office/drawing/2014/main" id="{E98078D6-78D7-3A94-8840-98A5296BCBF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96435EE-8466-4713-8387-61CE99F8F5E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181</a:t>
            </a:fld>
            <a:endParaRPr lang="ja-JP" altLang="ja-JP"/>
          </a:p>
        </p:txBody>
      </p:sp>
      <p:sp>
        <p:nvSpPr>
          <p:cNvPr id="444419" name="Rectangle 1">
            <a:extLst>
              <a:ext uri="{FF2B5EF4-FFF2-40B4-BE49-F238E27FC236}">
                <a16:creationId xmlns:a16="http://schemas.microsoft.com/office/drawing/2014/main" id="{3566BE6E-7C74-B9AD-8245-A2B56D4948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4420" name="Rectangle 2">
            <a:extLst>
              <a:ext uri="{FF2B5EF4-FFF2-40B4-BE49-F238E27FC236}">
                <a16:creationId xmlns:a16="http://schemas.microsoft.com/office/drawing/2014/main" id="{5DF39C1E-EBA6-8780-42BA-ADC38ABDA16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18">
            <a:extLst>
              <a:ext uri="{FF2B5EF4-FFF2-40B4-BE49-F238E27FC236}">
                <a16:creationId xmlns:a16="http://schemas.microsoft.com/office/drawing/2014/main" id="{7C3DE20C-AC28-355B-DAEE-7580870895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8B32CC0-FABD-437F-A44A-7FBFE7AD96C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182</a:t>
            </a:fld>
            <a:endParaRPr lang="ja-JP" altLang="ja-JP"/>
          </a:p>
        </p:txBody>
      </p:sp>
      <p:sp>
        <p:nvSpPr>
          <p:cNvPr id="446467" name="Rectangle 1">
            <a:extLst>
              <a:ext uri="{FF2B5EF4-FFF2-40B4-BE49-F238E27FC236}">
                <a16:creationId xmlns:a16="http://schemas.microsoft.com/office/drawing/2014/main" id="{8467E227-6CA0-9334-7EDE-21C97185C4C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6468" name="Rectangle 2">
            <a:extLst>
              <a:ext uri="{FF2B5EF4-FFF2-40B4-BE49-F238E27FC236}">
                <a16:creationId xmlns:a16="http://schemas.microsoft.com/office/drawing/2014/main" id="{97AF765F-38DA-F127-7544-57F522C129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18">
            <a:extLst>
              <a:ext uri="{FF2B5EF4-FFF2-40B4-BE49-F238E27FC236}">
                <a16:creationId xmlns:a16="http://schemas.microsoft.com/office/drawing/2014/main" id="{367FC2B3-410D-238D-DEDF-8E7794B596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926BCA4-262A-4747-8BA9-BBC888839F3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183</a:t>
            </a:fld>
            <a:endParaRPr lang="ja-JP" altLang="ja-JP"/>
          </a:p>
        </p:txBody>
      </p:sp>
      <p:sp>
        <p:nvSpPr>
          <p:cNvPr id="448515" name="Rectangle 1">
            <a:extLst>
              <a:ext uri="{FF2B5EF4-FFF2-40B4-BE49-F238E27FC236}">
                <a16:creationId xmlns:a16="http://schemas.microsoft.com/office/drawing/2014/main" id="{8B593F91-913B-0918-CF87-CB55C1005C3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8516" name="Rectangle 2">
            <a:extLst>
              <a:ext uri="{FF2B5EF4-FFF2-40B4-BE49-F238E27FC236}">
                <a16:creationId xmlns:a16="http://schemas.microsoft.com/office/drawing/2014/main" id="{777D4BFF-7C74-9F0A-5FC0-3E79C77E51A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18">
            <a:extLst>
              <a:ext uri="{FF2B5EF4-FFF2-40B4-BE49-F238E27FC236}">
                <a16:creationId xmlns:a16="http://schemas.microsoft.com/office/drawing/2014/main" id="{9B7F5248-A957-1BFB-77AB-D9C4C39433A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E97A035-10A6-4358-A7CD-53F9EDFB212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184</a:t>
            </a:fld>
            <a:endParaRPr lang="ja-JP" altLang="ja-JP"/>
          </a:p>
        </p:txBody>
      </p:sp>
      <p:sp>
        <p:nvSpPr>
          <p:cNvPr id="450563" name="Rectangle 1">
            <a:extLst>
              <a:ext uri="{FF2B5EF4-FFF2-40B4-BE49-F238E27FC236}">
                <a16:creationId xmlns:a16="http://schemas.microsoft.com/office/drawing/2014/main" id="{D0626BD4-CF90-8DA1-4C37-D36E8A812C6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0564" name="Rectangle 2">
            <a:extLst>
              <a:ext uri="{FF2B5EF4-FFF2-40B4-BE49-F238E27FC236}">
                <a16:creationId xmlns:a16="http://schemas.microsoft.com/office/drawing/2014/main" id="{EA5F72C4-D12B-52DB-63F9-4D53B27D094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18">
            <a:extLst>
              <a:ext uri="{FF2B5EF4-FFF2-40B4-BE49-F238E27FC236}">
                <a16:creationId xmlns:a16="http://schemas.microsoft.com/office/drawing/2014/main" id="{EB79100F-6D6E-3FA6-863E-F38A9BFA2D9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B6C2655-2730-4B25-A869-951438DAB04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185</a:t>
            </a:fld>
            <a:endParaRPr lang="ja-JP" altLang="ja-JP"/>
          </a:p>
        </p:txBody>
      </p:sp>
      <p:sp>
        <p:nvSpPr>
          <p:cNvPr id="452611" name="Rectangle 1">
            <a:extLst>
              <a:ext uri="{FF2B5EF4-FFF2-40B4-BE49-F238E27FC236}">
                <a16:creationId xmlns:a16="http://schemas.microsoft.com/office/drawing/2014/main" id="{3914ED0C-3B9E-50D6-8C28-500BE37BDE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2612" name="Rectangle 2">
            <a:extLst>
              <a:ext uri="{FF2B5EF4-FFF2-40B4-BE49-F238E27FC236}">
                <a16:creationId xmlns:a16="http://schemas.microsoft.com/office/drawing/2014/main" id="{DDBFD900-FA17-A981-A266-12615E261A2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18">
            <a:extLst>
              <a:ext uri="{FF2B5EF4-FFF2-40B4-BE49-F238E27FC236}">
                <a16:creationId xmlns:a16="http://schemas.microsoft.com/office/drawing/2014/main" id="{01671257-E482-B5B4-670C-F3D59599813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E4DC60B-2DC5-43D0-95D5-F88717E6AF7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186</a:t>
            </a:fld>
            <a:endParaRPr lang="ja-JP" altLang="ja-JP"/>
          </a:p>
        </p:txBody>
      </p:sp>
      <p:sp>
        <p:nvSpPr>
          <p:cNvPr id="454659" name="Rectangle 1">
            <a:extLst>
              <a:ext uri="{FF2B5EF4-FFF2-40B4-BE49-F238E27FC236}">
                <a16:creationId xmlns:a16="http://schemas.microsoft.com/office/drawing/2014/main" id="{BBC28620-BA42-FC45-927C-6C0BA25C13D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4660" name="Rectangle 2">
            <a:extLst>
              <a:ext uri="{FF2B5EF4-FFF2-40B4-BE49-F238E27FC236}">
                <a16:creationId xmlns:a16="http://schemas.microsoft.com/office/drawing/2014/main" id="{7E74DCF8-4B59-D859-0293-599EE68EC0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18">
            <a:extLst>
              <a:ext uri="{FF2B5EF4-FFF2-40B4-BE49-F238E27FC236}">
                <a16:creationId xmlns:a16="http://schemas.microsoft.com/office/drawing/2014/main" id="{820CD922-F950-4FCB-9551-AF4A3673988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27D9BEB-6A56-4162-AC1C-A3E2D865FD7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187</a:t>
            </a:fld>
            <a:endParaRPr lang="ja-JP" altLang="ja-JP"/>
          </a:p>
        </p:txBody>
      </p:sp>
      <p:sp>
        <p:nvSpPr>
          <p:cNvPr id="456707" name="Rectangle 1">
            <a:extLst>
              <a:ext uri="{FF2B5EF4-FFF2-40B4-BE49-F238E27FC236}">
                <a16:creationId xmlns:a16="http://schemas.microsoft.com/office/drawing/2014/main" id="{EBE33E7B-A130-D21E-B441-6EA33B1C428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6708" name="Rectangle 2">
            <a:extLst>
              <a:ext uri="{FF2B5EF4-FFF2-40B4-BE49-F238E27FC236}">
                <a16:creationId xmlns:a16="http://schemas.microsoft.com/office/drawing/2014/main" id="{48EA9C9B-B7C4-A6E2-772E-367DAE09ED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18">
            <a:extLst>
              <a:ext uri="{FF2B5EF4-FFF2-40B4-BE49-F238E27FC236}">
                <a16:creationId xmlns:a16="http://schemas.microsoft.com/office/drawing/2014/main" id="{4CFEC9C2-60C4-6113-9427-F531AE0BAF8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32AE598-F8D2-4CAF-8299-54282195C38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188</a:t>
            </a:fld>
            <a:endParaRPr lang="ja-JP" altLang="ja-JP"/>
          </a:p>
        </p:txBody>
      </p:sp>
      <p:sp>
        <p:nvSpPr>
          <p:cNvPr id="458755" name="Rectangle 1">
            <a:extLst>
              <a:ext uri="{FF2B5EF4-FFF2-40B4-BE49-F238E27FC236}">
                <a16:creationId xmlns:a16="http://schemas.microsoft.com/office/drawing/2014/main" id="{44B15370-0152-E02C-098D-EFE895679DE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8756" name="Rectangle 2">
            <a:extLst>
              <a:ext uri="{FF2B5EF4-FFF2-40B4-BE49-F238E27FC236}">
                <a16:creationId xmlns:a16="http://schemas.microsoft.com/office/drawing/2014/main" id="{B2E0542D-1AD7-19E9-90B3-8595D178BD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18">
            <a:extLst>
              <a:ext uri="{FF2B5EF4-FFF2-40B4-BE49-F238E27FC236}">
                <a16:creationId xmlns:a16="http://schemas.microsoft.com/office/drawing/2014/main" id="{8DA705A7-134E-0B80-C331-08DC3241F0C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F078BD3-D306-45BA-A394-3B4B881F316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189</a:t>
            </a:fld>
            <a:endParaRPr lang="ja-JP" altLang="ja-JP"/>
          </a:p>
        </p:txBody>
      </p:sp>
      <p:sp>
        <p:nvSpPr>
          <p:cNvPr id="460803" name="Rectangle 1">
            <a:extLst>
              <a:ext uri="{FF2B5EF4-FFF2-40B4-BE49-F238E27FC236}">
                <a16:creationId xmlns:a16="http://schemas.microsoft.com/office/drawing/2014/main" id="{18F73408-8CDF-0DAA-7988-B212F6EC107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0804" name="Rectangle 2">
            <a:extLst>
              <a:ext uri="{FF2B5EF4-FFF2-40B4-BE49-F238E27FC236}">
                <a16:creationId xmlns:a16="http://schemas.microsoft.com/office/drawing/2014/main" id="{8913BF5D-D800-D737-CDC3-FB8BD90C46F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18">
            <a:extLst>
              <a:ext uri="{FF2B5EF4-FFF2-40B4-BE49-F238E27FC236}">
                <a16:creationId xmlns:a16="http://schemas.microsoft.com/office/drawing/2014/main" id="{06C81EBA-83BF-E42E-784F-17F34CBB9A7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ED0CB5C-1659-4D3D-9E89-0D7BE08144E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</a:t>
            </a:fld>
            <a:endParaRPr lang="ja-JP" altLang="ja-JP"/>
          </a:p>
        </p:txBody>
      </p:sp>
      <p:sp>
        <p:nvSpPr>
          <p:cNvPr id="112643" name="Rectangle 1">
            <a:extLst>
              <a:ext uri="{FF2B5EF4-FFF2-40B4-BE49-F238E27FC236}">
                <a16:creationId xmlns:a16="http://schemas.microsoft.com/office/drawing/2014/main" id="{0C3B88C0-FED7-8990-7167-E79241FD6E9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4" name="Rectangle 2">
            <a:extLst>
              <a:ext uri="{FF2B5EF4-FFF2-40B4-BE49-F238E27FC236}">
                <a16:creationId xmlns:a16="http://schemas.microsoft.com/office/drawing/2014/main" id="{7A2B1DAE-93B6-50D0-F6E5-C845814964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18">
            <a:extLst>
              <a:ext uri="{FF2B5EF4-FFF2-40B4-BE49-F238E27FC236}">
                <a16:creationId xmlns:a16="http://schemas.microsoft.com/office/drawing/2014/main" id="{10474947-FF05-3111-80E6-F74B5F0685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C030D15-3D32-456E-9001-5E585272021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190</a:t>
            </a:fld>
            <a:endParaRPr lang="ja-JP" altLang="ja-JP"/>
          </a:p>
        </p:txBody>
      </p:sp>
      <p:sp>
        <p:nvSpPr>
          <p:cNvPr id="462851" name="Rectangle 1">
            <a:extLst>
              <a:ext uri="{FF2B5EF4-FFF2-40B4-BE49-F238E27FC236}">
                <a16:creationId xmlns:a16="http://schemas.microsoft.com/office/drawing/2014/main" id="{BB91AD5A-23B4-08FC-8C84-6D61A2E64C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2852" name="Rectangle 2">
            <a:extLst>
              <a:ext uri="{FF2B5EF4-FFF2-40B4-BE49-F238E27FC236}">
                <a16:creationId xmlns:a16="http://schemas.microsoft.com/office/drawing/2014/main" id="{3C607A85-7266-87C9-EFC5-74EA11D518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18">
            <a:extLst>
              <a:ext uri="{FF2B5EF4-FFF2-40B4-BE49-F238E27FC236}">
                <a16:creationId xmlns:a16="http://schemas.microsoft.com/office/drawing/2014/main" id="{54F3918B-A17A-29E4-165C-62FAB50FA50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8FA03F9-6193-4784-81B5-3C031F4297A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191</a:t>
            </a:fld>
            <a:endParaRPr lang="ja-JP" altLang="ja-JP"/>
          </a:p>
        </p:txBody>
      </p:sp>
      <p:sp>
        <p:nvSpPr>
          <p:cNvPr id="464899" name="Rectangle 1">
            <a:extLst>
              <a:ext uri="{FF2B5EF4-FFF2-40B4-BE49-F238E27FC236}">
                <a16:creationId xmlns:a16="http://schemas.microsoft.com/office/drawing/2014/main" id="{FA19876E-6CF2-79ED-5994-8D6EC0DB49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4900" name="Rectangle 2">
            <a:extLst>
              <a:ext uri="{FF2B5EF4-FFF2-40B4-BE49-F238E27FC236}">
                <a16:creationId xmlns:a16="http://schemas.microsoft.com/office/drawing/2014/main" id="{31BD5C63-5B14-C1C2-9782-95E7C12F82B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18">
            <a:extLst>
              <a:ext uri="{FF2B5EF4-FFF2-40B4-BE49-F238E27FC236}">
                <a16:creationId xmlns:a16="http://schemas.microsoft.com/office/drawing/2014/main" id="{D67D3570-444A-F5C9-0142-F0C62BD63F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AD5AAB1-721A-4876-AFA4-E97483850D7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192</a:t>
            </a:fld>
            <a:endParaRPr lang="ja-JP" altLang="ja-JP"/>
          </a:p>
        </p:txBody>
      </p:sp>
      <p:sp>
        <p:nvSpPr>
          <p:cNvPr id="466947" name="Rectangle 1">
            <a:extLst>
              <a:ext uri="{FF2B5EF4-FFF2-40B4-BE49-F238E27FC236}">
                <a16:creationId xmlns:a16="http://schemas.microsoft.com/office/drawing/2014/main" id="{2CB6CED5-326E-B242-6517-0BAE24E233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6948" name="Rectangle 2">
            <a:extLst>
              <a:ext uri="{FF2B5EF4-FFF2-40B4-BE49-F238E27FC236}">
                <a16:creationId xmlns:a16="http://schemas.microsoft.com/office/drawing/2014/main" id="{7E90CB70-7D7A-4522-0580-CBF6C46010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18">
            <a:extLst>
              <a:ext uri="{FF2B5EF4-FFF2-40B4-BE49-F238E27FC236}">
                <a16:creationId xmlns:a16="http://schemas.microsoft.com/office/drawing/2014/main" id="{A8CACEB4-FD79-ACB5-1992-B0E5EB8A8C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6C98B16-68F2-4AD9-9E29-0E873175A8B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193</a:t>
            </a:fld>
            <a:endParaRPr lang="ja-JP" altLang="ja-JP"/>
          </a:p>
        </p:txBody>
      </p:sp>
      <p:sp>
        <p:nvSpPr>
          <p:cNvPr id="468995" name="Rectangle 1">
            <a:extLst>
              <a:ext uri="{FF2B5EF4-FFF2-40B4-BE49-F238E27FC236}">
                <a16:creationId xmlns:a16="http://schemas.microsoft.com/office/drawing/2014/main" id="{6687B5EA-05D3-D5D2-DDE5-D5E5268E7AC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8996" name="Rectangle 2">
            <a:extLst>
              <a:ext uri="{FF2B5EF4-FFF2-40B4-BE49-F238E27FC236}">
                <a16:creationId xmlns:a16="http://schemas.microsoft.com/office/drawing/2014/main" id="{012F0E1F-084B-4523-0498-438591FE171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18">
            <a:extLst>
              <a:ext uri="{FF2B5EF4-FFF2-40B4-BE49-F238E27FC236}">
                <a16:creationId xmlns:a16="http://schemas.microsoft.com/office/drawing/2014/main" id="{3C6E77A7-6319-B667-BD32-623D5D07B13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3E58760-0D6C-45F9-A7BF-55FB47EF81A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194</a:t>
            </a:fld>
            <a:endParaRPr lang="ja-JP" altLang="ja-JP"/>
          </a:p>
        </p:txBody>
      </p:sp>
      <p:sp>
        <p:nvSpPr>
          <p:cNvPr id="471043" name="Rectangle 1">
            <a:extLst>
              <a:ext uri="{FF2B5EF4-FFF2-40B4-BE49-F238E27FC236}">
                <a16:creationId xmlns:a16="http://schemas.microsoft.com/office/drawing/2014/main" id="{664A54C8-8C32-0DF7-4364-CF574E6CEB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1044" name="Rectangle 2">
            <a:extLst>
              <a:ext uri="{FF2B5EF4-FFF2-40B4-BE49-F238E27FC236}">
                <a16:creationId xmlns:a16="http://schemas.microsoft.com/office/drawing/2014/main" id="{6B84231A-AAC1-71C3-B975-418922EC0D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18">
            <a:extLst>
              <a:ext uri="{FF2B5EF4-FFF2-40B4-BE49-F238E27FC236}">
                <a16:creationId xmlns:a16="http://schemas.microsoft.com/office/drawing/2014/main" id="{38B5DD68-FD8B-77E8-8860-70686782708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98BF103-3E68-40FC-AFF3-B5930E2B9D8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195</a:t>
            </a:fld>
            <a:endParaRPr lang="ja-JP" altLang="ja-JP"/>
          </a:p>
        </p:txBody>
      </p:sp>
      <p:sp>
        <p:nvSpPr>
          <p:cNvPr id="473091" name="Rectangle 1">
            <a:extLst>
              <a:ext uri="{FF2B5EF4-FFF2-40B4-BE49-F238E27FC236}">
                <a16:creationId xmlns:a16="http://schemas.microsoft.com/office/drawing/2014/main" id="{6CE8BA13-58C9-E201-F911-5139EED100F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3092" name="Rectangle 2">
            <a:extLst>
              <a:ext uri="{FF2B5EF4-FFF2-40B4-BE49-F238E27FC236}">
                <a16:creationId xmlns:a16="http://schemas.microsoft.com/office/drawing/2014/main" id="{F6EEA514-F4ED-AB16-573B-BBCFD8D8BC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Rectangle 18">
            <a:extLst>
              <a:ext uri="{FF2B5EF4-FFF2-40B4-BE49-F238E27FC236}">
                <a16:creationId xmlns:a16="http://schemas.microsoft.com/office/drawing/2014/main" id="{40FC56CB-5B36-30BE-CD0F-C88687C62EC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421DA1A-A3CB-4B60-BCA0-5836C94EC7A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196</a:t>
            </a:fld>
            <a:endParaRPr lang="ja-JP" altLang="ja-JP"/>
          </a:p>
        </p:txBody>
      </p:sp>
      <p:sp>
        <p:nvSpPr>
          <p:cNvPr id="475139" name="Rectangle 1">
            <a:extLst>
              <a:ext uri="{FF2B5EF4-FFF2-40B4-BE49-F238E27FC236}">
                <a16:creationId xmlns:a16="http://schemas.microsoft.com/office/drawing/2014/main" id="{4D9AA579-4E94-303E-D68F-08E6F0B2D2D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5140" name="Rectangle 2">
            <a:extLst>
              <a:ext uri="{FF2B5EF4-FFF2-40B4-BE49-F238E27FC236}">
                <a16:creationId xmlns:a16="http://schemas.microsoft.com/office/drawing/2014/main" id="{63B28D8C-F373-AAA1-3266-CB712826A6A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18">
            <a:extLst>
              <a:ext uri="{FF2B5EF4-FFF2-40B4-BE49-F238E27FC236}">
                <a16:creationId xmlns:a16="http://schemas.microsoft.com/office/drawing/2014/main" id="{F3ADAD36-CD30-6851-0694-86E38E95C80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7F6EEF2-D8C4-4ADD-83D5-5AF08F469D7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197</a:t>
            </a:fld>
            <a:endParaRPr lang="ja-JP" altLang="ja-JP"/>
          </a:p>
        </p:txBody>
      </p:sp>
      <p:sp>
        <p:nvSpPr>
          <p:cNvPr id="477187" name="Rectangle 1">
            <a:extLst>
              <a:ext uri="{FF2B5EF4-FFF2-40B4-BE49-F238E27FC236}">
                <a16:creationId xmlns:a16="http://schemas.microsoft.com/office/drawing/2014/main" id="{A057ADAD-59AC-C4B3-2EDF-926A683112B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7188" name="Rectangle 2">
            <a:extLst>
              <a:ext uri="{FF2B5EF4-FFF2-40B4-BE49-F238E27FC236}">
                <a16:creationId xmlns:a16="http://schemas.microsoft.com/office/drawing/2014/main" id="{61AE3054-A48F-BA5F-A46C-55872E3B1D8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18">
            <a:extLst>
              <a:ext uri="{FF2B5EF4-FFF2-40B4-BE49-F238E27FC236}">
                <a16:creationId xmlns:a16="http://schemas.microsoft.com/office/drawing/2014/main" id="{6A3A4537-0509-4830-7298-BB45567EA16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92102CB-D6E2-4AE1-BF85-C99E22095C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198</a:t>
            </a:fld>
            <a:endParaRPr lang="ja-JP" altLang="ja-JP"/>
          </a:p>
        </p:txBody>
      </p:sp>
      <p:sp>
        <p:nvSpPr>
          <p:cNvPr id="479235" name="Rectangle 1">
            <a:extLst>
              <a:ext uri="{FF2B5EF4-FFF2-40B4-BE49-F238E27FC236}">
                <a16:creationId xmlns:a16="http://schemas.microsoft.com/office/drawing/2014/main" id="{6E4D09B1-2E57-26CC-7FCB-F139FA0523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9236" name="Rectangle 2">
            <a:extLst>
              <a:ext uri="{FF2B5EF4-FFF2-40B4-BE49-F238E27FC236}">
                <a16:creationId xmlns:a16="http://schemas.microsoft.com/office/drawing/2014/main" id="{41046AA0-41A4-A699-9C03-9175D58F0EE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Rectangle 18">
            <a:extLst>
              <a:ext uri="{FF2B5EF4-FFF2-40B4-BE49-F238E27FC236}">
                <a16:creationId xmlns:a16="http://schemas.microsoft.com/office/drawing/2014/main" id="{DB5D83C6-6A74-3247-E4FA-AB6162F9F4E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4B9C856-B104-44D9-92C2-5EDE42856F8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199</a:t>
            </a:fld>
            <a:endParaRPr lang="ja-JP" altLang="ja-JP"/>
          </a:p>
        </p:txBody>
      </p:sp>
      <p:sp>
        <p:nvSpPr>
          <p:cNvPr id="481283" name="Rectangle 1">
            <a:extLst>
              <a:ext uri="{FF2B5EF4-FFF2-40B4-BE49-F238E27FC236}">
                <a16:creationId xmlns:a16="http://schemas.microsoft.com/office/drawing/2014/main" id="{28E166F4-C16B-CC37-0FF9-59797B56FC8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1284" name="Rectangle 2">
            <a:extLst>
              <a:ext uri="{FF2B5EF4-FFF2-40B4-BE49-F238E27FC236}">
                <a16:creationId xmlns:a16="http://schemas.microsoft.com/office/drawing/2014/main" id="{41205BB0-0CEF-89B4-5DC8-191FF069EBB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18">
            <a:extLst>
              <a:ext uri="{FF2B5EF4-FFF2-40B4-BE49-F238E27FC236}">
                <a16:creationId xmlns:a16="http://schemas.microsoft.com/office/drawing/2014/main" id="{598CEFE6-0E29-7CD1-7992-1E0198CAF5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9A35BF8-D1C3-423D-A2BE-368505EC0D5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</a:t>
            </a:fld>
            <a:endParaRPr lang="ja-JP" altLang="ja-JP"/>
          </a:p>
        </p:txBody>
      </p:sp>
      <p:sp>
        <p:nvSpPr>
          <p:cNvPr id="77827" name="Rectangle 1">
            <a:extLst>
              <a:ext uri="{FF2B5EF4-FFF2-40B4-BE49-F238E27FC236}">
                <a16:creationId xmlns:a16="http://schemas.microsoft.com/office/drawing/2014/main" id="{053717CA-3821-2927-2943-7AEAB80F03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828" name="Rectangle 2">
            <a:extLst>
              <a:ext uri="{FF2B5EF4-FFF2-40B4-BE49-F238E27FC236}">
                <a16:creationId xmlns:a16="http://schemas.microsoft.com/office/drawing/2014/main" id="{19AB57FD-DA08-4A17-CAC9-E6783B279C4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18">
            <a:extLst>
              <a:ext uri="{FF2B5EF4-FFF2-40B4-BE49-F238E27FC236}">
                <a16:creationId xmlns:a16="http://schemas.microsoft.com/office/drawing/2014/main" id="{37DBE8B3-B5E6-2780-E2BB-7AD2E78C08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47CF1E2-B230-4D6C-B46E-A560E739C3D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</a:t>
            </a:fld>
            <a:endParaRPr lang="ja-JP" altLang="ja-JP"/>
          </a:p>
        </p:txBody>
      </p:sp>
      <p:sp>
        <p:nvSpPr>
          <p:cNvPr id="114691" name="Rectangle 1">
            <a:extLst>
              <a:ext uri="{FF2B5EF4-FFF2-40B4-BE49-F238E27FC236}">
                <a16:creationId xmlns:a16="http://schemas.microsoft.com/office/drawing/2014/main" id="{EDC2D01C-6A9A-0C5B-6BD2-0A94C0E8B0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692" name="Rectangle 2">
            <a:extLst>
              <a:ext uri="{FF2B5EF4-FFF2-40B4-BE49-F238E27FC236}">
                <a16:creationId xmlns:a16="http://schemas.microsoft.com/office/drawing/2014/main" id="{66564BD3-3820-D66B-D458-CD5B93DC38C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Rectangle 18">
            <a:extLst>
              <a:ext uri="{FF2B5EF4-FFF2-40B4-BE49-F238E27FC236}">
                <a16:creationId xmlns:a16="http://schemas.microsoft.com/office/drawing/2014/main" id="{0D8DD71E-24B2-1C71-667C-3E39CB79346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5AEB6EB-D7E1-4982-9628-E26835CAE4D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200</a:t>
            </a:fld>
            <a:endParaRPr lang="ja-JP" altLang="ja-JP"/>
          </a:p>
        </p:txBody>
      </p:sp>
      <p:sp>
        <p:nvSpPr>
          <p:cNvPr id="483331" name="Rectangle 1">
            <a:extLst>
              <a:ext uri="{FF2B5EF4-FFF2-40B4-BE49-F238E27FC236}">
                <a16:creationId xmlns:a16="http://schemas.microsoft.com/office/drawing/2014/main" id="{CF310526-9E23-FEDA-3668-709AD24EE1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3332" name="Rectangle 2">
            <a:extLst>
              <a:ext uri="{FF2B5EF4-FFF2-40B4-BE49-F238E27FC236}">
                <a16:creationId xmlns:a16="http://schemas.microsoft.com/office/drawing/2014/main" id="{5E5AA4E0-55DB-605B-274D-E206C3F27A8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Rectangle 18">
            <a:extLst>
              <a:ext uri="{FF2B5EF4-FFF2-40B4-BE49-F238E27FC236}">
                <a16:creationId xmlns:a16="http://schemas.microsoft.com/office/drawing/2014/main" id="{D9AE9B90-8880-11CA-A535-3BC12284C7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667072A-6BA9-4FCD-82CB-1385DF3539B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201</a:t>
            </a:fld>
            <a:endParaRPr lang="ja-JP" altLang="ja-JP"/>
          </a:p>
        </p:txBody>
      </p:sp>
      <p:sp>
        <p:nvSpPr>
          <p:cNvPr id="485379" name="Rectangle 1">
            <a:extLst>
              <a:ext uri="{FF2B5EF4-FFF2-40B4-BE49-F238E27FC236}">
                <a16:creationId xmlns:a16="http://schemas.microsoft.com/office/drawing/2014/main" id="{DD3D1FE6-31A9-0F3A-2DA1-AC56DDF632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5380" name="Rectangle 2">
            <a:extLst>
              <a:ext uri="{FF2B5EF4-FFF2-40B4-BE49-F238E27FC236}">
                <a16:creationId xmlns:a16="http://schemas.microsoft.com/office/drawing/2014/main" id="{B3F8C214-AA91-B9C9-A438-88CB56BC5FC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Rectangle 18">
            <a:extLst>
              <a:ext uri="{FF2B5EF4-FFF2-40B4-BE49-F238E27FC236}">
                <a16:creationId xmlns:a16="http://schemas.microsoft.com/office/drawing/2014/main" id="{4034980B-4CA8-D88E-8484-E90C3327E7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CB9BD50-ADBE-4C72-9EC0-1E7DBAEDAD6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202</a:t>
            </a:fld>
            <a:endParaRPr lang="ja-JP" altLang="ja-JP"/>
          </a:p>
        </p:txBody>
      </p:sp>
      <p:sp>
        <p:nvSpPr>
          <p:cNvPr id="487427" name="Rectangle 1">
            <a:extLst>
              <a:ext uri="{FF2B5EF4-FFF2-40B4-BE49-F238E27FC236}">
                <a16:creationId xmlns:a16="http://schemas.microsoft.com/office/drawing/2014/main" id="{A92724C5-7D0E-1D6E-539E-A9DA654E8D3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7428" name="Rectangle 2">
            <a:extLst>
              <a:ext uri="{FF2B5EF4-FFF2-40B4-BE49-F238E27FC236}">
                <a16:creationId xmlns:a16="http://schemas.microsoft.com/office/drawing/2014/main" id="{45CB89A0-F210-672B-9D98-F1E49B7BB2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18">
            <a:extLst>
              <a:ext uri="{FF2B5EF4-FFF2-40B4-BE49-F238E27FC236}">
                <a16:creationId xmlns:a16="http://schemas.microsoft.com/office/drawing/2014/main" id="{4E78E3C7-0953-2BFC-9591-599F9988BB9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B89220C-4ED7-484A-AF62-E63630537B7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203</a:t>
            </a:fld>
            <a:endParaRPr lang="ja-JP" altLang="ja-JP"/>
          </a:p>
        </p:txBody>
      </p:sp>
      <p:sp>
        <p:nvSpPr>
          <p:cNvPr id="489475" name="Rectangle 1">
            <a:extLst>
              <a:ext uri="{FF2B5EF4-FFF2-40B4-BE49-F238E27FC236}">
                <a16:creationId xmlns:a16="http://schemas.microsoft.com/office/drawing/2014/main" id="{3AD9BDAC-E07F-65E2-A76E-0337ED71EA6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9476" name="Rectangle 2">
            <a:extLst>
              <a:ext uri="{FF2B5EF4-FFF2-40B4-BE49-F238E27FC236}">
                <a16:creationId xmlns:a16="http://schemas.microsoft.com/office/drawing/2014/main" id="{A48F3AF5-9504-FE15-58DA-BD90B1E159A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Rectangle 18">
            <a:extLst>
              <a:ext uri="{FF2B5EF4-FFF2-40B4-BE49-F238E27FC236}">
                <a16:creationId xmlns:a16="http://schemas.microsoft.com/office/drawing/2014/main" id="{AF037179-E903-0510-5659-350666891A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E3B90F7-96C0-454F-92E9-94D5A81330A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204</a:t>
            </a:fld>
            <a:endParaRPr lang="ja-JP" altLang="ja-JP"/>
          </a:p>
        </p:txBody>
      </p:sp>
      <p:sp>
        <p:nvSpPr>
          <p:cNvPr id="491523" name="Rectangle 1">
            <a:extLst>
              <a:ext uri="{FF2B5EF4-FFF2-40B4-BE49-F238E27FC236}">
                <a16:creationId xmlns:a16="http://schemas.microsoft.com/office/drawing/2014/main" id="{26A73A5D-3184-E1A2-E7F4-49F85208D4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1524" name="Rectangle 2">
            <a:extLst>
              <a:ext uri="{FF2B5EF4-FFF2-40B4-BE49-F238E27FC236}">
                <a16:creationId xmlns:a16="http://schemas.microsoft.com/office/drawing/2014/main" id="{06BE10DB-8EC9-F3AD-CB9E-A00554AF3E9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Rectangle 18">
            <a:extLst>
              <a:ext uri="{FF2B5EF4-FFF2-40B4-BE49-F238E27FC236}">
                <a16:creationId xmlns:a16="http://schemas.microsoft.com/office/drawing/2014/main" id="{A8965777-19B9-11BC-0FB0-91ABCDFB1E1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ABE4F95-CF76-48DD-9F61-0EF1F164D69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205</a:t>
            </a:fld>
            <a:endParaRPr lang="ja-JP" altLang="ja-JP"/>
          </a:p>
        </p:txBody>
      </p:sp>
      <p:sp>
        <p:nvSpPr>
          <p:cNvPr id="493571" name="Rectangle 1">
            <a:extLst>
              <a:ext uri="{FF2B5EF4-FFF2-40B4-BE49-F238E27FC236}">
                <a16:creationId xmlns:a16="http://schemas.microsoft.com/office/drawing/2014/main" id="{34D70A4D-CEED-3219-99A6-8B208B05616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3572" name="Rectangle 2">
            <a:extLst>
              <a:ext uri="{FF2B5EF4-FFF2-40B4-BE49-F238E27FC236}">
                <a16:creationId xmlns:a16="http://schemas.microsoft.com/office/drawing/2014/main" id="{A1839F8C-A284-711C-6E41-C8852EED04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Rectangle 18">
            <a:extLst>
              <a:ext uri="{FF2B5EF4-FFF2-40B4-BE49-F238E27FC236}">
                <a16:creationId xmlns:a16="http://schemas.microsoft.com/office/drawing/2014/main" id="{3DAAF428-127D-0BCE-5F04-667F52A926F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A7171B5-90B8-4D0D-B51C-361437FEE26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206</a:t>
            </a:fld>
            <a:endParaRPr lang="ja-JP" altLang="ja-JP"/>
          </a:p>
        </p:txBody>
      </p:sp>
      <p:sp>
        <p:nvSpPr>
          <p:cNvPr id="495619" name="Rectangle 1">
            <a:extLst>
              <a:ext uri="{FF2B5EF4-FFF2-40B4-BE49-F238E27FC236}">
                <a16:creationId xmlns:a16="http://schemas.microsoft.com/office/drawing/2014/main" id="{B0DAF4A2-E67C-C0B3-AE28-86594A8498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5620" name="Rectangle 2">
            <a:extLst>
              <a:ext uri="{FF2B5EF4-FFF2-40B4-BE49-F238E27FC236}">
                <a16:creationId xmlns:a16="http://schemas.microsoft.com/office/drawing/2014/main" id="{3D0FC28B-7FA1-868F-2115-A57EA7C716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Rectangle 18">
            <a:extLst>
              <a:ext uri="{FF2B5EF4-FFF2-40B4-BE49-F238E27FC236}">
                <a16:creationId xmlns:a16="http://schemas.microsoft.com/office/drawing/2014/main" id="{3885745C-ABD2-F395-E6E7-7F4AE56C8DD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96C0975-D796-4BEB-AC57-3015007E3F0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207</a:t>
            </a:fld>
            <a:endParaRPr lang="ja-JP" altLang="ja-JP"/>
          </a:p>
        </p:txBody>
      </p:sp>
      <p:sp>
        <p:nvSpPr>
          <p:cNvPr id="497667" name="Rectangle 1">
            <a:extLst>
              <a:ext uri="{FF2B5EF4-FFF2-40B4-BE49-F238E27FC236}">
                <a16:creationId xmlns:a16="http://schemas.microsoft.com/office/drawing/2014/main" id="{8C36459F-EE33-A5A8-DA98-ADFF6F4A13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7668" name="Rectangle 2">
            <a:extLst>
              <a:ext uri="{FF2B5EF4-FFF2-40B4-BE49-F238E27FC236}">
                <a16:creationId xmlns:a16="http://schemas.microsoft.com/office/drawing/2014/main" id="{667438C1-6672-28CF-9421-6EEA9EC49D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Rectangle 18">
            <a:extLst>
              <a:ext uri="{FF2B5EF4-FFF2-40B4-BE49-F238E27FC236}">
                <a16:creationId xmlns:a16="http://schemas.microsoft.com/office/drawing/2014/main" id="{CE3615B2-BF61-85E8-1D5D-C2A25A9A9F5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61D193D-9CDC-4E47-BD1D-C78C00E9DFA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208</a:t>
            </a:fld>
            <a:endParaRPr lang="ja-JP" altLang="ja-JP"/>
          </a:p>
        </p:txBody>
      </p:sp>
      <p:sp>
        <p:nvSpPr>
          <p:cNvPr id="499715" name="Rectangle 1">
            <a:extLst>
              <a:ext uri="{FF2B5EF4-FFF2-40B4-BE49-F238E27FC236}">
                <a16:creationId xmlns:a16="http://schemas.microsoft.com/office/drawing/2014/main" id="{2B8086A7-DD4D-986A-E1DA-52E6A477EF1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9716" name="Rectangle 2">
            <a:extLst>
              <a:ext uri="{FF2B5EF4-FFF2-40B4-BE49-F238E27FC236}">
                <a16:creationId xmlns:a16="http://schemas.microsoft.com/office/drawing/2014/main" id="{53AAB0A1-667D-7908-458E-E0171362312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Rectangle 18">
            <a:extLst>
              <a:ext uri="{FF2B5EF4-FFF2-40B4-BE49-F238E27FC236}">
                <a16:creationId xmlns:a16="http://schemas.microsoft.com/office/drawing/2014/main" id="{2828DF35-F3AE-0CFA-68A7-BA48CF496D2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C0266A5-753F-44D4-966E-E7D7158A03B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209</a:t>
            </a:fld>
            <a:endParaRPr lang="ja-JP" altLang="ja-JP"/>
          </a:p>
        </p:txBody>
      </p:sp>
      <p:sp>
        <p:nvSpPr>
          <p:cNvPr id="501763" name="Rectangle 1">
            <a:extLst>
              <a:ext uri="{FF2B5EF4-FFF2-40B4-BE49-F238E27FC236}">
                <a16:creationId xmlns:a16="http://schemas.microsoft.com/office/drawing/2014/main" id="{E2E2C977-9ED8-5FAD-02EF-726EFD0E1D6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1764" name="Rectangle 2">
            <a:extLst>
              <a:ext uri="{FF2B5EF4-FFF2-40B4-BE49-F238E27FC236}">
                <a16:creationId xmlns:a16="http://schemas.microsoft.com/office/drawing/2014/main" id="{6AA8CFDE-B21C-484D-A358-42880787FE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18">
            <a:extLst>
              <a:ext uri="{FF2B5EF4-FFF2-40B4-BE49-F238E27FC236}">
                <a16:creationId xmlns:a16="http://schemas.microsoft.com/office/drawing/2014/main" id="{328C1149-E679-EA0B-921C-0C37931E450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EFD4D6E-5E50-486B-8245-D54F6A13864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</a:t>
            </a:fld>
            <a:endParaRPr lang="ja-JP" altLang="ja-JP"/>
          </a:p>
        </p:txBody>
      </p:sp>
      <p:sp>
        <p:nvSpPr>
          <p:cNvPr id="116739" name="Rectangle 1">
            <a:extLst>
              <a:ext uri="{FF2B5EF4-FFF2-40B4-BE49-F238E27FC236}">
                <a16:creationId xmlns:a16="http://schemas.microsoft.com/office/drawing/2014/main" id="{56B27086-B2A1-8924-6BBD-BE400BAA19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740" name="Rectangle 2">
            <a:extLst>
              <a:ext uri="{FF2B5EF4-FFF2-40B4-BE49-F238E27FC236}">
                <a16:creationId xmlns:a16="http://schemas.microsoft.com/office/drawing/2014/main" id="{23494782-4ADD-59A7-9FF3-1A2878AC9C4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Rectangle 18">
            <a:extLst>
              <a:ext uri="{FF2B5EF4-FFF2-40B4-BE49-F238E27FC236}">
                <a16:creationId xmlns:a16="http://schemas.microsoft.com/office/drawing/2014/main" id="{7CD949B1-8FD5-54FC-FD9D-C4BFFD76C83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C8C55DC-8CE0-4FFB-BF2F-A849FDADD4B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210</a:t>
            </a:fld>
            <a:endParaRPr lang="ja-JP" altLang="ja-JP"/>
          </a:p>
        </p:txBody>
      </p:sp>
      <p:sp>
        <p:nvSpPr>
          <p:cNvPr id="503811" name="Rectangle 1">
            <a:extLst>
              <a:ext uri="{FF2B5EF4-FFF2-40B4-BE49-F238E27FC236}">
                <a16:creationId xmlns:a16="http://schemas.microsoft.com/office/drawing/2014/main" id="{C2FDA0C5-30E9-E176-375F-CB0F500E37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3812" name="Rectangle 2">
            <a:extLst>
              <a:ext uri="{FF2B5EF4-FFF2-40B4-BE49-F238E27FC236}">
                <a16:creationId xmlns:a16="http://schemas.microsoft.com/office/drawing/2014/main" id="{5F89FA12-95DE-9383-0AC8-149AAEF8F33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Rectangle 18">
            <a:extLst>
              <a:ext uri="{FF2B5EF4-FFF2-40B4-BE49-F238E27FC236}">
                <a16:creationId xmlns:a16="http://schemas.microsoft.com/office/drawing/2014/main" id="{CF3F273B-9E1C-AB4A-3379-E5797E4C236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2FBEE7E-B340-4CBD-82DB-0CA9EB97FDE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211</a:t>
            </a:fld>
            <a:endParaRPr lang="ja-JP" altLang="ja-JP"/>
          </a:p>
        </p:txBody>
      </p:sp>
      <p:sp>
        <p:nvSpPr>
          <p:cNvPr id="505859" name="Rectangle 1">
            <a:extLst>
              <a:ext uri="{FF2B5EF4-FFF2-40B4-BE49-F238E27FC236}">
                <a16:creationId xmlns:a16="http://schemas.microsoft.com/office/drawing/2014/main" id="{C36FB971-C703-23FD-0B93-63DD3436466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5860" name="Rectangle 2">
            <a:extLst>
              <a:ext uri="{FF2B5EF4-FFF2-40B4-BE49-F238E27FC236}">
                <a16:creationId xmlns:a16="http://schemas.microsoft.com/office/drawing/2014/main" id="{99193CBE-2FD2-F8A0-9C6D-DF5E0F9145E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Rectangle 18">
            <a:extLst>
              <a:ext uri="{FF2B5EF4-FFF2-40B4-BE49-F238E27FC236}">
                <a16:creationId xmlns:a16="http://schemas.microsoft.com/office/drawing/2014/main" id="{9FDBE5BD-BAB0-BF50-75C8-C554125FE7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805EF2E-DDA7-4D48-92D2-D67A2DF3C61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212</a:t>
            </a:fld>
            <a:endParaRPr lang="ja-JP" altLang="ja-JP"/>
          </a:p>
        </p:txBody>
      </p:sp>
      <p:sp>
        <p:nvSpPr>
          <p:cNvPr id="507907" name="Rectangle 1">
            <a:extLst>
              <a:ext uri="{FF2B5EF4-FFF2-40B4-BE49-F238E27FC236}">
                <a16:creationId xmlns:a16="http://schemas.microsoft.com/office/drawing/2014/main" id="{8449E7C6-1D3E-C5B9-1544-36B7D29CBA0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7908" name="Rectangle 2">
            <a:extLst>
              <a:ext uri="{FF2B5EF4-FFF2-40B4-BE49-F238E27FC236}">
                <a16:creationId xmlns:a16="http://schemas.microsoft.com/office/drawing/2014/main" id="{F0603A1A-562A-B759-475A-A6E5105E41E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Rectangle 18">
            <a:extLst>
              <a:ext uri="{FF2B5EF4-FFF2-40B4-BE49-F238E27FC236}">
                <a16:creationId xmlns:a16="http://schemas.microsoft.com/office/drawing/2014/main" id="{2D8ADA8F-8D5A-A7B4-40EE-C3095739F73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5C58741-33C2-4B24-909D-497B9CF72B9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213</a:t>
            </a:fld>
            <a:endParaRPr lang="ja-JP" altLang="ja-JP"/>
          </a:p>
        </p:txBody>
      </p:sp>
      <p:sp>
        <p:nvSpPr>
          <p:cNvPr id="509955" name="Rectangle 1">
            <a:extLst>
              <a:ext uri="{FF2B5EF4-FFF2-40B4-BE49-F238E27FC236}">
                <a16:creationId xmlns:a16="http://schemas.microsoft.com/office/drawing/2014/main" id="{E5179929-2666-72CB-5785-A56869E2E2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9956" name="Rectangle 2">
            <a:extLst>
              <a:ext uri="{FF2B5EF4-FFF2-40B4-BE49-F238E27FC236}">
                <a16:creationId xmlns:a16="http://schemas.microsoft.com/office/drawing/2014/main" id="{427FEE48-2A62-1A50-2CC1-F922C1DE6C2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2" name="Rectangle 18">
            <a:extLst>
              <a:ext uri="{FF2B5EF4-FFF2-40B4-BE49-F238E27FC236}">
                <a16:creationId xmlns:a16="http://schemas.microsoft.com/office/drawing/2014/main" id="{879CFFB2-5275-B510-8321-FAFE77D33DF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2019438-AAA4-4DF8-9012-B9A65CBB9CF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214</a:t>
            </a:fld>
            <a:endParaRPr lang="ja-JP" altLang="ja-JP"/>
          </a:p>
        </p:txBody>
      </p:sp>
      <p:sp>
        <p:nvSpPr>
          <p:cNvPr id="512003" name="Rectangle 1">
            <a:extLst>
              <a:ext uri="{FF2B5EF4-FFF2-40B4-BE49-F238E27FC236}">
                <a16:creationId xmlns:a16="http://schemas.microsoft.com/office/drawing/2014/main" id="{CBF630AE-A361-8526-EAF5-FA313669F5C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2004" name="Rectangle 2">
            <a:extLst>
              <a:ext uri="{FF2B5EF4-FFF2-40B4-BE49-F238E27FC236}">
                <a16:creationId xmlns:a16="http://schemas.microsoft.com/office/drawing/2014/main" id="{F4866A24-9A35-702E-6EA0-F851198F0DA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Rectangle 18">
            <a:extLst>
              <a:ext uri="{FF2B5EF4-FFF2-40B4-BE49-F238E27FC236}">
                <a16:creationId xmlns:a16="http://schemas.microsoft.com/office/drawing/2014/main" id="{23126055-C081-6B7B-68ED-5304E73A9B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7786D5B-24F6-421A-B0B0-9991CF186A1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215</a:t>
            </a:fld>
            <a:endParaRPr lang="ja-JP" altLang="ja-JP"/>
          </a:p>
        </p:txBody>
      </p:sp>
      <p:sp>
        <p:nvSpPr>
          <p:cNvPr id="514051" name="Rectangle 1">
            <a:extLst>
              <a:ext uri="{FF2B5EF4-FFF2-40B4-BE49-F238E27FC236}">
                <a16:creationId xmlns:a16="http://schemas.microsoft.com/office/drawing/2014/main" id="{071E4CAC-B767-9FC3-1421-D01222D26A8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4052" name="Rectangle 2">
            <a:extLst>
              <a:ext uri="{FF2B5EF4-FFF2-40B4-BE49-F238E27FC236}">
                <a16:creationId xmlns:a16="http://schemas.microsoft.com/office/drawing/2014/main" id="{310C50F2-DD59-7968-A640-155EB825B85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Rectangle 18">
            <a:extLst>
              <a:ext uri="{FF2B5EF4-FFF2-40B4-BE49-F238E27FC236}">
                <a16:creationId xmlns:a16="http://schemas.microsoft.com/office/drawing/2014/main" id="{BE282329-05F0-F29D-C698-20CD6A2311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8FB85B-ADC5-45DB-9566-7E92AE32EB5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216</a:t>
            </a:fld>
            <a:endParaRPr lang="ja-JP" altLang="ja-JP"/>
          </a:p>
        </p:txBody>
      </p:sp>
      <p:sp>
        <p:nvSpPr>
          <p:cNvPr id="516099" name="Rectangle 1">
            <a:extLst>
              <a:ext uri="{FF2B5EF4-FFF2-40B4-BE49-F238E27FC236}">
                <a16:creationId xmlns:a16="http://schemas.microsoft.com/office/drawing/2014/main" id="{B35EDAF2-3D3D-5879-C146-AFAF649029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6100" name="Rectangle 2">
            <a:extLst>
              <a:ext uri="{FF2B5EF4-FFF2-40B4-BE49-F238E27FC236}">
                <a16:creationId xmlns:a16="http://schemas.microsoft.com/office/drawing/2014/main" id="{DE8B528A-294C-DEE2-A46B-376AAAF1C3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Rectangle 18">
            <a:extLst>
              <a:ext uri="{FF2B5EF4-FFF2-40B4-BE49-F238E27FC236}">
                <a16:creationId xmlns:a16="http://schemas.microsoft.com/office/drawing/2014/main" id="{ABC4EF37-9206-C2C5-695E-91F52EDD03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E0D255E-8A0D-4D3F-97F9-EFBD8CE5299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217</a:t>
            </a:fld>
            <a:endParaRPr lang="ja-JP" altLang="ja-JP"/>
          </a:p>
        </p:txBody>
      </p:sp>
      <p:sp>
        <p:nvSpPr>
          <p:cNvPr id="518147" name="Rectangle 1">
            <a:extLst>
              <a:ext uri="{FF2B5EF4-FFF2-40B4-BE49-F238E27FC236}">
                <a16:creationId xmlns:a16="http://schemas.microsoft.com/office/drawing/2014/main" id="{5E579EE2-E2B0-52F9-E05A-7A13FFE0964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8148" name="Rectangle 2">
            <a:extLst>
              <a:ext uri="{FF2B5EF4-FFF2-40B4-BE49-F238E27FC236}">
                <a16:creationId xmlns:a16="http://schemas.microsoft.com/office/drawing/2014/main" id="{60D39387-18BD-3761-75C6-64D229C6CC6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Rectangle 18">
            <a:extLst>
              <a:ext uri="{FF2B5EF4-FFF2-40B4-BE49-F238E27FC236}">
                <a16:creationId xmlns:a16="http://schemas.microsoft.com/office/drawing/2014/main" id="{5FC4A488-1706-3EE9-13B9-1254108C08E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C176F31-30CC-4648-8873-6A9D19705BC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218</a:t>
            </a:fld>
            <a:endParaRPr lang="ja-JP" altLang="ja-JP"/>
          </a:p>
        </p:txBody>
      </p:sp>
      <p:sp>
        <p:nvSpPr>
          <p:cNvPr id="520195" name="Rectangle 1">
            <a:extLst>
              <a:ext uri="{FF2B5EF4-FFF2-40B4-BE49-F238E27FC236}">
                <a16:creationId xmlns:a16="http://schemas.microsoft.com/office/drawing/2014/main" id="{FFB8FE44-9A1B-D683-5BC4-2DD924AA95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0196" name="Rectangle 2">
            <a:extLst>
              <a:ext uri="{FF2B5EF4-FFF2-40B4-BE49-F238E27FC236}">
                <a16:creationId xmlns:a16="http://schemas.microsoft.com/office/drawing/2014/main" id="{35F1E4A1-F90C-4E7A-4115-5C6317A5DB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18">
            <a:extLst>
              <a:ext uri="{FF2B5EF4-FFF2-40B4-BE49-F238E27FC236}">
                <a16:creationId xmlns:a16="http://schemas.microsoft.com/office/drawing/2014/main" id="{C5BF9209-BCEE-85B4-E7B2-1F4C33D6EF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7F9F260-5BBC-4E8F-833C-BBBA2B63038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219</a:t>
            </a:fld>
            <a:endParaRPr lang="ja-JP" altLang="ja-JP"/>
          </a:p>
        </p:txBody>
      </p:sp>
      <p:sp>
        <p:nvSpPr>
          <p:cNvPr id="522243" name="Rectangle 1">
            <a:extLst>
              <a:ext uri="{FF2B5EF4-FFF2-40B4-BE49-F238E27FC236}">
                <a16:creationId xmlns:a16="http://schemas.microsoft.com/office/drawing/2014/main" id="{123D1115-7FC9-91C9-4143-5B376F3E3A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2244" name="Rectangle 2">
            <a:extLst>
              <a:ext uri="{FF2B5EF4-FFF2-40B4-BE49-F238E27FC236}">
                <a16:creationId xmlns:a16="http://schemas.microsoft.com/office/drawing/2014/main" id="{F8B0EB57-CAF3-B83C-A8EE-043BEA5781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18">
            <a:extLst>
              <a:ext uri="{FF2B5EF4-FFF2-40B4-BE49-F238E27FC236}">
                <a16:creationId xmlns:a16="http://schemas.microsoft.com/office/drawing/2014/main" id="{1B8F3D18-E846-8BCB-50FE-DEC249BF8B0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B2D9CB7-AB89-4B85-983E-28D7CCE04BC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</a:t>
            </a:fld>
            <a:endParaRPr lang="ja-JP" altLang="ja-JP"/>
          </a:p>
        </p:txBody>
      </p:sp>
      <p:sp>
        <p:nvSpPr>
          <p:cNvPr id="118787" name="Rectangle 1">
            <a:extLst>
              <a:ext uri="{FF2B5EF4-FFF2-40B4-BE49-F238E27FC236}">
                <a16:creationId xmlns:a16="http://schemas.microsoft.com/office/drawing/2014/main" id="{9CAAC830-1A66-2D2A-0E0D-A29ACADF69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788" name="Rectangle 2">
            <a:extLst>
              <a:ext uri="{FF2B5EF4-FFF2-40B4-BE49-F238E27FC236}">
                <a16:creationId xmlns:a16="http://schemas.microsoft.com/office/drawing/2014/main" id="{915F1B2C-F583-A89C-4E82-931311833D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Rectangle 18">
            <a:extLst>
              <a:ext uri="{FF2B5EF4-FFF2-40B4-BE49-F238E27FC236}">
                <a16:creationId xmlns:a16="http://schemas.microsoft.com/office/drawing/2014/main" id="{42948D28-A5A8-B969-C3C8-77805D0DDA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95986CA-DA31-472B-B154-3BD623BF40B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220</a:t>
            </a:fld>
            <a:endParaRPr lang="ja-JP" altLang="ja-JP"/>
          </a:p>
        </p:txBody>
      </p:sp>
      <p:sp>
        <p:nvSpPr>
          <p:cNvPr id="524291" name="Rectangle 1">
            <a:extLst>
              <a:ext uri="{FF2B5EF4-FFF2-40B4-BE49-F238E27FC236}">
                <a16:creationId xmlns:a16="http://schemas.microsoft.com/office/drawing/2014/main" id="{C2C342B6-8070-F707-B521-AD2A59DE2D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4292" name="Rectangle 2">
            <a:extLst>
              <a:ext uri="{FF2B5EF4-FFF2-40B4-BE49-F238E27FC236}">
                <a16:creationId xmlns:a16="http://schemas.microsoft.com/office/drawing/2014/main" id="{792847EA-7C23-AAC7-F6DA-AD602C658C8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18">
            <a:extLst>
              <a:ext uri="{FF2B5EF4-FFF2-40B4-BE49-F238E27FC236}">
                <a16:creationId xmlns:a16="http://schemas.microsoft.com/office/drawing/2014/main" id="{9553E5F9-40AB-0E61-6BAE-1CC715FCE63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48529C5-5325-405F-89A7-85BF0935250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221</a:t>
            </a:fld>
            <a:endParaRPr lang="ja-JP" altLang="ja-JP"/>
          </a:p>
        </p:txBody>
      </p:sp>
      <p:sp>
        <p:nvSpPr>
          <p:cNvPr id="526339" name="Rectangle 1">
            <a:extLst>
              <a:ext uri="{FF2B5EF4-FFF2-40B4-BE49-F238E27FC236}">
                <a16:creationId xmlns:a16="http://schemas.microsoft.com/office/drawing/2014/main" id="{568A39CB-C816-53D2-776C-BAD387E664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6340" name="Rectangle 2">
            <a:extLst>
              <a:ext uri="{FF2B5EF4-FFF2-40B4-BE49-F238E27FC236}">
                <a16:creationId xmlns:a16="http://schemas.microsoft.com/office/drawing/2014/main" id="{17004BD8-22F8-8CF0-9F45-839B61BF258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18">
            <a:extLst>
              <a:ext uri="{FF2B5EF4-FFF2-40B4-BE49-F238E27FC236}">
                <a16:creationId xmlns:a16="http://schemas.microsoft.com/office/drawing/2014/main" id="{F83E1DD1-5C69-C214-7F6E-F701C3FABE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D3ED25A-2E05-460E-8F63-D1FA9921E43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222</a:t>
            </a:fld>
            <a:endParaRPr lang="ja-JP" altLang="ja-JP"/>
          </a:p>
        </p:txBody>
      </p:sp>
      <p:sp>
        <p:nvSpPr>
          <p:cNvPr id="528387" name="Rectangle 1">
            <a:extLst>
              <a:ext uri="{FF2B5EF4-FFF2-40B4-BE49-F238E27FC236}">
                <a16:creationId xmlns:a16="http://schemas.microsoft.com/office/drawing/2014/main" id="{8F9947F4-D923-543E-95CA-BB7AB7E371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8388" name="Rectangle 2">
            <a:extLst>
              <a:ext uri="{FF2B5EF4-FFF2-40B4-BE49-F238E27FC236}">
                <a16:creationId xmlns:a16="http://schemas.microsoft.com/office/drawing/2014/main" id="{7E3B436F-84CF-115B-3ED2-B993703B8B0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Rectangle 18">
            <a:extLst>
              <a:ext uri="{FF2B5EF4-FFF2-40B4-BE49-F238E27FC236}">
                <a16:creationId xmlns:a16="http://schemas.microsoft.com/office/drawing/2014/main" id="{766D0CAC-234A-14C6-B3A7-366EF87ACD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6A69604-A985-4FCD-84DF-A3616F982CC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223</a:t>
            </a:fld>
            <a:endParaRPr lang="ja-JP" altLang="ja-JP"/>
          </a:p>
        </p:txBody>
      </p:sp>
      <p:sp>
        <p:nvSpPr>
          <p:cNvPr id="530435" name="Rectangle 1">
            <a:extLst>
              <a:ext uri="{FF2B5EF4-FFF2-40B4-BE49-F238E27FC236}">
                <a16:creationId xmlns:a16="http://schemas.microsoft.com/office/drawing/2014/main" id="{CCCEB31A-EA1A-AF9F-0F60-969C5EC255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0436" name="Rectangle 2">
            <a:extLst>
              <a:ext uri="{FF2B5EF4-FFF2-40B4-BE49-F238E27FC236}">
                <a16:creationId xmlns:a16="http://schemas.microsoft.com/office/drawing/2014/main" id="{83B3F068-FDBF-7770-5B26-07E125CCEF7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Rectangle 18">
            <a:extLst>
              <a:ext uri="{FF2B5EF4-FFF2-40B4-BE49-F238E27FC236}">
                <a16:creationId xmlns:a16="http://schemas.microsoft.com/office/drawing/2014/main" id="{8BC35742-EC9E-66A0-7CB7-F43F3221F7A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6AF097B-0596-46F3-AB33-B7C5457838A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224</a:t>
            </a:fld>
            <a:endParaRPr lang="ja-JP" altLang="ja-JP"/>
          </a:p>
        </p:txBody>
      </p:sp>
      <p:sp>
        <p:nvSpPr>
          <p:cNvPr id="532483" name="Rectangle 1">
            <a:extLst>
              <a:ext uri="{FF2B5EF4-FFF2-40B4-BE49-F238E27FC236}">
                <a16:creationId xmlns:a16="http://schemas.microsoft.com/office/drawing/2014/main" id="{F7DFDE88-56E2-F227-FED4-5621B3304F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2484" name="Rectangle 2">
            <a:extLst>
              <a:ext uri="{FF2B5EF4-FFF2-40B4-BE49-F238E27FC236}">
                <a16:creationId xmlns:a16="http://schemas.microsoft.com/office/drawing/2014/main" id="{6B3D5019-EB3A-E72E-C566-2EA933A945B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Rectangle 18">
            <a:extLst>
              <a:ext uri="{FF2B5EF4-FFF2-40B4-BE49-F238E27FC236}">
                <a16:creationId xmlns:a16="http://schemas.microsoft.com/office/drawing/2014/main" id="{6695031C-1E3E-B3FD-E7E0-2106D39BAA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2265E8F-1A40-489E-BF24-EA330D0B5DE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225</a:t>
            </a:fld>
            <a:endParaRPr lang="ja-JP" altLang="ja-JP"/>
          </a:p>
        </p:txBody>
      </p:sp>
      <p:sp>
        <p:nvSpPr>
          <p:cNvPr id="534531" name="Rectangle 1">
            <a:extLst>
              <a:ext uri="{FF2B5EF4-FFF2-40B4-BE49-F238E27FC236}">
                <a16:creationId xmlns:a16="http://schemas.microsoft.com/office/drawing/2014/main" id="{06B65A04-A901-4FF5-840D-F74FE89D8CB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4532" name="Rectangle 2">
            <a:extLst>
              <a:ext uri="{FF2B5EF4-FFF2-40B4-BE49-F238E27FC236}">
                <a16:creationId xmlns:a16="http://schemas.microsoft.com/office/drawing/2014/main" id="{E3580EE6-8C68-D8FF-3545-130050A3E4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18">
            <a:extLst>
              <a:ext uri="{FF2B5EF4-FFF2-40B4-BE49-F238E27FC236}">
                <a16:creationId xmlns:a16="http://schemas.microsoft.com/office/drawing/2014/main" id="{5B16C5FD-1621-F96C-C523-666513B5F58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4E840CD-52A1-4DCF-AE1E-EE5CAE08C7C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226</a:t>
            </a:fld>
            <a:endParaRPr lang="ja-JP" altLang="ja-JP"/>
          </a:p>
        </p:txBody>
      </p:sp>
      <p:sp>
        <p:nvSpPr>
          <p:cNvPr id="536579" name="Rectangle 1">
            <a:extLst>
              <a:ext uri="{FF2B5EF4-FFF2-40B4-BE49-F238E27FC236}">
                <a16:creationId xmlns:a16="http://schemas.microsoft.com/office/drawing/2014/main" id="{CECC5D35-6A66-E15D-7141-220A921D55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6580" name="Rectangle 2">
            <a:extLst>
              <a:ext uri="{FF2B5EF4-FFF2-40B4-BE49-F238E27FC236}">
                <a16:creationId xmlns:a16="http://schemas.microsoft.com/office/drawing/2014/main" id="{1BD19E27-BA5A-68F8-B20E-4B1EAC86018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Rectangle 18">
            <a:extLst>
              <a:ext uri="{FF2B5EF4-FFF2-40B4-BE49-F238E27FC236}">
                <a16:creationId xmlns:a16="http://schemas.microsoft.com/office/drawing/2014/main" id="{18C632F8-810C-D65B-0FEB-7653DD12A2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24CC9BD-C0C7-4712-B20C-56674A95D03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227</a:t>
            </a:fld>
            <a:endParaRPr lang="ja-JP" altLang="ja-JP"/>
          </a:p>
        </p:txBody>
      </p:sp>
      <p:sp>
        <p:nvSpPr>
          <p:cNvPr id="538627" name="Rectangle 1">
            <a:extLst>
              <a:ext uri="{FF2B5EF4-FFF2-40B4-BE49-F238E27FC236}">
                <a16:creationId xmlns:a16="http://schemas.microsoft.com/office/drawing/2014/main" id="{113A3748-D998-C2ED-3529-3A6FEDC232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8628" name="Rectangle 2">
            <a:extLst>
              <a:ext uri="{FF2B5EF4-FFF2-40B4-BE49-F238E27FC236}">
                <a16:creationId xmlns:a16="http://schemas.microsoft.com/office/drawing/2014/main" id="{5BDA2CBB-BD1E-11A5-263E-B09FC86D7D2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Rectangle 18">
            <a:extLst>
              <a:ext uri="{FF2B5EF4-FFF2-40B4-BE49-F238E27FC236}">
                <a16:creationId xmlns:a16="http://schemas.microsoft.com/office/drawing/2014/main" id="{5F19F7E7-1D43-3033-D13E-14361275DFF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E8E1891-3473-4BDF-85AC-7CA768DDEF6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228</a:t>
            </a:fld>
            <a:endParaRPr lang="ja-JP" altLang="ja-JP"/>
          </a:p>
        </p:txBody>
      </p:sp>
      <p:sp>
        <p:nvSpPr>
          <p:cNvPr id="540675" name="Rectangle 1">
            <a:extLst>
              <a:ext uri="{FF2B5EF4-FFF2-40B4-BE49-F238E27FC236}">
                <a16:creationId xmlns:a16="http://schemas.microsoft.com/office/drawing/2014/main" id="{C835EF90-4A8C-C7C4-237B-ED64EBB1FF5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0676" name="Rectangle 2">
            <a:extLst>
              <a:ext uri="{FF2B5EF4-FFF2-40B4-BE49-F238E27FC236}">
                <a16:creationId xmlns:a16="http://schemas.microsoft.com/office/drawing/2014/main" id="{D7D1D9AE-CBB1-CBA4-C169-F4B1E35B26A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Rectangle 18">
            <a:extLst>
              <a:ext uri="{FF2B5EF4-FFF2-40B4-BE49-F238E27FC236}">
                <a16:creationId xmlns:a16="http://schemas.microsoft.com/office/drawing/2014/main" id="{48B9B749-0173-3106-7D00-11DD3AECBE6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215207A-07C0-4F2B-B4DA-95566849DDE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229</a:t>
            </a:fld>
            <a:endParaRPr lang="ja-JP" altLang="ja-JP"/>
          </a:p>
        </p:txBody>
      </p:sp>
      <p:sp>
        <p:nvSpPr>
          <p:cNvPr id="542723" name="Rectangle 1">
            <a:extLst>
              <a:ext uri="{FF2B5EF4-FFF2-40B4-BE49-F238E27FC236}">
                <a16:creationId xmlns:a16="http://schemas.microsoft.com/office/drawing/2014/main" id="{775A3A50-D5AE-4537-8E7C-E7C0F5B8620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2724" name="Rectangle 2">
            <a:extLst>
              <a:ext uri="{FF2B5EF4-FFF2-40B4-BE49-F238E27FC236}">
                <a16:creationId xmlns:a16="http://schemas.microsoft.com/office/drawing/2014/main" id="{BCF196E5-978C-9653-6D8D-66B24B817C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18">
            <a:extLst>
              <a:ext uri="{FF2B5EF4-FFF2-40B4-BE49-F238E27FC236}">
                <a16:creationId xmlns:a16="http://schemas.microsoft.com/office/drawing/2014/main" id="{0805E6FB-DDFB-DF8C-DFF6-9CF1DCB21F8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E6D9344-95BD-4594-AA2B-EAEF2250BD5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</a:t>
            </a:fld>
            <a:endParaRPr lang="ja-JP" altLang="ja-JP"/>
          </a:p>
        </p:txBody>
      </p:sp>
      <p:sp>
        <p:nvSpPr>
          <p:cNvPr id="120835" name="Rectangle 1">
            <a:extLst>
              <a:ext uri="{FF2B5EF4-FFF2-40B4-BE49-F238E27FC236}">
                <a16:creationId xmlns:a16="http://schemas.microsoft.com/office/drawing/2014/main" id="{DE02022C-629E-9164-C72A-963E4ADB43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836" name="Rectangle 2">
            <a:extLst>
              <a:ext uri="{FF2B5EF4-FFF2-40B4-BE49-F238E27FC236}">
                <a16:creationId xmlns:a16="http://schemas.microsoft.com/office/drawing/2014/main" id="{68A6B087-77EE-B357-1A35-0EF7492265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Rectangle 18">
            <a:extLst>
              <a:ext uri="{FF2B5EF4-FFF2-40B4-BE49-F238E27FC236}">
                <a16:creationId xmlns:a16="http://schemas.microsoft.com/office/drawing/2014/main" id="{CECDCB41-E566-5F57-78F6-2E855F720C3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014E08B-E619-4FD0-93C5-7DCC1812782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230</a:t>
            </a:fld>
            <a:endParaRPr lang="ja-JP" altLang="ja-JP"/>
          </a:p>
        </p:txBody>
      </p:sp>
      <p:sp>
        <p:nvSpPr>
          <p:cNvPr id="544771" name="Rectangle 1">
            <a:extLst>
              <a:ext uri="{FF2B5EF4-FFF2-40B4-BE49-F238E27FC236}">
                <a16:creationId xmlns:a16="http://schemas.microsoft.com/office/drawing/2014/main" id="{631C9874-4478-43FF-ABE8-561052626BE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4772" name="Rectangle 2">
            <a:extLst>
              <a:ext uri="{FF2B5EF4-FFF2-40B4-BE49-F238E27FC236}">
                <a16:creationId xmlns:a16="http://schemas.microsoft.com/office/drawing/2014/main" id="{8FFE2B17-59CC-067F-BE72-7B26D870EB4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Rectangle 18">
            <a:extLst>
              <a:ext uri="{FF2B5EF4-FFF2-40B4-BE49-F238E27FC236}">
                <a16:creationId xmlns:a16="http://schemas.microsoft.com/office/drawing/2014/main" id="{E5870614-D267-6B92-7894-24CBE73BBA9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323BE51-8EC4-466E-932E-4AEC59B29AE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231</a:t>
            </a:fld>
            <a:endParaRPr lang="ja-JP" altLang="ja-JP"/>
          </a:p>
        </p:txBody>
      </p:sp>
      <p:sp>
        <p:nvSpPr>
          <p:cNvPr id="546819" name="Rectangle 1">
            <a:extLst>
              <a:ext uri="{FF2B5EF4-FFF2-40B4-BE49-F238E27FC236}">
                <a16:creationId xmlns:a16="http://schemas.microsoft.com/office/drawing/2014/main" id="{119F2814-E576-9D77-E8BA-6C23E1046C7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6820" name="Rectangle 2">
            <a:extLst>
              <a:ext uri="{FF2B5EF4-FFF2-40B4-BE49-F238E27FC236}">
                <a16:creationId xmlns:a16="http://schemas.microsoft.com/office/drawing/2014/main" id="{BF3CA8F8-C2F6-F185-C19D-02ADBDA02E4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Rectangle 18">
            <a:extLst>
              <a:ext uri="{FF2B5EF4-FFF2-40B4-BE49-F238E27FC236}">
                <a16:creationId xmlns:a16="http://schemas.microsoft.com/office/drawing/2014/main" id="{B116D0F4-446B-04C6-1FF3-0F66E1855CB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01A7A05-1F8A-4D8A-9207-15E77C8FECF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232</a:t>
            </a:fld>
            <a:endParaRPr lang="ja-JP" altLang="ja-JP"/>
          </a:p>
        </p:txBody>
      </p:sp>
      <p:sp>
        <p:nvSpPr>
          <p:cNvPr id="548867" name="Rectangle 1">
            <a:extLst>
              <a:ext uri="{FF2B5EF4-FFF2-40B4-BE49-F238E27FC236}">
                <a16:creationId xmlns:a16="http://schemas.microsoft.com/office/drawing/2014/main" id="{DF4967EB-9DA5-C97A-84DE-DFE6E7801F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8868" name="Rectangle 2">
            <a:extLst>
              <a:ext uri="{FF2B5EF4-FFF2-40B4-BE49-F238E27FC236}">
                <a16:creationId xmlns:a16="http://schemas.microsoft.com/office/drawing/2014/main" id="{4CEA27BC-D991-1D80-D9B8-10DD54FDA6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Rectangle 18">
            <a:extLst>
              <a:ext uri="{FF2B5EF4-FFF2-40B4-BE49-F238E27FC236}">
                <a16:creationId xmlns:a16="http://schemas.microsoft.com/office/drawing/2014/main" id="{98662CEB-DE0B-A673-CF1C-22E2B06F3F3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27B0088-512F-4D78-92FF-3CDCD1E081A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233</a:t>
            </a:fld>
            <a:endParaRPr lang="ja-JP" altLang="ja-JP"/>
          </a:p>
        </p:txBody>
      </p:sp>
      <p:sp>
        <p:nvSpPr>
          <p:cNvPr id="550915" name="Rectangle 1">
            <a:extLst>
              <a:ext uri="{FF2B5EF4-FFF2-40B4-BE49-F238E27FC236}">
                <a16:creationId xmlns:a16="http://schemas.microsoft.com/office/drawing/2014/main" id="{5AD31DD8-55D3-4680-79EE-F54345FCEFB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0916" name="Rectangle 2">
            <a:extLst>
              <a:ext uri="{FF2B5EF4-FFF2-40B4-BE49-F238E27FC236}">
                <a16:creationId xmlns:a16="http://schemas.microsoft.com/office/drawing/2014/main" id="{77A7F7E7-8590-AA14-389C-91FBD515AA2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Rectangle 18">
            <a:extLst>
              <a:ext uri="{FF2B5EF4-FFF2-40B4-BE49-F238E27FC236}">
                <a16:creationId xmlns:a16="http://schemas.microsoft.com/office/drawing/2014/main" id="{DC4B777C-0D5E-23D6-CEF1-EDF59D1B97A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F35A775-5D59-4316-9E13-A1D9333C48E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234</a:t>
            </a:fld>
            <a:endParaRPr lang="ja-JP" altLang="ja-JP"/>
          </a:p>
        </p:txBody>
      </p:sp>
      <p:sp>
        <p:nvSpPr>
          <p:cNvPr id="552963" name="Rectangle 1">
            <a:extLst>
              <a:ext uri="{FF2B5EF4-FFF2-40B4-BE49-F238E27FC236}">
                <a16:creationId xmlns:a16="http://schemas.microsoft.com/office/drawing/2014/main" id="{85F6CEFB-5A81-978E-B03B-E98FBEC187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2964" name="Rectangle 2">
            <a:extLst>
              <a:ext uri="{FF2B5EF4-FFF2-40B4-BE49-F238E27FC236}">
                <a16:creationId xmlns:a16="http://schemas.microsoft.com/office/drawing/2014/main" id="{31BB14FC-96DB-5492-EBDD-B414B488D66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Rectangle 18">
            <a:extLst>
              <a:ext uri="{FF2B5EF4-FFF2-40B4-BE49-F238E27FC236}">
                <a16:creationId xmlns:a16="http://schemas.microsoft.com/office/drawing/2014/main" id="{9C1AD2C2-E3A2-F82D-BD8A-466FC72A313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773F918-0D28-4ABD-8A41-CC2746400C0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235</a:t>
            </a:fld>
            <a:endParaRPr lang="ja-JP" altLang="ja-JP"/>
          </a:p>
        </p:txBody>
      </p:sp>
      <p:sp>
        <p:nvSpPr>
          <p:cNvPr id="555011" name="Rectangle 1">
            <a:extLst>
              <a:ext uri="{FF2B5EF4-FFF2-40B4-BE49-F238E27FC236}">
                <a16:creationId xmlns:a16="http://schemas.microsoft.com/office/drawing/2014/main" id="{50985312-0079-FA63-67D7-9706A263B2B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5012" name="Rectangle 2">
            <a:extLst>
              <a:ext uri="{FF2B5EF4-FFF2-40B4-BE49-F238E27FC236}">
                <a16:creationId xmlns:a16="http://schemas.microsoft.com/office/drawing/2014/main" id="{A74F9C59-3416-D1DB-3789-35DD0C0046C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8" name="Rectangle 18">
            <a:extLst>
              <a:ext uri="{FF2B5EF4-FFF2-40B4-BE49-F238E27FC236}">
                <a16:creationId xmlns:a16="http://schemas.microsoft.com/office/drawing/2014/main" id="{EF0FE9D2-8827-64DE-F97F-6ECC5652C82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42D2B14-F0A7-4837-A7B8-A974539FE32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236</a:t>
            </a:fld>
            <a:endParaRPr lang="ja-JP" altLang="ja-JP"/>
          </a:p>
        </p:txBody>
      </p:sp>
      <p:sp>
        <p:nvSpPr>
          <p:cNvPr id="557059" name="Rectangle 1">
            <a:extLst>
              <a:ext uri="{FF2B5EF4-FFF2-40B4-BE49-F238E27FC236}">
                <a16:creationId xmlns:a16="http://schemas.microsoft.com/office/drawing/2014/main" id="{9E03A416-3D91-1F99-857B-0075F16D18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7060" name="Rectangle 2">
            <a:extLst>
              <a:ext uri="{FF2B5EF4-FFF2-40B4-BE49-F238E27FC236}">
                <a16:creationId xmlns:a16="http://schemas.microsoft.com/office/drawing/2014/main" id="{DA15CE52-1BC5-BA5B-424A-6A70D35BB98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6" name="Rectangle 18">
            <a:extLst>
              <a:ext uri="{FF2B5EF4-FFF2-40B4-BE49-F238E27FC236}">
                <a16:creationId xmlns:a16="http://schemas.microsoft.com/office/drawing/2014/main" id="{4ED10F92-C9DA-2371-0FE5-13B92B7CDB4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382DA85-CE30-4B5E-8D6B-FCC3718015A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237</a:t>
            </a:fld>
            <a:endParaRPr lang="ja-JP" altLang="ja-JP"/>
          </a:p>
        </p:txBody>
      </p:sp>
      <p:sp>
        <p:nvSpPr>
          <p:cNvPr id="559107" name="Rectangle 1">
            <a:extLst>
              <a:ext uri="{FF2B5EF4-FFF2-40B4-BE49-F238E27FC236}">
                <a16:creationId xmlns:a16="http://schemas.microsoft.com/office/drawing/2014/main" id="{A1231E3A-C9B3-3496-8B2A-1B594B7C1F3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9108" name="Rectangle 2">
            <a:extLst>
              <a:ext uri="{FF2B5EF4-FFF2-40B4-BE49-F238E27FC236}">
                <a16:creationId xmlns:a16="http://schemas.microsoft.com/office/drawing/2014/main" id="{B1BFEB0D-DCDC-CD57-D78E-464F73D52C7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4" name="Rectangle 18">
            <a:extLst>
              <a:ext uri="{FF2B5EF4-FFF2-40B4-BE49-F238E27FC236}">
                <a16:creationId xmlns:a16="http://schemas.microsoft.com/office/drawing/2014/main" id="{35EEE726-778A-36FC-64DD-67F47D42F49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30B8F8C-0058-46D0-B608-57B6F5D1AB9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238</a:t>
            </a:fld>
            <a:endParaRPr lang="ja-JP" altLang="ja-JP"/>
          </a:p>
        </p:txBody>
      </p:sp>
      <p:sp>
        <p:nvSpPr>
          <p:cNvPr id="561155" name="Rectangle 1">
            <a:extLst>
              <a:ext uri="{FF2B5EF4-FFF2-40B4-BE49-F238E27FC236}">
                <a16:creationId xmlns:a16="http://schemas.microsoft.com/office/drawing/2014/main" id="{36EDC605-B707-8AB3-97DD-3EEAFEEF97C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1156" name="Rectangle 2">
            <a:extLst>
              <a:ext uri="{FF2B5EF4-FFF2-40B4-BE49-F238E27FC236}">
                <a16:creationId xmlns:a16="http://schemas.microsoft.com/office/drawing/2014/main" id="{3131C4F8-12B0-58F4-6895-00F7F46A32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02" name="Rectangle 18">
            <a:extLst>
              <a:ext uri="{FF2B5EF4-FFF2-40B4-BE49-F238E27FC236}">
                <a16:creationId xmlns:a16="http://schemas.microsoft.com/office/drawing/2014/main" id="{2A1DEAA2-0B4D-46F7-0016-8AED775C476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32CBBCC-2335-4D06-B4A8-D5DD1417CD3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239</a:t>
            </a:fld>
            <a:endParaRPr lang="ja-JP" altLang="ja-JP"/>
          </a:p>
        </p:txBody>
      </p:sp>
      <p:sp>
        <p:nvSpPr>
          <p:cNvPr id="563203" name="Rectangle 1">
            <a:extLst>
              <a:ext uri="{FF2B5EF4-FFF2-40B4-BE49-F238E27FC236}">
                <a16:creationId xmlns:a16="http://schemas.microsoft.com/office/drawing/2014/main" id="{A62D8CA8-4697-B867-392D-771C40836A1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3204" name="Rectangle 2">
            <a:extLst>
              <a:ext uri="{FF2B5EF4-FFF2-40B4-BE49-F238E27FC236}">
                <a16:creationId xmlns:a16="http://schemas.microsoft.com/office/drawing/2014/main" id="{2560A42C-C056-4974-5EBF-699072D6B2C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18">
            <a:extLst>
              <a:ext uri="{FF2B5EF4-FFF2-40B4-BE49-F238E27FC236}">
                <a16:creationId xmlns:a16="http://schemas.microsoft.com/office/drawing/2014/main" id="{9C23A15D-8151-7D17-804B-4F06ACF2D4D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63C72ED-5173-4A76-8CAC-E576647F3D3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</a:t>
            </a:fld>
            <a:endParaRPr lang="ja-JP" altLang="ja-JP"/>
          </a:p>
        </p:txBody>
      </p:sp>
      <p:sp>
        <p:nvSpPr>
          <p:cNvPr id="122883" name="Rectangle 1">
            <a:extLst>
              <a:ext uri="{FF2B5EF4-FFF2-40B4-BE49-F238E27FC236}">
                <a16:creationId xmlns:a16="http://schemas.microsoft.com/office/drawing/2014/main" id="{46290715-0951-7644-3BD1-63A3647730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884" name="Rectangle 2">
            <a:extLst>
              <a:ext uri="{FF2B5EF4-FFF2-40B4-BE49-F238E27FC236}">
                <a16:creationId xmlns:a16="http://schemas.microsoft.com/office/drawing/2014/main" id="{96350A96-3907-67CA-FF63-BC524D9BCE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250" name="Rectangle 18">
            <a:extLst>
              <a:ext uri="{FF2B5EF4-FFF2-40B4-BE49-F238E27FC236}">
                <a16:creationId xmlns:a16="http://schemas.microsoft.com/office/drawing/2014/main" id="{8DC24C28-BF87-040D-315A-5402EAF98B3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3B48A5A-DDD2-401B-8FCB-30611428C47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240</a:t>
            </a:fld>
            <a:endParaRPr lang="ja-JP" altLang="ja-JP"/>
          </a:p>
        </p:txBody>
      </p:sp>
      <p:sp>
        <p:nvSpPr>
          <p:cNvPr id="565251" name="Rectangle 1">
            <a:extLst>
              <a:ext uri="{FF2B5EF4-FFF2-40B4-BE49-F238E27FC236}">
                <a16:creationId xmlns:a16="http://schemas.microsoft.com/office/drawing/2014/main" id="{EBE78F19-752B-7288-928F-4D9A1DC551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5252" name="Rectangle 2">
            <a:extLst>
              <a:ext uri="{FF2B5EF4-FFF2-40B4-BE49-F238E27FC236}">
                <a16:creationId xmlns:a16="http://schemas.microsoft.com/office/drawing/2014/main" id="{36A2F080-31A7-E275-27BC-0A65875C9C3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Rectangle 18">
            <a:extLst>
              <a:ext uri="{FF2B5EF4-FFF2-40B4-BE49-F238E27FC236}">
                <a16:creationId xmlns:a16="http://schemas.microsoft.com/office/drawing/2014/main" id="{88CD1F48-8B90-5266-6421-D4F5B6D705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90309E7-2B3C-4FF5-B7A9-2010DE96053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241</a:t>
            </a:fld>
            <a:endParaRPr lang="ja-JP" altLang="ja-JP"/>
          </a:p>
        </p:txBody>
      </p:sp>
      <p:sp>
        <p:nvSpPr>
          <p:cNvPr id="567299" name="Rectangle 1">
            <a:extLst>
              <a:ext uri="{FF2B5EF4-FFF2-40B4-BE49-F238E27FC236}">
                <a16:creationId xmlns:a16="http://schemas.microsoft.com/office/drawing/2014/main" id="{52611515-22CB-5E87-ACE0-FCADC006A9F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7300" name="Rectangle 2">
            <a:extLst>
              <a:ext uri="{FF2B5EF4-FFF2-40B4-BE49-F238E27FC236}">
                <a16:creationId xmlns:a16="http://schemas.microsoft.com/office/drawing/2014/main" id="{10320473-CFCC-6C1F-84DC-ECFB6E0A56B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46" name="Rectangle 18">
            <a:extLst>
              <a:ext uri="{FF2B5EF4-FFF2-40B4-BE49-F238E27FC236}">
                <a16:creationId xmlns:a16="http://schemas.microsoft.com/office/drawing/2014/main" id="{CBE0BE94-DE77-F105-1592-5FEDA50B59F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D184E3C-46EB-4A0B-A7A6-BEAAAC6EC1C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242</a:t>
            </a:fld>
            <a:endParaRPr lang="ja-JP" altLang="ja-JP"/>
          </a:p>
        </p:txBody>
      </p:sp>
      <p:sp>
        <p:nvSpPr>
          <p:cNvPr id="569347" name="Rectangle 1">
            <a:extLst>
              <a:ext uri="{FF2B5EF4-FFF2-40B4-BE49-F238E27FC236}">
                <a16:creationId xmlns:a16="http://schemas.microsoft.com/office/drawing/2014/main" id="{DAEC3C81-E063-B513-04F3-AF0FDED9817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9348" name="Rectangle 2">
            <a:extLst>
              <a:ext uri="{FF2B5EF4-FFF2-40B4-BE49-F238E27FC236}">
                <a16:creationId xmlns:a16="http://schemas.microsoft.com/office/drawing/2014/main" id="{41B3AC7B-B73D-309D-2315-AB2BAF6AB1D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4" name="Rectangle 18">
            <a:extLst>
              <a:ext uri="{FF2B5EF4-FFF2-40B4-BE49-F238E27FC236}">
                <a16:creationId xmlns:a16="http://schemas.microsoft.com/office/drawing/2014/main" id="{AF91B3CD-9981-22D3-FD5D-B20541D4814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25304E7-14BA-48FE-9E35-C21D1C6AF97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243</a:t>
            </a:fld>
            <a:endParaRPr lang="ja-JP" altLang="ja-JP"/>
          </a:p>
        </p:txBody>
      </p:sp>
      <p:sp>
        <p:nvSpPr>
          <p:cNvPr id="571395" name="Rectangle 1">
            <a:extLst>
              <a:ext uri="{FF2B5EF4-FFF2-40B4-BE49-F238E27FC236}">
                <a16:creationId xmlns:a16="http://schemas.microsoft.com/office/drawing/2014/main" id="{677E54A9-52FD-ECB4-C7C8-5C12A8A1D5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1396" name="Rectangle 2">
            <a:extLst>
              <a:ext uri="{FF2B5EF4-FFF2-40B4-BE49-F238E27FC236}">
                <a16:creationId xmlns:a16="http://schemas.microsoft.com/office/drawing/2014/main" id="{A2307CD7-6DC7-4FE5-2D08-C8F9569432C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Rectangle 18">
            <a:extLst>
              <a:ext uri="{FF2B5EF4-FFF2-40B4-BE49-F238E27FC236}">
                <a16:creationId xmlns:a16="http://schemas.microsoft.com/office/drawing/2014/main" id="{4305FA05-B53C-88F3-7590-DDB5C297C6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73784FE-4274-4B63-9D4D-A3C6C1D9815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244</a:t>
            </a:fld>
            <a:endParaRPr lang="ja-JP" altLang="ja-JP"/>
          </a:p>
        </p:txBody>
      </p:sp>
      <p:sp>
        <p:nvSpPr>
          <p:cNvPr id="573443" name="Rectangle 1">
            <a:extLst>
              <a:ext uri="{FF2B5EF4-FFF2-40B4-BE49-F238E27FC236}">
                <a16:creationId xmlns:a16="http://schemas.microsoft.com/office/drawing/2014/main" id="{D542EC92-1431-EF36-899F-9B53942E46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3444" name="Rectangle 2">
            <a:extLst>
              <a:ext uri="{FF2B5EF4-FFF2-40B4-BE49-F238E27FC236}">
                <a16:creationId xmlns:a16="http://schemas.microsoft.com/office/drawing/2014/main" id="{923AC430-2CB1-BCA6-F163-F8224AD9F80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Rectangle 18">
            <a:extLst>
              <a:ext uri="{FF2B5EF4-FFF2-40B4-BE49-F238E27FC236}">
                <a16:creationId xmlns:a16="http://schemas.microsoft.com/office/drawing/2014/main" id="{C1782A5E-D6B4-2A08-D51D-EAAD0E3D510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99A30D3-C86A-4E1F-996D-063CE298A34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245</a:t>
            </a:fld>
            <a:endParaRPr lang="ja-JP" altLang="ja-JP"/>
          </a:p>
        </p:txBody>
      </p:sp>
      <p:sp>
        <p:nvSpPr>
          <p:cNvPr id="575491" name="Rectangle 1">
            <a:extLst>
              <a:ext uri="{FF2B5EF4-FFF2-40B4-BE49-F238E27FC236}">
                <a16:creationId xmlns:a16="http://schemas.microsoft.com/office/drawing/2014/main" id="{CC797BA2-1569-603B-9439-6C93CF661E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5492" name="Rectangle 2">
            <a:extLst>
              <a:ext uri="{FF2B5EF4-FFF2-40B4-BE49-F238E27FC236}">
                <a16:creationId xmlns:a16="http://schemas.microsoft.com/office/drawing/2014/main" id="{E6C85741-BB68-0432-FA83-8BD4D300C0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38" name="Rectangle 18">
            <a:extLst>
              <a:ext uri="{FF2B5EF4-FFF2-40B4-BE49-F238E27FC236}">
                <a16:creationId xmlns:a16="http://schemas.microsoft.com/office/drawing/2014/main" id="{A80A9D7D-1DD2-8841-E394-1AED86B823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62417C0-702E-46A6-BF6A-8CA69DA6B06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246</a:t>
            </a:fld>
            <a:endParaRPr lang="ja-JP" altLang="ja-JP"/>
          </a:p>
        </p:txBody>
      </p:sp>
      <p:sp>
        <p:nvSpPr>
          <p:cNvPr id="577539" name="Rectangle 1">
            <a:extLst>
              <a:ext uri="{FF2B5EF4-FFF2-40B4-BE49-F238E27FC236}">
                <a16:creationId xmlns:a16="http://schemas.microsoft.com/office/drawing/2014/main" id="{60093DBC-D142-DD81-CB26-B11FBFE068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7540" name="Rectangle 2">
            <a:extLst>
              <a:ext uri="{FF2B5EF4-FFF2-40B4-BE49-F238E27FC236}">
                <a16:creationId xmlns:a16="http://schemas.microsoft.com/office/drawing/2014/main" id="{0375ECDD-1E16-C10F-614A-CF3FD68800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Rectangle 18">
            <a:extLst>
              <a:ext uri="{FF2B5EF4-FFF2-40B4-BE49-F238E27FC236}">
                <a16:creationId xmlns:a16="http://schemas.microsoft.com/office/drawing/2014/main" id="{4B58DAF3-7F69-FEC8-CAD8-37BFEED11E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2FE4A23-5A1B-4432-B392-C162DBADB16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247</a:t>
            </a:fld>
            <a:endParaRPr lang="ja-JP" altLang="ja-JP"/>
          </a:p>
        </p:txBody>
      </p:sp>
      <p:sp>
        <p:nvSpPr>
          <p:cNvPr id="579587" name="Rectangle 1">
            <a:extLst>
              <a:ext uri="{FF2B5EF4-FFF2-40B4-BE49-F238E27FC236}">
                <a16:creationId xmlns:a16="http://schemas.microsoft.com/office/drawing/2014/main" id="{DE1493A3-B7DE-900B-956B-989FD0584C4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9588" name="Rectangle 2">
            <a:extLst>
              <a:ext uri="{FF2B5EF4-FFF2-40B4-BE49-F238E27FC236}">
                <a16:creationId xmlns:a16="http://schemas.microsoft.com/office/drawing/2014/main" id="{66B8E588-2537-4DC8-1177-D1A0DFB9BFF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4" name="Rectangle 18">
            <a:extLst>
              <a:ext uri="{FF2B5EF4-FFF2-40B4-BE49-F238E27FC236}">
                <a16:creationId xmlns:a16="http://schemas.microsoft.com/office/drawing/2014/main" id="{8A819735-9A60-2C08-D4FF-3654D9F529F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178223E-E221-4D69-BC3F-59D5A665247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248</a:t>
            </a:fld>
            <a:endParaRPr lang="ja-JP" altLang="ja-JP"/>
          </a:p>
        </p:txBody>
      </p:sp>
      <p:sp>
        <p:nvSpPr>
          <p:cNvPr id="581635" name="Rectangle 1">
            <a:extLst>
              <a:ext uri="{FF2B5EF4-FFF2-40B4-BE49-F238E27FC236}">
                <a16:creationId xmlns:a16="http://schemas.microsoft.com/office/drawing/2014/main" id="{70DC2C85-BC67-75C6-8B93-65F66B056E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1636" name="Rectangle 2">
            <a:extLst>
              <a:ext uri="{FF2B5EF4-FFF2-40B4-BE49-F238E27FC236}">
                <a16:creationId xmlns:a16="http://schemas.microsoft.com/office/drawing/2014/main" id="{94A7BCF2-F350-24E8-4187-2C768D37475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Rectangle 18">
            <a:extLst>
              <a:ext uri="{FF2B5EF4-FFF2-40B4-BE49-F238E27FC236}">
                <a16:creationId xmlns:a16="http://schemas.microsoft.com/office/drawing/2014/main" id="{8762DE1D-82D6-A9F0-B563-BC318CCF73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C16AED7-92D7-4653-992E-E6A2F9A0179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249</a:t>
            </a:fld>
            <a:endParaRPr lang="ja-JP" altLang="ja-JP"/>
          </a:p>
        </p:txBody>
      </p:sp>
      <p:sp>
        <p:nvSpPr>
          <p:cNvPr id="583683" name="Rectangle 1">
            <a:extLst>
              <a:ext uri="{FF2B5EF4-FFF2-40B4-BE49-F238E27FC236}">
                <a16:creationId xmlns:a16="http://schemas.microsoft.com/office/drawing/2014/main" id="{3069E00D-8587-B89F-9B31-D56C7ABDCDE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3684" name="Rectangle 2">
            <a:extLst>
              <a:ext uri="{FF2B5EF4-FFF2-40B4-BE49-F238E27FC236}">
                <a16:creationId xmlns:a16="http://schemas.microsoft.com/office/drawing/2014/main" id="{15FA9D51-EC05-05A8-AAA8-37889A6F452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18">
            <a:extLst>
              <a:ext uri="{FF2B5EF4-FFF2-40B4-BE49-F238E27FC236}">
                <a16:creationId xmlns:a16="http://schemas.microsoft.com/office/drawing/2014/main" id="{3370EDCC-3DCA-4CC0-3C21-B5A99BC70D9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A186261-D9C1-4453-8E1D-BF8F0C554D0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</a:t>
            </a:fld>
            <a:endParaRPr lang="ja-JP" altLang="ja-JP"/>
          </a:p>
        </p:txBody>
      </p:sp>
      <p:sp>
        <p:nvSpPr>
          <p:cNvPr id="124931" name="Rectangle 1">
            <a:extLst>
              <a:ext uri="{FF2B5EF4-FFF2-40B4-BE49-F238E27FC236}">
                <a16:creationId xmlns:a16="http://schemas.microsoft.com/office/drawing/2014/main" id="{E8A941C3-FEB3-A806-E48D-37AC7A5ECB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4932" name="Rectangle 2">
            <a:extLst>
              <a:ext uri="{FF2B5EF4-FFF2-40B4-BE49-F238E27FC236}">
                <a16:creationId xmlns:a16="http://schemas.microsoft.com/office/drawing/2014/main" id="{D43E10B2-A1C3-8DE1-2C59-5FABD98C08D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0" name="Rectangle 18">
            <a:extLst>
              <a:ext uri="{FF2B5EF4-FFF2-40B4-BE49-F238E27FC236}">
                <a16:creationId xmlns:a16="http://schemas.microsoft.com/office/drawing/2014/main" id="{3889AC13-ECF9-4617-1414-81F97A692B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116B092-EE40-4F03-82A6-D5E52B25D60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250</a:t>
            </a:fld>
            <a:endParaRPr lang="ja-JP" altLang="ja-JP"/>
          </a:p>
        </p:txBody>
      </p:sp>
      <p:sp>
        <p:nvSpPr>
          <p:cNvPr id="585731" name="Rectangle 1">
            <a:extLst>
              <a:ext uri="{FF2B5EF4-FFF2-40B4-BE49-F238E27FC236}">
                <a16:creationId xmlns:a16="http://schemas.microsoft.com/office/drawing/2014/main" id="{1F176D2A-F66B-2153-37BA-7DF9CC1C889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5732" name="Rectangle 2">
            <a:extLst>
              <a:ext uri="{FF2B5EF4-FFF2-40B4-BE49-F238E27FC236}">
                <a16:creationId xmlns:a16="http://schemas.microsoft.com/office/drawing/2014/main" id="{DBF1E694-E601-D25C-0ADA-883375BE768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78" name="Rectangle 18">
            <a:extLst>
              <a:ext uri="{FF2B5EF4-FFF2-40B4-BE49-F238E27FC236}">
                <a16:creationId xmlns:a16="http://schemas.microsoft.com/office/drawing/2014/main" id="{9893AAD0-66EA-52BD-55DE-8ADADD260D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31C8178-3D20-4BFD-B716-CEEAD28AE70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251</a:t>
            </a:fld>
            <a:endParaRPr lang="ja-JP" altLang="ja-JP"/>
          </a:p>
        </p:txBody>
      </p:sp>
      <p:sp>
        <p:nvSpPr>
          <p:cNvPr id="587779" name="Rectangle 1">
            <a:extLst>
              <a:ext uri="{FF2B5EF4-FFF2-40B4-BE49-F238E27FC236}">
                <a16:creationId xmlns:a16="http://schemas.microsoft.com/office/drawing/2014/main" id="{8771F802-F067-3036-DDF4-F301A67AB6C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7780" name="Rectangle 2">
            <a:extLst>
              <a:ext uri="{FF2B5EF4-FFF2-40B4-BE49-F238E27FC236}">
                <a16:creationId xmlns:a16="http://schemas.microsoft.com/office/drawing/2014/main" id="{B9367226-2866-26F3-B50B-A679D53FC61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Rectangle 18">
            <a:extLst>
              <a:ext uri="{FF2B5EF4-FFF2-40B4-BE49-F238E27FC236}">
                <a16:creationId xmlns:a16="http://schemas.microsoft.com/office/drawing/2014/main" id="{77F8BA93-BA6E-16BB-E802-8B3B005CEF5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EFE820C-97C8-45F6-9706-0A4B7BDBAA4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252</a:t>
            </a:fld>
            <a:endParaRPr lang="ja-JP" altLang="ja-JP"/>
          </a:p>
        </p:txBody>
      </p:sp>
      <p:sp>
        <p:nvSpPr>
          <p:cNvPr id="589827" name="Rectangle 1">
            <a:extLst>
              <a:ext uri="{FF2B5EF4-FFF2-40B4-BE49-F238E27FC236}">
                <a16:creationId xmlns:a16="http://schemas.microsoft.com/office/drawing/2014/main" id="{4DD73AF7-1A42-2310-8C4B-A5900E8821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9828" name="Rectangle 2">
            <a:extLst>
              <a:ext uri="{FF2B5EF4-FFF2-40B4-BE49-F238E27FC236}">
                <a16:creationId xmlns:a16="http://schemas.microsoft.com/office/drawing/2014/main" id="{098CE840-4560-8318-0951-67D2192B823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Rectangle 18">
            <a:extLst>
              <a:ext uri="{FF2B5EF4-FFF2-40B4-BE49-F238E27FC236}">
                <a16:creationId xmlns:a16="http://schemas.microsoft.com/office/drawing/2014/main" id="{5F43C2FB-9589-9B88-0C01-AD256065EC8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238AD49-55BD-4A18-AC9C-44196D9BD88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253</a:t>
            </a:fld>
            <a:endParaRPr lang="ja-JP" altLang="ja-JP"/>
          </a:p>
        </p:txBody>
      </p:sp>
      <p:sp>
        <p:nvSpPr>
          <p:cNvPr id="591875" name="Rectangle 1">
            <a:extLst>
              <a:ext uri="{FF2B5EF4-FFF2-40B4-BE49-F238E27FC236}">
                <a16:creationId xmlns:a16="http://schemas.microsoft.com/office/drawing/2014/main" id="{8736B06D-88BE-8C8F-4844-6F4D42FE0BE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1876" name="Rectangle 2">
            <a:extLst>
              <a:ext uri="{FF2B5EF4-FFF2-40B4-BE49-F238E27FC236}">
                <a16:creationId xmlns:a16="http://schemas.microsoft.com/office/drawing/2014/main" id="{E307560F-FA45-470F-C650-A41C8AC4D1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18">
            <a:extLst>
              <a:ext uri="{FF2B5EF4-FFF2-40B4-BE49-F238E27FC236}">
                <a16:creationId xmlns:a16="http://schemas.microsoft.com/office/drawing/2014/main" id="{01C808E5-F1FD-E54E-2144-D6D63110BA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F14EFFF-ECF3-4543-BE06-F3A632DC446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254</a:t>
            </a:fld>
            <a:endParaRPr lang="ja-JP" altLang="ja-JP"/>
          </a:p>
        </p:txBody>
      </p:sp>
      <p:sp>
        <p:nvSpPr>
          <p:cNvPr id="593923" name="Rectangle 1">
            <a:extLst>
              <a:ext uri="{FF2B5EF4-FFF2-40B4-BE49-F238E27FC236}">
                <a16:creationId xmlns:a16="http://schemas.microsoft.com/office/drawing/2014/main" id="{74DEE8D9-CC2C-BE4E-4375-4D63673EB7E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3924" name="Rectangle 2">
            <a:extLst>
              <a:ext uri="{FF2B5EF4-FFF2-40B4-BE49-F238E27FC236}">
                <a16:creationId xmlns:a16="http://schemas.microsoft.com/office/drawing/2014/main" id="{A3F7A1BC-0A1D-F876-53F6-051C10E3D5B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Rectangle 18">
            <a:extLst>
              <a:ext uri="{FF2B5EF4-FFF2-40B4-BE49-F238E27FC236}">
                <a16:creationId xmlns:a16="http://schemas.microsoft.com/office/drawing/2014/main" id="{1895B044-07B9-C7FD-02E4-8182798C774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2F3322E-987A-4692-B713-E5D938DE0ED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255</a:t>
            </a:fld>
            <a:endParaRPr lang="ja-JP" altLang="ja-JP"/>
          </a:p>
        </p:txBody>
      </p:sp>
      <p:sp>
        <p:nvSpPr>
          <p:cNvPr id="595971" name="Rectangle 1">
            <a:extLst>
              <a:ext uri="{FF2B5EF4-FFF2-40B4-BE49-F238E27FC236}">
                <a16:creationId xmlns:a16="http://schemas.microsoft.com/office/drawing/2014/main" id="{DA3D6DEB-906E-444A-F3E3-33FD2B958B6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5972" name="Rectangle 2">
            <a:extLst>
              <a:ext uri="{FF2B5EF4-FFF2-40B4-BE49-F238E27FC236}">
                <a16:creationId xmlns:a16="http://schemas.microsoft.com/office/drawing/2014/main" id="{261B9C66-CE53-1143-817B-9992BE21D2C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8" name="Rectangle 18">
            <a:extLst>
              <a:ext uri="{FF2B5EF4-FFF2-40B4-BE49-F238E27FC236}">
                <a16:creationId xmlns:a16="http://schemas.microsoft.com/office/drawing/2014/main" id="{68319065-D298-8885-86E1-B7E8313576F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6FF0FE3-86D1-4C59-99E5-AEB26A23738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256</a:t>
            </a:fld>
            <a:endParaRPr lang="ja-JP" altLang="ja-JP"/>
          </a:p>
        </p:txBody>
      </p:sp>
      <p:sp>
        <p:nvSpPr>
          <p:cNvPr id="598019" name="Rectangle 1">
            <a:extLst>
              <a:ext uri="{FF2B5EF4-FFF2-40B4-BE49-F238E27FC236}">
                <a16:creationId xmlns:a16="http://schemas.microsoft.com/office/drawing/2014/main" id="{96D71698-83C7-1DB0-815E-8D74A70DE2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8020" name="Rectangle 2">
            <a:extLst>
              <a:ext uri="{FF2B5EF4-FFF2-40B4-BE49-F238E27FC236}">
                <a16:creationId xmlns:a16="http://schemas.microsoft.com/office/drawing/2014/main" id="{2582CFF5-86CB-5955-6CA9-CB70CACB34C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66" name="Rectangle 18">
            <a:extLst>
              <a:ext uri="{FF2B5EF4-FFF2-40B4-BE49-F238E27FC236}">
                <a16:creationId xmlns:a16="http://schemas.microsoft.com/office/drawing/2014/main" id="{D0AA8F63-2FC1-5461-CA8A-5253C937389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47CAB04-54D9-411B-A35F-DE3D54280E1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257</a:t>
            </a:fld>
            <a:endParaRPr lang="ja-JP" altLang="ja-JP"/>
          </a:p>
        </p:txBody>
      </p:sp>
      <p:sp>
        <p:nvSpPr>
          <p:cNvPr id="600067" name="Rectangle 1">
            <a:extLst>
              <a:ext uri="{FF2B5EF4-FFF2-40B4-BE49-F238E27FC236}">
                <a16:creationId xmlns:a16="http://schemas.microsoft.com/office/drawing/2014/main" id="{F9D6D0BC-BFC0-4148-9696-AF6A2A7AD0C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0068" name="Rectangle 2">
            <a:extLst>
              <a:ext uri="{FF2B5EF4-FFF2-40B4-BE49-F238E27FC236}">
                <a16:creationId xmlns:a16="http://schemas.microsoft.com/office/drawing/2014/main" id="{0FC44193-CD16-B541-7C24-94151D1D46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4" name="Rectangle 18">
            <a:extLst>
              <a:ext uri="{FF2B5EF4-FFF2-40B4-BE49-F238E27FC236}">
                <a16:creationId xmlns:a16="http://schemas.microsoft.com/office/drawing/2014/main" id="{6AEBB86F-C5B6-EB03-4665-250125F5C43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90A262A-5EDB-4AD8-82B7-80179915B2B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258</a:t>
            </a:fld>
            <a:endParaRPr lang="ja-JP" altLang="ja-JP"/>
          </a:p>
        </p:txBody>
      </p:sp>
      <p:sp>
        <p:nvSpPr>
          <p:cNvPr id="602115" name="Rectangle 1">
            <a:extLst>
              <a:ext uri="{FF2B5EF4-FFF2-40B4-BE49-F238E27FC236}">
                <a16:creationId xmlns:a16="http://schemas.microsoft.com/office/drawing/2014/main" id="{077A344A-2B00-EE0E-11E1-6258F7ABB50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2116" name="Rectangle 2">
            <a:extLst>
              <a:ext uri="{FF2B5EF4-FFF2-40B4-BE49-F238E27FC236}">
                <a16:creationId xmlns:a16="http://schemas.microsoft.com/office/drawing/2014/main" id="{8F7F5FB3-D853-54E1-C5AE-5ED26F830AE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2" name="Rectangle 18">
            <a:extLst>
              <a:ext uri="{FF2B5EF4-FFF2-40B4-BE49-F238E27FC236}">
                <a16:creationId xmlns:a16="http://schemas.microsoft.com/office/drawing/2014/main" id="{A3DC723B-DE66-1F60-D1DA-99092318EF5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631F2E8-0EFA-432F-AB36-A184D8B43C9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259</a:t>
            </a:fld>
            <a:endParaRPr lang="ja-JP" altLang="ja-JP"/>
          </a:p>
        </p:txBody>
      </p:sp>
      <p:sp>
        <p:nvSpPr>
          <p:cNvPr id="604163" name="Rectangle 1">
            <a:extLst>
              <a:ext uri="{FF2B5EF4-FFF2-40B4-BE49-F238E27FC236}">
                <a16:creationId xmlns:a16="http://schemas.microsoft.com/office/drawing/2014/main" id="{92AD3ACA-C11E-104C-D33C-E68A2FFAA38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4164" name="Rectangle 2">
            <a:extLst>
              <a:ext uri="{FF2B5EF4-FFF2-40B4-BE49-F238E27FC236}">
                <a16:creationId xmlns:a16="http://schemas.microsoft.com/office/drawing/2014/main" id="{C303C8B7-F758-ADA0-0DFE-08592B3942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18">
            <a:extLst>
              <a:ext uri="{FF2B5EF4-FFF2-40B4-BE49-F238E27FC236}">
                <a16:creationId xmlns:a16="http://schemas.microsoft.com/office/drawing/2014/main" id="{0FA09D11-924B-09B3-84DD-BB2EAE33C6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7973C8E-2EE6-41BE-97DB-BFD85EC8224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</a:t>
            </a:fld>
            <a:endParaRPr lang="ja-JP" altLang="ja-JP"/>
          </a:p>
        </p:txBody>
      </p:sp>
      <p:sp>
        <p:nvSpPr>
          <p:cNvPr id="126979" name="Rectangle 1">
            <a:extLst>
              <a:ext uri="{FF2B5EF4-FFF2-40B4-BE49-F238E27FC236}">
                <a16:creationId xmlns:a16="http://schemas.microsoft.com/office/drawing/2014/main" id="{639A6F1E-0571-C8DA-8763-1527FAF6EF6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6980" name="Rectangle 2">
            <a:extLst>
              <a:ext uri="{FF2B5EF4-FFF2-40B4-BE49-F238E27FC236}">
                <a16:creationId xmlns:a16="http://schemas.microsoft.com/office/drawing/2014/main" id="{103CA88D-12D0-66EC-80F2-6B6B1261BB9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10" name="Rectangle 18">
            <a:extLst>
              <a:ext uri="{FF2B5EF4-FFF2-40B4-BE49-F238E27FC236}">
                <a16:creationId xmlns:a16="http://schemas.microsoft.com/office/drawing/2014/main" id="{48226BDA-450E-C1F6-5282-7FB67B65173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9CFDA5F-0F77-480C-95EE-D23DBD2771B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260</a:t>
            </a:fld>
            <a:endParaRPr lang="ja-JP" altLang="ja-JP"/>
          </a:p>
        </p:txBody>
      </p:sp>
      <p:sp>
        <p:nvSpPr>
          <p:cNvPr id="606211" name="Rectangle 1">
            <a:extLst>
              <a:ext uri="{FF2B5EF4-FFF2-40B4-BE49-F238E27FC236}">
                <a16:creationId xmlns:a16="http://schemas.microsoft.com/office/drawing/2014/main" id="{4B88A9C0-CBD2-7904-2E24-91E572A039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6212" name="Rectangle 2">
            <a:extLst>
              <a:ext uri="{FF2B5EF4-FFF2-40B4-BE49-F238E27FC236}">
                <a16:creationId xmlns:a16="http://schemas.microsoft.com/office/drawing/2014/main" id="{8C427D4E-7354-7498-4E61-AB4701B7628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58" name="Rectangle 18">
            <a:extLst>
              <a:ext uri="{FF2B5EF4-FFF2-40B4-BE49-F238E27FC236}">
                <a16:creationId xmlns:a16="http://schemas.microsoft.com/office/drawing/2014/main" id="{1DD6FDC9-E717-C27A-4F3E-9B4CAD2487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6705E92-B690-4715-A6EF-CF7589C1AED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261</a:t>
            </a:fld>
            <a:endParaRPr lang="ja-JP" altLang="ja-JP"/>
          </a:p>
        </p:txBody>
      </p:sp>
      <p:sp>
        <p:nvSpPr>
          <p:cNvPr id="608259" name="Rectangle 1">
            <a:extLst>
              <a:ext uri="{FF2B5EF4-FFF2-40B4-BE49-F238E27FC236}">
                <a16:creationId xmlns:a16="http://schemas.microsoft.com/office/drawing/2014/main" id="{34E783B4-4C94-6744-C8EA-4A2D5A81798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8260" name="Rectangle 2">
            <a:extLst>
              <a:ext uri="{FF2B5EF4-FFF2-40B4-BE49-F238E27FC236}">
                <a16:creationId xmlns:a16="http://schemas.microsoft.com/office/drawing/2014/main" id="{8471B004-1391-3A21-403A-16740700D21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06" name="Rectangle 18">
            <a:extLst>
              <a:ext uri="{FF2B5EF4-FFF2-40B4-BE49-F238E27FC236}">
                <a16:creationId xmlns:a16="http://schemas.microsoft.com/office/drawing/2014/main" id="{01FC9A9A-8CEC-2675-4AD6-DE3BEDC93D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AE5FB4C-D134-4A88-9009-EA588550F5C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262</a:t>
            </a:fld>
            <a:endParaRPr lang="ja-JP" altLang="ja-JP"/>
          </a:p>
        </p:txBody>
      </p:sp>
      <p:sp>
        <p:nvSpPr>
          <p:cNvPr id="610307" name="Rectangle 1">
            <a:extLst>
              <a:ext uri="{FF2B5EF4-FFF2-40B4-BE49-F238E27FC236}">
                <a16:creationId xmlns:a16="http://schemas.microsoft.com/office/drawing/2014/main" id="{FA540515-00F2-4E59-960B-BAEE39AEA0E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0308" name="Rectangle 2">
            <a:extLst>
              <a:ext uri="{FF2B5EF4-FFF2-40B4-BE49-F238E27FC236}">
                <a16:creationId xmlns:a16="http://schemas.microsoft.com/office/drawing/2014/main" id="{7BA55BC9-B7C8-6D66-ECB8-B9669D4691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4" name="Rectangle 18">
            <a:extLst>
              <a:ext uri="{FF2B5EF4-FFF2-40B4-BE49-F238E27FC236}">
                <a16:creationId xmlns:a16="http://schemas.microsoft.com/office/drawing/2014/main" id="{02AA8ED6-319D-EE1D-09BB-AA6C62D1710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1DE282F-B3AA-4DDA-9763-EC737BD4C9F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263</a:t>
            </a:fld>
            <a:endParaRPr lang="ja-JP" altLang="ja-JP"/>
          </a:p>
        </p:txBody>
      </p:sp>
      <p:sp>
        <p:nvSpPr>
          <p:cNvPr id="612355" name="Rectangle 1">
            <a:extLst>
              <a:ext uri="{FF2B5EF4-FFF2-40B4-BE49-F238E27FC236}">
                <a16:creationId xmlns:a16="http://schemas.microsoft.com/office/drawing/2014/main" id="{17644A78-8CC5-E9C6-74AC-F0574573B9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2356" name="Rectangle 2">
            <a:extLst>
              <a:ext uri="{FF2B5EF4-FFF2-40B4-BE49-F238E27FC236}">
                <a16:creationId xmlns:a16="http://schemas.microsoft.com/office/drawing/2014/main" id="{E4EF1638-449E-2EEF-F4D3-4744952E5BA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2" name="Rectangle 18">
            <a:extLst>
              <a:ext uri="{FF2B5EF4-FFF2-40B4-BE49-F238E27FC236}">
                <a16:creationId xmlns:a16="http://schemas.microsoft.com/office/drawing/2014/main" id="{5763B886-3E41-DD25-9A4C-1D59A4952C0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0836163-629A-4A13-91CB-133D5F23481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264</a:t>
            </a:fld>
            <a:endParaRPr lang="ja-JP" altLang="ja-JP"/>
          </a:p>
        </p:txBody>
      </p:sp>
      <p:sp>
        <p:nvSpPr>
          <p:cNvPr id="614403" name="Rectangle 1">
            <a:extLst>
              <a:ext uri="{FF2B5EF4-FFF2-40B4-BE49-F238E27FC236}">
                <a16:creationId xmlns:a16="http://schemas.microsoft.com/office/drawing/2014/main" id="{47CFF227-0D10-3052-C963-51BE027E7C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04" name="Rectangle 2">
            <a:extLst>
              <a:ext uri="{FF2B5EF4-FFF2-40B4-BE49-F238E27FC236}">
                <a16:creationId xmlns:a16="http://schemas.microsoft.com/office/drawing/2014/main" id="{B1DA9E48-B202-4129-795E-1E2CFF358DF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Rectangle 18">
            <a:extLst>
              <a:ext uri="{FF2B5EF4-FFF2-40B4-BE49-F238E27FC236}">
                <a16:creationId xmlns:a16="http://schemas.microsoft.com/office/drawing/2014/main" id="{6D4CB3E1-656F-5550-B4F5-9E96FCFB091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1E089F2-F3DD-405E-80F5-CA086DD5618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265</a:t>
            </a:fld>
            <a:endParaRPr lang="ja-JP" altLang="ja-JP"/>
          </a:p>
        </p:txBody>
      </p:sp>
      <p:sp>
        <p:nvSpPr>
          <p:cNvPr id="616451" name="Rectangle 1">
            <a:extLst>
              <a:ext uri="{FF2B5EF4-FFF2-40B4-BE49-F238E27FC236}">
                <a16:creationId xmlns:a16="http://schemas.microsoft.com/office/drawing/2014/main" id="{D6B5960E-7943-9705-2AB4-85030BE1BB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6452" name="Rectangle 2">
            <a:extLst>
              <a:ext uri="{FF2B5EF4-FFF2-40B4-BE49-F238E27FC236}">
                <a16:creationId xmlns:a16="http://schemas.microsoft.com/office/drawing/2014/main" id="{E0B4165B-6EF4-F34E-4E53-F2723B81A8C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8" name="Rectangle 18">
            <a:extLst>
              <a:ext uri="{FF2B5EF4-FFF2-40B4-BE49-F238E27FC236}">
                <a16:creationId xmlns:a16="http://schemas.microsoft.com/office/drawing/2014/main" id="{6DB0E2EA-9953-D422-A5AB-A1BC0B9E811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2EADEA5-C705-4A11-931E-51E6DAFAD37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266</a:t>
            </a:fld>
            <a:endParaRPr lang="ja-JP" altLang="ja-JP"/>
          </a:p>
        </p:txBody>
      </p:sp>
      <p:sp>
        <p:nvSpPr>
          <p:cNvPr id="618499" name="Rectangle 1">
            <a:extLst>
              <a:ext uri="{FF2B5EF4-FFF2-40B4-BE49-F238E27FC236}">
                <a16:creationId xmlns:a16="http://schemas.microsoft.com/office/drawing/2014/main" id="{15C3942A-79CE-7921-57E8-59AAA2ED43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8500" name="Rectangle 2">
            <a:extLst>
              <a:ext uri="{FF2B5EF4-FFF2-40B4-BE49-F238E27FC236}">
                <a16:creationId xmlns:a16="http://schemas.microsoft.com/office/drawing/2014/main" id="{242AC1B8-8E01-518D-A077-E91964B26D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Rectangle 18">
            <a:extLst>
              <a:ext uri="{FF2B5EF4-FFF2-40B4-BE49-F238E27FC236}">
                <a16:creationId xmlns:a16="http://schemas.microsoft.com/office/drawing/2014/main" id="{B678B734-6022-57F3-6372-381D8CA7137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D72EAE2-FE05-46DF-93E4-1E7495A281B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267</a:t>
            </a:fld>
            <a:endParaRPr lang="ja-JP" altLang="ja-JP"/>
          </a:p>
        </p:txBody>
      </p:sp>
      <p:sp>
        <p:nvSpPr>
          <p:cNvPr id="620547" name="Rectangle 1">
            <a:extLst>
              <a:ext uri="{FF2B5EF4-FFF2-40B4-BE49-F238E27FC236}">
                <a16:creationId xmlns:a16="http://schemas.microsoft.com/office/drawing/2014/main" id="{FA2EC798-A9E3-8F95-11AB-B7627E639B9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0548" name="Rectangle 2">
            <a:extLst>
              <a:ext uri="{FF2B5EF4-FFF2-40B4-BE49-F238E27FC236}">
                <a16:creationId xmlns:a16="http://schemas.microsoft.com/office/drawing/2014/main" id="{DAE8A4C6-3155-DE38-E602-2F99B7135D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4" name="Rectangle 18">
            <a:extLst>
              <a:ext uri="{FF2B5EF4-FFF2-40B4-BE49-F238E27FC236}">
                <a16:creationId xmlns:a16="http://schemas.microsoft.com/office/drawing/2014/main" id="{2C07ACE3-C46B-E75B-3A40-D48041830D6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3C29167-A2D7-49B2-A34A-3D6C1B0253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268</a:t>
            </a:fld>
            <a:endParaRPr lang="ja-JP" altLang="ja-JP"/>
          </a:p>
        </p:txBody>
      </p:sp>
      <p:sp>
        <p:nvSpPr>
          <p:cNvPr id="622595" name="Rectangle 1">
            <a:extLst>
              <a:ext uri="{FF2B5EF4-FFF2-40B4-BE49-F238E27FC236}">
                <a16:creationId xmlns:a16="http://schemas.microsoft.com/office/drawing/2014/main" id="{9601E4FA-38C4-973F-6A77-79EBF70A9C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2596" name="Rectangle 2">
            <a:extLst>
              <a:ext uri="{FF2B5EF4-FFF2-40B4-BE49-F238E27FC236}">
                <a16:creationId xmlns:a16="http://schemas.microsoft.com/office/drawing/2014/main" id="{9DA91774-097C-AAAD-1E03-4F699DCFB71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42" name="Rectangle 18">
            <a:extLst>
              <a:ext uri="{FF2B5EF4-FFF2-40B4-BE49-F238E27FC236}">
                <a16:creationId xmlns:a16="http://schemas.microsoft.com/office/drawing/2014/main" id="{0CD92C4D-FA61-F871-5102-21C76B92ECE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403D726-717B-4992-B0C2-2526F426FA2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269</a:t>
            </a:fld>
            <a:endParaRPr lang="ja-JP" altLang="ja-JP"/>
          </a:p>
        </p:txBody>
      </p:sp>
      <p:sp>
        <p:nvSpPr>
          <p:cNvPr id="624643" name="Rectangle 1">
            <a:extLst>
              <a:ext uri="{FF2B5EF4-FFF2-40B4-BE49-F238E27FC236}">
                <a16:creationId xmlns:a16="http://schemas.microsoft.com/office/drawing/2014/main" id="{79A96E11-F9A7-0043-6902-AE4FEC2229E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4644" name="Rectangle 2">
            <a:extLst>
              <a:ext uri="{FF2B5EF4-FFF2-40B4-BE49-F238E27FC236}">
                <a16:creationId xmlns:a16="http://schemas.microsoft.com/office/drawing/2014/main" id="{628F7016-7947-57E4-4219-419975BD68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18">
            <a:extLst>
              <a:ext uri="{FF2B5EF4-FFF2-40B4-BE49-F238E27FC236}">
                <a16:creationId xmlns:a16="http://schemas.microsoft.com/office/drawing/2014/main" id="{9E128CB5-7AB1-58B0-B4E2-342CC1271D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C2C8B7B-6C27-4175-9D27-F77BB87B702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</a:t>
            </a:fld>
            <a:endParaRPr lang="ja-JP" altLang="ja-JP"/>
          </a:p>
        </p:txBody>
      </p:sp>
      <p:sp>
        <p:nvSpPr>
          <p:cNvPr id="129027" name="Rectangle 1">
            <a:extLst>
              <a:ext uri="{FF2B5EF4-FFF2-40B4-BE49-F238E27FC236}">
                <a16:creationId xmlns:a16="http://schemas.microsoft.com/office/drawing/2014/main" id="{62C841DD-8692-32E0-C28D-66079910B5B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9028" name="Rectangle 2">
            <a:extLst>
              <a:ext uri="{FF2B5EF4-FFF2-40B4-BE49-F238E27FC236}">
                <a16:creationId xmlns:a16="http://schemas.microsoft.com/office/drawing/2014/main" id="{AEFABE93-EA86-892D-B850-F3F0D024447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690" name="Rectangle 18">
            <a:extLst>
              <a:ext uri="{FF2B5EF4-FFF2-40B4-BE49-F238E27FC236}">
                <a16:creationId xmlns:a16="http://schemas.microsoft.com/office/drawing/2014/main" id="{3EC37F3F-C87A-3848-A65C-89EA4026F1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A890ECB-A189-4B2B-8C32-95D3DFA5E9D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270</a:t>
            </a:fld>
            <a:endParaRPr lang="ja-JP" altLang="ja-JP"/>
          </a:p>
        </p:txBody>
      </p:sp>
      <p:sp>
        <p:nvSpPr>
          <p:cNvPr id="626691" name="Rectangle 1">
            <a:extLst>
              <a:ext uri="{FF2B5EF4-FFF2-40B4-BE49-F238E27FC236}">
                <a16:creationId xmlns:a16="http://schemas.microsoft.com/office/drawing/2014/main" id="{B3328E1B-6EF3-09B6-344F-09A7B26FB46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6692" name="Rectangle 2">
            <a:extLst>
              <a:ext uri="{FF2B5EF4-FFF2-40B4-BE49-F238E27FC236}">
                <a16:creationId xmlns:a16="http://schemas.microsoft.com/office/drawing/2014/main" id="{B59F8DFB-90AD-6ECD-DC76-C2959828E28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38" name="Rectangle 18">
            <a:extLst>
              <a:ext uri="{FF2B5EF4-FFF2-40B4-BE49-F238E27FC236}">
                <a16:creationId xmlns:a16="http://schemas.microsoft.com/office/drawing/2014/main" id="{027DCE7D-D72D-010E-D6AF-CBE85E88771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272844D-57C4-4383-982D-D92A0F1D716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271</a:t>
            </a:fld>
            <a:endParaRPr lang="ja-JP" altLang="ja-JP"/>
          </a:p>
        </p:txBody>
      </p:sp>
      <p:sp>
        <p:nvSpPr>
          <p:cNvPr id="628739" name="Rectangle 1">
            <a:extLst>
              <a:ext uri="{FF2B5EF4-FFF2-40B4-BE49-F238E27FC236}">
                <a16:creationId xmlns:a16="http://schemas.microsoft.com/office/drawing/2014/main" id="{747DCD1F-2DF7-1A79-254A-A422279BE10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8740" name="Rectangle 2">
            <a:extLst>
              <a:ext uri="{FF2B5EF4-FFF2-40B4-BE49-F238E27FC236}">
                <a16:creationId xmlns:a16="http://schemas.microsoft.com/office/drawing/2014/main" id="{BACE103B-18E0-8A2F-1368-E4B8C30CC17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Rectangle 18">
            <a:extLst>
              <a:ext uri="{FF2B5EF4-FFF2-40B4-BE49-F238E27FC236}">
                <a16:creationId xmlns:a16="http://schemas.microsoft.com/office/drawing/2014/main" id="{AE53E830-3A7F-0D39-A124-3B44C6E818D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B20EE65-80AD-487E-9E90-C436D7EC603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272</a:t>
            </a:fld>
            <a:endParaRPr lang="ja-JP" altLang="ja-JP"/>
          </a:p>
        </p:txBody>
      </p:sp>
      <p:sp>
        <p:nvSpPr>
          <p:cNvPr id="630787" name="Rectangle 1">
            <a:extLst>
              <a:ext uri="{FF2B5EF4-FFF2-40B4-BE49-F238E27FC236}">
                <a16:creationId xmlns:a16="http://schemas.microsoft.com/office/drawing/2014/main" id="{38BB87FD-0DA9-2BD0-594E-DFF591A8F2D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0788" name="Rectangle 2">
            <a:extLst>
              <a:ext uri="{FF2B5EF4-FFF2-40B4-BE49-F238E27FC236}">
                <a16:creationId xmlns:a16="http://schemas.microsoft.com/office/drawing/2014/main" id="{ADD3CFE9-B125-B677-8CED-CE6B62E8843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4" name="Rectangle 18">
            <a:extLst>
              <a:ext uri="{FF2B5EF4-FFF2-40B4-BE49-F238E27FC236}">
                <a16:creationId xmlns:a16="http://schemas.microsoft.com/office/drawing/2014/main" id="{014AC2B3-6483-5FFF-3DFF-0B82A71B1DA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FEFCE54-8C1C-4224-B67B-3857A1A38DD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273</a:t>
            </a:fld>
            <a:endParaRPr lang="ja-JP" altLang="ja-JP"/>
          </a:p>
        </p:txBody>
      </p:sp>
      <p:sp>
        <p:nvSpPr>
          <p:cNvPr id="632835" name="Rectangle 1">
            <a:extLst>
              <a:ext uri="{FF2B5EF4-FFF2-40B4-BE49-F238E27FC236}">
                <a16:creationId xmlns:a16="http://schemas.microsoft.com/office/drawing/2014/main" id="{C9FCFA59-1D7C-BE43-9501-A6303FD5C2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2836" name="Rectangle 2">
            <a:extLst>
              <a:ext uri="{FF2B5EF4-FFF2-40B4-BE49-F238E27FC236}">
                <a16:creationId xmlns:a16="http://schemas.microsoft.com/office/drawing/2014/main" id="{A5616E27-FABF-0CBA-276E-02967872E3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Rectangle 18">
            <a:extLst>
              <a:ext uri="{FF2B5EF4-FFF2-40B4-BE49-F238E27FC236}">
                <a16:creationId xmlns:a16="http://schemas.microsoft.com/office/drawing/2014/main" id="{E6A8288C-2DF9-EAFB-483A-26598607C8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47FDBA9-663D-4242-B40D-C84148DEE2C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274</a:t>
            </a:fld>
            <a:endParaRPr lang="ja-JP" altLang="ja-JP"/>
          </a:p>
        </p:txBody>
      </p:sp>
      <p:sp>
        <p:nvSpPr>
          <p:cNvPr id="634883" name="Rectangle 1">
            <a:extLst>
              <a:ext uri="{FF2B5EF4-FFF2-40B4-BE49-F238E27FC236}">
                <a16:creationId xmlns:a16="http://schemas.microsoft.com/office/drawing/2014/main" id="{E43031B1-00E1-1F96-776A-74C33E2F93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4884" name="Rectangle 2">
            <a:extLst>
              <a:ext uri="{FF2B5EF4-FFF2-40B4-BE49-F238E27FC236}">
                <a16:creationId xmlns:a16="http://schemas.microsoft.com/office/drawing/2014/main" id="{43E50DE4-7681-A03F-82B1-A9D81BC08D6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30" name="Rectangle 18">
            <a:extLst>
              <a:ext uri="{FF2B5EF4-FFF2-40B4-BE49-F238E27FC236}">
                <a16:creationId xmlns:a16="http://schemas.microsoft.com/office/drawing/2014/main" id="{FB8EB407-987C-513F-E09C-042BD6C681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5145E06-E6F0-4705-BFE8-C26755E6658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275</a:t>
            </a:fld>
            <a:endParaRPr lang="ja-JP" altLang="ja-JP"/>
          </a:p>
        </p:txBody>
      </p:sp>
      <p:sp>
        <p:nvSpPr>
          <p:cNvPr id="636931" name="Rectangle 1">
            <a:extLst>
              <a:ext uri="{FF2B5EF4-FFF2-40B4-BE49-F238E27FC236}">
                <a16:creationId xmlns:a16="http://schemas.microsoft.com/office/drawing/2014/main" id="{E42DD6D0-62BC-82CB-02E4-817CBA35C74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6932" name="Rectangle 2">
            <a:extLst>
              <a:ext uri="{FF2B5EF4-FFF2-40B4-BE49-F238E27FC236}">
                <a16:creationId xmlns:a16="http://schemas.microsoft.com/office/drawing/2014/main" id="{69017F06-0509-9819-0857-BB13614589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Rectangle 18">
            <a:extLst>
              <a:ext uri="{FF2B5EF4-FFF2-40B4-BE49-F238E27FC236}">
                <a16:creationId xmlns:a16="http://schemas.microsoft.com/office/drawing/2014/main" id="{B8CE1C08-DF0E-709F-71D1-A55FFBBD5D9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15E9706-A3FC-4CAA-8C20-21933B4DDD1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276</a:t>
            </a:fld>
            <a:endParaRPr lang="ja-JP" altLang="ja-JP"/>
          </a:p>
        </p:txBody>
      </p:sp>
      <p:sp>
        <p:nvSpPr>
          <p:cNvPr id="638979" name="Rectangle 1">
            <a:extLst>
              <a:ext uri="{FF2B5EF4-FFF2-40B4-BE49-F238E27FC236}">
                <a16:creationId xmlns:a16="http://schemas.microsoft.com/office/drawing/2014/main" id="{D551642B-BB42-896E-4428-174F4F3B57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8980" name="Rectangle 2">
            <a:extLst>
              <a:ext uri="{FF2B5EF4-FFF2-40B4-BE49-F238E27FC236}">
                <a16:creationId xmlns:a16="http://schemas.microsoft.com/office/drawing/2014/main" id="{9BE03F7E-4C08-1181-22D4-3AD7708DEBC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Rectangle 18">
            <a:extLst>
              <a:ext uri="{FF2B5EF4-FFF2-40B4-BE49-F238E27FC236}">
                <a16:creationId xmlns:a16="http://schemas.microsoft.com/office/drawing/2014/main" id="{EB80A0AE-3076-91FF-D57A-85D72B36DE9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4E2BD02-46B8-4F97-A12B-B4F30982958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277</a:t>
            </a:fld>
            <a:endParaRPr lang="ja-JP" altLang="ja-JP"/>
          </a:p>
        </p:txBody>
      </p:sp>
      <p:sp>
        <p:nvSpPr>
          <p:cNvPr id="641027" name="Rectangle 1">
            <a:extLst>
              <a:ext uri="{FF2B5EF4-FFF2-40B4-BE49-F238E27FC236}">
                <a16:creationId xmlns:a16="http://schemas.microsoft.com/office/drawing/2014/main" id="{591E2B60-77EE-A39C-D4EF-A7D89A07107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1028" name="Rectangle 2">
            <a:extLst>
              <a:ext uri="{FF2B5EF4-FFF2-40B4-BE49-F238E27FC236}">
                <a16:creationId xmlns:a16="http://schemas.microsoft.com/office/drawing/2014/main" id="{3839D81C-FD92-5CD7-F452-754EB0AB10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74" name="Rectangle 18">
            <a:extLst>
              <a:ext uri="{FF2B5EF4-FFF2-40B4-BE49-F238E27FC236}">
                <a16:creationId xmlns:a16="http://schemas.microsoft.com/office/drawing/2014/main" id="{B6575411-8CC8-D46D-D4BB-DF332933B2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CFB43D5-3AD7-4A58-A004-F4164720B9D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278</a:t>
            </a:fld>
            <a:endParaRPr lang="ja-JP" altLang="ja-JP"/>
          </a:p>
        </p:txBody>
      </p:sp>
      <p:sp>
        <p:nvSpPr>
          <p:cNvPr id="643075" name="Rectangle 1">
            <a:extLst>
              <a:ext uri="{FF2B5EF4-FFF2-40B4-BE49-F238E27FC236}">
                <a16:creationId xmlns:a16="http://schemas.microsoft.com/office/drawing/2014/main" id="{52DD22FF-4BA2-041B-502A-4EB8A72679D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3076" name="Rectangle 2">
            <a:extLst>
              <a:ext uri="{FF2B5EF4-FFF2-40B4-BE49-F238E27FC236}">
                <a16:creationId xmlns:a16="http://schemas.microsoft.com/office/drawing/2014/main" id="{79A04D38-7547-DF74-7369-686ECB5BF9F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22" name="Rectangle 18">
            <a:extLst>
              <a:ext uri="{FF2B5EF4-FFF2-40B4-BE49-F238E27FC236}">
                <a16:creationId xmlns:a16="http://schemas.microsoft.com/office/drawing/2014/main" id="{C22523F3-B4B6-7B03-23C5-E626111227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E15A8F-2C0E-4DD7-AF43-179B49A6A90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279</a:t>
            </a:fld>
            <a:endParaRPr lang="ja-JP" altLang="ja-JP"/>
          </a:p>
        </p:txBody>
      </p:sp>
      <p:sp>
        <p:nvSpPr>
          <p:cNvPr id="645123" name="Rectangle 1">
            <a:extLst>
              <a:ext uri="{FF2B5EF4-FFF2-40B4-BE49-F238E27FC236}">
                <a16:creationId xmlns:a16="http://schemas.microsoft.com/office/drawing/2014/main" id="{BAF58AC0-FBEA-EF91-2CA0-B6AF5630143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5124" name="Rectangle 2">
            <a:extLst>
              <a:ext uri="{FF2B5EF4-FFF2-40B4-BE49-F238E27FC236}">
                <a16:creationId xmlns:a16="http://schemas.microsoft.com/office/drawing/2014/main" id="{5C314498-4C8D-2FA8-5088-DC741395A8C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18">
            <a:extLst>
              <a:ext uri="{FF2B5EF4-FFF2-40B4-BE49-F238E27FC236}">
                <a16:creationId xmlns:a16="http://schemas.microsoft.com/office/drawing/2014/main" id="{307814E7-BB9B-7500-EBA6-FFDFEB79C4E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D38CDB2-7F10-451D-9EA3-6816ED390AD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</a:t>
            </a:fld>
            <a:endParaRPr lang="ja-JP" altLang="ja-JP"/>
          </a:p>
        </p:txBody>
      </p:sp>
      <p:sp>
        <p:nvSpPr>
          <p:cNvPr id="131075" name="Rectangle 1">
            <a:extLst>
              <a:ext uri="{FF2B5EF4-FFF2-40B4-BE49-F238E27FC236}">
                <a16:creationId xmlns:a16="http://schemas.microsoft.com/office/drawing/2014/main" id="{D0C5603E-F302-9B68-645D-17516C2AAF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1076" name="Rectangle 2">
            <a:extLst>
              <a:ext uri="{FF2B5EF4-FFF2-40B4-BE49-F238E27FC236}">
                <a16:creationId xmlns:a16="http://schemas.microsoft.com/office/drawing/2014/main" id="{666EC5CE-2DC5-5AD2-B885-E8CAD43D1F5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0" name="Rectangle 18">
            <a:extLst>
              <a:ext uri="{FF2B5EF4-FFF2-40B4-BE49-F238E27FC236}">
                <a16:creationId xmlns:a16="http://schemas.microsoft.com/office/drawing/2014/main" id="{18DFC160-8C0D-8BCA-41F6-9785CEEF04B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327587B-1CFB-40C1-A0F7-F69BACDBD21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280</a:t>
            </a:fld>
            <a:endParaRPr lang="ja-JP" altLang="ja-JP"/>
          </a:p>
        </p:txBody>
      </p:sp>
      <p:sp>
        <p:nvSpPr>
          <p:cNvPr id="647171" name="Rectangle 1">
            <a:extLst>
              <a:ext uri="{FF2B5EF4-FFF2-40B4-BE49-F238E27FC236}">
                <a16:creationId xmlns:a16="http://schemas.microsoft.com/office/drawing/2014/main" id="{776339AC-ED32-464C-361E-76C6921351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7172" name="Rectangle 2">
            <a:extLst>
              <a:ext uri="{FF2B5EF4-FFF2-40B4-BE49-F238E27FC236}">
                <a16:creationId xmlns:a16="http://schemas.microsoft.com/office/drawing/2014/main" id="{EA1279EE-539E-9742-CEB6-7D98553B3E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18" name="Rectangle 18">
            <a:extLst>
              <a:ext uri="{FF2B5EF4-FFF2-40B4-BE49-F238E27FC236}">
                <a16:creationId xmlns:a16="http://schemas.microsoft.com/office/drawing/2014/main" id="{17E3AF99-1B74-FB09-E2B7-3E392C9CE31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06929CD-E620-43F0-B4BD-D4825865BC2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281</a:t>
            </a:fld>
            <a:endParaRPr lang="ja-JP" altLang="ja-JP"/>
          </a:p>
        </p:txBody>
      </p:sp>
      <p:sp>
        <p:nvSpPr>
          <p:cNvPr id="649219" name="Rectangle 1">
            <a:extLst>
              <a:ext uri="{FF2B5EF4-FFF2-40B4-BE49-F238E27FC236}">
                <a16:creationId xmlns:a16="http://schemas.microsoft.com/office/drawing/2014/main" id="{B0AD0890-9C0E-3466-8C3A-2A1609BFD5B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9220" name="Rectangle 2">
            <a:extLst>
              <a:ext uri="{FF2B5EF4-FFF2-40B4-BE49-F238E27FC236}">
                <a16:creationId xmlns:a16="http://schemas.microsoft.com/office/drawing/2014/main" id="{97D11414-67CB-471A-B25C-B5CDDC57645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Rectangle 18">
            <a:extLst>
              <a:ext uri="{FF2B5EF4-FFF2-40B4-BE49-F238E27FC236}">
                <a16:creationId xmlns:a16="http://schemas.microsoft.com/office/drawing/2014/main" id="{2D9EE4AE-82A0-C495-92DD-6C94CF61F4C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44D530F-E948-4EB6-9563-945ABED16E1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282</a:t>
            </a:fld>
            <a:endParaRPr lang="ja-JP" altLang="ja-JP"/>
          </a:p>
        </p:txBody>
      </p:sp>
      <p:sp>
        <p:nvSpPr>
          <p:cNvPr id="651267" name="Rectangle 1">
            <a:extLst>
              <a:ext uri="{FF2B5EF4-FFF2-40B4-BE49-F238E27FC236}">
                <a16:creationId xmlns:a16="http://schemas.microsoft.com/office/drawing/2014/main" id="{4595C97B-2AA4-E72A-23CE-82DC912A20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1268" name="Rectangle 2">
            <a:extLst>
              <a:ext uri="{FF2B5EF4-FFF2-40B4-BE49-F238E27FC236}">
                <a16:creationId xmlns:a16="http://schemas.microsoft.com/office/drawing/2014/main" id="{6EF8F7C4-DA79-69BB-31AD-5A958CB7CB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Rectangle 18">
            <a:extLst>
              <a:ext uri="{FF2B5EF4-FFF2-40B4-BE49-F238E27FC236}">
                <a16:creationId xmlns:a16="http://schemas.microsoft.com/office/drawing/2014/main" id="{3064A38C-B5DA-10E3-042B-58712CA7174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3B1F33C-8346-4B5C-AE3D-82D27FDAECE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283</a:t>
            </a:fld>
            <a:endParaRPr lang="ja-JP" altLang="ja-JP"/>
          </a:p>
        </p:txBody>
      </p:sp>
      <p:sp>
        <p:nvSpPr>
          <p:cNvPr id="653315" name="Rectangle 1">
            <a:extLst>
              <a:ext uri="{FF2B5EF4-FFF2-40B4-BE49-F238E27FC236}">
                <a16:creationId xmlns:a16="http://schemas.microsoft.com/office/drawing/2014/main" id="{A686A61E-B45F-0FEB-AE07-BEF80DF039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3316" name="Rectangle 2">
            <a:extLst>
              <a:ext uri="{FF2B5EF4-FFF2-40B4-BE49-F238E27FC236}">
                <a16:creationId xmlns:a16="http://schemas.microsoft.com/office/drawing/2014/main" id="{E52F9B76-AB52-C5F8-E3F6-7AE66E64BFE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Rectangle 18">
            <a:extLst>
              <a:ext uri="{FF2B5EF4-FFF2-40B4-BE49-F238E27FC236}">
                <a16:creationId xmlns:a16="http://schemas.microsoft.com/office/drawing/2014/main" id="{4D4E2051-8DBB-3A8C-0C51-7DDD80CB138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5089332-DC5F-46C1-A5B2-10EF12FB13F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284</a:t>
            </a:fld>
            <a:endParaRPr lang="ja-JP" altLang="ja-JP"/>
          </a:p>
        </p:txBody>
      </p:sp>
      <p:sp>
        <p:nvSpPr>
          <p:cNvPr id="655363" name="Rectangle 1">
            <a:extLst>
              <a:ext uri="{FF2B5EF4-FFF2-40B4-BE49-F238E27FC236}">
                <a16:creationId xmlns:a16="http://schemas.microsoft.com/office/drawing/2014/main" id="{3C0905DB-9811-4DA5-3443-6EB7A9173FA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5364" name="Rectangle 2">
            <a:extLst>
              <a:ext uri="{FF2B5EF4-FFF2-40B4-BE49-F238E27FC236}">
                <a16:creationId xmlns:a16="http://schemas.microsoft.com/office/drawing/2014/main" id="{272BB031-0E13-2DB4-47EB-B4F5C17BECF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0" name="Rectangle 18">
            <a:extLst>
              <a:ext uri="{FF2B5EF4-FFF2-40B4-BE49-F238E27FC236}">
                <a16:creationId xmlns:a16="http://schemas.microsoft.com/office/drawing/2014/main" id="{0387D1F6-18CC-42A0-E574-C2630CEE2E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D9A4813-9259-4695-85A1-FAACA41420F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285</a:t>
            </a:fld>
            <a:endParaRPr lang="ja-JP" altLang="ja-JP"/>
          </a:p>
        </p:txBody>
      </p:sp>
      <p:sp>
        <p:nvSpPr>
          <p:cNvPr id="657411" name="Rectangle 1">
            <a:extLst>
              <a:ext uri="{FF2B5EF4-FFF2-40B4-BE49-F238E27FC236}">
                <a16:creationId xmlns:a16="http://schemas.microsoft.com/office/drawing/2014/main" id="{18988E13-FDEE-10B1-32ED-CD9D4A820CE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7412" name="Rectangle 2">
            <a:extLst>
              <a:ext uri="{FF2B5EF4-FFF2-40B4-BE49-F238E27FC236}">
                <a16:creationId xmlns:a16="http://schemas.microsoft.com/office/drawing/2014/main" id="{B25C09E4-2483-575B-010F-BBCDF746A31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Rectangle 18">
            <a:extLst>
              <a:ext uri="{FF2B5EF4-FFF2-40B4-BE49-F238E27FC236}">
                <a16:creationId xmlns:a16="http://schemas.microsoft.com/office/drawing/2014/main" id="{D8F731EE-4FDC-DB9D-9301-73D6548573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38D5111-7738-4F4D-8F2C-28022A56C5C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286</a:t>
            </a:fld>
            <a:endParaRPr lang="ja-JP" altLang="ja-JP"/>
          </a:p>
        </p:txBody>
      </p:sp>
      <p:sp>
        <p:nvSpPr>
          <p:cNvPr id="659459" name="Rectangle 1">
            <a:extLst>
              <a:ext uri="{FF2B5EF4-FFF2-40B4-BE49-F238E27FC236}">
                <a16:creationId xmlns:a16="http://schemas.microsoft.com/office/drawing/2014/main" id="{386C8AA2-1EDB-EA37-2B46-69E51D6A9E8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9460" name="Rectangle 2">
            <a:extLst>
              <a:ext uri="{FF2B5EF4-FFF2-40B4-BE49-F238E27FC236}">
                <a16:creationId xmlns:a16="http://schemas.microsoft.com/office/drawing/2014/main" id="{15614CFE-F924-F8E1-F04E-2C8D35A3D7C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506" name="Rectangle 18">
            <a:extLst>
              <a:ext uri="{FF2B5EF4-FFF2-40B4-BE49-F238E27FC236}">
                <a16:creationId xmlns:a16="http://schemas.microsoft.com/office/drawing/2014/main" id="{7D0F0783-2497-A2B1-508B-0892C44C05D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64B598-D8EE-4544-B6C7-3C8F43B155F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287</a:t>
            </a:fld>
            <a:endParaRPr lang="ja-JP" altLang="ja-JP"/>
          </a:p>
        </p:txBody>
      </p:sp>
      <p:sp>
        <p:nvSpPr>
          <p:cNvPr id="661507" name="Rectangle 1">
            <a:extLst>
              <a:ext uri="{FF2B5EF4-FFF2-40B4-BE49-F238E27FC236}">
                <a16:creationId xmlns:a16="http://schemas.microsoft.com/office/drawing/2014/main" id="{96321013-F600-950B-D3AA-291DEC41CF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1508" name="Rectangle 2">
            <a:extLst>
              <a:ext uri="{FF2B5EF4-FFF2-40B4-BE49-F238E27FC236}">
                <a16:creationId xmlns:a16="http://schemas.microsoft.com/office/drawing/2014/main" id="{1FB2AE20-1147-7B8D-D901-98A3DCC53B6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54" name="Rectangle 18">
            <a:extLst>
              <a:ext uri="{FF2B5EF4-FFF2-40B4-BE49-F238E27FC236}">
                <a16:creationId xmlns:a16="http://schemas.microsoft.com/office/drawing/2014/main" id="{5F15F343-ADC6-8C89-C6C4-B4EB93B3FD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9907822-0D48-42EF-9FEC-35362943DC4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288</a:t>
            </a:fld>
            <a:endParaRPr lang="ja-JP" altLang="ja-JP"/>
          </a:p>
        </p:txBody>
      </p:sp>
      <p:sp>
        <p:nvSpPr>
          <p:cNvPr id="663555" name="Rectangle 1">
            <a:extLst>
              <a:ext uri="{FF2B5EF4-FFF2-40B4-BE49-F238E27FC236}">
                <a16:creationId xmlns:a16="http://schemas.microsoft.com/office/drawing/2014/main" id="{1D01523E-A81C-529C-5454-7E568DB216B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3556" name="Rectangle 2">
            <a:extLst>
              <a:ext uri="{FF2B5EF4-FFF2-40B4-BE49-F238E27FC236}">
                <a16:creationId xmlns:a16="http://schemas.microsoft.com/office/drawing/2014/main" id="{0111B78D-10C6-A46C-5997-EAB1314F2F5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2" name="Rectangle 18">
            <a:extLst>
              <a:ext uri="{FF2B5EF4-FFF2-40B4-BE49-F238E27FC236}">
                <a16:creationId xmlns:a16="http://schemas.microsoft.com/office/drawing/2014/main" id="{7CA0FF5D-FB76-03AA-D438-4A000214B6A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DAA43E8-5D13-4C75-A37E-A73DCB8D85B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289</a:t>
            </a:fld>
            <a:endParaRPr lang="ja-JP" altLang="ja-JP"/>
          </a:p>
        </p:txBody>
      </p:sp>
      <p:sp>
        <p:nvSpPr>
          <p:cNvPr id="665603" name="Rectangle 1">
            <a:extLst>
              <a:ext uri="{FF2B5EF4-FFF2-40B4-BE49-F238E27FC236}">
                <a16:creationId xmlns:a16="http://schemas.microsoft.com/office/drawing/2014/main" id="{A879B22C-F2C9-1CDF-3880-17188EDA88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5604" name="Rectangle 2">
            <a:extLst>
              <a:ext uri="{FF2B5EF4-FFF2-40B4-BE49-F238E27FC236}">
                <a16:creationId xmlns:a16="http://schemas.microsoft.com/office/drawing/2014/main" id="{CFB376BB-0C77-0F20-8C84-3B1A0EE81F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18">
            <a:extLst>
              <a:ext uri="{FF2B5EF4-FFF2-40B4-BE49-F238E27FC236}">
                <a16:creationId xmlns:a16="http://schemas.microsoft.com/office/drawing/2014/main" id="{A6D77436-D50B-B125-5A9D-5D64DF11D49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514F224-E269-41CA-8B4E-5DF6B8A6993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</a:t>
            </a:fld>
            <a:endParaRPr lang="ja-JP" altLang="ja-JP"/>
          </a:p>
        </p:txBody>
      </p:sp>
      <p:sp>
        <p:nvSpPr>
          <p:cNvPr id="133123" name="Rectangle 1">
            <a:extLst>
              <a:ext uri="{FF2B5EF4-FFF2-40B4-BE49-F238E27FC236}">
                <a16:creationId xmlns:a16="http://schemas.microsoft.com/office/drawing/2014/main" id="{DDCA55A6-E55C-8EE7-862D-6C1A95B338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4" name="Rectangle 2">
            <a:extLst>
              <a:ext uri="{FF2B5EF4-FFF2-40B4-BE49-F238E27FC236}">
                <a16:creationId xmlns:a16="http://schemas.microsoft.com/office/drawing/2014/main" id="{F74D4A9C-8757-F26C-62AA-53E419A6FD7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0" name="Rectangle 18">
            <a:extLst>
              <a:ext uri="{FF2B5EF4-FFF2-40B4-BE49-F238E27FC236}">
                <a16:creationId xmlns:a16="http://schemas.microsoft.com/office/drawing/2014/main" id="{6DE00464-FE98-67F8-381F-B0D8D3F7A46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A73457C-0BEC-46A1-9D14-66A047236CE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290</a:t>
            </a:fld>
            <a:endParaRPr lang="ja-JP" altLang="ja-JP"/>
          </a:p>
        </p:txBody>
      </p:sp>
      <p:sp>
        <p:nvSpPr>
          <p:cNvPr id="667651" name="Rectangle 1">
            <a:extLst>
              <a:ext uri="{FF2B5EF4-FFF2-40B4-BE49-F238E27FC236}">
                <a16:creationId xmlns:a16="http://schemas.microsoft.com/office/drawing/2014/main" id="{736A6300-C78F-869D-462A-9B4BD418B1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7652" name="Rectangle 2">
            <a:extLst>
              <a:ext uri="{FF2B5EF4-FFF2-40B4-BE49-F238E27FC236}">
                <a16:creationId xmlns:a16="http://schemas.microsoft.com/office/drawing/2014/main" id="{C4F9579A-5D4E-4B78-A9FD-8D2CB1BCFB3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98" name="Rectangle 18">
            <a:extLst>
              <a:ext uri="{FF2B5EF4-FFF2-40B4-BE49-F238E27FC236}">
                <a16:creationId xmlns:a16="http://schemas.microsoft.com/office/drawing/2014/main" id="{93FA018E-0215-93B5-F61F-526B37A590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85D1E9E-F866-4559-9B70-10B5F309127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291</a:t>
            </a:fld>
            <a:endParaRPr lang="ja-JP" altLang="ja-JP"/>
          </a:p>
        </p:txBody>
      </p:sp>
      <p:sp>
        <p:nvSpPr>
          <p:cNvPr id="669699" name="Rectangle 1">
            <a:extLst>
              <a:ext uri="{FF2B5EF4-FFF2-40B4-BE49-F238E27FC236}">
                <a16:creationId xmlns:a16="http://schemas.microsoft.com/office/drawing/2014/main" id="{F5A14792-8625-180A-3703-60C708BBCDA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9700" name="Rectangle 2">
            <a:extLst>
              <a:ext uri="{FF2B5EF4-FFF2-40B4-BE49-F238E27FC236}">
                <a16:creationId xmlns:a16="http://schemas.microsoft.com/office/drawing/2014/main" id="{251230C1-4B53-621C-5A33-A24B7B1E4AF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46" name="Rectangle 18">
            <a:extLst>
              <a:ext uri="{FF2B5EF4-FFF2-40B4-BE49-F238E27FC236}">
                <a16:creationId xmlns:a16="http://schemas.microsoft.com/office/drawing/2014/main" id="{957C92C7-C2F0-6F20-8674-4C205A4A41B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B0E143D-282C-4D2D-B108-CA3C137394F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292</a:t>
            </a:fld>
            <a:endParaRPr lang="ja-JP" altLang="ja-JP"/>
          </a:p>
        </p:txBody>
      </p:sp>
      <p:sp>
        <p:nvSpPr>
          <p:cNvPr id="671747" name="Rectangle 1">
            <a:extLst>
              <a:ext uri="{FF2B5EF4-FFF2-40B4-BE49-F238E27FC236}">
                <a16:creationId xmlns:a16="http://schemas.microsoft.com/office/drawing/2014/main" id="{5FE762B5-2A6C-6F64-FB61-ED6CD26BE9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1748" name="Rectangle 2">
            <a:extLst>
              <a:ext uri="{FF2B5EF4-FFF2-40B4-BE49-F238E27FC236}">
                <a16:creationId xmlns:a16="http://schemas.microsoft.com/office/drawing/2014/main" id="{EF2FC713-2BDA-3572-172E-B0E48A3128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94" name="Rectangle 18">
            <a:extLst>
              <a:ext uri="{FF2B5EF4-FFF2-40B4-BE49-F238E27FC236}">
                <a16:creationId xmlns:a16="http://schemas.microsoft.com/office/drawing/2014/main" id="{625952FE-E111-805B-9C59-5DAC1FF9004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80486BD-623A-4C57-A331-D903303C841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293</a:t>
            </a:fld>
            <a:endParaRPr lang="ja-JP" altLang="ja-JP"/>
          </a:p>
        </p:txBody>
      </p:sp>
      <p:sp>
        <p:nvSpPr>
          <p:cNvPr id="673795" name="Rectangle 1">
            <a:extLst>
              <a:ext uri="{FF2B5EF4-FFF2-40B4-BE49-F238E27FC236}">
                <a16:creationId xmlns:a16="http://schemas.microsoft.com/office/drawing/2014/main" id="{7D0935B7-41CD-DB98-846E-71EFA84586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3796" name="Rectangle 2">
            <a:extLst>
              <a:ext uri="{FF2B5EF4-FFF2-40B4-BE49-F238E27FC236}">
                <a16:creationId xmlns:a16="http://schemas.microsoft.com/office/drawing/2014/main" id="{4852D394-2BF1-C918-EC5C-76F7A260B8C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Rectangle 18">
            <a:extLst>
              <a:ext uri="{FF2B5EF4-FFF2-40B4-BE49-F238E27FC236}">
                <a16:creationId xmlns:a16="http://schemas.microsoft.com/office/drawing/2014/main" id="{0EB2A32A-DAB5-4B4F-19D0-DCFE0EE4A0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D958098-E687-42DE-BA79-715D9E761C0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294</a:t>
            </a:fld>
            <a:endParaRPr lang="ja-JP" altLang="ja-JP"/>
          </a:p>
        </p:txBody>
      </p:sp>
      <p:sp>
        <p:nvSpPr>
          <p:cNvPr id="675843" name="Rectangle 1">
            <a:extLst>
              <a:ext uri="{FF2B5EF4-FFF2-40B4-BE49-F238E27FC236}">
                <a16:creationId xmlns:a16="http://schemas.microsoft.com/office/drawing/2014/main" id="{BA6C2948-05BC-3D29-0900-586199F88C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5844" name="Rectangle 2">
            <a:extLst>
              <a:ext uri="{FF2B5EF4-FFF2-40B4-BE49-F238E27FC236}">
                <a16:creationId xmlns:a16="http://schemas.microsoft.com/office/drawing/2014/main" id="{D23CD7C2-E0A7-3C65-FD0D-927D09E8D8F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Rectangle 18">
            <a:extLst>
              <a:ext uri="{FF2B5EF4-FFF2-40B4-BE49-F238E27FC236}">
                <a16:creationId xmlns:a16="http://schemas.microsoft.com/office/drawing/2014/main" id="{41D4B4E3-00EF-8F66-68F5-1B097FB01F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57719E1-42ED-4027-9E71-F14AA8CC0A7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295</a:t>
            </a:fld>
            <a:endParaRPr lang="ja-JP" altLang="ja-JP"/>
          </a:p>
        </p:txBody>
      </p:sp>
      <p:sp>
        <p:nvSpPr>
          <p:cNvPr id="677891" name="Rectangle 1">
            <a:extLst>
              <a:ext uri="{FF2B5EF4-FFF2-40B4-BE49-F238E27FC236}">
                <a16:creationId xmlns:a16="http://schemas.microsoft.com/office/drawing/2014/main" id="{1A2E3334-DC0A-2CC8-E788-EA33C799EEC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7892" name="Rectangle 2">
            <a:extLst>
              <a:ext uri="{FF2B5EF4-FFF2-40B4-BE49-F238E27FC236}">
                <a16:creationId xmlns:a16="http://schemas.microsoft.com/office/drawing/2014/main" id="{E4E292A2-F115-E4F2-5619-55E405D8823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938" name="Rectangle 18">
            <a:extLst>
              <a:ext uri="{FF2B5EF4-FFF2-40B4-BE49-F238E27FC236}">
                <a16:creationId xmlns:a16="http://schemas.microsoft.com/office/drawing/2014/main" id="{02ED4A71-4C8E-7023-B436-437E544EC94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3433C22-F3A7-4D32-824B-356CABA5480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296</a:t>
            </a:fld>
            <a:endParaRPr lang="ja-JP" altLang="ja-JP"/>
          </a:p>
        </p:txBody>
      </p:sp>
      <p:sp>
        <p:nvSpPr>
          <p:cNvPr id="679939" name="Rectangle 1">
            <a:extLst>
              <a:ext uri="{FF2B5EF4-FFF2-40B4-BE49-F238E27FC236}">
                <a16:creationId xmlns:a16="http://schemas.microsoft.com/office/drawing/2014/main" id="{D64B2302-11FF-D8C3-79C3-8E669CD8E9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9940" name="Rectangle 2">
            <a:extLst>
              <a:ext uri="{FF2B5EF4-FFF2-40B4-BE49-F238E27FC236}">
                <a16:creationId xmlns:a16="http://schemas.microsoft.com/office/drawing/2014/main" id="{C0779AD9-737C-67C8-0CE9-00ECC007DA6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986" name="Rectangle 18">
            <a:extLst>
              <a:ext uri="{FF2B5EF4-FFF2-40B4-BE49-F238E27FC236}">
                <a16:creationId xmlns:a16="http://schemas.microsoft.com/office/drawing/2014/main" id="{5CE7F37C-01EE-BA69-D47C-F85F74B6F5A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F261AC0-533E-47D9-BFD3-9F6CC793A60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297</a:t>
            </a:fld>
            <a:endParaRPr lang="ja-JP" altLang="ja-JP"/>
          </a:p>
        </p:txBody>
      </p:sp>
      <p:sp>
        <p:nvSpPr>
          <p:cNvPr id="681987" name="Rectangle 1">
            <a:extLst>
              <a:ext uri="{FF2B5EF4-FFF2-40B4-BE49-F238E27FC236}">
                <a16:creationId xmlns:a16="http://schemas.microsoft.com/office/drawing/2014/main" id="{16C424FF-09C5-BD2F-0238-C198817984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1988" name="Rectangle 2">
            <a:extLst>
              <a:ext uri="{FF2B5EF4-FFF2-40B4-BE49-F238E27FC236}">
                <a16:creationId xmlns:a16="http://schemas.microsoft.com/office/drawing/2014/main" id="{6E374863-11C8-ED04-FEB4-092A05CF9E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34" name="Rectangle 18">
            <a:extLst>
              <a:ext uri="{FF2B5EF4-FFF2-40B4-BE49-F238E27FC236}">
                <a16:creationId xmlns:a16="http://schemas.microsoft.com/office/drawing/2014/main" id="{7B8D30E8-FEDA-6671-7471-4F2580722BE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40B14B5-AF8C-46FD-B9FD-41B4933F912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298</a:t>
            </a:fld>
            <a:endParaRPr lang="ja-JP" altLang="ja-JP"/>
          </a:p>
        </p:txBody>
      </p:sp>
      <p:sp>
        <p:nvSpPr>
          <p:cNvPr id="684035" name="Rectangle 1">
            <a:extLst>
              <a:ext uri="{FF2B5EF4-FFF2-40B4-BE49-F238E27FC236}">
                <a16:creationId xmlns:a16="http://schemas.microsoft.com/office/drawing/2014/main" id="{C4FFB270-FAAB-AC3D-08F6-0994618522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4036" name="Rectangle 2">
            <a:extLst>
              <a:ext uri="{FF2B5EF4-FFF2-40B4-BE49-F238E27FC236}">
                <a16:creationId xmlns:a16="http://schemas.microsoft.com/office/drawing/2014/main" id="{05BF929F-81CA-78D2-457F-084588A0070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82" name="Rectangle 18">
            <a:extLst>
              <a:ext uri="{FF2B5EF4-FFF2-40B4-BE49-F238E27FC236}">
                <a16:creationId xmlns:a16="http://schemas.microsoft.com/office/drawing/2014/main" id="{90C1127B-2601-3405-5759-833C430094A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69C5263-4F08-4CE1-A219-E9EF7D80BE0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299</a:t>
            </a:fld>
            <a:endParaRPr lang="ja-JP" altLang="ja-JP"/>
          </a:p>
        </p:txBody>
      </p:sp>
      <p:sp>
        <p:nvSpPr>
          <p:cNvPr id="686083" name="Rectangle 1">
            <a:extLst>
              <a:ext uri="{FF2B5EF4-FFF2-40B4-BE49-F238E27FC236}">
                <a16:creationId xmlns:a16="http://schemas.microsoft.com/office/drawing/2014/main" id="{E8FB847C-B9B5-F1A9-16A2-19A5E72BF8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6084" name="Rectangle 2">
            <a:extLst>
              <a:ext uri="{FF2B5EF4-FFF2-40B4-BE49-F238E27FC236}">
                <a16:creationId xmlns:a16="http://schemas.microsoft.com/office/drawing/2014/main" id="{A9656810-54E9-98D1-097A-C7DD267C4B6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18">
            <a:extLst>
              <a:ext uri="{FF2B5EF4-FFF2-40B4-BE49-F238E27FC236}">
                <a16:creationId xmlns:a16="http://schemas.microsoft.com/office/drawing/2014/main" id="{04B02DCD-821B-FCB8-9CED-6F2C5DED142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24BC73B-9B59-475C-8B94-2BFDBBC3B44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</a:t>
            </a:fld>
            <a:endParaRPr lang="ja-JP" altLang="ja-JP"/>
          </a:p>
        </p:txBody>
      </p:sp>
      <p:sp>
        <p:nvSpPr>
          <p:cNvPr id="79875" name="Rectangle 1">
            <a:extLst>
              <a:ext uri="{FF2B5EF4-FFF2-40B4-BE49-F238E27FC236}">
                <a16:creationId xmlns:a16="http://schemas.microsoft.com/office/drawing/2014/main" id="{C5ED3BC6-DAFA-4D9B-D365-E871F51F09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876" name="Rectangle 2">
            <a:extLst>
              <a:ext uri="{FF2B5EF4-FFF2-40B4-BE49-F238E27FC236}">
                <a16:creationId xmlns:a16="http://schemas.microsoft.com/office/drawing/2014/main" id="{D4A46AEA-96E7-5A9B-90E6-55E264852A1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18">
            <a:extLst>
              <a:ext uri="{FF2B5EF4-FFF2-40B4-BE49-F238E27FC236}">
                <a16:creationId xmlns:a16="http://schemas.microsoft.com/office/drawing/2014/main" id="{CB158693-83B4-AF6B-D8CB-FFB4289C66E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A257145-26BD-48D7-819D-6903DE36CF2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</a:t>
            </a:fld>
            <a:endParaRPr lang="ja-JP" altLang="ja-JP"/>
          </a:p>
        </p:txBody>
      </p:sp>
      <p:sp>
        <p:nvSpPr>
          <p:cNvPr id="135171" name="Rectangle 1">
            <a:extLst>
              <a:ext uri="{FF2B5EF4-FFF2-40B4-BE49-F238E27FC236}">
                <a16:creationId xmlns:a16="http://schemas.microsoft.com/office/drawing/2014/main" id="{F055BCDD-950E-F376-BFD8-E8E55B191E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5172" name="Rectangle 2">
            <a:extLst>
              <a:ext uri="{FF2B5EF4-FFF2-40B4-BE49-F238E27FC236}">
                <a16:creationId xmlns:a16="http://schemas.microsoft.com/office/drawing/2014/main" id="{BEB34908-F798-8A3C-DB1B-19C37F24C14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30" name="Rectangle 18">
            <a:extLst>
              <a:ext uri="{FF2B5EF4-FFF2-40B4-BE49-F238E27FC236}">
                <a16:creationId xmlns:a16="http://schemas.microsoft.com/office/drawing/2014/main" id="{305253F6-2908-7681-E6DD-2CCA846914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1A7C41C-0D4D-4CC1-A3F8-4DDD85EEDC9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300</a:t>
            </a:fld>
            <a:endParaRPr lang="ja-JP" altLang="ja-JP"/>
          </a:p>
        </p:txBody>
      </p:sp>
      <p:sp>
        <p:nvSpPr>
          <p:cNvPr id="688131" name="Rectangle 1">
            <a:extLst>
              <a:ext uri="{FF2B5EF4-FFF2-40B4-BE49-F238E27FC236}">
                <a16:creationId xmlns:a16="http://schemas.microsoft.com/office/drawing/2014/main" id="{DF331B4B-970F-D760-77F4-C59DC0A38D7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8132" name="Rectangle 2">
            <a:extLst>
              <a:ext uri="{FF2B5EF4-FFF2-40B4-BE49-F238E27FC236}">
                <a16:creationId xmlns:a16="http://schemas.microsoft.com/office/drawing/2014/main" id="{D6FE83D0-702F-3650-D632-14B3780D1C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18">
            <a:extLst>
              <a:ext uri="{FF2B5EF4-FFF2-40B4-BE49-F238E27FC236}">
                <a16:creationId xmlns:a16="http://schemas.microsoft.com/office/drawing/2014/main" id="{8BA75E2E-A469-2DBF-2D29-5AF137CAC72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B9D7458-7754-49B5-8963-513131F1357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301</a:t>
            </a:fld>
            <a:endParaRPr lang="ja-JP" altLang="ja-JP"/>
          </a:p>
        </p:txBody>
      </p:sp>
      <p:sp>
        <p:nvSpPr>
          <p:cNvPr id="690179" name="Rectangle 1">
            <a:extLst>
              <a:ext uri="{FF2B5EF4-FFF2-40B4-BE49-F238E27FC236}">
                <a16:creationId xmlns:a16="http://schemas.microsoft.com/office/drawing/2014/main" id="{4ED65A60-9A83-E8E9-FFB5-04771CB87E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0180" name="Rectangle 2">
            <a:extLst>
              <a:ext uri="{FF2B5EF4-FFF2-40B4-BE49-F238E27FC236}">
                <a16:creationId xmlns:a16="http://schemas.microsoft.com/office/drawing/2014/main" id="{1923AE16-F9DC-026E-6794-60C26508C2B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26" name="Rectangle 18">
            <a:extLst>
              <a:ext uri="{FF2B5EF4-FFF2-40B4-BE49-F238E27FC236}">
                <a16:creationId xmlns:a16="http://schemas.microsoft.com/office/drawing/2014/main" id="{0E11A71D-674D-613B-5953-4852298566C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9186FDA-E4A8-442E-8663-0B248A9A4D8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302</a:t>
            </a:fld>
            <a:endParaRPr lang="ja-JP" altLang="ja-JP"/>
          </a:p>
        </p:txBody>
      </p:sp>
      <p:sp>
        <p:nvSpPr>
          <p:cNvPr id="692227" name="Rectangle 1">
            <a:extLst>
              <a:ext uri="{FF2B5EF4-FFF2-40B4-BE49-F238E27FC236}">
                <a16:creationId xmlns:a16="http://schemas.microsoft.com/office/drawing/2014/main" id="{DCDE6131-95FD-E5B9-B39F-37A330E9F1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2228" name="Rectangle 2">
            <a:extLst>
              <a:ext uri="{FF2B5EF4-FFF2-40B4-BE49-F238E27FC236}">
                <a16:creationId xmlns:a16="http://schemas.microsoft.com/office/drawing/2014/main" id="{7B68DEAA-278C-27D9-2A1A-DF5D3560A5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74" name="Rectangle 18">
            <a:extLst>
              <a:ext uri="{FF2B5EF4-FFF2-40B4-BE49-F238E27FC236}">
                <a16:creationId xmlns:a16="http://schemas.microsoft.com/office/drawing/2014/main" id="{29290876-3718-4FDB-276C-90780E462E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C3786D5-D641-4C53-9DE6-D73FEAACEA5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303</a:t>
            </a:fld>
            <a:endParaRPr lang="ja-JP" altLang="ja-JP"/>
          </a:p>
        </p:txBody>
      </p:sp>
      <p:sp>
        <p:nvSpPr>
          <p:cNvPr id="694275" name="Rectangle 1">
            <a:extLst>
              <a:ext uri="{FF2B5EF4-FFF2-40B4-BE49-F238E27FC236}">
                <a16:creationId xmlns:a16="http://schemas.microsoft.com/office/drawing/2014/main" id="{E6445737-A9EB-66AF-0F12-AE26363F6C6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4276" name="Rectangle 2">
            <a:extLst>
              <a:ext uri="{FF2B5EF4-FFF2-40B4-BE49-F238E27FC236}">
                <a16:creationId xmlns:a16="http://schemas.microsoft.com/office/drawing/2014/main" id="{37C7D247-5978-1218-C4CF-DF2BF128FA9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22" name="Rectangle 18">
            <a:extLst>
              <a:ext uri="{FF2B5EF4-FFF2-40B4-BE49-F238E27FC236}">
                <a16:creationId xmlns:a16="http://schemas.microsoft.com/office/drawing/2014/main" id="{52A01CEB-CB26-6380-2F5D-C9E363C192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0C05253-1E5D-428B-8DF7-8AC8068761C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304</a:t>
            </a:fld>
            <a:endParaRPr lang="ja-JP" altLang="ja-JP"/>
          </a:p>
        </p:txBody>
      </p:sp>
      <p:sp>
        <p:nvSpPr>
          <p:cNvPr id="696323" name="Rectangle 1">
            <a:extLst>
              <a:ext uri="{FF2B5EF4-FFF2-40B4-BE49-F238E27FC236}">
                <a16:creationId xmlns:a16="http://schemas.microsoft.com/office/drawing/2014/main" id="{26393E4D-7877-065C-D0BE-8307B7A4B59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6324" name="Rectangle 2">
            <a:extLst>
              <a:ext uri="{FF2B5EF4-FFF2-40B4-BE49-F238E27FC236}">
                <a16:creationId xmlns:a16="http://schemas.microsoft.com/office/drawing/2014/main" id="{7CAA45C7-D249-81E4-B5F6-0FA80E7A5BF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70" name="Rectangle 18">
            <a:extLst>
              <a:ext uri="{FF2B5EF4-FFF2-40B4-BE49-F238E27FC236}">
                <a16:creationId xmlns:a16="http://schemas.microsoft.com/office/drawing/2014/main" id="{57C9B042-05AB-9C8F-FF41-EB7E5CF5B2B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04D4EAE-8734-460F-87CE-364EABCAF50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305</a:t>
            </a:fld>
            <a:endParaRPr lang="ja-JP" altLang="ja-JP"/>
          </a:p>
        </p:txBody>
      </p:sp>
      <p:sp>
        <p:nvSpPr>
          <p:cNvPr id="698371" name="Rectangle 1">
            <a:extLst>
              <a:ext uri="{FF2B5EF4-FFF2-40B4-BE49-F238E27FC236}">
                <a16:creationId xmlns:a16="http://schemas.microsoft.com/office/drawing/2014/main" id="{37CC26D3-DDFA-9BD7-DEB0-64748D5036F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8372" name="Rectangle 2">
            <a:extLst>
              <a:ext uri="{FF2B5EF4-FFF2-40B4-BE49-F238E27FC236}">
                <a16:creationId xmlns:a16="http://schemas.microsoft.com/office/drawing/2014/main" id="{697560AA-C82F-263F-1C35-082FBD17F76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8" name="Rectangle 18">
            <a:extLst>
              <a:ext uri="{FF2B5EF4-FFF2-40B4-BE49-F238E27FC236}">
                <a16:creationId xmlns:a16="http://schemas.microsoft.com/office/drawing/2014/main" id="{FA52B4FC-5FFD-E4AF-4B45-22BD456FE5A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271440C-3E7C-48A5-9245-74785827BB4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306</a:t>
            </a:fld>
            <a:endParaRPr lang="ja-JP" altLang="ja-JP"/>
          </a:p>
        </p:txBody>
      </p:sp>
      <p:sp>
        <p:nvSpPr>
          <p:cNvPr id="700419" name="Rectangle 1">
            <a:extLst>
              <a:ext uri="{FF2B5EF4-FFF2-40B4-BE49-F238E27FC236}">
                <a16:creationId xmlns:a16="http://schemas.microsoft.com/office/drawing/2014/main" id="{ED08AFD0-A5FC-7438-8877-4DE55D415BB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0420" name="Rectangle 2">
            <a:extLst>
              <a:ext uri="{FF2B5EF4-FFF2-40B4-BE49-F238E27FC236}">
                <a16:creationId xmlns:a16="http://schemas.microsoft.com/office/drawing/2014/main" id="{D59C87B6-708B-48CC-58CF-EC854359328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Rectangle 18">
            <a:extLst>
              <a:ext uri="{FF2B5EF4-FFF2-40B4-BE49-F238E27FC236}">
                <a16:creationId xmlns:a16="http://schemas.microsoft.com/office/drawing/2014/main" id="{A7921844-64DB-F7B5-082B-D4423C9538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E25DA13-E6C1-441C-9A10-7E5FAFC9CBB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307</a:t>
            </a:fld>
            <a:endParaRPr lang="ja-JP" altLang="ja-JP"/>
          </a:p>
        </p:txBody>
      </p:sp>
      <p:sp>
        <p:nvSpPr>
          <p:cNvPr id="702467" name="Rectangle 1">
            <a:extLst>
              <a:ext uri="{FF2B5EF4-FFF2-40B4-BE49-F238E27FC236}">
                <a16:creationId xmlns:a16="http://schemas.microsoft.com/office/drawing/2014/main" id="{2B64CF40-09A3-786B-F353-3C39169D7F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2468" name="Rectangle 2">
            <a:extLst>
              <a:ext uri="{FF2B5EF4-FFF2-40B4-BE49-F238E27FC236}">
                <a16:creationId xmlns:a16="http://schemas.microsoft.com/office/drawing/2014/main" id="{6942D535-1C1B-39E9-B63F-8A2F8F17EEF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14" name="Rectangle 18">
            <a:extLst>
              <a:ext uri="{FF2B5EF4-FFF2-40B4-BE49-F238E27FC236}">
                <a16:creationId xmlns:a16="http://schemas.microsoft.com/office/drawing/2014/main" id="{FCDBB6D1-8F0C-4CA9-068B-DDDC669FE74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30E02C0-892E-4964-B0E1-EE0364A74B8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308</a:t>
            </a:fld>
            <a:endParaRPr lang="ja-JP" altLang="ja-JP"/>
          </a:p>
        </p:txBody>
      </p:sp>
      <p:sp>
        <p:nvSpPr>
          <p:cNvPr id="704515" name="Rectangle 1">
            <a:extLst>
              <a:ext uri="{FF2B5EF4-FFF2-40B4-BE49-F238E27FC236}">
                <a16:creationId xmlns:a16="http://schemas.microsoft.com/office/drawing/2014/main" id="{8E1D7459-1F2F-3A13-2318-2AC5823FAC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4516" name="Rectangle 2">
            <a:extLst>
              <a:ext uri="{FF2B5EF4-FFF2-40B4-BE49-F238E27FC236}">
                <a16:creationId xmlns:a16="http://schemas.microsoft.com/office/drawing/2014/main" id="{A2A326CC-AF18-1228-C193-F68EEB553F6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62" name="Rectangle 18">
            <a:extLst>
              <a:ext uri="{FF2B5EF4-FFF2-40B4-BE49-F238E27FC236}">
                <a16:creationId xmlns:a16="http://schemas.microsoft.com/office/drawing/2014/main" id="{FDAB1A0A-5BFC-9C53-CA46-B3555148241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20CACEA-A8A1-4F79-B4ED-DF68BEBAAFF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309</a:t>
            </a:fld>
            <a:endParaRPr lang="ja-JP" altLang="ja-JP"/>
          </a:p>
        </p:txBody>
      </p:sp>
      <p:sp>
        <p:nvSpPr>
          <p:cNvPr id="706563" name="Rectangle 1">
            <a:extLst>
              <a:ext uri="{FF2B5EF4-FFF2-40B4-BE49-F238E27FC236}">
                <a16:creationId xmlns:a16="http://schemas.microsoft.com/office/drawing/2014/main" id="{A6233626-DCC3-4B7C-C2DA-795AD6D5ADA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6564" name="Rectangle 2">
            <a:extLst>
              <a:ext uri="{FF2B5EF4-FFF2-40B4-BE49-F238E27FC236}">
                <a16:creationId xmlns:a16="http://schemas.microsoft.com/office/drawing/2014/main" id="{EF208E70-FDB8-5214-79AE-FB211D9927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8">
            <a:extLst>
              <a:ext uri="{FF2B5EF4-FFF2-40B4-BE49-F238E27FC236}">
                <a16:creationId xmlns:a16="http://schemas.microsoft.com/office/drawing/2014/main" id="{30216859-98CD-32C6-8983-6FFE709BDC2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56570AE-2BEB-4173-A908-53B8FD0F1F5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</a:t>
            </a:fld>
            <a:endParaRPr lang="ja-JP" altLang="ja-JP"/>
          </a:p>
        </p:txBody>
      </p:sp>
      <p:sp>
        <p:nvSpPr>
          <p:cNvPr id="137219" name="Rectangle 1">
            <a:extLst>
              <a:ext uri="{FF2B5EF4-FFF2-40B4-BE49-F238E27FC236}">
                <a16:creationId xmlns:a16="http://schemas.microsoft.com/office/drawing/2014/main" id="{EF4B9567-C57B-8492-0D35-F8CE59ADAF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7220" name="Rectangle 2">
            <a:extLst>
              <a:ext uri="{FF2B5EF4-FFF2-40B4-BE49-F238E27FC236}">
                <a16:creationId xmlns:a16="http://schemas.microsoft.com/office/drawing/2014/main" id="{E3B7604A-EF65-9892-97B0-B7CA8FD4B0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610" name="Rectangle 18">
            <a:extLst>
              <a:ext uri="{FF2B5EF4-FFF2-40B4-BE49-F238E27FC236}">
                <a16:creationId xmlns:a16="http://schemas.microsoft.com/office/drawing/2014/main" id="{7ACC00FF-978C-38D4-D24E-1B29C0C79E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EB5327E-354B-43C7-9A41-89C3CB1379C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310</a:t>
            </a:fld>
            <a:endParaRPr lang="ja-JP" altLang="ja-JP"/>
          </a:p>
        </p:txBody>
      </p:sp>
      <p:sp>
        <p:nvSpPr>
          <p:cNvPr id="708611" name="Rectangle 1">
            <a:extLst>
              <a:ext uri="{FF2B5EF4-FFF2-40B4-BE49-F238E27FC236}">
                <a16:creationId xmlns:a16="http://schemas.microsoft.com/office/drawing/2014/main" id="{EFE73862-4476-7D00-A921-6DE632C621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8612" name="Rectangle 2">
            <a:extLst>
              <a:ext uri="{FF2B5EF4-FFF2-40B4-BE49-F238E27FC236}">
                <a16:creationId xmlns:a16="http://schemas.microsoft.com/office/drawing/2014/main" id="{D208AA93-AE65-3F48-5F2B-1F5E774F82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658" name="Rectangle 18">
            <a:extLst>
              <a:ext uri="{FF2B5EF4-FFF2-40B4-BE49-F238E27FC236}">
                <a16:creationId xmlns:a16="http://schemas.microsoft.com/office/drawing/2014/main" id="{C40C25CA-5870-EFB4-2D37-027A85CA1F1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870DA07-1A9F-4A89-A453-4044230BA1A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311</a:t>
            </a:fld>
            <a:endParaRPr lang="ja-JP" altLang="ja-JP"/>
          </a:p>
        </p:txBody>
      </p:sp>
      <p:sp>
        <p:nvSpPr>
          <p:cNvPr id="710659" name="Rectangle 1">
            <a:extLst>
              <a:ext uri="{FF2B5EF4-FFF2-40B4-BE49-F238E27FC236}">
                <a16:creationId xmlns:a16="http://schemas.microsoft.com/office/drawing/2014/main" id="{49FF64FB-A625-9BC4-311F-B0919CF1433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0660" name="Rectangle 2">
            <a:extLst>
              <a:ext uri="{FF2B5EF4-FFF2-40B4-BE49-F238E27FC236}">
                <a16:creationId xmlns:a16="http://schemas.microsoft.com/office/drawing/2014/main" id="{EFFD9336-B73A-80AE-991B-7238FCD7626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706" name="Rectangle 18">
            <a:extLst>
              <a:ext uri="{FF2B5EF4-FFF2-40B4-BE49-F238E27FC236}">
                <a16:creationId xmlns:a16="http://schemas.microsoft.com/office/drawing/2014/main" id="{F09893C3-1AE2-7DA5-68C7-FC2154D77CF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4CD8C6F-49CC-45D8-82F6-69C3FD477BC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312</a:t>
            </a:fld>
            <a:endParaRPr lang="ja-JP" altLang="ja-JP"/>
          </a:p>
        </p:txBody>
      </p:sp>
      <p:sp>
        <p:nvSpPr>
          <p:cNvPr id="712707" name="Rectangle 1">
            <a:extLst>
              <a:ext uri="{FF2B5EF4-FFF2-40B4-BE49-F238E27FC236}">
                <a16:creationId xmlns:a16="http://schemas.microsoft.com/office/drawing/2014/main" id="{46563599-0F12-92FA-D2BA-C2E9903448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2708" name="Rectangle 2">
            <a:extLst>
              <a:ext uri="{FF2B5EF4-FFF2-40B4-BE49-F238E27FC236}">
                <a16:creationId xmlns:a16="http://schemas.microsoft.com/office/drawing/2014/main" id="{FE394FE1-FEF6-51A9-8649-1E03CA55917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754" name="Rectangle 18">
            <a:extLst>
              <a:ext uri="{FF2B5EF4-FFF2-40B4-BE49-F238E27FC236}">
                <a16:creationId xmlns:a16="http://schemas.microsoft.com/office/drawing/2014/main" id="{C15ADECE-A879-10FF-1E7E-6522336160E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5464B82-7F1A-48E3-A6AF-4E6557C7598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313</a:t>
            </a:fld>
            <a:endParaRPr lang="ja-JP" altLang="ja-JP"/>
          </a:p>
        </p:txBody>
      </p:sp>
      <p:sp>
        <p:nvSpPr>
          <p:cNvPr id="714755" name="Rectangle 1">
            <a:extLst>
              <a:ext uri="{FF2B5EF4-FFF2-40B4-BE49-F238E27FC236}">
                <a16:creationId xmlns:a16="http://schemas.microsoft.com/office/drawing/2014/main" id="{84F7128A-7BA1-C895-FED3-F4520B2B48B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4756" name="Rectangle 2">
            <a:extLst>
              <a:ext uri="{FF2B5EF4-FFF2-40B4-BE49-F238E27FC236}">
                <a16:creationId xmlns:a16="http://schemas.microsoft.com/office/drawing/2014/main" id="{60082D7C-CB1A-919F-96B9-6BC12E8FEDC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02" name="Rectangle 18">
            <a:extLst>
              <a:ext uri="{FF2B5EF4-FFF2-40B4-BE49-F238E27FC236}">
                <a16:creationId xmlns:a16="http://schemas.microsoft.com/office/drawing/2014/main" id="{EC173D74-7C64-395F-EB43-6D098E2F293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0B20D4C-A4B7-4278-B89E-BAE3FBAE0B7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314</a:t>
            </a:fld>
            <a:endParaRPr lang="ja-JP" altLang="ja-JP"/>
          </a:p>
        </p:txBody>
      </p:sp>
      <p:sp>
        <p:nvSpPr>
          <p:cNvPr id="716803" name="Rectangle 1">
            <a:extLst>
              <a:ext uri="{FF2B5EF4-FFF2-40B4-BE49-F238E27FC236}">
                <a16:creationId xmlns:a16="http://schemas.microsoft.com/office/drawing/2014/main" id="{8CA4C581-8E50-D05B-E975-7379E02FE18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6804" name="Rectangle 2">
            <a:extLst>
              <a:ext uri="{FF2B5EF4-FFF2-40B4-BE49-F238E27FC236}">
                <a16:creationId xmlns:a16="http://schemas.microsoft.com/office/drawing/2014/main" id="{292B88FB-8C2C-D5EC-784A-03296C0D8E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850" name="Rectangle 18">
            <a:extLst>
              <a:ext uri="{FF2B5EF4-FFF2-40B4-BE49-F238E27FC236}">
                <a16:creationId xmlns:a16="http://schemas.microsoft.com/office/drawing/2014/main" id="{607E00DA-8794-0B19-E129-8163ACA027E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9DA86A0-4480-44E8-BC7A-F36FD679B01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315</a:t>
            </a:fld>
            <a:endParaRPr lang="ja-JP" altLang="ja-JP"/>
          </a:p>
        </p:txBody>
      </p:sp>
      <p:sp>
        <p:nvSpPr>
          <p:cNvPr id="718851" name="Rectangle 1">
            <a:extLst>
              <a:ext uri="{FF2B5EF4-FFF2-40B4-BE49-F238E27FC236}">
                <a16:creationId xmlns:a16="http://schemas.microsoft.com/office/drawing/2014/main" id="{6598A566-540C-5E70-5096-95ED9328CF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8852" name="Rectangle 2">
            <a:extLst>
              <a:ext uri="{FF2B5EF4-FFF2-40B4-BE49-F238E27FC236}">
                <a16:creationId xmlns:a16="http://schemas.microsoft.com/office/drawing/2014/main" id="{B3D35342-5397-6691-4BB1-55FF10142A0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898" name="Rectangle 18">
            <a:extLst>
              <a:ext uri="{FF2B5EF4-FFF2-40B4-BE49-F238E27FC236}">
                <a16:creationId xmlns:a16="http://schemas.microsoft.com/office/drawing/2014/main" id="{100F385B-9A19-FC8B-8EA4-4C73A8CCB02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5E4109D-10E7-407C-853E-9F05D9B9846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316</a:t>
            </a:fld>
            <a:endParaRPr lang="ja-JP" altLang="ja-JP"/>
          </a:p>
        </p:txBody>
      </p:sp>
      <p:sp>
        <p:nvSpPr>
          <p:cNvPr id="720899" name="Rectangle 1">
            <a:extLst>
              <a:ext uri="{FF2B5EF4-FFF2-40B4-BE49-F238E27FC236}">
                <a16:creationId xmlns:a16="http://schemas.microsoft.com/office/drawing/2014/main" id="{4E53FEC8-13BC-5BD2-1BD6-640F1A715F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0900" name="Rectangle 2">
            <a:extLst>
              <a:ext uri="{FF2B5EF4-FFF2-40B4-BE49-F238E27FC236}">
                <a16:creationId xmlns:a16="http://schemas.microsoft.com/office/drawing/2014/main" id="{C79C1A81-D0FE-4144-A390-4D30F0E1436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46" name="Rectangle 18">
            <a:extLst>
              <a:ext uri="{FF2B5EF4-FFF2-40B4-BE49-F238E27FC236}">
                <a16:creationId xmlns:a16="http://schemas.microsoft.com/office/drawing/2014/main" id="{1AAF3E46-6994-27D7-E741-FFFC7E99AF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1AF9D15-5A94-4CDB-8AEE-5AB1A3A56FF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317</a:t>
            </a:fld>
            <a:endParaRPr lang="ja-JP" altLang="ja-JP"/>
          </a:p>
        </p:txBody>
      </p:sp>
      <p:sp>
        <p:nvSpPr>
          <p:cNvPr id="722947" name="Rectangle 1">
            <a:extLst>
              <a:ext uri="{FF2B5EF4-FFF2-40B4-BE49-F238E27FC236}">
                <a16:creationId xmlns:a16="http://schemas.microsoft.com/office/drawing/2014/main" id="{1FCFF13C-AFBA-D5E5-93B0-94D8FB9B568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2948" name="Rectangle 2">
            <a:extLst>
              <a:ext uri="{FF2B5EF4-FFF2-40B4-BE49-F238E27FC236}">
                <a16:creationId xmlns:a16="http://schemas.microsoft.com/office/drawing/2014/main" id="{FF359EC4-A306-CA01-8483-13C20B41BEC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Rectangle 18">
            <a:extLst>
              <a:ext uri="{FF2B5EF4-FFF2-40B4-BE49-F238E27FC236}">
                <a16:creationId xmlns:a16="http://schemas.microsoft.com/office/drawing/2014/main" id="{435C9E42-C8B4-0EC7-5898-AFE7DB01F6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46451EB-7E9F-4BE9-8B89-A4BB9FBB0AE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318</a:t>
            </a:fld>
            <a:endParaRPr lang="ja-JP" altLang="ja-JP"/>
          </a:p>
        </p:txBody>
      </p:sp>
      <p:sp>
        <p:nvSpPr>
          <p:cNvPr id="724995" name="Rectangle 1">
            <a:extLst>
              <a:ext uri="{FF2B5EF4-FFF2-40B4-BE49-F238E27FC236}">
                <a16:creationId xmlns:a16="http://schemas.microsoft.com/office/drawing/2014/main" id="{563DF822-3741-D62B-2F27-793E987EAA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4996" name="Rectangle 2">
            <a:extLst>
              <a:ext uri="{FF2B5EF4-FFF2-40B4-BE49-F238E27FC236}">
                <a16:creationId xmlns:a16="http://schemas.microsoft.com/office/drawing/2014/main" id="{8406003C-BABA-2318-A757-A947855A2C3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42" name="Rectangle 18">
            <a:extLst>
              <a:ext uri="{FF2B5EF4-FFF2-40B4-BE49-F238E27FC236}">
                <a16:creationId xmlns:a16="http://schemas.microsoft.com/office/drawing/2014/main" id="{FBD9C18C-2747-0DBB-2872-83FE77CC36E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BCF312A-B9A2-422F-93BD-3DCA5A22667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319</a:t>
            </a:fld>
            <a:endParaRPr lang="ja-JP" altLang="ja-JP"/>
          </a:p>
        </p:txBody>
      </p:sp>
      <p:sp>
        <p:nvSpPr>
          <p:cNvPr id="727043" name="Rectangle 1">
            <a:extLst>
              <a:ext uri="{FF2B5EF4-FFF2-40B4-BE49-F238E27FC236}">
                <a16:creationId xmlns:a16="http://schemas.microsoft.com/office/drawing/2014/main" id="{72543313-6301-BA1E-A53B-0F0A0A956FE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7044" name="Rectangle 2">
            <a:extLst>
              <a:ext uri="{FF2B5EF4-FFF2-40B4-BE49-F238E27FC236}">
                <a16:creationId xmlns:a16="http://schemas.microsoft.com/office/drawing/2014/main" id="{37167200-D5B4-9389-1FB0-51736877CE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18">
            <a:extLst>
              <a:ext uri="{FF2B5EF4-FFF2-40B4-BE49-F238E27FC236}">
                <a16:creationId xmlns:a16="http://schemas.microsoft.com/office/drawing/2014/main" id="{F9F3E542-10B8-D14D-01BC-9D478AB3EC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D04173B-489D-4722-A20C-7DEDC4919A7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</a:t>
            </a:fld>
            <a:endParaRPr lang="ja-JP" altLang="ja-JP"/>
          </a:p>
        </p:txBody>
      </p:sp>
      <p:sp>
        <p:nvSpPr>
          <p:cNvPr id="139267" name="Rectangle 1">
            <a:extLst>
              <a:ext uri="{FF2B5EF4-FFF2-40B4-BE49-F238E27FC236}">
                <a16:creationId xmlns:a16="http://schemas.microsoft.com/office/drawing/2014/main" id="{B47D21A1-FB23-BC88-FD06-4C962D75F1E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9268" name="Rectangle 2">
            <a:extLst>
              <a:ext uri="{FF2B5EF4-FFF2-40B4-BE49-F238E27FC236}">
                <a16:creationId xmlns:a16="http://schemas.microsoft.com/office/drawing/2014/main" id="{90BB93A8-E44D-BD2F-24D0-EB80198A2A0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90" name="Rectangle 18">
            <a:extLst>
              <a:ext uri="{FF2B5EF4-FFF2-40B4-BE49-F238E27FC236}">
                <a16:creationId xmlns:a16="http://schemas.microsoft.com/office/drawing/2014/main" id="{58C82510-DF4C-8B8B-7552-07BAD39DEFE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1B33CF3-A091-4AAF-B107-3D7AD1D33BC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320</a:t>
            </a:fld>
            <a:endParaRPr lang="ja-JP" altLang="ja-JP"/>
          </a:p>
        </p:txBody>
      </p:sp>
      <p:sp>
        <p:nvSpPr>
          <p:cNvPr id="729091" name="Rectangle 1">
            <a:extLst>
              <a:ext uri="{FF2B5EF4-FFF2-40B4-BE49-F238E27FC236}">
                <a16:creationId xmlns:a16="http://schemas.microsoft.com/office/drawing/2014/main" id="{DAF85E91-00A9-4021-165E-2F31EBEE999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9092" name="Rectangle 2">
            <a:extLst>
              <a:ext uri="{FF2B5EF4-FFF2-40B4-BE49-F238E27FC236}">
                <a16:creationId xmlns:a16="http://schemas.microsoft.com/office/drawing/2014/main" id="{217877F0-0D3B-0517-B82D-E89ABC98DDF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138" name="Rectangle 18">
            <a:extLst>
              <a:ext uri="{FF2B5EF4-FFF2-40B4-BE49-F238E27FC236}">
                <a16:creationId xmlns:a16="http://schemas.microsoft.com/office/drawing/2014/main" id="{5ADE67D5-C916-5FB2-A095-2A6B541D36E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4F4BD90-5CDC-44A7-ABA5-49BE7A7FF8D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321</a:t>
            </a:fld>
            <a:endParaRPr lang="ja-JP" altLang="ja-JP"/>
          </a:p>
        </p:txBody>
      </p:sp>
      <p:sp>
        <p:nvSpPr>
          <p:cNvPr id="731139" name="Rectangle 1">
            <a:extLst>
              <a:ext uri="{FF2B5EF4-FFF2-40B4-BE49-F238E27FC236}">
                <a16:creationId xmlns:a16="http://schemas.microsoft.com/office/drawing/2014/main" id="{8C768ECB-B603-E159-CFC7-B4F4992888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1140" name="Rectangle 2">
            <a:extLst>
              <a:ext uri="{FF2B5EF4-FFF2-40B4-BE49-F238E27FC236}">
                <a16:creationId xmlns:a16="http://schemas.microsoft.com/office/drawing/2014/main" id="{B70DE9B4-4063-146E-7CA3-9BDB866043B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186" name="Rectangle 18">
            <a:extLst>
              <a:ext uri="{FF2B5EF4-FFF2-40B4-BE49-F238E27FC236}">
                <a16:creationId xmlns:a16="http://schemas.microsoft.com/office/drawing/2014/main" id="{BEDEDBC7-041A-E8E6-7A3A-89C41B4C593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B31EA33-41C9-445C-9BBA-268B8E7C281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322</a:t>
            </a:fld>
            <a:endParaRPr lang="ja-JP" altLang="ja-JP"/>
          </a:p>
        </p:txBody>
      </p:sp>
      <p:sp>
        <p:nvSpPr>
          <p:cNvPr id="733187" name="Rectangle 1">
            <a:extLst>
              <a:ext uri="{FF2B5EF4-FFF2-40B4-BE49-F238E27FC236}">
                <a16:creationId xmlns:a16="http://schemas.microsoft.com/office/drawing/2014/main" id="{0BBFB4FB-5F54-9B9D-B2F2-78BFBFF00F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3188" name="Rectangle 2">
            <a:extLst>
              <a:ext uri="{FF2B5EF4-FFF2-40B4-BE49-F238E27FC236}">
                <a16:creationId xmlns:a16="http://schemas.microsoft.com/office/drawing/2014/main" id="{9044F83F-20F4-5BD5-F9BA-263521F5688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234" name="Rectangle 18">
            <a:extLst>
              <a:ext uri="{FF2B5EF4-FFF2-40B4-BE49-F238E27FC236}">
                <a16:creationId xmlns:a16="http://schemas.microsoft.com/office/drawing/2014/main" id="{FCC4DFCE-3195-D0D3-868C-15934B58EE9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D7C7264-AFE7-4955-BC89-878CEB05C44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323</a:t>
            </a:fld>
            <a:endParaRPr lang="ja-JP" altLang="ja-JP"/>
          </a:p>
        </p:txBody>
      </p:sp>
      <p:sp>
        <p:nvSpPr>
          <p:cNvPr id="735235" name="Rectangle 1">
            <a:extLst>
              <a:ext uri="{FF2B5EF4-FFF2-40B4-BE49-F238E27FC236}">
                <a16:creationId xmlns:a16="http://schemas.microsoft.com/office/drawing/2014/main" id="{7DC46798-4909-5356-4EF8-33A03746F11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5236" name="Rectangle 2">
            <a:extLst>
              <a:ext uri="{FF2B5EF4-FFF2-40B4-BE49-F238E27FC236}">
                <a16:creationId xmlns:a16="http://schemas.microsoft.com/office/drawing/2014/main" id="{10F6EAE2-6515-CE22-31CC-92794EC1D1D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82" name="Rectangle 18">
            <a:extLst>
              <a:ext uri="{FF2B5EF4-FFF2-40B4-BE49-F238E27FC236}">
                <a16:creationId xmlns:a16="http://schemas.microsoft.com/office/drawing/2014/main" id="{0F0E5F92-2294-4DBB-99F1-4B7BD0A9746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03E2E14-7C28-4F41-A94D-E9E3279E3B1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324</a:t>
            </a:fld>
            <a:endParaRPr lang="ja-JP" altLang="ja-JP"/>
          </a:p>
        </p:txBody>
      </p:sp>
      <p:sp>
        <p:nvSpPr>
          <p:cNvPr id="737283" name="Rectangle 1">
            <a:extLst>
              <a:ext uri="{FF2B5EF4-FFF2-40B4-BE49-F238E27FC236}">
                <a16:creationId xmlns:a16="http://schemas.microsoft.com/office/drawing/2014/main" id="{9DB39018-F00C-4AE1-58E8-F357772BD4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7284" name="Rectangle 2">
            <a:extLst>
              <a:ext uri="{FF2B5EF4-FFF2-40B4-BE49-F238E27FC236}">
                <a16:creationId xmlns:a16="http://schemas.microsoft.com/office/drawing/2014/main" id="{A122F06B-E006-6A20-13EF-2D2E74CADF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0" name="Rectangle 18">
            <a:extLst>
              <a:ext uri="{FF2B5EF4-FFF2-40B4-BE49-F238E27FC236}">
                <a16:creationId xmlns:a16="http://schemas.microsoft.com/office/drawing/2014/main" id="{46AD3BAF-8C4B-23C5-6760-453D25A9FD7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A2F6099-8F67-410E-83F1-670F971949F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325</a:t>
            </a:fld>
            <a:endParaRPr lang="ja-JP" altLang="ja-JP"/>
          </a:p>
        </p:txBody>
      </p:sp>
      <p:sp>
        <p:nvSpPr>
          <p:cNvPr id="739331" name="Rectangle 1">
            <a:extLst>
              <a:ext uri="{FF2B5EF4-FFF2-40B4-BE49-F238E27FC236}">
                <a16:creationId xmlns:a16="http://schemas.microsoft.com/office/drawing/2014/main" id="{EC62894C-EDE6-AB9C-3A25-C9174F22AFA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9332" name="Rectangle 2">
            <a:extLst>
              <a:ext uri="{FF2B5EF4-FFF2-40B4-BE49-F238E27FC236}">
                <a16:creationId xmlns:a16="http://schemas.microsoft.com/office/drawing/2014/main" id="{60D82E8C-FEEC-891E-A814-319D3684CA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78" name="Rectangle 18">
            <a:extLst>
              <a:ext uri="{FF2B5EF4-FFF2-40B4-BE49-F238E27FC236}">
                <a16:creationId xmlns:a16="http://schemas.microsoft.com/office/drawing/2014/main" id="{C9559A7F-70DF-0EBD-9B1A-0C3E2C205F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9AB2C7C-97EE-4B32-AF13-61E732F9340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326</a:t>
            </a:fld>
            <a:endParaRPr lang="ja-JP" altLang="ja-JP"/>
          </a:p>
        </p:txBody>
      </p:sp>
      <p:sp>
        <p:nvSpPr>
          <p:cNvPr id="741379" name="Rectangle 1">
            <a:extLst>
              <a:ext uri="{FF2B5EF4-FFF2-40B4-BE49-F238E27FC236}">
                <a16:creationId xmlns:a16="http://schemas.microsoft.com/office/drawing/2014/main" id="{D8E42CAB-BF5B-937B-5799-9F7E8F3BB9A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1380" name="Rectangle 2">
            <a:extLst>
              <a:ext uri="{FF2B5EF4-FFF2-40B4-BE49-F238E27FC236}">
                <a16:creationId xmlns:a16="http://schemas.microsoft.com/office/drawing/2014/main" id="{2DDB16C0-06A5-3195-C787-3F0AE7F19DB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426" name="Rectangle 18">
            <a:extLst>
              <a:ext uri="{FF2B5EF4-FFF2-40B4-BE49-F238E27FC236}">
                <a16:creationId xmlns:a16="http://schemas.microsoft.com/office/drawing/2014/main" id="{7B694A5A-2527-1C2D-A483-70C6E344ED6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2ECD95E-7D19-4E92-9F38-26941C05754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327</a:t>
            </a:fld>
            <a:endParaRPr lang="ja-JP" altLang="ja-JP"/>
          </a:p>
        </p:txBody>
      </p:sp>
      <p:sp>
        <p:nvSpPr>
          <p:cNvPr id="743427" name="Rectangle 1">
            <a:extLst>
              <a:ext uri="{FF2B5EF4-FFF2-40B4-BE49-F238E27FC236}">
                <a16:creationId xmlns:a16="http://schemas.microsoft.com/office/drawing/2014/main" id="{8C2E9A5D-76E9-D888-9E20-4C3F4EE85B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3428" name="Rectangle 2">
            <a:extLst>
              <a:ext uri="{FF2B5EF4-FFF2-40B4-BE49-F238E27FC236}">
                <a16:creationId xmlns:a16="http://schemas.microsoft.com/office/drawing/2014/main" id="{46343FE6-5F88-7554-6629-BCF22F5385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Rectangle 18">
            <a:extLst>
              <a:ext uri="{FF2B5EF4-FFF2-40B4-BE49-F238E27FC236}">
                <a16:creationId xmlns:a16="http://schemas.microsoft.com/office/drawing/2014/main" id="{4FEC4942-B593-CE7B-5CA3-29B9F82D07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79D68B1-DC58-48FD-AFD2-2774CE14A3A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328</a:t>
            </a:fld>
            <a:endParaRPr lang="ja-JP" altLang="ja-JP"/>
          </a:p>
        </p:txBody>
      </p:sp>
      <p:sp>
        <p:nvSpPr>
          <p:cNvPr id="745475" name="Rectangle 1">
            <a:extLst>
              <a:ext uri="{FF2B5EF4-FFF2-40B4-BE49-F238E27FC236}">
                <a16:creationId xmlns:a16="http://schemas.microsoft.com/office/drawing/2014/main" id="{87AA678E-E841-88C7-C6C4-B13AAE11A1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5476" name="Rectangle 2">
            <a:extLst>
              <a:ext uri="{FF2B5EF4-FFF2-40B4-BE49-F238E27FC236}">
                <a16:creationId xmlns:a16="http://schemas.microsoft.com/office/drawing/2014/main" id="{7B3923A9-6158-2D95-5EAD-938D3CD5884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Rectangle 18">
            <a:extLst>
              <a:ext uri="{FF2B5EF4-FFF2-40B4-BE49-F238E27FC236}">
                <a16:creationId xmlns:a16="http://schemas.microsoft.com/office/drawing/2014/main" id="{25C42C46-1ED0-DE65-C80D-8849E27204A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667A65B-F35B-4DD1-89EB-08744DD3673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329</a:t>
            </a:fld>
            <a:endParaRPr lang="ja-JP" altLang="ja-JP"/>
          </a:p>
        </p:txBody>
      </p:sp>
      <p:sp>
        <p:nvSpPr>
          <p:cNvPr id="747523" name="Rectangle 1">
            <a:extLst>
              <a:ext uri="{FF2B5EF4-FFF2-40B4-BE49-F238E27FC236}">
                <a16:creationId xmlns:a16="http://schemas.microsoft.com/office/drawing/2014/main" id="{0C0710BC-F793-92C8-7EE3-5A9AAB4D1A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7524" name="Rectangle 2">
            <a:extLst>
              <a:ext uri="{FF2B5EF4-FFF2-40B4-BE49-F238E27FC236}">
                <a16:creationId xmlns:a16="http://schemas.microsoft.com/office/drawing/2014/main" id="{76397557-56C5-DE2A-1820-264E5B82AF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18">
            <a:extLst>
              <a:ext uri="{FF2B5EF4-FFF2-40B4-BE49-F238E27FC236}">
                <a16:creationId xmlns:a16="http://schemas.microsoft.com/office/drawing/2014/main" id="{286BFD8B-4BF9-00BF-E066-13F9A2D252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8C19A67-9679-4519-AFA7-2FB951F2C3A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</a:t>
            </a:fld>
            <a:endParaRPr lang="ja-JP" altLang="ja-JP"/>
          </a:p>
        </p:txBody>
      </p:sp>
      <p:sp>
        <p:nvSpPr>
          <p:cNvPr id="141315" name="Rectangle 1">
            <a:extLst>
              <a:ext uri="{FF2B5EF4-FFF2-40B4-BE49-F238E27FC236}">
                <a16:creationId xmlns:a16="http://schemas.microsoft.com/office/drawing/2014/main" id="{A6681052-9026-89F1-622E-C18745AD9B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1316" name="Rectangle 2">
            <a:extLst>
              <a:ext uri="{FF2B5EF4-FFF2-40B4-BE49-F238E27FC236}">
                <a16:creationId xmlns:a16="http://schemas.microsoft.com/office/drawing/2014/main" id="{CCC987F5-7B3A-F8E2-68B3-28BEBF78B03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Rectangle 18">
            <a:extLst>
              <a:ext uri="{FF2B5EF4-FFF2-40B4-BE49-F238E27FC236}">
                <a16:creationId xmlns:a16="http://schemas.microsoft.com/office/drawing/2014/main" id="{25443CF5-46C2-D5EB-6D7B-4D28142BE9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2A34E65-5948-470C-AE4E-A3F78347763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330</a:t>
            </a:fld>
            <a:endParaRPr lang="ja-JP" altLang="ja-JP"/>
          </a:p>
        </p:txBody>
      </p:sp>
      <p:sp>
        <p:nvSpPr>
          <p:cNvPr id="749571" name="Rectangle 1">
            <a:extLst>
              <a:ext uri="{FF2B5EF4-FFF2-40B4-BE49-F238E27FC236}">
                <a16:creationId xmlns:a16="http://schemas.microsoft.com/office/drawing/2014/main" id="{A3D60233-437B-18C9-81C5-A04F92EF410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9572" name="Rectangle 2">
            <a:extLst>
              <a:ext uri="{FF2B5EF4-FFF2-40B4-BE49-F238E27FC236}">
                <a16:creationId xmlns:a16="http://schemas.microsoft.com/office/drawing/2014/main" id="{62FA3647-C699-EF3B-9116-49081655940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18" name="Rectangle 18">
            <a:extLst>
              <a:ext uri="{FF2B5EF4-FFF2-40B4-BE49-F238E27FC236}">
                <a16:creationId xmlns:a16="http://schemas.microsoft.com/office/drawing/2014/main" id="{6263E57C-4F6D-361E-D25F-44D2E74275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021D804-48B4-4B0F-AF37-E345009EBB0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331</a:t>
            </a:fld>
            <a:endParaRPr lang="ja-JP" altLang="ja-JP"/>
          </a:p>
        </p:txBody>
      </p:sp>
      <p:sp>
        <p:nvSpPr>
          <p:cNvPr id="751619" name="Rectangle 1">
            <a:extLst>
              <a:ext uri="{FF2B5EF4-FFF2-40B4-BE49-F238E27FC236}">
                <a16:creationId xmlns:a16="http://schemas.microsoft.com/office/drawing/2014/main" id="{E79907EA-EC54-4791-9CE0-5581FD70958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1620" name="Rectangle 2">
            <a:extLst>
              <a:ext uri="{FF2B5EF4-FFF2-40B4-BE49-F238E27FC236}">
                <a16:creationId xmlns:a16="http://schemas.microsoft.com/office/drawing/2014/main" id="{4368591A-9A05-87F0-5A96-0C1F7CB6FB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6" name="Rectangle 18">
            <a:extLst>
              <a:ext uri="{FF2B5EF4-FFF2-40B4-BE49-F238E27FC236}">
                <a16:creationId xmlns:a16="http://schemas.microsoft.com/office/drawing/2014/main" id="{2BBA48E8-C366-53AA-7FEB-1BE169977A1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564F569-4576-4BA8-B0EE-F737FA47712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332</a:t>
            </a:fld>
            <a:endParaRPr lang="ja-JP" altLang="ja-JP"/>
          </a:p>
        </p:txBody>
      </p:sp>
      <p:sp>
        <p:nvSpPr>
          <p:cNvPr id="753667" name="Rectangle 1">
            <a:extLst>
              <a:ext uri="{FF2B5EF4-FFF2-40B4-BE49-F238E27FC236}">
                <a16:creationId xmlns:a16="http://schemas.microsoft.com/office/drawing/2014/main" id="{53F1D3F9-798A-9BAB-72DF-2ECF4C62818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3668" name="Rectangle 2">
            <a:extLst>
              <a:ext uri="{FF2B5EF4-FFF2-40B4-BE49-F238E27FC236}">
                <a16:creationId xmlns:a16="http://schemas.microsoft.com/office/drawing/2014/main" id="{E3CF54F6-C8B1-640C-F196-D2C29F3614E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Rectangle 18">
            <a:extLst>
              <a:ext uri="{FF2B5EF4-FFF2-40B4-BE49-F238E27FC236}">
                <a16:creationId xmlns:a16="http://schemas.microsoft.com/office/drawing/2014/main" id="{2BF3A2B7-4E60-72A3-165E-57EE8857EB3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1D64621-3D3A-4CA1-9976-5543229D034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333</a:t>
            </a:fld>
            <a:endParaRPr lang="ja-JP" altLang="ja-JP"/>
          </a:p>
        </p:txBody>
      </p:sp>
      <p:sp>
        <p:nvSpPr>
          <p:cNvPr id="755715" name="Rectangle 1">
            <a:extLst>
              <a:ext uri="{FF2B5EF4-FFF2-40B4-BE49-F238E27FC236}">
                <a16:creationId xmlns:a16="http://schemas.microsoft.com/office/drawing/2014/main" id="{131923A6-68D8-3BAE-BE87-7D9FE8E628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5716" name="Rectangle 2">
            <a:extLst>
              <a:ext uri="{FF2B5EF4-FFF2-40B4-BE49-F238E27FC236}">
                <a16:creationId xmlns:a16="http://schemas.microsoft.com/office/drawing/2014/main" id="{FFEE7FBC-B39A-8791-BB1F-7B98FC2EFFE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62" name="Rectangle 18">
            <a:extLst>
              <a:ext uri="{FF2B5EF4-FFF2-40B4-BE49-F238E27FC236}">
                <a16:creationId xmlns:a16="http://schemas.microsoft.com/office/drawing/2014/main" id="{A249C3F8-F62B-8D7B-DC74-A89BD4948D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706AEB4-1D24-4CF1-BFF7-592D11C2E8D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334</a:t>
            </a:fld>
            <a:endParaRPr lang="ja-JP" altLang="ja-JP"/>
          </a:p>
        </p:txBody>
      </p:sp>
      <p:sp>
        <p:nvSpPr>
          <p:cNvPr id="757763" name="Rectangle 1">
            <a:extLst>
              <a:ext uri="{FF2B5EF4-FFF2-40B4-BE49-F238E27FC236}">
                <a16:creationId xmlns:a16="http://schemas.microsoft.com/office/drawing/2014/main" id="{ECDF24C3-1124-B7EB-36CA-61CF8D2351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7764" name="Rectangle 2">
            <a:extLst>
              <a:ext uri="{FF2B5EF4-FFF2-40B4-BE49-F238E27FC236}">
                <a16:creationId xmlns:a16="http://schemas.microsoft.com/office/drawing/2014/main" id="{AAA5897B-9674-9461-AA16-FED4137B98E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810" name="Rectangle 18">
            <a:extLst>
              <a:ext uri="{FF2B5EF4-FFF2-40B4-BE49-F238E27FC236}">
                <a16:creationId xmlns:a16="http://schemas.microsoft.com/office/drawing/2014/main" id="{884194D3-8D25-4112-6624-DB133937FBF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FF7AAEA-4761-4463-BA8A-592B070E128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335</a:t>
            </a:fld>
            <a:endParaRPr lang="ja-JP" altLang="ja-JP"/>
          </a:p>
        </p:txBody>
      </p:sp>
      <p:sp>
        <p:nvSpPr>
          <p:cNvPr id="759811" name="Rectangle 1">
            <a:extLst>
              <a:ext uri="{FF2B5EF4-FFF2-40B4-BE49-F238E27FC236}">
                <a16:creationId xmlns:a16="http://schemas.microsoft.com/office/drawing/2014/main" id="{6BD879FA-D35B-F70F-7A8A-1CB97622E53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9812" name="Rectangle 2">
            <a:extLst>
              <a:ext uri="{FF2B5EF4-FFF2-40B4-BE49-F238E27FC236}">
                <a16:creationId xmlns:a16="http://schemas.microsoft.com/office/drawing/2014/main" id="{826979F7-FF9B-B9B5-10A5-29F5103AC6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858" name="Rectangle 18">
            <a:extLst>
              <a:ext uri="{FF2B5EF4-FFF2-40B4-BE49-F238E27FC236}">
                <a16:creationId xmlns:a16="http://schemas.microsoft.com/office/drawing/2014/main" id="{7FA48902-7710-AACB-ADDD-F40D4D0024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29E325D-4862-4534-8CA6-627A0B45534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336</a:t>
            </a:fld>
            <a:endParaRPr lang="ja-JP" altLang="ja-JP"/>
          </a:p>
        </p:txBody>
      </p:sp>
      <p:sp>
        <p:nvSpPr>
          <p:cNvPr id="761859" name="Rectangle 1">
            <a:extLst>
              <a:ext uri="{FF2B5EF4-FFF2-40B4-BE49-F238E27FC236}">
                <a16:creationId xmlns:a16="http://schemas.microsoft.com/office/drawing/2014/main" id="{E6D7233C-9B89-FADE-62EE-C524B4653CD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1860" name="Rectangle 2">
            <a:extLst>
              <a:ext uri="{FF2B5EF4-FFF2-40B4-BE49-F238E27FC236}">
                <a16:creationId xmlns:a16="http://schemas.microsoft.com/office/drawing/2014/main" id="{FA398A25-6159-CEEA-5152-C102DA0B418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906" name="Rectangle 18">
            <a:extLst>
              <a:ext uri="{FF2B5EF4-FFF2-40B4-BE49-F238E27FC236}">
                <a16:creationId xmlns:a16="http://schemas.microsoft.com/office/drawing/2014/main" id="{EE176F02-2506-2652-2F26-34D3FE45604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E55B70D-045D-4673-B13B-08378E7A8A1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337</a:t>
            </a:fld>
            <a:endParaRPr lang="ja-JP" altLang="ja-JP"/>
          </a:p>
        </p:txBody>
      </p:sp>
      <p:sp>
        <p:nvSpPr>
          <p:cNvPr id="763907" name="Rectangle 1">
            <a:extLst>
              <a:ext uri="{FF2B5EF4-FFF2-40B4-BE49-F238E27FC236}">
                <a16:creationId xmlns:a16="http://schemas.microsoft.com/office/drawing/2014/main" id="{D1134A74-B67D-F9CE-8C0F-45DC76D9CB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3908" name="Rectangle 2">
            <a:extLst>
              <a:ext uri="{FF2B5EF4-FFF2-40B4-BE49-F238E27FC236}">
                <a16:creationId xmlns:a16="http://schemas.microsoft.com/office/drawing/2014/main" id="{DC12B803-F502-F1A2-B183-FE57977BD3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54" name="Rectangle 18">
            <a:extLst>
              <a:ext uri="{FF2B5EF4-FFF2-40B4-BE49-F238E27FC236}">
                <a16:creationId xmlns:a16="http://schemas.microsoft.com/office/drawing/2014/main" id="{6FEDD1F6-3819-618D-A48F-42F86548B91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EE4AFD5-022D-425A-B5B0-F2B7038BCED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338</a:t>
            </a:fld>
            <a:endParaRPr lang="ja-JP" altLang="ja-JP"/>
          </a:p>
        </p:txBody>
      </p:sp>
      <p:sp>
        <p:nvSpPr>
          <p:cNvPr id="765955" name="Rectangle 1">
            <a:extLst>
              <a:ext uri="{FF2B5EF4-FFF2-40B4-BE49-F238E27FC236}">
                <a16:creationId xmlns:a16="http://schemas.microsoft.com/office/drawing/2014/main" id="{36623F8F-819C-A2D2-D13D-0584862354E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5956" name="Rectangle 2">
            <a:extLst>
              <a:ext uri="{FF2B5EF4-FFF2-40B4-BE49-F238E27FC236}">
                <a16:creationId xmlns:a16="http://schemas.microsoft.com/office/drawing/2014/main" id="{AE9CD0E0-D810-2611-82F2-94B382371D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02" name="Rectangle 18">
            <a:extLst>
              <a:ext uri="{FF2B5EF4-FFF2-40B4-BE49-F238E27FC236}">
                <a16:creationId xmlns:a16="http://schemas.microsoft.com/office/drawing/2014/main" id="{88C8C7CF-5112-CDEA-5BD1-07031249FD4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64CF19C-4B3D-4E45-ABB5-CF97B10DA13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339</a:t>
            </a:fld>
            <a:endParaRPr lang="ja-JP" altLang="ja-JP"/>
          </a:p>
        </p:txBody>
      </p:sp>
      <p:sp>
        <p:nvSpPr>
          <p:cNvPr id="768003" name="Rectangle 1">
            <a:extLst>
              <a:ext uri="{FF2B5EF4-FFF2-40B4-BE49-F238E27FC236}">
                <a16:creationId xmlns:a16="http://schemas.microsoft.com/office/drawing/2014/main" id="{0DCA3C53-08C2-1BBA-D852-F03C1FFDA6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8004" name="Rectangle 2">
            <a:extLst>
              <a:ext uri="{FF2B5EF4-FFF2-40B4-BE49-F238E27FC236}">
                <a16:creationId xmlns:a16="http://schemas.microsoft.com/office/drawing/2014/main" id="{7C8D44AB-AD87-1CEF-1107-1658D7AA1D1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18">
            <a:extLst>
              <a:ext uri="{FF2B5EF4-FFF2-40B4-BE49-F238E27FC236}">
                <a16:creationId xmlns:a16="http://schemas.microsoft.com/office/drawing/2014/main" id="{238E747C-DF04-B57E-D1B1-3EDF74F6ADB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E87BCF4-205E-42FC-988A-36C19BD4E5F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</a:t>
            </a:fld>
            <a:endParaRPr lang="ja-JP" altLang="ja-JP"/>
          </a:p>
        </p:txBody>
      </p:sp>
      <p:sp>
        <p:nvSpPr>
          <p:cNvPr id="143363" name="Rectangle 1">
            <a:extLst>
              <a:ext uri="{FF2B5EF4-FFF2-40B4-BE49-F238E27FC236}">
                <a16:creationId xmlns:a16="http://schemas.microsoft.com/office/drawing/2014/main" id="{9700D3DE-AD72-90FB-4EFA-0241C117CA5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3364" name="Rectangle 2">
            <a:extLst>
              <a:ext uri="{FF2B5EF4-FFF2-40B4-BE49-F238E27FC236}">
                <a16:creationId xmlns:a16="http://schemas.microsoft.com/office/drawing/2014/main" id="{55BFBC2F-F0EF-D7AA-4022-01AA7CE0F5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050" name="Rectangle 18">
            <a:extLst>
              <a:ext uri="{FF2B5EF4-FFF2-40B4-BE49-F238E27FC236}">
                <a16:creationId xmlns:a16="http://schemas.microsoft.com/office/drawing/2014/main" id="{C4998127-2644-4C97-EB93-9B7C3FAE93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7718EA2-D619-4026-B8F2-6AD327B22CD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340</a:t>
            </a:fld>
            <a:endParaRPr lang="ja-JP" altLang="ja-JP"/>
          </a:p>
        </p:txBody>
      </p:sp>
      <p:sp>
        <p:nvSpPr>
          <p:cNvPr id="770051" name="Rectangle 1">
            <a:extLst>
              <a:ext uri="{FF2B5EF4-FFF2-40B4-BE49-F238E27FC236}">
                <a16:creationId xmlns:a16="http://schemas.microsoft.com/office/drawing/2014/main" id="{B04C073B-931A-3235-E3EB-E08D407186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0052" name="Rectangle 2">
            <a:extLst>
              <a:ext uri="{FF2B5EF4-FFF2-40B4-BE49-F238E27FC236}">
                <a16:creationId xmlns:a16="http://schemas.microsoft.com/office/drawing/2014/main" id="{657A370D-0253-495D-0C21-9BE8C74F6DB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98" name="Rectangle 18">
            <a:extLst>
              <a:ext uri="{FF2B5EF4-FFF2-40B4-BE49-F238E27FC236}">
                <a16:creationId xmlns:a16="http://schemas.microsoft.com/office/drawing/2014/main" id="{8A9166D1-15E6-AEAB-3349-C15D5A35CD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66BB1A9-C2D1-4DCC-A219-073D445007E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341</a:t>
            </a:fld>
            <a:endParaRPr lang="ja-JP" altLang="ja-JP"/>
          </a:p>
        </p:txBody>
      </p:sp>
      <p:sp>
        <p:nvSpPr>
          <p:cNvPr id="772099" name="Rectangle 1">
            <a:extLst>
              <a:ext uri="{FF2B5EF4-FFF2-40B4-BE49-F238E27FC236}">
                <a16:creationId xmlns:a16="http://schemas.microsoft.com/office/drawing/2014/main" id="{2690B245-2A5A-1C65-B69E-25760208AD6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2100" name="Rectangle 2">
            <a:extLst>
              <a:ext uri="{FF2B5EF4-FFF2-40B4-BE49-F238E27FC236}">
                <a16:creationId xmlns:a16="http://schemas.microsoft.com/office/drawing/2014/main" id="{FE2E9CD1-B080-02B4-D14C-1270D6FF54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146" name="Rectangle 18">
            <a:extLst>
              <a:ext uri="{FF2B5EF4-FFF2-40B4-BE49-F238E27FC236}">
                <a16:creationId xmlns:a16="http://schemas.microsoft.com/office/drawing/2014/main" id="{5B21B355-B7CF-96BB-7AF3-0AA49C2442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89F1A5D-DAB8-42F9-963B-5B09A04CE4F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342</a:t>
            </a:fld>
            <a:endParaRPr lang="ja-JP" altLang="ja-JP"/>
          </a:p>
        </p:txBody>
      </p:sp>
      <p:sp>
        <p:nvSpPr>
          <p:cNvPr id="774147" name="Rectangle 1">
            <a:extLst>
              <a:ext uri="{FF2B5EF4-FFF2-40B4-BE49-F238E27FC236}">
                <a16:creationId xmlns:a16="http://schemas.microsoft.com/office/drawing/2014/main" id="{4231F025-740F-6668-7621-22064E6CA85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4148" name="Rectangle 2">
            <a:extLst>
              <a:ext uri="{FF2B5EF4-FFF2-40B4-BE49-F238E27FC236}">
                <a16:creationId xmlns:a16="http://schemas.microsoft.com/office/drawing/2014/main" id="{8369E8C6-7B4D-475E-3315-5BC9D9E8A6E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194" name="Rectangle 18">
            <a:extLst>
              <a:ext uri="{FF2B5EF4-FFF2-40B4-BE49-F238E27FC236}">
                <a16:creationId xmlns:a16="http://schemas.microsoft.com/office/drawing/2014/main" id="{02162911-32B5-633A-6A49-CFE6E15E3CC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F9DA9A2-21AE-446B-AEDB-6B498CBA146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343</a:t>
            </a:fld>
            <a:endParaRPr lang="ja-JP" altLang="ja-JP"/>
          </a:p>
        </p:txBody>
      </p:sp>
      <p:sp>
        <p:nvSpPr>
          <p:cNvPr id="776195" name="Rectangle 1">
            <a:extLst>
              <a:ext uri="{FF2B5EF4-FFF2-40B4-BE49-F238E27FC236}">
                <a16:creationId xmlns:a16="http://schemas.microsoft.com/office/drawing/2014/main" id="{ADE83828-2493-4D2B-32FF-ACFDE25FEE0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6196" name="Rectangle 2">
            <a:extLst>
              <a:ext uri="{FF2B5EF4-FFF2-40B4-BE49-F238E27FC236}">
                <a16:creationId xmlns:a16="http://schemas.microsoft.com/office/drawing/2014/main" id="{7CBC945B-819B-0BAD-AF89-6A8F1426DDC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42" name="Rectangle 18">
            <a:extLst>
              <a:ext uri="{FF2B5EF4-FFF2-40B4-BE49-F238E27FC236}">
                <a16:creationId xmlns:a16="http://schemas.microsoft.com/office/drawing/2014/main" id="{E7A0E919-CB07-28D8-A84D-A6B3777F539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FD4B9B1-91D5-4ED7-A14A-D947D1D9D8E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344</a:t>
            </a:fld>
            <a:endParaRPr lang="ja-JP" altLang="ja-JP"/>
          </a:p>
        </p:txBody>
      </p:sp>
      <p:sp>
        <p:nvSpPr>
          <p:cNvPr id="778243" name="Rectangle 1">
            <a:extLst>
              <a:ext uri="{FF2B5EF4-FFF2-40B4-BE49-F238E27FC236}">
                <a16:creationId xmlns:a16="http://schemas.microsoft.com/office/drawing/2014/main" id="{AB5FB1D2-74DC-A843-4DD3-5ECD6BF2431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8244" name="Rectangle 2">
            <a:extLst>
              <a:ext uri="{FF2B5EF4-FFF2-40B4-BE49-F238E27FC236}">
                <a16:creationId xmlns:a16="http://schemas.microsoft.com/office/drawing/2014/main" id="{DDA4898B-CDC5-8569-D59B-CDD94B40B3F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90" name="Rectangle 18">
            <a:extLst>
              <a:ext uri="{FF2B5EF4-FFF2-40B4-BE49-F238E27FC236}">
                <a16:creationId xmlns:a16="http://schemas.microsoft.com/office/drawing/2014/main" id="{4BC5DE9E-B297-DF88-C06C-75E5EED4238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E42E425-7382-4C2E-BB09-4617BA163FD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345</a:t>
            </a:fld>
            <a:endParaRPr lang="ja-JP" altLang="ja-JP"/>
          </a:p>
        </p:txBody>
      </p:sp>
      <p:sp>
        <p:nvSpPr>
          <p:cNvPr id="780291" name="Rectangle 1">
            <a:extLst>
              <a:ext uri="{FF2B5EF4-FFF2-40B4-BE49-F238E27FC236}">
                <a16:creationId xmlns:a16="http://schemas.microsoft.com/office/drawing/2014/main" id="{C5795C6F-47E3-9E5B-D26C-E31AA6294A0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0292" name="Rectangle 2">
            <a:extLst>
              <a:ext uri="{FF2B5EF4-FFF2-40B4-BE49-F238E27FC236}">
                <a16:creationId xmlns:a16="http://schemas.microsoft.com/office/drawing/2014/main" id="{080071ED-BDBA-5878-63E8-26C57454872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38" name="Rectangle 18">
            <a:extLst>
              <a:ext uri="{FF2B5EF4-FFF2-40B4-BE49-F238E27FC236}">
                <a16:creationId xmlns:a16="http://schemas.microsoft.com/office/drawing/2014/main" id="{84757670-1D02-76DB-5710-1AAD553E91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5BDE959-1E6A-424B-B402-EBA8D891A65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346</a:t>
            </a:fld>
            <a:endParaRPr lang="ja-JP" altLang="ja-JP"/>
          </a:p>
        </p:txBody>
      </p:sp>
      <p:sp>
        <p:nvSpPr>
          <p:cNvPr id="782339" name="Rectangle 1">
            <a:extLst>
              <a:ext uri="{FF2B5EF4-FFF2-40B4-BE49-F238E27FC236}">
                <a16:creationId xmlns:a16="http://schemas.microsoft.com/office/drawing/2014/main" id="{62EB4AAD-94F6-B3ED-BCC9-100CF4F3718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2340" name="Rectangle 2">
            <a:extLst>
              <a:ext uri="{FF2B5EF4-FFF2-40B4-BE49-F238E27FC236}">
                <a16:creationId xmlns:a16="http://schemas.microsoft.com/office/drawing/2014/main" id="{5773EFFE-13F3-6206-E4AC-8CB34ED643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Rectangle 18">
            <a:extLst>
              <a:ext uri="{FF2B5EF4-FFF2-40B4-BE49-F238E27FC236}">
                <a16:creationId xmlns:a16="http://schemas.microsoft.com/office/drawing/2014/main" id="{3AD32AEF-12F4-7F7C-13FD-1544F8420A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3CED453-5983-4CCA-B371-D7C7268B4C6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347</a:t>
            </a:fld>
            <a:endParaRPr lang="ja-JP" altLang="ja-JP"/>
          </a:p>
        </p:txBody>
      </p:sp>
      <p:sp>
        <p:nvSpPr>
          <p:cNvPr id="784387" name="Rectangle 1">
            <a:extLst>
              <a:ext uri="{FF2B5EF4-FFF2-40B4-BE49-F238E27FC236}">
                <a16:creationId xmlns:a16="http://schemas.microsoft.com/office/drawing/2014/main" id="{4D60F72E-8F21-B315-BE64-64666117BC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4388" name="Rectangle 2">
            <a:extLst>
              <a:ext uri="{FF2B5EF4-FFF2-40B4-BE49-F238E27FC236}">
                <a16:creationId xmlns:a16="http://schemas.microsoft.com/office/drawing/2014/main" id="{5629933F-8CA1-06FD-F84F-E7B3739CFE2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434" name="Rectangle 18">
            <a:extLst>
              <a:ext uri="{FF2B5EF4-FFF2-40B4-BE49-F238E27FC236}">
                <a16:creationId xmlns:a16="http://schemas.microsoft.com/office/drawing/2014/main" id="{B506C1F0-16F2-E88F-54F5-9B7CCFBDCB1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EF260F7-184A-43FD-9998-BEBC50B97F0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348</a:t>
            </a:fld>
            <a:endParaRPr lang="ja-JP" altLang="ja-JP"/>
          </a:p>
        </p:txBody>
      </p:sp>
      <p:sp>
        <p:nvSpPr>
          <p:cNvPr id="786435" name="Rectangle 1">
            <a:extLst>
              <a:ext uri="{FF2B5EF4-FFF2-40B4-BE49-F238E27FC236}">
                <a16:creationId xmlns:a16="http://schemas.microsoft.com/office/drawing/2014/main" id="{C3CE0E65-1D9E-F222-09A9-FA32819AE8D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6436" name="Rectangle 2">
            <a:extLst>
              <a:ext uri="{FF2B5EF4-FFF2-40B4-BE49-F238E27FC236}">
                <a16:creationId xmlns:a16="http://schemas.microsoft.com/office/drawing/2014/main" id="{18414F4E-6C6D-F367-CAF0-E656D144778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82" name="Rectangle 18">
            <a:extLst>
              <a:ext uri="{FF2B5EF4-FFF2-40B4-BE49-F238E27FC236}">
                <a16:creationId xmlns:a16="http://schemas.microsoft.com/office/drawing/2014/main" id="{2248F6E3-6CD1-CB84-FABC-FEC3970F26A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BEE2C3C-2590-4EC1-A75F-A72AB3910A9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349</a:t>
            </a:fld>
            <a:endParaRPr lang="ja-JP" altLang="ja-JP"/>
          </a:p>
        </p:txBody>
      </p:sp>
      <p:sp>
        <p:nvSpPr>
          <p:cNvPr id="788483" name="Rectangle 1">
            <a:extLst>
              <a:ext uri="{FF2B5EF4-FFF2-40B4-BE49-F238E27FC236}">
                <a16:creationId xmlns:a16="http://schemas.microsoft.com/office/drawing/2014/main" id="{362F622A-2BF8-03CC-823D-D723F007EE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8484" name="Rectangle 2">
            <a:extLst>
              <a:ext uri="{FF2B5EF4-FFF2-40B4-BE49-F238E27FC236}">
                <a16:creationId xmlns:a16="http://schemas.microsoft.com/office/drawing/2014/main" id="{911E33C5-0626-CEE4-924E-834B27F3C1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18">
            <a:extLst>
              <a:ext uri="{FF2B5EF4-FFF2-40B4-BE49-F238E27FC236}">
                <a16:creationId xmlns:a16="http://schemas.microsoft.com/office/drawing/2014/main" id="{24023F1A-EBF4-FB89-71EF-1359AD185C5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8866069-CAB6-4F99-B27D-C9E33CD2DE1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</a:t>
            </a:fld>
            <a:endParaRPr lang="ja-JP" altLang="ja-JP"/>
          </a:p>
        </p:txBody>
      </p:sp>
      <p:sp>
        <p:nvSpPr>
          <p:cNvPr id="145411" name="Rectangle 1">
            <a:extLst>
              <a:ext uri="{FF2B5EF4-FFF2-40B4-BE49-F238E27FC236}">
                <a16:creationId xmlns:a16="http://schemas.microsoft.com/office/drawing/2014/main" id="{B76C1447-253A-01AC-4940-78AC2262766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5412" name="Rectangle 2">
            <a:extLst>
              <a:ext uri="{FF2B5EF4-FFF2-40B4-BE49-F238E27FC236}">
                <a16:creationId xmlns:a16="http://schemas.microsoft.com/office/drawing/2014/main" id="{2322EE7C-845E-3692-CB40-72D7694278C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30" name="Rectangle 18">
            <a:extLst>
              <a:ext uri="{FF2B5EF4-FFF2-40B4-BE49-F238E27FC236}">
                <a16:creationId xmlns:a16="http://schemas.microsoft.com/office/drawing/2014/main" id="{DD128179-B64D-25A1-F813-CF358EC043F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32CCF3B-7768-4C8B-A100-C770E5287AE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350</a:t>
            </a:fld>
            <a:endParaRPr lang="ja-JP" altLang="ja-JP"/>
          </a:p>
        </p:txBody>
      </p:sp>
      <p:sp>
        <p:nvSpPr>
          <p:cNvPr id="790531" name="Rectangle 1">
            <a:extLst>
              <a:ext uri="{FF2B5EF4-FFF2-40B4-BE49-F238E27FC236}">
                <a16:creationId xmlns:a16="http://schemas.microsoft.com/office/drawing/2014/main" id="{2C494A13-4B83-4EA3-8DDD-BE9BC455D8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0532" name="Rectangle 2">
            <a:extLst>
              <a:ext uri="{FF2B5EF4-FFF2-40B4-BE49-F238E27FC236}">
                <a16:creationId xmlns:a16="http://schemas.microsoft.com/office/drawing/2014/main" id="{AADD42C2-7B72-36CF-A4E1-3170FD37A73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578" name="Rectangle 18">
            <a:extLst>
              <a:ext uri="{FF2B5EF4-FFF2-40B4-BE49-F238E27FC236}">
                <a16:creationId xmlns:a16="http://schemas.microsoft.com/office/drawing/2014/main" id="{AC8CE198-BED0-8A01-0575-23425E17F48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7C8FF16-666F-4FA9-8A34-77799A035D9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351</a:t>
            </a:fld>
            <a:endParaRPr lang="ja-JP" altLang="ja-JP"/>
          </a:p>
        </p:txBody>
      </p:sp>
      <p:sp>
        <p:nvSpPr>
          <p:cNvPr id="792579" name="Rectangle 1">
            <a:extLst>
              <a:ext uri="{FF2B5EF4-FFF2-40B4-BE49-F238E27FC236}">
                <a16:creationId xmlns:a16="http://schemas.microsoft.com/office/drawing/2014/main" id="{D4DA0314-47B6-99E0-2353-266BC5B258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2580" name="Rectangle 2">
            <a:extLst>
              <a:ext uri="{FF2B5EF4-FFF2-40B4-BE49-F238E27FC236}">
                <a16:creationId xmlns:a16="http://schemas.microsoft.com/office/drawing/2014/main" id="{1981978B-5456-8807-2128-2D46A3D70DA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626" name="Rectangle 18">
            <a:extLst>
              <a:ext uri="{FF2B5EF4-FFF2-40B4-BE49-F238E27FC236}">
                <a16:creationId xmlns:a16="http://schemas.microsoft.com/office/drawing/2014/main" id="{DE313B7F-AD32-1464-2D84-F94BA8BFE0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A7166D-5710-4E50-90D5-ACC855DD8BD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352</a:t>
            </a:fld>
            <a:endParaRPr lang="ja-JP" altLang="ja-JP"/>
          </a:p>
        </p:txBody>
      </p:sp>
      <p:sp>
        <p:nvSpPr>
          <p:cNvPr id="794627" name="Rectangle 1">
            <a:extLst>
              <a:ext uri="{FF2B5EF4-FFF2-40B4-BE49-F238E27FC236}">
                <a16:creationId xmlns:a16="http://schemas.microsoft.com/office/drawing/2014/main" id="{4DA3C938-26D6-E2C1-F50C-8A03DFA28D8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4628" name="Rectangle 2">
            <a:extLst>
              <a:ext uri="{FF2B5EF4-FFF2-40B4-BE49-F238E27FC236}">
                <a16:creationId xmlns:a16="http://schemas.microsoft.com/office/drawing/2014/main" id="{18D1513D-5F92-EAAB-8F4F-6D41BCF4D52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674" name="Rectangle 18">
            <a:extLst>
              <a:ext uri="{FF2B5EF4-FFF2-40B4-BE49-F238E27FC236}">
                <a16:creationId xmlns:a16="http://schemas.microsoft.com/office/drawing/2014/main" id="{05330882-13C2-7176-E6FD-14341900D7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44FABE5-FA1E-436F-88C8-52D997907F1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353</a:t>
            </a:fld>
            <a:endParaRPr lang="ja-JP" altLang="ja-JP"/>
          </a:p>
        </p:txBody>
      </p:sp>
      <p:sp>
        <p:nvSpPr>
          <p:cNvPr id="796675" name="Rectangle 1">
            <a:extLst>
              <a:ext uri="{FF2B5EF4-FFF2-40B4-BE49-F238E27FC236}">
                <a16:creationId xmlns:a16="http://schemas.microsoft.com/office/drawing/2014/main" id="{FEFC3EAE-1CF1-5D01-DD76-6F08032D38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6676" name="Rectangle 2">
            <a:extLst>
              <a:ext uri="{FF2B5EF4-FFF2-40B4-BE49-F238E27FC236}">
                <a16:creationId xmlns:a16="http://schemas.microsoft.com/office/drawing/2014/main" id="{DEE434FA-1E6E-2E43-C93F-9392EA2D28D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Rectangle 18">
            <a:extLst>
              <a:ext uri="{FF2B5EF4-FFF2-40B4-BE49-F238E27FC236}">
                <a16:creationId xmlns:a16="http://schemas.microsoft.com/office/drawing/2014/main" id="{4A3D22F4-9925-36DA-3D44-7FA1C184AB0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DF8270D-A88F-4282-A726-5D099CDDF5D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354</a:t>
            </a:fld>
            <a:endParaRPr lang="ja-JP" altLang="ja-JP"/>
          </a:p>
        </p:txBody>
      </p:sp>
      <p:sp>
        <p:nvSpPr>
          <p:cNvPr id="798723" name="Rectangle 1">
            <a:extLst>
              <a:ext uri="{FF2B5EF4-FFF2-40B4-BE49-F238E27FC236}">
                <a16:creationId xmlns:a16="http://schemas.microsoft.com/office/drawing/2014/main" id="{76429313-D271-1859-AAE0-BB56DE0081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8724" name="Rectangle 2">
            <a:extLst>
              <a:ext uri="{FF2B5EF4-FFF2-40B4-BE49-F238E27FC236}">
                <a16:creationId xmlns:a16="http://schemas.microsoft.com/office/drawing/2014/main" id="{8596A0A0-4A84-C8E0-8C83-C326FE589F0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Rectangle 18">
            <a:extLst>
              <a:ext uri="{FF2B5EF4-FFF2-40B4-BE49-F238E27FC236}">
                <a16:creationId xmlns:a16="http://schemas.microsoft.com/office/drawing/2014/main" id="{97CDE2F4-883A-D7F8-A64C-569B007A65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600AD48-4029-4028-B48E-2C3D0B34606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355</a:t>
            </a:fld>
            <a:endParaRPr lang="ja-JP" altLang="ja-JP"/>
          </a:p>
        </p:txBody>
      </p:sp>
      <p:sp>
        <p:nvSpPr>
          <p:cNvPr id="800771" name="Rectangle 1">
            <a:extLst>
              <a:ext uri="{FF2B5EF4-FFF2-40B4-BE49-F238E27FC236}">
                <a16:creationId xmlns:a16="http://schemas.microsoft.com/office/drawing/2014/main" id="{ADDECE53-ABF7-28C6-744D-FE169B7CFD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0772" name="Rectangle 2">
            <a:extLst>
              <a:ext uri="{FF2B5EF4-FFF2-40B4-BE49-F238E27FC236}">
                <a16:creationId xmlns:a16="http://schemas.microsoft.com/office/drawing/2014/main" id="{A15C7C90-F4CB-8A45-8AAC-10E5F9C1CCF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18">
            <a:extLst>
              <a:ext uri="{FF2B5EF4-FFF2-40B4-BE49-F238E27FC236}">
                <a16:creationId xmlns:a16="http://schemas.microsoft.com/office/drawing/2014/main" id="{77987733-1C64-8E72-991E-78935EA08F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DF97F6F-B350-4094-ABDD-BDC1218F309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356</a:t>
            </a:fld>
            <a:endParaRPr lang="ja-JP" altLang="ja-JP"/>
          </a:p>
        </p:txBody>
      </p:sp>
      <p:sp>
        <p:nvSpPr>
          <p:cNvPr id="802819" name="Rectangle 1">
            <a:extLst>
              <a:ext uri="{FF2B5EF4-FFF2-40B4-BE49-F238E27FC236}">
                <a16:creationId xmlns:a16="http://schemas.microsoft.com/office/drawing/2014/main" id="{F3A2EF8D-60CB-B22F-5B5B-CCF9E2B44A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2820" name="Rectangle 2">
            <a:extLst>
              <a:ext uri="{FF2B5EF4-FFF2-40B4-BE49-F238E27FC236}">
                <a16:creationId xmlns:a16="http://schemas.microsoft.com/office/drawing/2014/main" id="{66447B69-E71E-C69A-AEF0-8B75672DC24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18">
            <a:extLst>
              <a:ext uri="{FF2B5EF4-FFF2-40B4-BE49-F238E27FC236}">
                <a16:creationId xmlns:a16="http://schemas.microsoft.com/office/drawing/2014/main" id="{B6BC8B6B-337C-0989-AE94-AB61AFA5A58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6736BCA-109E-42B5-9FBA-D64FCD25042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357</a:t>
            </a:fld>
            <a:endParaRPr lang="ja-JP" altLang="ja-JP"/>
          </a:p>
        </p:txBody>
      </p:sp>
      <p:sp>
        <p:nvSpPr>
          <p:cNvPr id="804867" name="Rectangle 1">
            <a:extLst>
              <a:ext uri="{FF2B5EF4-FFF2-40B4-BE49-F238E27FC236}">
                <a16:creationId xmlns:a16="http://schemas.microsoft.com/office/drawing/2014/main" id="{D199B733-D7B0-D35D-0148-1380EFF4CB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4868" name="Rectangle 2">
            <a:extLst>
              <a:ext uri="{FF2B5EF4-FFF2-40B4-BE49-F238E27FC236}">
                <a16:creationId xmlns:a16="http://schemas.microsoft.com/office/drawing/2014/main" id="{41060122-961A-1069-05E4-458FED86746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14" name="Rectangle 18">
            <a:extLst>
              <a:ext uri="{FF2B5EF4-FFF2-40B4-BE49-F238E27FC236}">
                <a16:creationId xmlns:a16="http://schemas.microsoft.com/office/drawing/2014/main" id="{94074423-9911-6691-9706-4378FE62975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EAF549E-D656-4614-98A6-4AE6F29A268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358</a:t>
            </a:fld>
            <a:endParaRPr lang="ja-JP" altLang="ja-JP"/>
          </a:p>
        </p:txBody>
      </p:sp>
      <p:sp>
        <p:nvSpPr>
          <p:cNvPr id="806915" name="Rectangle 1">
            <a:extLst>
              <a:ext uri="{FF2B5EF4-FFF2-40B4-BE49-F238E27FC236}">
                <a16:creationId xmlns:a16="http://schemas.microsoft.com/office/drawing/2014/main" id="{205722F1-9E3B-EA40-76A7-0E284D2A36E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6916" name="Rectangle 2">
            <a:extLst>
              <a:ext uri="{FF2B5EF4-FFF2-40B4-BE49-F238E27FC236}">
                <a16:creationId xmlns:a16="http://schemas.microsoft.com/office/drawing/2014/main" id="{BD3C5050-1F37-D717-D87B-3FAA6A519E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18">
            <a:extLst>
              <a:ext uri="{FF2B5EF4-FFF2-40B4-BE49-F238E27FC236}">
                <a16:creationId xmlns:a16="http://schemas.microsoft.com/office/drawing/2014/main" id="{F53F66B2-FC43-4C5B-00D6-DAA3272C7B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E0EB706-FD29-4746-B5D9-FCC432CF160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359</a:t>
            </a:fld>
            <a:endParaRPr lang="ja-JP" altLang="ja-JP"/>
          </a:p>
        </p:txBody>
      </p:sp>
      <p:sp>
        <p:nvSpPr>
          <p:cNvPr id="808963" name="Rectangle 1">
            <a:extLst>
              <a:ext uri="{FF2B5EF4-FFF2-40B4-BE49-F238E27FC236}">
                <a16:creationId xmlns:a16="http://schemas.microsoft.com/office/drawing/2014/main" id="{0B8E6714-9171-B670-1900-3B3303BDA2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8964" name="Rectangle 2">
            <a:extLst>
              <a:ext uri="{FF2B5EF4-FFF2-40B4-BE49-F238E27FC236}">
                <a16:creationId xmlns:a16="http://schemas.microsoft.com/office/drawing/2014/main" id="{F496F241-55D2-2B0E-425D-63B40DADAC2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18">
            <a:extLst>
              <a:ext uri="{FF2B5EF4-FFF2-40B4-BE49-F238E27FC236}">
                <a16:creationId xmlns:a16="http://schemas.microsoft.com/office/drawing/2014/main" id="{31DD1783-91A8-E193-E86D-A9A2031ECE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E4A1620-C99F-4397-A674-88CBCB7EAD5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</a:t>
            </a:fld>
            <a:endParaRPr lang="ja-JP" altLang="ja-JP"/>
          </a:p>
        </p:txBody>
      </p:sp>
      <p:sp>
        <p:nvSpPr>
          <p:cNvPr id="147459" name="Rectangle 1">
            <a:extLst>
              <a:ext uri="{FF2B5EF4-FFF2-40B4-BE49-F238E27FC236}">
                <a16:creationId xmlns:a16="http://schemas.microsoft.com/office/drawing/2014/main" id="{526D9DDA-0430-679D-29C0-9BCE5B2B15F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7460" name="Rectangle 2">
            <a:extLst>
              <a:ext uri="{FF2B5EF4-FFF2-40B4-BE49-F238E27FC236}">
                <a16:creationId xmlns:a16="http://schemas.microsoft.com/office/drawing/2014/main" id="{B50242EE-91D6-193D-B802-A75945ADD5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10" name="Rectangle 18">
            <a:extLst>
              <a:ext uri="{FF2B5EF4-FFF2-40B4-BE49-F238E27FC236}">
                <a16:creationId xmlns:a16="http://schemas.microsoft.com/office/drawing/2014/main" id="{38E02A10-2C65-DAA0-F601-256C6DCA3C9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B73D9D6-C701-4611-89E6-DE3787E3744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360</a:t>
            </a:fld>
            <a:endParaRPr lang="ja-JP" altLang="ja-JP"/>
          </a:p>
        </p:txBody>
      </p:sp>
      <p:sp>
        <p:nvSpPr>
          <p:cNvPr id="811011" name="Rectangle 1">
            <a:extLst>
              <a:ext uri="{FF2B5EF4-FFF2-40B4-BE49-F238E27FC236}">
                <a16:creationId xmlns:a16="http://schemas.microsoft.com/office/drawing/2014/main" id="{F611621C-C6CB-7784-42FB-772F9C6B2D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1012" name="Rectangle 2">
            <a:extLst>
              <a:ext uri="{FF2B5EF4-FFF2-40B4-BE49-F238E27FC236}">
                <a16:creationId xmlns:a16="http://schemas.microsoft.com/office/drawing/2014/main" id="{E1511661-9099-07DA-5C29-54DD66A9B05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Rectangle 18">
            <a:extLst>
              <a:ext uri="{FF2B5EF4-FFF2-40B4-BE49-F238E27FC236}">
                <a16:creationId xmlns:a16="http://schemas.microsoft.com/office/drawing/2014/main" id="{03570207-1A28-95D4-E75E-9CC58EEA039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8954F83-30D9-4729-931B-07D258A096E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361</a:t>
            </a:fld>
            <a:endParaRPr lang="ja-JP" altLang="ja-JP"/>
          </a:p>
        </p:txBody>
      </p:sp>
      <p:sp>
        <p:nvSpPr>
          <p:cNvPr id="813059" name="Rectangle 1">
            <a:extLst>
              <a:ext uri="{FF2B5EF4-FFF2-40B4-BE49-F238E27FC236}">
                <a16:creationId xmlns:a16="http://schemas.microsoft.com/office/drawing/2014/main" id="{81D4A4AF-E36D-D25C-C718-D86D6EF08F9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3060" name="Rectangle 2">
            <a:extLst>
              <a:ext uri="{FF2B5EF4-FFF2-40B4-BE49-F238E27FC236}">
                <a16:creationId xmlns:a16="http://schemas.microsoft.com/office/drawing/2014/main" id="{620A15E4-DEB9-2E08-E01F-9632E8EB77B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06" name="Rectangle 18">
            <a:extLst>
              <a:ext uri="{FF2B5EF4-FFF2-40B4-BE49-F238E27FC236}">
                <a16:creationId xmlns:a16="http://schemas.microsoft.com/office/drawing/2014/main" id="{A7B88520-7EA5-873F-DD22-D60879401DC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534A7BD-5754-40C3-AA10-F7B60B9D14B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362</a:t>
            </a:fld>
            <a:endParaRPr lang="ja-JP" altLang="ja-JP"/>
          </a:p>
        </p:txBody>
      </p:sp>
      <p:sp>
        <p:nvSpPr>
          <p:cNvPr id="815107" name="Rectangle 1">
            <a:extLst>
              <a:ext uri="{FF2B5EF4-FFF2-40B4-BE49-F238E27FC236}">
                <a16:creationId xmlns:a16="http://schemas.microsoft.com/office/drawing/2014/main" id="{C55456B1-A6F5-6FFE-DC58-BBCDE10C3D7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5108" name="Rectangle 2">
            <a:extLst>
              <a:ext uri="{FF2B5EF4-FFF2-40B4-BE49-F238E27FC236}">
                <a16:creationId xmlns:a16="http://schemas.microsoft.com/office/drawing/2014/main" id="{6F5098E6-3F24-4F3B-D855-88AF955D27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154" name="Rectangle 18">
            <a:extLst>
              <a:ext uri="{FF2B5EF4-FFF2-40B4-BE49-F238E27FC236}">
                <a16:creationId xmlns:a16="http://schemas.microsoft.com/office/drawing/2014/main" id="{A43DD82A-ED78-01E2-8456-F40C8A45094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59687FB-9243-4439-84D7-683D7456FD3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363</a:t>
            </a:fld>
            <a:endParaRPr lang="ja-JP" altLang="ja-JP"/>
          </a:p>
        </p:txBody>
      </p:sp>
      <p:sp>
        <p:nvSpPr>
          <p:cNvPr id="817155" name="Rectangle 1">
            <a:extLst>
              <a:ext uri="{FF2B5EF4-FFF2-40B4-BE49-F238E27FC236}">
                <a16:creationId xmlns:a16="http://schemas.microsoft.com/office/drawing/2014/main" id="{87425503-3DB0-0520-0F3D-1D52DC2D5A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7156" name="Rectangle 2">
            <a:extLst>
              <a:ext uri="{FF2B5EF4-FFF2-40B4-BE49-F238E27FC236}">
                <a16:creationId xmlns:a16="http://schemas.microsoft.com/office/drawing/2014/main" id="{61755E7A-6C75-7EB5-68D3-6630AF9F11B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02" name="Rectangle 18">
            <a:extLst>
              <a:ext uri="{FF2B5EF4-FFF2-40B4-BE49-F238E27FC236}">
                <a16:creationId xmlns:a16="http://schemas.microsoft.com/office/drawing/2014/main" id="{29C83AE0-D763-1534-26C9-373387D83B7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36BF1E5-49C3-4895-BF89-81B69CB33F6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364</a:t>
            </a:fld>
            <a:endParaRPr lang="ja-JP" altLang="ja-JP"/>
          </a:p>
        </p:txBody>
      </p:sp>
      <p:sp>
        <p:nvSpPr>
          <p:cNvPr id="819203" name="Rectangle 1">
            <a:extLst>
              <a:ext uri="{FF2B5EF4-FFF2-40B4-BE49-F238E27FC236}">
                <a16:creationId xmlns:a16="http://schemas.microsoft.com/office/drawing/2014/main" id="{AFC49B3E-A7CC-DB59-411F-0F28355198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9204" name="Rectangle 2">
            <a:extLst>
              <a:ext uri="{FF2B5EF4-FFF2-40B4-BE49-F238E27FC236}">
                <a16:creationId xmlns:a16="http://schemas.microsoft.com/office/drawing/2014/main" id="{0DA24DF0-DD36-EA65-32DD-4303CA45306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250" name="Rectangle 18">
            <a:extLst>
              <a:ext uri="{FF2B5EF4-FFF2-40B4-BE49-F238E27FC236}">
                <a16:creationId xmlns:a16="http://schemas.microsoft.com/office/drawing/2014/main" id="{93D0AC2E-067C-583F-4B50-CF34DCF07D5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ED999A0-801D-4A3F-8E79-4B5DE346C10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365</a:t>
            </a:fld>
            <a:endParaRPr lang="ja-JP" altLang="ja-JP"/>
          </a:p>
        </p:txBody>
      </p:sp>
      <p:sp>
        <p:nvSpPr>
          <p:cNvPr id="821251" name="Rectangle 1">
            <a:extLst>
              <a:ext uri="{FF2B5EF4-FFF2-40B4-BE49-F238E27FC236}">
                <a16:creationId xmlns:a16="http://schemas.microsoft.com/office/drawing/2014/main" id="{51EC99F6-42AC-1112-A65F-2C1A9FFC9BF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1252" name="Rectangle 2">
            <a:extLst>
              <a:ext uri="{FF2B5EF4-FFF2-40B4-BE49-F238E27FC236}">
                <a16:creationId xmlns:a16="http://schemas.microsoft.com/office/drawing/2014/main" id="{2374725E-14BC-26D9-EA00-3A94AD9891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298" name="Rectangle 18">
            <a:extLst>
              <a:ext uri="{FF2B5EF4-FFF2-40B4-BE49-F238E27FC236}">
                <a16:creationId xmlns:a16="http://schemas.microsoft.com/office/drawing/2014/main" id="{70667323-6894-0002-29B5-844017C6AE0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E9DCBEC-26B4-4AF1-A653-89C5731A279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366</a:t>
            </a:fld>
            <a:endParaRPr lang="ja-JP" altLang="ja-JP"/>
          </a:p>
        </p:txBody>
      </p:sp>
      <p:sp>
        <p:nvSpPr>
          <p:cNvPr id="823299" name="Rectangle 1">
            <a:extLst>
              <a:ext uri="{FF2B5EF4-FFF2-40B4-BE49-F238E27FC236}">
                <a16:creationId xmlns:a16="http://schemas.microsoft.com/office/drawing/2014/main" id="{3030DC40-7804-3311-3970-238F3BB3A8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3300" name="Rectangle 2">
            <a:extLst>
              <a:ext uri="{FF2B5EF4-FFF2-40B4-BE49-F238E27FC236}">
                <a16:creationId xmlns:a16="http://schemas.microsoft.com/office/drawing/2014/main" id="{3B83557C-AFE8-CDB0-F8B0-42F5E7F57EB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346" name="Rectangle 18">
            <a:extLst>
              <a:ext uri="{FF2B5EF4-FFF2-40B4-BE49-F238E27FC236}">
                <a16:creationId xmlns:a16="http://schemas.microsoft.com/office/drawing/2014/main" id="{762F093E-F05F-D4AF-5746-F086773C0DC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BBB8BEA-08DA-44B3-A7D3-4E331D3B30A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367</a:t>
            </a:fld>
            <a:endParaRPr lang="ja-JP" altLang="ja-JP"/>
          </a:p>
        </p:txBody>
      </p:sp>
      <p:sp>
        <p:nvSpPr>
          <p:cNvPr id="825347" name="Rectangle 1">
            <a:extLst>
              <a:ext uri="{FF2B5EF4-FFF2-40B4-BE49-F238E27FC236}">
                <a16:creationId xmlns:a16="http://schemas.microsoft.com/office/drawing/2014/main" id="{2B91E79E-3567-1C16-B3B8-6558976332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5348" name="Rectangle 2">
            <a:extLst>
              <a:ext uri="{FF2B5EF4-FFF2-40B4-BE49-F238E27FC236}">
                <a16:creationId xmlns:a16="http://schemas.microsoft.com/office/drawing/2014/main" id="{C54BA59E-2D68-1424-B24E-37247D58D96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94" name="Rectangle 18">
            <a:extLst>
              <a:ext uri="{FF2B5EF4-FFF2-40B4-BE49-F238E27FC236}">
                <a16:creationId xmlns:a16="http://schemas.microsoft.com/office/drawing/2014/main" id="{367EF0BA-3CF0-945A-5CE0-0EBD6CCC6B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579FC6B-44BC-4F68-8D7B-00EFE35392E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368</a:t>
            </a:fld>
            <a:endParaRPr lang="ja-JP" altLang="ja-JP"/>
          </a:p>
        </p:txBody>
      </p:sp>
      <p:sp>
        <p:nvSpPr>
          <p:cNvPr id="827395" name="Rectangle 1">
            <a:extLst>
              <a:ext uri="{FF2B5EF4-FFF2-40B4-BE49-F238E27FC236}">
                <a16:creationId xmlns:a16="http://schemas.microsoft.com/office/drawing/2014/main" id="{F771E5FF-E6BB-E025-D7C3-44A2FA10253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7396" name="Rectangle 2">
            <a:extLst>
              <a:ext uri="{FF2B5EF4-FFF2-40B4-BE49-F238E27FC236}">
                <a16:creationId xmlns:a16="http://schemas.microsoft.com/office/drawing/2014/main" id="{60BB1D20-AF75-B86D-2B34-8DD4F8613C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42" name="Rectangle 18">
            <a:extLst>
              <a:ext uri="{FF2B5EF4-FFF2-40B4-BE49-F238E27FC236}">
                <a16:creationId xmlns:a16="http://schemas.microsoft.com/office/drawing/2014/main" id="{2715BF15-BBA5-7758-A051-C0CCAEE626C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6610AF4-4638-47AD-8A93-ADD08CED50A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369</a:t>
            </a:fld>
            <a:endParaRPr lang="ja-JP" altLang="ja-JP"/>
          </a:p>
        </p:txBody>
      </p:sp>
      <p:sp>
        <p:nvSpPr>
          <p:cNvPr id="829443" name="Rectangle 1">
            <a:extLst>
              <a:ext uri="{FF2B5EF4-FFF2-40B4-BE49-F238E27FC236}">
                <a16:creationId xmlns:a16="http://schemas.microsoft.com/office/drawing/2014/main" id="{1B47FC51-FC28-E66C-8753-C3C87C54053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9444" name="Rectangle 2">
            <a:extLst>
              <a:ext uri="{FF2B5EF4-FFF2-40B4-BE49-F238E27FC236}">
                <a16:creationId xmlns:a16="http://schemas.microsoft.com/office/drawing/2014/main" id="{7E9C1066-76B5-9980-DAD0-DD967B33F84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18">
            <a:extLst>
              <a:ext uri="{FF2B5EF4-FFF2-40B4-BE49-F238E27FC236}">
                <a16:creationId xmlns:a16="http://schemas.microsoft.com/office/drawing/2014/main" id="{EA21921F-FA1F-AF04-43FA-4AF916E8816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3661431-293B-410E-A9E2-0E5B65FB24E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</a:t>
            </a:fld>
            <a:endParaRPr lang="ja-JP" altLang="ja-JP"/>
          </a:p>
        </p:txBody>
      </p:sp>
      <p:sp>
        <p:nvSpPr>
          <p:cNvPr id="149507" name="Rectangle 1">
            <a:extLst>
              <a:ext uri="{FF2B5EF4-FFF2-40B4-BE49-F238E27FC236}">
                <a16:creationId xmlns:a16="http://schemas.microsoft.com/office/drawing/2014/main" id="{6C7B8821-5CCE-CA32-D533-AB0E5425C93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9508" name="Rectangle 2">
            <a:extLst>
              <a:ext uri="{FF2B5EF4-FFF2-40B4-BE49-F238E27FC236}">
                <a16:creationId xmlns:a16="http://schemas.microsoft.com/office/drawing/2014/main" id="{C9431544-AEFD-F1EE-42DE-BDC109BB26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490" name="Rectangle 18">
            <a:extLst>
              <a:ext uri="{FF2B5EF4-FFF2-40B4-BE49-F238E27FC236}">
                <a16:creationId xmlns:a16="http://schemas.microsoft.com/office/drawing/2014/main" id="{34B219C8-F33F-503F-6ECC-DD961AE354A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73A2009-79C0-459B-B54C-5C5C33B9D6C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370</a:t>
            </a:fld>
            <a:endParaRPr lang="ja-JP" altLang="ja-JP"/>
          </a:p>
        </p:txBody>
      </p:sp>
      <p:sp>
        <p:nvSpPr>
          <p:cNvPr id="831491" name="Rectangle 1">
            <a:extLst>
              <a:ext uri="{FF2B5EF4-FFF2-40B4-BE49-F238E27FC236}">
                <a16:creationId xmlns:a16="http://schemas.microsoft.com/office/drawing/2014/main" id="{A4CA8ECE-A70C-E5C0-9287-5219B7E5DA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1492" name="Rectangle 2">
            <a:extLst>
              <a:ext uri="{FF2B5EF4-FFF2-40B4-BE49-F238E27FC236}">
                <a16:creationId xmlns:a16="http://schemas.microsoft.com/office/drawing/2014/main" id="{0583719A-D3CE-230B-A965-8C17D6001DA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Rectangle 18">
            <a:extLst>
              <a:ext uri="{FF2B5EF4-FFF2-40B4-BE49-F238E27FC236}">
                <a16:creationId xmlns:a16="http://schemas.microsoft.com/office/drawing/2014/main" id="{74903473-4740-6EE0-CA68-92B5807DE56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E74F05F-1610-4F28-8921-831C3AA0CF5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371</a:t>
            </a:fld>
            <a:endParaRPr lang="ja-JP" altLang="ja-JP"/>
          </a:p>
        </p:txBody>
      </p:sp>
      <p:sp>
        <p:nvSpPr>
          <p:cNvPr id="833539" name="Rectangle 1">
            <a:extLst>
              <a:ext uri="{FF2B5EF4-FFF2-40B4-BE49-F238E27FC236}">
                <a16:creationId xmlns:a16="http://schemas.microsoft.com/office/drawing/2014/main" id="{F1AFCDA4-5293-9971-3A1D-52556A1303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3540" name="Rectangle 2">
            <a:extLst>
              <a:ext uri="{FF2B5EF4-FFF2-40B4-BE49-F238E27FC236}">
                <a16:creationId xmlns:a16="http://schemas.microsoft.com/office/drawing/2014/main" id="{7333C709-6A58-E985-13E9-76E30C5D601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586" name="Rectangle 18">
            <a:extLst>
              <a:ext uri="{FF2B5EF4-FFF2-40B4-BE49-F238E27FC236}">
                <a16:creationId xmlns:a16="http://schemas.microsoft.com/office/drawing/2014/main" id="{9C105AB7-9713-4A07-E2A0-DA66A76AF37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524C197-7186-4A65-A7C1-78B7D384A56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372</a:t>
            </a:fld>
            <a:endParaRPr lang="ja-JP" altLang="ja-JP"/>
          </a:p>
        </p:txBody>
      </p:sp>
      <p:sp>
        <p:nvSpPr>
          <p:cNvPr id="835587" name="Rectangle 1">
            <a:extLst>
              <a:ext uri="{FF2B5EF4-FFF2-40B4-BE49-F238E27FC236}">
                <a16:creationId xmlns:a16="http://schemas.microsoft.com/office/drawing/2014/main" id="{764C8910-1A9C-441B-8FCB-52586B033E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5588" name="Rectangle 2">
            <a:extLst>
              <a:ext uri="{FF2B5EF4-FFF2-40B4-BE49-F238E27FC236}">
                <a16:creationId xmlns:a16="http://schemas.microsoft.com/office/drawing/2014/main" id="{196D2FD3-FCBC-42E9-48C3-E0B4AD3533B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634" name="Rectangle 18">
            <a:extLst>
              <a:ext uri="{FF2B5EF4-FFF2-40B4-BE49-F238E27FC236}">
                <a16:creationId xmlns:a16="http://schemas.microsoft.com/office/drawing/2014/main" id="{C9384D4C-FFE4-E9FD-1621-CC993A7514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883E0C1-E42A-4FC4-9C26-1D76897B137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373</a:t>
            </a:fld>
            <a:endParaRPr lang="ja-JP" altLang="ja-JP"/>
          </a:p>
        </p:txBody>
      </p:sp>
      <p:sp>
        <p:nvSpPr>
          <p:cNvPr id="837635" name="Rectangle 1">
            <a:extLst>
              <a:ext uri="{FF2B5EF4-FFF2-40B4-BE49-F238E27FC236}">
                <a16:creationId xmlns:a16="http://schemas.microsoft.com/office/drawing/2014/main" id="{D5166C0B-C842-2850-9FAE-365B85C792C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7636" name="Rectangle 2">
            <a:extLst>
              <a:ext uri="{FF2B5EF4-FFF2-40B4-BE49-F238E27FC236}">
                <a16:creationId xmlns:a16="http://schemas.microsoft.com/office/drawing/2014/main" id="{2E724822-A84A-3F0D-72F7-A7467836B2C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82" name="Rectangle 18">
            <a:extLst>
              <a:ext uri="{FF2B5EF4-FFF2-40B4-BE49-F238E27FC236}">
                <a16:creationId xmlns:a16="http://schemas.microsoft.com/office/drawing/2014/main" id="{8AD4F154-24FD-747D-B0F9-042F3FCED60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B04C283-5AC1-4917-9CA0-8D9DD042C1E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374</a:t>
            </a:fld>
            <a:endParaRPr lang="ja-JP" altLang="ja-JP"/>
          </a:p>
        </p:txBody>
      </p:sp>
      <p:sp>
        <p:nvSpPr>
          <p:cNvPr id="839683" name="Rectangle 1">
            <a:extLst>
              <a:ext uri="{FF2B5EF4-FFF2-40B4-BE49-F238E27FC236}">
                <a16:creationId xmlns:a16="http://schemas.microsoft.com/office/drawing/2014/main" id="{DB37526C-0F61-62E7-4E57-2BDD60EFA27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9684" name="Rectangle 2">
            <a:extLst>
              <a:ext uri="{FF2B5EF4-FFF2-40B4-BE49-F238E27FC236}">
                <a16:creationId xmlns:a16="http://schemas.microsoft.com/office/drawing/2014/main" id="{6E6BFEE0-4747-5CC4-482B-DF40F41854C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30" name="Rectangle 18">
            <a:extLst>
              <a:ext uri="{FF2B5EF4-FFF2-40B4-BE49-F238E27FC236}">
                <a16:creationId xmlns:a16="http://schemas.microsoft.com/office/drawing/2014/main" id="{11B3BC1F-873E-7080-3028-88426314DB7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A8232B9-9532-4C4C-8052-B6C8D8DC63D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375</a:t>
            </a:fld>
            <a:endParaRPr lang="ja-JP" altLang="ja-JP"/>
          </a:p>
        </p:txBody>
      </p:sp>
      <p:sp>
        <p:nvSpPr>
          <p:cNvPr id="841731" name="Rectangle 1">
            <a:extLst>
              <a:ext uri="{FF2B5EF4-FFF2-40B4-BE49-F238E27FC236}">
                <a16:creationId xmlns:a16="http://schemas.microsoft.com/office/drawing/2014/main" id="{75D7D523-BAD6-8825-3FFD-E8FC44E8C5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1732" name="Rectangle 2">
            <a:extLst>
              <a:ext uri="{FF2B5EF4-FFF2-40B4-BE49-F238E27FC236}">
                <a16:creationId xmlns:a16="http://schemas.microsoft.com/office/drawing/2014/main" id="{FB9AD0BB-9995-BC99-F485-B8A43F7F845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78" name="Rectangle 18">
            <a:extLst>
              <a:ext uri="{FF2B5EF4-FFF2-40B4-BE49-F238E27FC236}">
                <a16:creationId xmlns:a16="http://schemas.microsoft.com/office/drawing/2014/main" id="{D086443C-F541-521B-B48A-DE13C15904A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9889E0E-B949-48B3-9B8B-88423C16358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376</a:t>
            </a:fld>
            <a:endParaRPr lang="ja-JP" altLang="ja-JP"/>
          </a:p>
        </p:txBody>
      </p:sp>
      <p:sp>
        <p:nvSpPr>
          <p:cNvPr id="843779" name="Rectangle 1">
            <a:extLst>
              <a:ext uri="{FF2B5EF4-FFF2-40B4-BE49-F238E27FC236}">
                <a16:creationId xmlns:a16="http://schemas.microsoft.com/office/drawing/2014/main" id="{FDAEE126-2A22-C0F0-0C57-CF0EA3561C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3780" name="Rectangle 2">
            <a:extLst>
              <a:ext uri="{FF2B5EF4-FFF2-40B4-BE49-F238E27FC236}">
                <a16:creationId xmlns:a16="http://schemas.microsoft.com/office/drawing/2014/main" id="{F4497123-D747-1C38-0180-600A1BB4CF6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826" name="Rectangle 18">
            <a:extLst>
              <a:ext uri="{FF2B5EF4-FFF2-40B4-BE49-F238E27FC236}">
                <a16:creationId xmlns:a16="http://schemas.microsoft.com/office/drawing/2014/main" id="{DF41B772-B3E5-410F-E4CA-3A885182E7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142B964-C99F-431C-A19A-5B15186A1D8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377</a:t>
            </a:fld>
            <a:endParaRPr lang="ja-JP" altLang="ja-JP"/>
          </a:p>
        </p:txBody>
      </p:sp>
      <p:sp>
        <p:nvSpPr>
          <p:cNvPr id="845827" name="Rectangle 1">
            <a:extLst>
              <a:ext uri="{FF2B5EF4-FFF2-40B4-BE49-F238E27FC236}">
                <a16:creationId xmlns:a16="http://schemas.microsoft.com/office/drawing/2014/main" id="{66405F29-1BE4-6288-3235-6CD86C03A14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5828" name="Rectangle 2">
            <a:extLst>
              <a:ext uri="{FF2B5EF4-FFF2-40B4-BE49-F238E27FC236}">
                <a16:creationId xmlns:a16="http://schemas.microsoft.com/office/drawing/2014/main" id="{AE5B213B-3773-560F-011C-8928996290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874" name="Rectangle 18">
            <a:extLst>
              <a:ext uri="{FF2B5EF4-FFF2-40B4-BE49-F238E27FC236}">
                <a16:creationId xmlns:a16="http://schemas.microsoft.com/office/drawing/2014/main" id="{CACACE47-B146-C510-FA29-A6CB9781C92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EF701A2-008A-4A5E-A5DC-B182FE917C8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378</a:t>
            </a:fld>
            <a:endParaRPr lang="ja-JP" altLang="ja-JP"/>
          </a:p>
        </p:txBody>
      </p:sp>
      <p:sp>
        <p:nvSpPr>
          <p:cNvPr id="847875" name="Rectangle 1">
            <a:extLst>
              <a:ext uri="{FF2B5EF4-FFF2-40B4-BE49-F238E27FC236}">
                <a16:creationId xmlns:a16="http://schemas.microsoft.com/office/drawing/2014/main" id="{41334562-57D1-C02C-2751-0FAD777090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7876" name="Rectangle 2">
            <a:extLst>
              <a:ext uri="{FF2B5EF4-FFF2-40B4-BE49-F238E27FC236}">
                <a16:creationId xmlns:a16="http://schemas.microsoft.com/office/drawing/2014/main" id="{67AB6A9D-FB58-50BA-2FC9-E27CEF1B4F5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22" name="Rectangle 18">
            <a:extLst>
              <a:ext uri="{FF2B5EF4-FFF2-40B4-BE49-F238E27FC236}">
                <a16:creationId xmlns:a16="http://schemas.microsoft.com/office/drawing/2014/main" id="{0EF2A0A2-28AE-0C2A-C773-6321A2018F7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6783D35-16CA-4274-8516-54D40E67897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379</a:t>
            </a:fld>
            <a:endParaRPr lang="ja-JP" altLang="ja-JP"/>
          </a:p>
        </p:txBody>
      </p:sp>
      <p:sp>
        <p:nvSpPr>
          <p:cNvPr id="849923" name="Rectangle 1">
            <a:extLst>
              <a:ext uri="{FF2B5EF4-FFF2-40B4-BE49-F238E27FC236}">
                <a16:creationId xmlns:a16="http://schemas.microsoft.com/office/drawing/2014/main" id="{7E95F17C-144F-1296-66AC-033ECED4A51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9924" name="Rectangle 2">
            <a:extLst>
              <a:ext uri="{FF2B5EF4-FFF2-40B4-BE49-F238E27FC236}">
                <a16:creationId xmlns:a16="http://schemas.microsoft.com/office/drawing/2014/main" id="{10F5E12C-5DA9-24D4-5814-50C22BA4671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18">
            <a:extLst>
              <a:ext uri="{FF2B5EF4-FFF2-40B4-BE49-F238E27FC236}">
                <a16:creationId xmlns:a16="http://schemas.microsoft.com/office/drawing/2014/main" id="{938EE95D-FF44-D616-9A50-4F5FE0E4AE2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8FB0B75-39C9-42BF-9E01-78F0833D1B1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</a:t>
            </a:fld>
            <a:endParaRPr lang="ja-JP" altLang="ja-JP"/>
          </a:p>
        </p:txBody>
      </p:sp>
      <p:sp>
        <p:nvSpPr>
          <p:cNvPr id="151555" name="Rectangle 1">
            <a:extLst>
              <a:ext uri="{FF2B5EF4-FFF2-40B4-BE49-F238E27FC236}">
                <a16:creationId xmlns:a16="http://schemas.microsoft.com/office/drawing/2014/main" id="{741A0CAB-FA6D-FD00-6794-22EDC858EB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1556" name="Rectangle 2">
            <a:extLst>
              <a:ext uri="{FF2B5EF4-FFF2-40B4-BE49-F238E27FC236}">
                <a16:creationId xmlns:a16="http://schemas.microsoft.com/office/drawing/2014/main" id="{23C5A974-76AE-31A5-A7A4-BD4B6022A2C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70" name="Rectangle 18">
            <a:extLst>
              <a:ext uri="{FF2B5EF4-FFF2-40B4-BE49-F238E27FC236}">
                <a16:creationId xmlns:a16="http://schemas.microsoft.com/office/drawing/2014/main" id="{8279B226-8371-0C9E-A0A8-6C2F6AD496A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A5FDC42-E194-45D8-BE39-766A712A18F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380</a:t>
            </a:fld>
            <a:endParaRPr lang="ja-JP" altLang="ja-JP"/>
          </a:p>
        </p:txBody>
      </p:sp>
      <p:sp>
        <p:nvSpPr>
          <p:cNvPr id="851971" name="Rectangle 1">
            <a:extLst>
              <a:ext uri="{FF2B5EF4-FFF2-40B4-BE49-F238E27FC236}">
                <a16:creationId xmlns:a16="http://schemas.microsoft.com/office/drawing/2014/main" id="{224C1026-D45F-9E25-4947-72A0749F2B4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1972" name="Rectangle 2">
            <a:extLst>
              <a:ext uri="{FF2B5EF4-FFF2-40B4-BE49-F238E27FC236}">
                <a16:creationId xmlns:a16="http://schemas.microsoft.com/office/drawing/2014/main" id="{04C57924-D212-1FA2-77A2-BDE128BE99E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18" name="Rectangle 18">
            <a:extLst>
              <a:ext uri="{FF2B5EF4-FFF2-40B4-BE49-F238E27FC236}">
                <a16:creationId xmlns:a16="http://schemas.microsoft.com/office/drawing/2014/main" id="{6D7CA7D3-CA8F-3D27-8B92-586FCDDCBD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7D4F209-8D35-41D8-B716-E8E3D8218F4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381</a:t>
            </a:fld>
            <a:endParaRPr lang="ja-JP" altLang="ja-JP"/>
          </a:p>
        </p:txBody>
      </p:sp>
      <p:sp>
        <p:nvSpPr>
          <p:cNvPr id="854019" name="Rectangle 1">
            <a:extLst>
              <a:ext uri="{FF2B5EF4-FFF2-40B4-BE49-F238E27FC236}">
                <a16:creationId xmlns:a16="http://schemas.microsoft.com/office/drawing/2014/main" id="{8884C0BA-F3AC-EFAE-E8B4-B95F3B66F9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4020" name="Rectangle 2">
            <a:extLst>
              <a:ext uri="{FF2B5EF4-FFF2-40B4-BE49-F238E27FC236}">
                <a16:creationId xmlns:a16="http://schemas.microsoft.com/office/drawing/2014/main" id="{9F34C528-1909-97D1-3AFB-D43C81AF34F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066" name="Rectangle 18">
            <a:extLst>
              <a:ext uri="{FF2B5EF4-FFF2-40B4-BE49-F238E27FC236}">
                <a16:creationId xmlns:a16="http://schemas.microsoft.com/office/drawing/2014/main" id="{084BB182-68B1-DAE1-E64B-C0270818ED2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F2A9B55-AC8E-4CC7-8762-B6AE613B9D8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382</a:t>
            </a:fld>
            <a:endParaRPr lang="ja-JP" altLang="ja-JP"/>
          </a:p>
        </p:txBody>
      </p:sp>
      <p:sp>
        <p:nvSpPr>
          <p:cNvPr id="856067" name="Rectangle 1">
            <a:extLst>
              <a:ext uri="{FF2B5EF4-FFF2-40B4-BE49-F238E27FC236}">
                <a16:creationId xmlns:a16="http://schemas.microsoft.com/office/drawing/2014/main" id="{6087CD9E-BBD9-997E-7232-CA33961F673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6068" name="Rectangle 2">
            <a:extLst>
              <a:ext uri="{FF2B5EF4-FFF2-40B4-BE49-F238E27FC236}">
                <a16:creationId xmlns:a16="http://schemas.microsoft.com/office/drawing/2014/main" id="{28A7009E-C205-CC04-8340-EE190FAACA1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114" name="Rectangle 18">
            <a:extLst>
              <a:ext uri="{FF2B5EF4-FFF2-40B4-BE49-F238E27FC236}">
                <a16:creationId xmlns:a16="http://schemas.microsoft.com/office/drawing/2014/main" id="{2BADCF38-9A2B-8051-541D-EA3135303EB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F4DFBC0-EDBC-490E-A88E-5A7E0954982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383</a:t>
            </a:fld>
            <a:endParaRPr lang="ja-JP" altLang="ja-JP"/>
          </a:p>
        </p:txBody>
      </p:sp>
      <p:sp>
        <p:nvSpPr>
          <p:cNvPr id="858115" name="Rectangle 1">
            <a:extLst>
              <a:ext uri="{FF2B5EF4-FFF2-40B4-BE49-F238E27FC236}">
                <a16:creationId xmlns:a16="http://schemas.microsoft.com/office/drawing/2014/main" id="{1E376435-EA48-9864-13DD-673F9C6B5E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8116" name="Rectangle 2">
            <a:extLst>
              <a:ext uri="{FF2B5EF4-FFF2-40B4-BE49-F238E27FC236}">
                <a16:creationId xmlns:a16="http://schemas.microsoft.com/office/drawing/2014/main" id="{3BE1FEEF-A479-A8E0-7B48-F71B6A81973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62" name="Rectangle 18">
            <a:extLst>
              <a:ext uri="{FF2B5EF4-FFF2-40B4-BE49-F238E27FC236}">
                <a16:creationId xmlns:a16="http://schemas.microsoft.com/office/drawing/2014/main" id="{072F6DC1-E892-CD0F-5AA3-BCFF94CBDD7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5DB0D7A-5EAB-4DAE-9E5D-DBB753B59AE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384</a:t>
            </a:fld>
            <a:endParaRPr lang="ja-JP" altLang="ja-JP"/>
          </a:p>
        </p:txBody>
      </p:sp>
      <p:sp>
        <p:nvSpPr>
          <p:cNvPr id="860163" name="Rectangle 1">
            <a:extLst>
              <a:ext uri="{FF2B5EF4-FFF2-40B4-BE49-F238E27FC236}">
                <a16:creationId xmlns:a16="http://schemas.microsoft.com/office/drawing/2014/main" id="{B5A2985F-67AA-5F68-F895-9AA05FDC5B8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0164" name="Rectangle 2">
            <a:extLst>
              <a:ext uri="{FF2B5EF4-FFF2-40B4-BE49-F238E27FC236}">
                <a16:creationId xmlns:a16="http://schemas.microsoft.com/office/drawing/2014/main" id="{AC9B0865-C15C-13C6-8363-C72EA52CB6F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Rectangle 18">
            <a:extLst>
              <a:ext uri="{FF2B5EF4-FFF2-40B4-BE49-F238E27FC236}">
                <a16:creationId xmlns:a16="http://schemas.microsoft.com/office/drawing/2014/main" id="{4664D26F-4F3F-4CAF-A36C-305EA0C508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33F4E5A-0A9E-40E1-849B-0AF270A6E46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385</a:t>
            </a:fld>
            <a:endParaRPr lang="ja-JP" altLang="ja-JP"/>
          </a:p>
        </p:txBody>
      </p:sp>
      <p:sp>
        <p:nvSpPr>
          <p:cNvPr id="862211" name="Rectangle 1">
            <a:extLst>
              <a:ext uri="{FF2B5EF4-FFF2-40B4-BE49-F238E27FC236}">
                <a16:creationId xmlns:a16="http://schemas.microsoft.com/office/drawing/2014/main" id="{A1888F00-D443-0249-1A7F-0ACE953FA5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2212" name="Rectangle 2">
            <a:extLst>
              <a:ext uri="{FF2B5EF4-FFF2-40B4-BE49-F238E27FC236}">
                <a16:creationId xmlns:a16="http://schemas.microsoft.com/office/drawing/2014/main" id="{828BF401-8EB2-C2F4-CCC5-E831E9EB472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258" name="Rectangle 18">
            <a:extLst>
              <a:ext uri="{FF2B5EF4-FFF2-40B4-BE49-F238E27FC236}">
                <a16:creationId xmlns:a16="http://schemas.microsoft.com/office/drawing/2014/main" id="{CB46DA12-DC9A-59FC-AE6E-977CAF66EC1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A2E35EA-4425-49AC-9A6C-BBAE433953D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386</a:t>
            </a:fld>
            <a:endParaRPr lang="ja-JP" altLang="ja-JP"/>
          </a:p>
        </p:txBody>
      </p:sp>
      <p:sp>
        <p:nvSpPr>
          <p:cNvPr id="864259" name="Rectangle 1">
            <a:extLst>
              <a:ext uri="{FF2B5EF4-FFF2-40B4-BE49-F238E27FC236}">
                <a16:creationId xmlns:a16="http://schemas.microsoft.com/office/drawing/2014/main" id="{1A95C91D-FF63-D790-196B-7F2F873F2E2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4260" name="Rectangle 2">
            <a:extLst>
              <a:ext uri="{FF2B5EF4-FFF2-40B4-BE49-F238E27FC236}">
                <a16:creationId xmlns:a16="http://schemas.microsoft.com/office/drawing/2014/main" id="{F50F4890-4626-CEE9-BEEF-43D8EEF3D87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306" name="Rectangle 18">
            <a:extLst>
              <a:ext uri="{FF2B5EF4-FFF2-40B4-BE49-F238E27FC236}">
                <a16:creationId xmlns:a16="http://schemas.microsoft.com/office/drawing/2014/main" id="{13BD5407-26F1-9844-2649-AD508FD930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90B32B7-39F6-48B9-BF4E-3342BD18F72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387</a:t>
            </a:fld>
            <a:endParaRPr lang="ja-JP" altLang="ja-JP"/>
          </a:p>
        </p:txBody>
      </p:sp>
      <p:sp>
        <p:nvSpPr>
          <p:cNvPr id="866307" name="Rectangle 1">
            <a:extLst>
              <a:ext uri="{FF2B5EF4-FFF2-40B4-BE49-F238E27FC236}">
                <a16:creationId xmlns:a16="http://schemas.microsoft.com/office/drawing/2014/main" id="{A17EE8FC-B7AA-EC20-976D-E71B3414B2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6308" name="Rectangle 2">
            <a:extLst>
              <a:ext uri="{FF2B5EF4-FFF2-40B4-BE49-F238E27FC236}">
                <a16:creationId xmlns:a16="http://schemas.microsoft.com/office/drawing/2014/main" id="{165E8C54-C2B3-9B2C-A4DD-C936195541D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354" name="Rectangle 18">
            <a:extLst>
              <a:ext uri="{FF2B5EF4-FFF2-40B4-BE49-F238E27FC236}">
                <a16:creationId xmlns:a16="http://schemas.microsoft.com/office/drawing/2014/main" id="{DAD3F862-E9D4-A66B-44E7-35A507F9086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B65BE57-B115-490C-9DF7-EA9BF2B311C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388</a:t>
            </a:fld>
            <a:endParaRPr lang="ja-JP" altLang="ja-JP"/>
          </a:p>
        </p:txBody>
      </p:sp>
      <p:sp>
        <p:nvSpPr>
          <p:cNvPr id="868355" name="Rectangle 1">
            <a:extLst>
              <a:ext uri="{FF2B5EF4-FFF2-40B4-BE49-F238E27FC236}">
                <a16:creationId xmlns:a16="http://schemas.microsoft.com/office/drawing/2014/main" id="{C8106B96-1C24-01B4-B919-4EE9242C6AF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8356" name="Rectangle 2">
            <a:extLst>
              <a:ext uri="{FF2B5EF4-FFF2-40B4-BE49-F238E27FC236}">
                <a16:creationId xmlns:a16="http://schemas.microsoft.com/office/drawing/2014/main" id="{1CDFD8AC-D01E-B76F-D53C-97EB38C00CF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02" name="Rectangle 18">
            <a:extLst>
              <a:ext uri="{FF2B5EF4-FFF2-40B4-BE49-F238E27FC236}">
                <a16:creationId xmlns:a16="http://schemas.microsoft.com/office/drawing/2014/main" id="{19210CBF-F2E9-C14C-C968-52DDA62D2EF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49254C0-0A65-446F-A6D6-C21F1647007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389</a:t>
            </a:fld>
            <a:endParaRPr lang="ja-JP" altLang="ja-JP"/>
          </a:p>
        </p:txBody>
      </p:sp>
      <p:sp>
        <p:nvSpPr>
          <p:cNvPr id="870403" name="Rectangle 1">
            <a:extLst>
              <a:ext uri="{FF2B5EF4-FFF2-40B4-BE49-F238E27FC236}">
                <a16:creationId xmlns:a16="http://schemas.microsoft.com/office/drawing/2014/main" id="{D4D44FF0-8958-FB48-B452-137E13C473F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0404" name="Rectangle 2">
            <a:extLst>
              <a:ext uri="{FF2B5EF4-FFF2-40B4-BE49-F238E27FC236}">
                <a16:creationId xmlns:a16="http://schemas.microsoft.com/office/drawing/2014/main" id="{91AF23ED-5E60-307E-E133-922B5B6BC7E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18">
            <a:extLst>
              <a:ext uri="{FF2B5EF4-FFF2-40B4-BE49-F238E27FC236}">
                <a16:creationId xmlns:a16="http://schemas.microsoft.com/office/drawing/2014/main" id="{8A8877FE-EAC9-4D57-B1B1-13F94B52F3B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F3AAA81-8AAC-434B-B63F-54F9A398CA6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</a:t>
            </a:fld>
            <a:endParaRPr lang="ja-JP" altLang="ja-JP"/>
          </a:p>
        </p:txBody>
      </p:sp>
      <p:sp>
        <p:nvSpPr>
          <p:cNvPr id="153603" name="Rectangle 1">
            <a:extLst>
              <a:ext uri="{FF2B5EF4-FFF2-40B4-BE49-F238E27FC236}">
                <a16:creationId xmlns:a16="http://schemas.microsoft.com/office/drawing/2014/main" id="{A2EE6A09-07D9-20F6-007C-BC585C45D5D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3604" name="Rectangle 2">
            <a:extLst>
              <a:ext uri="{FF2B5EF4-FFF2-40B4-BE49-F238E27FC236}">
                <a16:creationId xmlns:a16="http://schemas.microsoft.com/office/drawing/2014/main" id="{474BD5D5-5E3D-3B78-B856-8F167AC3E84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50" name="Rectangle 18">
            <a:extLst>
              <a:ext uri="{FF2B5EF4-FFF2-40B4-BE49-F238E27FC236}">
                <a16:creationId xmlns:a16="http://schemas.microsoft.com/office/drawing/2014/main" id="{C67E2C93-812C-6AB9-1193-BB1DB295F47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D07CE12-D9D1-4AB8-9070-7E4B4FFA523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390</a:t>
            </a:fld>
            <a:endParaRPr lang="ja-JP" altLang="ja-JP"/>
          </a:p>
        </p:txBody>
      </p:sp>
      <p:sp>
        <p:nvSpPr>
          <p:cNvPr id="872451" name="Rectangle 1">
            <a:extLst>
              <a:ext uri="{FF2B5EF4-FFF2-40B4-BE49-F238E27FC236}">
                <a16:creationId xmlns:a16="http://schemas.microsoft.com/office/drawing/2014/main" id="{EBB112A0-73DA-9C02-9BAB-5EA4A0D715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2452" name="Rectangle 2">
            <a:extLst>
              <a:ext uri="{FF2B5EF4-FFF2-40B4-BE49-F238E27FC236}">
                <a16:creationId xmlns:a16="http://schemas.microsoft.com/office/drawing/2014/main" id="{7DCDC813-0C6C-CE1F-E056-E54DAAE72C6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498" name="Rectangle 18">
            <a:extLst>
              <a:ext uri="{FF2B5EF4-FFF2-40B4-BE49-F238E27FC236}">
                <a16:creationId xmlns:a16="http://schemas.microsoft.com/office/drawing/2014/main" id="{C00F1D32-D5B4-0BA2-FCA7-4FEA8706FDC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AA6F29F-1E77-45FE-B18F-B44C858F84C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391</a:t>
            </a:fld>
            <a:endParaRPr lang="ja-JP" altLang="ja-JP"/>
          </a:p>
        </p:txBody>
      </p:sp>
      <p:sp>
        <p:nvSpPr>
          <p:cNvPr id="874499" name="Rectangle 1">
            <a:extLst>
              <a:ext uri="{FF2B5EF4-FFF2-40B4-BE49-F238E27FC236}">
                <a16:creationId xmlns:a16="http://schemas.microsoft.com/office/drawing/2014/main" id="{AC6482A5-8BC3-B8F6-421D-C776407A9E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4500" name="Rectangle 2">
            <a:extLst>
              <a:ext uri="{FF2B5EF4-FFF2-40B4-BE49-F238E27FC236}">
                <a16:creationId xmlns:a16="http://schemas.microsoft.com/office/drawing/2014/main" id="{90608926-2772-5E26-95DC-2000B26259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546" name="Rectangle 18">
            <a:extLst>
              <a:ext uri="{FF2B5EF4-FFF2-40B4-BE49-F238E27FC236}">
                <a16:creationId xmlns:a16="http://schemas.microsoft.com/office/drawing/2014/main" id="{A353D024-B6AB-02F1-3916-F9C143941BC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5464ED6-89F8-442D-AD1A-189E1FD198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392</a:t>
            </a:fld>
            <a:endParaRPr lang="ja-JP" altLang="ja-JP"/>
          </a:p>
        </p:txBody>
      </p:sp>
      <p:sp>
        <p:nvSpPr>
          <p:cNvPr id="876547" name="Rectangle 1">
            <a:extLst>
              <a:ext uri="{FF2B5EF4-FFF2-40B4-BE49-F238E27FC236}">
                <a16:creationId xmlns:a16="http://schemas.microsoft.com/office/drawing/2014/main" id="{14F67D03-DC9F-3C5D-8640-2CA3C3BDD8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6548" name="Rectangle 2">
            <a:extLst>
              <a:ext uri="{FF2B5EF4-FFF2-40B4-BE49-F238E27FC236}">
                <a16:creationId xmlns:a16="http://schemas.microsoft.com/office/drawing/2014/main" id="{FE133C88-457B-7355-FFC8-94A98AD418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594" name="Rectangle 18">
            <a:extLst>
              <a:ext uri="{FF2B5EF4-FFF2-40B4-BE49-F238E27FC236}">
                <a16:creationId xmlns:a16="http://schemas.microsoft.com/office/drawing/2014/main" id="{BC4CB78A-22AF-ED4A-F3A0-EA40ED053E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DD7DD9C-F06A-4804-89C2-2CE5B895A3D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393</a:t>
            </a:fld>
            <a:endParaRPr lang="ja-JP" altLang="ja-JP"/>
          </a:p>
        </p:txBody>
      </p:sp>
      <p:sp>
        <p:nvSpPr>
          <p:cNvPr id="878595" name="Rectangle 1">
            <a:extLst>
              <a:ext uri="{FF2B5EF4-FFF2-40B4-BE49-F238E27FC236}">
                <a16:creationId xmlns:a16="http://schemas.microsoft.com/office/drawing/2014/main" id="{45841291-9E57-31E1-CF09-91EAA00564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8596" name="Rectangle 2">
            <a:extLst>
              <a:ext uri="{FF2B5EF4-FFF2-40B4-BE49-F238E27FC236}">
                <a16:creationId xmlns:a16="http://schemas.microsoft.com/office/drawing/2014/main" id="{2FFC6B32-79F3-27D9-6B3C-92857CF4AF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42" name="Rectangle 18">
            <a:extLst>
              <a:ext uri="{FF2B5EF4-FFF2-40B4-BE49-F238E27FC236}">
                <a16:creationId xmlns:a16="http://schemas.microsoft.com/office/drawing/2014/main" id="{E080FF34-30D3-8591-E12F-433CF6D876F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B466476-76C0-4CE5-8D76-A7883BBBCA3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394</a:t>
            </a:fld>
            <a:endParaRPr lang="ja-JP" altLang="ja-JP"/>
          </a:p>
        </p:txBody>
      </p:sp>
      <p:sp>
        <p:nvSpPr>
          <p:cNvPr id="880643" name="Rectangle 1">
            <a:extLst>
              <a:ext uri="{FF2B5EF4-FFF2-40B4-BE49-F238E27FC236}">
                <a16:creationId xmlns:a16="http://schemas.microsoft.com/office/drawing/2014/main" id="{BEBCC96E-5A24-B16F-C1B9-FF60BC70B4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0644" name="Rectangle 2">
            <a:extLst>
              <a:ext uri="{FF2B5EF4-FFF2-40B4-BE49-F238E27FC236}">
                <a16:creationId xmlns:a16="http://schemas.microsoft.com/office/drawing/2014/main" id="{B15FABA3-59E8-FADB-F06E-8559B4BF9BD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690" name="Rectangle 18">
            <a:extLst>
              <a:ext uri="{FF2B5EF4-FFF2-40B4-BE49-F238E27FC236}">
                <a16:creationId xmlns:a16="http://schemas.microsoft.com/office/drawing/2014/main" id="{1BB31FF6-0A1A-D407-D9F0-7504A07EE3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8946D3E-2CA8-47AA-B3D3-692C634550C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395</a:t>
            </a:fld>
            <a:endParaRPr lang="ja-JP" altLang="ja-JP"/>
          </a:p>
        </p:txBody>
      </p:sp>
      <p:sp>
        <p:nvSpPr>
          <p:cNvPr id="882691" name="Rectangle 1">
            <a:extLst>
              <a:ext uri="{FF2B5EF4-FFF2-40B4-BE49-F238E27FC236}">
                <a16:creationId xmlns:a16="http://schemas.microsoft.com/office/drawing/2014/main" id="{52C34FFD-1D52-BC8F-5E6E-4A42A74289F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2692" name="Rectangle 2">
            <a:extLst>
              <a:ext uri="{FF2B5EF4-FFF2-40B4-BE49-F238E27FC236}">
                <a16:creationId xmlns:a16="http://schemas.microsoft.com/office/drawing/2014/main" id="{C39C298F-6FC8-4520-EEF1-D1C5ABFBA5C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738" name="Rectangle 18">
            <a:extLst>
              <a:ext uri="{FF2B5EF4-FFF2-40B4-BE49-F238E27FC236}">
                <a16:creationId xmlns:a16="http://schemas.microsoft.com/office/drawing/2014/main" id="{8C519C41-3A4C-8EE4-2667-AFAD88A6A84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0136DE7-4632-41E1-BBB8-524A69165BD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396</a:t>
            </a:fld>
            <a:endParaRPr lang="ja-JP" altLang="ja-JP"/>
          </a:p>
        </p:txBody>
      </p:sp>
      <p:sp>
        <p:nvSpPr>
          <p:cNvPr id="884739" name="Rectangle 1">
            <a:extLst>
              <a:ext uri="{FF2B5EF4-FFF2-40B4-BE49-F238E27FC236}">
                <a16:creationId xmlns:a16="http://schemas.microsoft.com/office/drawing/2014/main" id="{3067BF02-1BF1-C4B8-25B6-D065C837732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4740" name="Rectangle 2">
            <a:extLst>
              <a:ext uri="{FF2B5EF4-FFF2-40B4-BE49-F238E27FC236}">
                <a16:creationId xmlns:a16="http://schemas.microsoft.com/office/drawing/2014/main" id="{A0E51D08-848C-3FD0-80D9-03C5B82EA0A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86" name="Rectangle 18">
            <a:extLst>
              <a:ext uri="{FF2B5EF4-FFF2-40B4-BE49-F238E27FC236}">
                <a16:creationId xmlns:a16="http://schemas.microsoft.com/office/drawing/2014/main" id="{84CB151B-6638-7681-F146-8249D35B4C1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F71E7C7-B9C5-4CC5-887C-BFD44627E08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397</a:t>
            </a:fld>
            <a:endParaRPr lang="ja-JP" altLang="ja-JP"/>
          </a:p>
        </p:txBody>
      </p:sp>
      <p:sp>
        <p:nvSpPr>
          <p:cNvPr id="886787" name="Rectangle 1">
            <a:extLst>
              <a:ext uri="{FF2B5EF4-FFF2-40B4-BE49-F238E27FC236}">
                <a16:creationId xmlns:a16="http://schemas.microsoft.com/office/drawing/2014/main" id="{C432550D-3FDF-2544-32D8-27B24BD2B76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6788" name="Rectangle 2">
            <a:extLst>
              <a:ext uri="{FF2B5EF4-FFF2-40B4-BE49-F238E27FC236}">
                <a16:creationId xmlns:a16="http://schemas.microsoft.com/office/drawing/2014/main" id="{1EF3BAD6-13CD-00DB-962F-2A43CB6D92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834" name="Rectangle 18">
            <a:extLst>
              <a:ext uri="{FF2B5EF4-FFF2-40B4-BE49-F238E27FC236}">
                <a16:creationId xmlns:a16="http://schemas.microsoft.com/office/drawing/2014/main" id="{8D9D8017-E4AA-729D-E788-5F25ABEFBD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1B2C7DC-75A1-4A5B-80FB-FD07248753B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398</a:t>
            </a:fld>
            <a:endParaRPr lang="ja-JP" altLang="ja-JP"/>
          </a:p>
        </p:txBody>
      </p:sp>
      <p:sp>
        <p:nvSpPr>
          <p:cNvPr id="888835" name="Rectangle 1">
            <a:extLst>
              <a:ext uri="{FF2B5EF4-FFF2-40B4-BE49-F238E27FC236}">
                <a16:creationId xmlns:a16="http://schemas.microsoft.com/office/drawing/2014/main" id="{4E245659-D8F7-0066-C68E-C6AEECE92BA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8836" name="Rectangle 2">
            <a:extLst>
              <a:ext uri="{FF2B5EF4-FFF2-40B4-BE49-F238E27FC236}">
                <a16:creationId xmlns:a16="http://schemas.microsoft.com/office/drawing/2014/main" id="{9001EC6B-600B-EA43-5866-E41931A63B0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82" name="Rectangle 18">
            <a:extLst>
              <a:ext uri="{FF2B5EF4-FFF2-40B4-BE49-F238E27FC236}">
                <a16:creationId xmlns:a16="http://schemas.microsoft.com/office/drawing/2014/main" id="{848F5628-F35F-4CD8-4741-751310A91F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020E633-1161-4088-9D61-E897FB7DE43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399</a:t>
            </a:fld>
            <a:endParaRPr lang="ja-JP" altLang="ja-JP"/>
          </a:p>
        </p:txBody>
      </p:sp>
      <p:sp>
        <p:nvSpPr>
          <p:cNvPr id="890883" name="Rectangle 1">
            <a:extLst>
              <a:ext uri="{FF2B5EF4-FFF2-40B4-BE49-F238E27FC236}">
                <a16:creationId xmlns:a16="http://schemas.microsoft.com/office/drawing/2014/main" id="{B5DA689A-47C5-76E7-4948-A9AC0C16909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0884" name="Rectangle 2">
            <a:extLst>
              <a:ext uri="{FF2B5EF4-FFF2-40B4-BE49-F238E27FC236}">
                <a16:creationId xmlns:a16="http://schemas.microsoft.com/office/drawing/2014/main" id="{27CA900F-00B7-6B22-DBB5-264B062F175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18">
            <a:extLst>
              <a:ext uri="{FF2B5EF4-FFF2-40B4-BE49-F238E27FC236}">
                <a16:creationId xmlns:a16="http://schemas.microsoft.com/office/drawing/2014/main" id="{5524735F-7805-8C5D-2BF5-0AE0600191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C9DC354-F9B5-4B76-ADE7-036AAF58651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</a:t>
            </a:fld>
            <a:endParaRPr lang="ja-JP" altLang="ja-JP"/>
          </a:p>
        </p:txBody>
      </p:sp>
      <p:sp>
        <p:nvSpPr>
          <p:cNvPr id="81923" name="Rectangle 1">
            <a:extLst>
              <a:ext uri="{FF2B5EF4-FFF2-40B4-BE49-F238E27FC236}">
                <a16:creationId xmlns:a16="http://schemas.microsoft.com/office/drawing/2014/main" id="{8571DEA3-5843-B1F9-8108-67352655FF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924" name="Rectangle 2">
            <a:extLst>
              <a:ext uri="{FF2B5EF4-FFF2-40B4-BE49-F238E27FC236}">
                <a16:creationId xmlns:a16="http://schemas.microsoft.com/office/drawing/2014/main" id="{2FD40738-F25D-F621-3BFD-4F70CE92397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18">
            <a:extLst>
              <a:ext uri="{FF2B5EF4-FFF2-40B4-BE49-F238E27FC236}">
                <a16:creationId xmlns:a16="http://schemas.microsoft.com/office/drawing/2014/main" id="{B0C9F3F9-08D9-6C21-1FD7-C8B9BF48C84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7FD29D0-CD04-4CD5-BC73-CCD7BCC30B4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</a:t>
            </a:fld>
            <a:endParaRPr lang="ja-JP" altLang="ja-JP"/>
          </a:p>
        </p:txBody>
      </p:sp>
      <p:sp>
        <p:nvSpPr>
          <p:cNvPr id="155651" name="Rectangle 1">
            <a:extLst>
              <a:ext uri="{FF2B5EF4-FFF2-40B4-BE49-F238E27FC236}">
                <a16:creationId xmlns:a16="http://schemas.microsoft.com/office/drawing/2014/main" id="{794007D1-61BC-D417-8CDA-0711FDE582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5652" name="Rectangle 2">
            <a:extLst>
              <a:ext uri="{FF2B5EF4-FFF2-40B4-BE49-F238E27FC236}">
                <a16:creationId xmlns:a16="http://schemas.microsoft.com/office/drawing/2014/main" id="{CB423199-C5AC-F2F9-4551-CF0EDE4E1DF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930" name="Rectangle 18">
            <a:extLst>
              <a:ext uri="{FF2B5EF4-FFF2-40B4-BE49-F238E27FC236}">
                <a16:creationId xmlns:a16="http://schemas.microsoft.com/office/drawing/2014/main" id="{9145923C-237F-7D84-3038-20D248314DA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64EA004-2C5F-4D07-AF36-C4F4A31925B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400</a:t>
            </a:fld>
            <a:endParaRPr lang="ja-JP" altLang="ja-JP"/>
          </a:p>
        </p:txBody>
      </p:sp>
      <p:sp>
        <p:nvSpPr>
          <p:cNvPr id="892931" name="Rectangle 1">
            <a:extLst>
              <a:ext uri="{FF2B5EF4-FFF2-40B4-BE49-F238E27FC236}">
                <a16:creationId xmlns:a16="http://schemas.microsoft.com/office/drawing/2014/main" id="{D9633FB3-C700-44C4-BC01-1017B0F84C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2932" name="Rectangle 2">
            <a:extLst>
              <a:ext uri="{FF2B5EF4-FFF2-40B4-BE49-F238E27FC236}">
                <a16:creationId xmlns:a16="http://schemas.microsoft.com/office/drawing/2014/main" id="{8DC8D6F3-4919-B7A8-6B0C-D4AF28B7C43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978" name="Rectangle 18">
            <a:extLst>
              <a:ext uri="{FF2B5EF4-FFF2-40B4-BE49-F238E27FC236}">
                <a16:creationId xmlns:a16="http://schemas.microsoft.com/office/drawing/2014/main" id="{F9D6CC89-4B2A-C765-F074-2F5C22C50D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1ADA990-9FD4-4115-AEEE-071B76445C0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401</a:t>
            </a:fld>
            <a:endParaRPr lang="ja-JP" altLang="ja-JP"/>
          </a:p>
        </p:txBody>
      </p:sp>
      <p:sp>
        <p:nvSpPr>
          <p:cNvPr id="894979" name="Rectangle 1">
            <a:extLst>
              <a:ext uri="{FF2B5EF4-FFF2-40B4-BE49-F238E27FC236}">
                <a16:creationId xmlns:a16="http://schemas.microsoft.com/office/drawing/2014/main" id="{9F39F1C5-06FF-41A8-99D1-96928CDAD9E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4980" name="Rectangle 2">
            <a:extLst>
              <a:ext uri="{FF2B5EF4-FFF2-40B4-BE49-F238E27FC236}">
                <a16:creationId xmlns:a16="http://schemas.microsoft.com/office/drawing/2014/main" id="{FFE0F1E8-23F2-876E-5DC0-7C13BCBC3DE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026" name="Rectangle 18">
            <a:extLst>
              <a:ext uri="{FF2B5EF4-FFF2-40B4-BE49-F238E27FC236}">
                <a16:creationId xmlns:a16="http://schemas.microsoft.com/office/drawing/2014/main" id="{85C1A83E-C0A0-9354-A7F7-4551BDB829D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45170F6-42C3-44B0-9EA7-03E0B229AA9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402</a:t>
            </a:fld>
            <a:endParaRPr lang="ja-JP" altLang="ja-JP"/>
          </a:p>
        </p:txBody>
      </p:sp>
      <p:sp>
        <p:nvSpPr>
          <p:cNvPr id="897027" name="Rectangle 1">
            <a:extLst>
              <a:ext uri="{FF2B5EF4-FFF2-40B4-BE49-F238E27FC236}">
                <a16:creationId xmlns:a16="http://schemas.microsoft.com/office/drawing/2014/main" id="{1B9A3BAD-A323-E827-E688-C56FC9FD64D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7028" name="Rectangle 2">
            <a:extLst>
              <a:ext uri="{FF2B5EF4-FFF2-40B4-BE49-F238E27FC236}">
                <a16:creationId xmlns:a16="http://schemas.microsoft.com/office/drawing/2014/main" id="{5D50BC17-A2C2-D07F-A121-02679A5EF0A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074" name="Rectangle 18">
            <a:extLst>
              <a:ext uri="{FF2B5EF4-FFF2-40B4-BE49-F238E27FC236}">
                <a16:creationId xmlns:a16="http://schemas.microsoft.com/office/drawing/2014/main" id="{A83CABC6-2FA6-ADA4-F02C-CE5E77DC90A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5128BA1-D8C9-4CDB-AE33-14FA6A1D51E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403</a:t>
            </a:fld>
            <a:endParaRPr lang="ja-JP" altLang="ja-JP"/>
          </a:p>
        </p:txBody>
      </p:sp>
      <p:sp>
        <p:nvSpPr>
          <p:cNvPr id="899075" name="Rectangle 1">
            <a:extLst>
              <a:ext uri="{FF2B5EF4-FFF2-40B4-BE49-F238E27FC236}">
                <a16:creationId xmlns:a16="http://schemas.microsoft.com/office/drawing/2014/main" id="{28806456-AFDC-98B9-7165-EE0FB1DDDE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9076" name="Rectangle 2">
            <a:extLst>
              <a:ext uri="{FF2B5EF4-FFF2-40B4-BE49-F238E27FC236}">
                <a16:creationId xmlns:a16="http://schemas.microsoft.com/office/drawing/2014/main" id="{7462B3C0-B014-B792-14B7-55FAE45794F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22" name="Rectangle 18">
            <a:extLst>
              <a:ext uri="{FF2B5EF4-FFF2-40B4-BE49-F238E27FC236}">
                <a16:creationId xmlns:a16="http://schemas.microsoft.com/office/drawing/2014/main" id="{CA02ED67-14C9-8A3F-ED5D-6BEC1E4A6A2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553E240-7B1E-4FCA-A3EE-DCC2D63BB47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404</a:t>
            </a:fld>
            <a:endParaRPr lang="ja-JP" altLang="ja-JP"/>
          </a:p>
        </p:txBody>
      </p:sp>
      <p:sp>
        <p:nvSpPr>
          <p:cNvPr id="901123" name="Rectangle 1">
            <a:extLst>
              <a:ext uri="{FF2B5EF4-FFF2-40B4-BE49-F238E27FC236}">
                <a16:creationId xmlns:a16="http://schemas.microsoft.com/office/drawing/2014/main" id="{D8C87477-FCEF-E9F8-65AE-A6F3281B8BC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24" name="Rectangle 2">
            <a:extLst>
              <a:ext uri="{FF2B5EF4-FFF2-40B4-BE49-F238E27FC236}">
                <a16:creationId xmlns:a16="http://schemas.microsoft.com/office/drawing/2014/main" id="{6CAD7877-B28A-2274-9CB7-2C20F63E7F9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70" name="Rectangle 18">
            <a:extLst>
              <a:ext uri="{FF2B5EF4-FFF2-40B4-BE49-F238E27FC236}">
                <a16:creationId xmlns:a16="http://schemas.microsoft.com/office/drawing/2014/main" id="{4607A615-2069-DBB7-28A0-756D85801C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0E19CD8-438D-49B9-88B8-898A5666F91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405</a:t>
            </a:fld>
            <a:endParaRPr lang="ja-JP" altLang="ja-JP"/>
          </a:p>
        </p:txBody>
      </p:sp>
      <p:sp>
        <p:nvSpPr>
          <p:cNvPr id="903171" name="Rectangle 1">
            <a:extLst>
              <a:ext uri="{FF2B5EF4-FFF2-40B4-BE49-F238E27FC236}">
                <a16:creationId xmlns:a16="http://schemas.microsoft.com/office/drawing/2014/main" id="{E88CCE93-2F4E-0CC9-30BB-08F57491E2B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3172" name="Rectangle 2">
            <a:extLst>
              <a:ext uri="{FF2B5EF4-FFF2-40B4-BE49-F238E27FC236}">
                <a16:creationId xmlns:a16="http://schemas.microsoft.com/office/drawing/2014/main" id="{A79A943C-0BDD-3095-BCD0-32BA1ED14F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18" name="Rectangle 18">
            <a:extLst>
              <a:ext uri="{FF2B5EF4-FFF2-40B4-BE49-F238E27FC236}">
                <a16:creationId xmlns:a16="http://schemas.microsoft.com/office/drawing/2014/main" id="{FC3BF05A-2232-6C18-EE91-0E3E1FA3D35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1BD42C4-0381-4201-B92C-9C9835764A7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406</a:t>
            </a:fld>
            <a:endParaRPr lang="ja-JP" altLang="ja-JP"/>
          </a:p>
        </p:txBody>
      </p:sp>
      <p:sp>
        <p:nvSpPr>
          <p:cNvPr id="905219" name="Rectangle 1">
            <a:extLst>
              <a:ext uri="{FF2B5EF4-FFF2-40B4-BE49-F238E27FC236}">
                <a16:creationId xmlns:a16="http://schemas.microsoft.com/office/drawing/2014/main" id="{EAC12205-4FDA-A935-ABB0-84DA250EF96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5220" name="Rectangle 2">
            <a:extLst>
              <a:ext uri="{FF2B5EF4-FFF2-40B4-BE49-F238E27FC236}">
                <a16:creationId xmlns:a16="http://schemas.microsoft.com/office/drawing/2014/main" id="{3F5EB53D-DE17-1EBC-B2B2-249A245CF51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266" name="Rectangle 18">
            <a:extLst>
              <a:ext uri="{FF2B5EF4-FFF2-40B4-BE49-F238E27FC236}">
                <a16:creationId xmlns:a16="http://schemas.microsoft.com/office/drawing/2014/main" id="{D3150F8D-5946-4CF2-FD31-61E422C16F6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48EA53A-E80B-44AF-A24C-269758A8396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407</a:t>
            </a:fld>
            <a:endParaRPr lang="ja-JP" altLang="ja-JP"/>
          </a:p>
        </p:txBody>
      </p:sp>
      <p:sp>
        <p:nvSpPr>
          <p:cNvPr id="907267" name="Rectangle 1">
            <a:extLst>
              <a:ext uri="{FF2B5EF4-FFF2-40B4-BE49-F238E27FC236}">
                <a16:creationId xmlns:a16="http://schemas.microsoft.com/office/drawing/2014/main" id="{CE137CBF-7EAB-43AE-6B21-28C451AC05D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7268" name="Rectangle 2">
            <a:extLst>
              <a:ext uri="{FF2B5EF4-FFF2-40B4-BE49-F238E27FC236}">
                <a16:creationId xmlns:a16="http://schemas.microsoft.com/office/drawing/2014/main" id="{D015EE88-415B-B6FC-2F23-482636BEDC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314" name="Rectangle 18">
            <a:extLst>
              <a:ext uri="{FF2B5EF4-FFF2-40B4-BE49-F238E27FC236}">
                <a16:creationId xmlns:a16="http://schemas.microsoft.com/office/drawing/2014/main" id="{C500B94D-2405-A50F-1C22-371D5933FED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DEFE746-5E24-477B-BB7A-2CD6580D7F3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408</a:t>
            </a:fld>
            <a:endParaRPr lang="ja-JP" altLang="ja-JP"/>
          </a:p>
        </p:txBody>
      </p:sp>
      <p:sp>
        <p:nvSpPr>
          <p:cNvPr id="909315" name="Rectangle 1">
            <a:extLst>
              <a:ext uri="{FF2B5EF4-FFF2-40B4-BE49-F238E27FC236}">
                <a16:creationId xmlns:a16="http://schemas.microsoft.com/office/drawing/2014/main" id="{EB79C3F0-2A58-5DAC-036E-437F89DA5B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9316" name="Rectangle 2">
            <a:extLst>
              <a:ext uri="{FF2B5EF4-FFF2-40B4-BE49-F238E27FC236}">
                <a16:creationId xmlns:a16="http://schemas.microsoft.com/office/drawing/2014/main" id="{B13D3E10-C988-E417-AED2-D2E5012611A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62" name="Rectangle 18">
            <a:extLst>
              <a:ext uri="{FF2B5EF4-FFF2-40B4-BE49-F238E27FC236}">
                <a16:creationId xmlns:a16="http://schemas.microsoft.com/office/drawing/2014/main" id="{5BCEDE1F-AAD0-D224-D5FB-892F717923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3C608FE-BE4E-445D-891D-D05D460C274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409</a:t>
            </a:fld>
            <a:endParaRPr lang="ja-JP" altLang="ja-JP"/>
          </a:p>
        </p:txBody>
      </p:sp>
      <p:sp>
        <p:nvSpPr>
          <p:cNvPr id="911363" name="Rectangle 1">
            <a:extLst>
              <a:ext uri="{FF2B5EF4-FFF2-40B4-BE49-F238E27FC236}">
                <a16:creationId xmlns:a16="http://schemas.microsoft.com/office/drawing/2014/main" id="{DD8E0C70-F5E2-A03D-DB41-4AB24738EAC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1364" name="Rectangle 2">
            <a:extLst>
              <a:ext uri="{FF2B5EF4-FFF2-40B4-BE49-F238E27FC236}">
                <a16:creationId xmlns:a16="http://schemas.microsoft.com/office/drawing/2014/main" id="{B3E3C351-7BD7-4FA8-2CC5-3549C053F34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18">
            <a:extLst>
              <a:ext uri="{FF2B5EF4-FFF2-40B4-BE49-F238E27FC236}">
                <a16:creationId xmlns:a16="http://schemas.microsoft.com/office/drawing/2014/main" id="{E528270F-3C76-83C0-7B51-9560C70782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48DA741-CC93-4CAA-AEF9-B001C5D2EA3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</a:t>
            </a:fld>
            <a:endParaRPr lang="ja-JP" altLang="ja-JP"/>
          </a:p>
        </p:txBody>
      </p:sp>
      <p:sp>
        <p:nvSpPr>
          <p:cNvPr id="157699" name="Rectangle 1">
            <a:extLst>
              <a:ext uri="{FF2B5EF4-FFF2-40B4-BE49-F238E27FC236}">
                <a16:creationId xmlns:a16="http://schemas.microsoft.com/office/drawing/2014/main" id="{6429C72A-F97A-8FFF-4796-F77ADE4B460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7700" name="Rectangle 2">
            <a:extLst>
              <a:ext uri="{FF2B5EF4-FFF2-40B4-BE49-F238E27FC236}">
                <a16:creationId xmlns:a16="http://schemas.microsoft.com/office/drawing/2014/main" id="{63089A5A-0094-DFC3-5C47-CEF81487CFD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410" name="Rectangle 18">
            <a:extLst>
              <a:ext uri="{FF2B5EF4-FFF2-40B4-BE49-F238E27FC236}">
                <a16:creationId xmlns:a16="http://schemas.microsoft.com/office/drawing/2014/main" id="{C6B52578-6B65-4350-0BCA-870029F2D89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103B5B2-EEF2-45AC-9E8A-9852452453C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410</a:t>
            </a:fld>
            <a:endParaRPr lang="ja-JP" altLang="ja-JP"/>
          </a:p>
        </p:txBody>
      </p:sp>
      <p:sp>
        <p:nvSpPr>
          <p:cNvPr id="913411" name="Rectangle 1">
            <a:extLst>
              <a:ext uri="{FF2B5EF4-FFF2-40B4-BE49-F238E27FC236}">
                <a16:creationId xmlns:a16="http://schemas.microsoft.com/office/drawing/2014/main" id="{051542AF-4464-78E4-7D7F-CC3BD3C4D4D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3412" name="Rectangle 2">
            <a:extLst>
              <a:ext uri="{FF2B5EF4-FFF2-40B4-BE49-F238E27FC236}">
                <a16:creationId xmlns:a16="http://schemas.microsoft.com/office/drawing/2014/main" id="{AEC95DF8-A1D9-5C70-7881-A2487998AF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458" name="Rectangle 18">
            <a:extLst>
              <a:ext uri="{FF2B5EF4-FFF2-40B4-BE49-F238E27FC236}">
                <a16:creationId xmlns:a16="http://schemas.microsoft.com/office/drawing/2014/main" id="{EF197B85-AB9F-05A0-A25E-2ADE1D8518E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E8C2DBC-3C3D-4F58-ADBB-536C2E49AF2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411</a:t>
            </a:fld>
            <a:endParaRPr lang="ja-JP" altLang="ja-JP"/>
          </a:p>
        </p:txBody>
      </p:sp>
      <p:sp>
        <p:nvSpPr>
          <p:cNvPr id="915459" name="Rectangle 1">
            <a:extLst>
              <a:ext uri="{FF2B5EF4-FFF2-40B4-BE49-F238E27FC236}">
                <a16:creationId xmlns:a16="http://schemas.microsoft.com/office/drawing/2014/main" id="{E6129448-BCBF-2BB5-0C90-EF00DA9CD3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5460" name="Rectangle 2">
            <a:extLst>
              <a:ext uri="{FF2B5EF4-FFF2-40B4-BE49-F238E27FC236}">
                <a16:creationId xmlns:a16="http://schemas.microsoft.com/office/drawing/2014/main" id="{B985D26D-B9F2-AF78-5B5A-AF49B00BF6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506" name="Rectangle 18">
            <a:extLst>
              <a:ext uri="{FF2B5EF4-FFF2-40B4-BE49-F238E27FC236}">
                <a16:creationId xmlns:a16="http://schemas.microsoft.com/office/drawing/2014/main" id="{EF4FB687-83CB-4288-9516-2C6167EAAC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74671AD-484F-42D1-956B-442864619E9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412</a:t>
            </a:fld>
            <a:endParaRPr lang="ja-JP" altLang="ja-JP"/>
          </a:p>
        </p:txBody>
      </p:sp>
      <p:sp>
        <p:nvSpPr>
          <p:cNvPr id="917507" name="Rectangle 1">
            <a:extLst>
              <a:ext uri="{FF2B5EF4-FFF2-40B4-BE49-F238E27FC236}">
                <a16:creationId xmlns:a16="http://schemas.microsoft.com/office/drawing/2014/main" id="{79FBBB06-2891-6AE8-FA82-115DB04FB62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7508" name="Rectangle 2">
            <a:extLst>
              <a:ext uri="{FF2B5EF4-FFF2-40B4-BE49-F238E27FC236}">
                <a16:creationId xmlns:a16="http://schemas.microsoft.com/office/drawing/2014/main" id="{CE9CBCB0-72FC-C26B-76EF-53F11FB97D1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554" name="Rectangle 18">
            <a:extLst>
              <a:ext uri="{FF2B5EF4-FFF2-40B4-BE49-F238E27FC236}">
                <a16:creationId xmlns:a16="http://schemas.microsoft.com/office/drawing/2014/main" id="{B157114D-D90A-5E44-6A1B-7900A1A018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23A3FF-7C7D-4E47-BAAA-7D96BA6E6BD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413</a:t>
            </a:fld>
            <a:endParaRPr lang="ja-JP" altLang="ja-JP"/>
          </a:p>
        </p:txBody>
      </p:sp>
      <p:sp>
        <p:nvSpPr>
          <p:cNvPr id="919555" name="Rectangle 1">
            <a:extLst>
              <a:ext uri="{FF2B5EF4-FFF2-40B4-BE49-F238E27FC236}">
                <a16:creationId xmlns:a16="http://schemas.microsoft.com/office/drawing/2014/main" id="{9C797F0C-B888-33EB-C2BE-879DDC26FE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9556" name="Rectangle 2">
            <a:extLst>
              <a:ext uri="{FF2B5EF4-FFF2-40B4-BE49-F238E27FC236}">
                <a16:creationId xmlns:a16="http://schemas.microsoft.com/office/drawing/2014/main" id="{EF649BFF-54B4-028C-5457-49B32075761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02" name="Rectangle 18">
            <a:extLst>
              <a:ext uri="{FF2B5EF4-FFF2-40B4-BE49-F238E27FC236}">
                <a16:creationId xmlns:a16="http://schemas.microsoft.com/office/drawing/2014/main" id="{55806186-ABF7-8468-0549-50206C5F71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DE94BB4-CCFE-4BE1-804A-53301D46CA9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414</a:t>
            </a:fld>
            <a:endParaRPr lang="ja-JP" altLang="ja-JP"/>
          </a:p>
        </p:txBody>
      </p:sp>
      <p:sp>
        <p:nvSpPr>
          <p:cNvPr id="921603" name="Rectangle 1">
            <a:extLst>
              <a:ext uri="{FF2B5EF4-FFF2-40B4-BE49-F238E27FC236}">
                <a16:creationId xmlns:a16="http://schemas.microsoft.com/office/drawing/2014/main" id="{EE1A0F09-A440-E5DF-033F-196290D8A44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1604" name="Rectangle 2">
            <a:extLst>
              <a:ext uri="{FF2B5EF4-FFF2-40B4-BE49-F238E27FC236}">
                <a16:creationId xmlns:a16="http://schemas.microsoft.com/office/drawing/2014/main" id="{F3030350-41F4-9A4C-DF2C-259A2FB9ED7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650" name="Rectangle 18">
            <a:extLst>
              <a:ext uri="{FF2B5EF4-FFF2-40B4-BE49-F238E27FC236}">
                <a16:creationId xmlns:a16="http://schemas.microsoft.com/office/drawing/2014/main" id="{48768D73-20E2-AA33-655E-E417E7FFF9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BC8682D-FB7A-4066-A0EE-1984D7E9E1F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415</a:t>
            </a:fld>
            <a:endParaRPr lang="ja-JP" altLang="ja-JP"/>
          </a:p>
        </p:txBody>
      </p:sp>
      <p:sp>
        <p:nvSpPr>
          <p:cNvPr id="923651" name="Rectangle 1">
            <a:extLst>
              <a:ext uri="{FF2B5EF4-FFF2-40B4-BE49-F238E27FC236}">
                <a16:creationId xmlns:a16="http://schemas.microsoft.com/office/drawing/2014/main" id="{E17ACC47-974F-7579-ACD4-CB333E7C81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3652" name="Rectangle 2">
            <a:extLst>
              <a:ext uri="{FF2B5EF4-FFF2-40B4-BE49-F238E27FC236}">
                <a16:creationId xmlns:a16="http://schemas.microsoft.com/office/drawing/2014/main" id="{C8C0D608-F07F-6AB3-2AAE-1D4E42D6937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698" name="Rectangle 18">
            <a:extLst>
              <a:ext uri="{FF2B5EF4-FFF2-40B4-BE49-F238E27FC236}">
                <a16:creationId xmlns:a16="http://schemas.microsoft.com/office/drawing/2014/main" id="{828BD5DD-5858-E2E6-E8A6-A20B9B3F13C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B67B44F-EA14-45D3-AD4A-B01C4C1DC61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416</a:t>
            </a:fld>
            <a:endParaRPr lang="ja-JP" altLang="ja-JP"/>
          </a:p>
        </p:txBody>
      </p:sp>
      <p:sp>
        <p:nvSpPr>
          <p:cNvPr id="925699" name="Rectangle 1">
            <a:extLst>
              <a:ext uri="{FF2B5EF4-FFF2-40B4-BE49-F238E27FC236}">
                <a16:creationId xmlns:a16="http://schemas.microsoft.com/office/drawing/2014/main" id="{04FE979D-6855-531D-1CAD-308847536A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5700" name="Rectangle 2">
            <a:extLst>
              <a:ext uri="{FF2B5EF4-FFF2-40B4-BE49-F238E27FC236}">
                <a16:creationId xmlns:a16="http://schemas.microsoft.com/office/drawing/2014/main" id="{7F0D0120-6E16-0DBA-300C-64055AE773C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746" name="Rectangle 18">
            <a:extLst>
              <a:ext uri="{FF2B5EF4-FFF2-40B4-BE49-F238E27FC236}">
                <a16:creationId xmlns:a16="http://schemas.microsoft.com/office/drawing/2014/main" id="{C0E6EF37-A392-9CFA-018D-17386016AB2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DBFE16E-A9B0-41EC-ACA6-B3145C037F0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417</a:t>
            </a:fld>
            <a:endParaRPr lang="ja-JP" altLang="ja-JP"/>
          </a:p>
        </p:txBody>
      </p:sp>
      <p:sp>
        <p:nvSpPr>
          <p:cNvPr id="927747" name="Rectangle 1">
            <a:extLst>
              <a:ext uri="{FF2B5EF4-FFF2-40B4-BE49-F238E27FC236}">
                <a16:creationId xmlns:a16="http://schemas.microsoft.com/office/drawing/2014/main" id="{4173B792-0FF8-7AC0-EDCB-CF60ABC142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7748" name="Rectangle 2">
            <a:extLst>
              <a:ext uri="{FF2B5EF4-FFF2-40B4-BE49-F238E27FC236}">
                <a16:creationId xmlns:a16="http://schemas.microsoft.com/office/drawing/2014/main" id="{D7D097FE-AFCF-98E7-222A-7EAFEB316A7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794" name="Rectangle 18">
            <a:extLst>
              <a:ext uri="{FF2B5EF4-FFF2-40B4-BE49-F238E27FC236}">
                <a16:creationId xmlns:a16="http://schemas.microsoft.com/office/drawing/2014/main" id="{42E470E8-1ACE-25C5-4AF2-7662B542820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D86C66-95B6-4A5C-8EAE-6A1DA32D5F2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418</a:t>
            </a:fld>
            <a:endParaRPr lang="ja-JP" altLang="ja-JP"/>
          </a:p>
        </p:txBody>
      </p:sp>
      <p:sp>
        <p:nvSpPr>
          <p:cNvPr id="929795" name="Rectangle 1">
            <a:extLst>
              <a:ext uri="{FF2B5EF4-FFF2-40B4-BE49-F238E27FC236}">
                <a16:creationId xmlns:a16="http://schemas.microsoft.com/office/drawing/2014/main" id="{99F07EB4-2880-355C-B0A8-799D44DB3A3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9796" name="Rectangle 2">
            <a:extLst>
              <a:ext uri="{FF2B5EF4-FFF2-40B4-BE49-F238E27FC236}">
                <a16:creationId xmlns:a16="http://schemas.microsoft.com/office/drawing/2014/main" id="{9BF4D50C-F609-F5A1-F069-A0BC334773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42" name="Rectangle 18">
            <a:extLst>
              <a:ext uri="{FF2B5EF4-FFF2-40B4-BE49-F238E27FC236}">
                <a16:creationId xmlns:a16="http://schemas.microsoft.com/office/drawing/2014/main" id="{E750736E-B481-3CA0-570A-ABF53255A18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18661FF-61C6-4C09-A4D8-7A9D2F95093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419</a:t>
            </a:fld>
            <a:endParaRPr lang="ja-JP" altLang="ja-JP"/>
          </a:p>
        </p:txBody>
      </p:sp>
      <p:sp>
        <p:nvSpPr>
          <p:cNvPr id="931843" name="Rectangle 1">
            <a:extLst>
              <a:ext uri="{FF2B5EF4-FFF2-40B4-BE49-F238E27FC236}">
                <a16:creationId xmlns:a16="http://schemas.microsoft.com/office/drawing/2014/main" id="{0B26D237-F612-DDEC-5D74-193FB356EA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1844" name="Rectangle 2">
            <a:extLst>
              <a:ext uri="{FF2B5EF4-FFF2-40B4-BE49-F238E27FC236}">
                <a16:creationId xmlns:a16="http://schemas.microsoft.com/office/drawing/2014/main" id="{6FDD8976-16C1-31F9-41CF-0AED1A5DEE9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18">
            <a:extLst>
              <a:ext uri="{FF2B5EF4-FFF2-40B4-BE49-F238E27FC236}">
                <a16:creationId xmlns:a16="http://schemas.microsoft.com/office/drawing/2014/main" id="{1B9C987D-C2C7-6B95-7D5D-5C0674D5EC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18ADEB8-581A-4DF5-9906-0D272FCFC4A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</a:t>
            </a:fld>
            <a:endParaRPr lang="ja-JP" altLang="ja-JP"/>
          </a:p>
        </p:txBody>
      </p:sp>
      <p:sp>
        <p:nvSpPr>
          <p:cNvPr id="159747" name="Rectangle 1">
            <a:extLst>
              <a:ext uri="{FF2B5EF4-FFF2-40B4-BE49-F238E27FC236}">
                <a16:creationId xmlns:a16="http://schemas.microsoft.com/office/drawing/2014/main" id="{2419335D-6ABA-F47D-26B6-27073B6C11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9748" name="Rectangle 2">
            <a:extLst>
              <a:ext uri="{FF2B5EF4-FFF2-40B4-BE49-F238E27FC236}">
                <a16:creationId xmlns:a16="http://schemas.microsoft.com/office/drawing/2014/main" id="{83EC95A5-F50A-B7C7-9174-743D98C49CB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890" name="Rectangle 18">
            <a:extLst>
              <a:ext uri="{FF2B5EF4-FFF2-40B4-BE49-F238E27FC236}">
                <a16:creationId xmlns:a16="http://schemas.microsoft.com/office/drawing/2014/main" id="{4618880E-44E5-16F5-43EF-F9B0B53A63D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193F08C-9A2F-4F2B-883C-75395B42669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420</a:t>
            </a:fld>
            <a:endParaRPr lang="ja-JP" altLang="ja-JP"/>
          </a:p>
        </p:txBody>
      </p:sp>
      <p:sp>
        <p:nvSpPr>
          <p:cNvPr id="933891" name="Rectangle 1">
            <a:extLst>
              <a:ext uri="{FF2B5EF4-FFF2-40B4-BE49-F238E27FC236}">
                <a16:creationId xmlns:a16="http://schemas.microsoft.com/office/drawing/2014/main" id="{F3A4B562-F5D9-1B9D-0ED0-3B171C81BA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3892" name="Rectangle 2">
            <a:extLst>
              <a:ext uri="{FF2B5EF4-FFF2-40B4-BE49-F238E27FC236}">
                <a16:creationId xmlns:a16="http://schemas.microsoft.com/office/drawing/2014/main" id="{E91DC4EC-7AA6-3BF5-F5A7-8D950C242F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938" name="Rectangle 18">
            <a:extLst>
              <a:ext uri="{FF2B5EF4-FFF2-40B4-BE49-F238E27FC236}">
                <a16:creationId xmlns:a16="http://schemas.microsoft.com/office/drawing/2014/main" id="{EBA7AE89-1CD2-6573-81F8-3CE24462C6F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FEF4087-3A2A-4A22-B908-7D423F3256A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421</a:t>
            </a:fld>
            <a:endParaRPr lang="ja-JP" altLang="ja-JP"/>
          </a:p>
        </p:txBody>
      </p:sp>
      <p:sp>
        <p:nvSpPr>
          <p:cNvPr id="935939" name="Rectangle 1">
            <a:extLst>
              <a:ext uri="{FF2B5EF4-FFF2-40B4-BE49-F238E27FC236}">
                <a16:creationId xmlns:a16="http://schemas.microsoft.com/office/drawing/2014/main" id="{431B48DB-7EAB-C9CB-EDF7-E545543DA9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5940" name="Rectangle 2">
            <a:extLst>
              <a:ext uri="{FF2B5EF4-FFF2-40B4-BE49-F238E27FC236}">
                <a16:creationId xmlns:a16="http://schemas.microsoft.com/office/drawing/2014/main" id="{D45DD3F0-D753-904A-B3D1-41C6782200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986" name="Rectangle 18">
            <a:extLst>
              <a:ext uri="{FF2B5EF4-FFF2-40B4-BE49-F238E27FC236}">
                <a16:creationId xmlns:a16="http://schemas.microsoft.com/office/drawing/2014/main" id="{A9CE8CE2-7007-DFA9-26DB-00199F44D38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EC89371-B352-4EAA-957F-8C0FAABE89D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422</a:t>
            </a:fld>
            <a:endParaRPr lang="ja-JP" altLang="ja-JP"/>
          </a:p>
        </p:txBody>
      </p:sp>
      <p:sp>
        <p:nvSpPr>
          <p:cNvPr id="937987" name="Rectangle 1">
            <a:extLst>
              <a:ext uri="{FF2B5EF4-FFF2-40B4-BE49-F238E27FC236}">
                <a16:creationId xmlns:a16="http://schemas.microsoft.com/office/drawing/2014/main" id="{A126F27B-C056-1547-6AB0-D7D38AAC83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7988" name="Rectangle 2">
            <a:extLst>
              <a:ext uri="{FF2B5EF4-FFF2-40B4-BE49-F238E27FC236}">
                <a16:creationId xmlns:a16="http://schemas.microsoft.com/office/drawing/2014/main" id="{B0DD5DDE-BF05-826F-3016-BEFA8EC1B7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034" name="Rectangle 18">
            <a:extLst>
              <a:ext uri="{FF2B5EF4-FFF2-40B4-BE49-F238E27FC236}">
                <a16:creationId xmlns:a16="http://schemas.microsoft.com/office/drawing/2014/main" id="{03F572B7-3D4B-4E07-0540-9A87609E3E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E16E36-108E-4D31-8575-26415A64B9E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423</a:t>
            </a:fld>
            <a:endParaRPr lang="ja-JP" altLang="ja-JP"/>
          </a:p>
        </p:txBody>
      </p:sp>
      <p:sp>
        <p:nvSpPr>
          <p:cNvPr id="940035" name="Rectangle 1">
            <a:extLst>
              <a:ext uri="{FF2B5EF4-FFF2-40B4-BE49-F238E27FC236}">
                <a16:creationId xmlns:a16="http://schemas.microsoft.com/office/drawing/2014/main" id="{E88897E2-94DE-342A-0064-B7D26918FCD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0036" name="Rectangle 2">
            <a:extLst>
              <a:ext uri="{FF2B5EF4-FFF2-40B4-BE49-F238E27FC236}">
                <a16:creationId xmlns:a16="http://schemas.microsoft.com/office/drawing/2014/main" id="{E0D88555-3225-36C6-7765-11FDA1FBA30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82" name="Rectangle 18">
            <a:extLst>
              <a:ext uri="{FF2B5EF4-FFF2-40B4-BE49-F238E27FC236}">
                <a16:creationId xmlns:a16="http://schemas.microsoft.com/office/drawing/2014/main" id="{4195D6A8-888C-CBB7-1D1B-C8D3E2C9B1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A467481-8136-44B7-BF37-0FFBBB874C6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424</a:t>
            </a:fld>
            <a:endParaRPr lang="ja-JP" altLang="ja-JP"/>
          </a:p>
        </p:txBody>
      </p:sp>
      <p:sp>
        <p:nvSpPr>
          <p:cNvPr id="942083" name="Rectangle 1">
            <a:extLst>
              <a:ext uri="{FF2B5EF4-FFF2-40B4-BE49-F238E27FC236}">
                <a16:creationId xmlns:a16="http://schemas.microsoft.com/office/drawing/2014/main" id="{6CA6AC27-6401-FD12-6E1E-83DB52FE21A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2084" name="Rectangle 2">
            <a:extLst>
              <a:ext uri="{FF2B5EF4-FFF2-40B4-BE49-F238E27FC236}">
                <a16:creationId xmlns:a16="http://schemas.microsoft.com/office/drawing/2014/main" id="{600B0832-41A3-CF3E-005F-CE49CBA2344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130" name="Rectangle 18">
            <a:extLst>
              <a:ext uri="{FF2B5EF4-FFF2-40B4-BE49-F238E27FC236}">
                <a16:creationId xmlns:a16="http://schemas.microsoft.com/office/drawing/2014/main" id="{3EFEED0B-0C13-254F-8618-3D00EF24088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67B87DA-8A8E-4A28-AD48-3638A3F2F13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425</a:t>
            </a:fld>
            <a:endParaRPr lang="ja-JP" altLang="ja-JP"/>
          </a:p>
        </p:txBody>
      </p:sp>
      <p:sp>
        <p:nvSpPr>
          <p:cNvPr id="944131" name="Rectangle 1">
            <a:extLst>
              <a:ext uri="{FF2B5EF4-FFF2-40B4-BE49-F238E27FC236}">
                <a16:creationId xmlns:a16="http://schemas.microsoft.com/office/drawing/2014/main" id="{E1CD27B9-BFE2-C6DE-F66E-BD46846CF2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4132" name="Rectangle 2">
            <a:extLst>
              <a:ext uri="{FF2B5EF4-FFF2-40B4-BE49-F238E27FC236}">
                <a16:creationId xmlns:a16="http://schemas.microsoft.com/office/drawing/2014/main" id="{8DC504B0-320A-E78B-8227-86CBF85E40C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78" name="Rectangle 18">
            <a:extLst>
              <a:ext uri="{FF2B5EF4-FFF2-40B4-BE49-F238E27FC236}">
                <a16:creationId xmlns:a16="http://schemas.microsoft.com/office/drawing/2014/main" id="{D1C9C843-BF27-925F-B571-9AE0FA68E73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5C978A8-01FA-4729-82B6-D6E776C8B5F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426</a:t>
            </a:fld>
            <a:endParaRPr lang="ja-JP" altLang="ja-JP"/>
          </a:p>
        </p:txBody>
      </p:sp>
      <p:sp>
        <p:nvSpPr>
          <p:cNvPr id="946179" name="Rectangle 1">
            <a:extLst>
              <a:ext uri="{FF2B5EF4-FFF2-40B4-BE49-F238E27FC236}">
                <a16:creationId xmlns:a16="http://schemas.microsoft.com/office/drawing/2014/main" id="{265661B0-DEB8-F142-2747-F8001C97314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6180" name="Rectangle 2">
            <a:extLst>
              <a:ext uri="{FF2B5EF4-FFF2-40B4-BE49-F238E27FC236}">
                <a16:creationId xmlns:a16="http://schemas.microsoft.com/office/drawing/2014/main" id="{7E13223B-B908-B9FD-C819-018D8FDF31E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226" name="Rectangle 18">
            <a:extLst>
              <a:ext uri="{FF2B5EF4-FFF2-40B4-BE49-F238E27FC236}">
                <a16:creationId xmlns:a16="http://schemas.microsoft.com/office/drawing/2014/main" id="{D4CEF3CD-33FC-A682-CE32-B600F38BAA4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ADEC781-5613-4867-83E6-EF294224A3F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427</a:t>
            </a:fld>
            <a:endParaRPr lang="ja-JP" altLang="ja-JP"/>
          </a:p>
        </p:txBody>
      </p:sp>
      <p:sp>
        <p:nvSpPr>
          <p:cNvPr id="948227" name="Rectangle 1">
            <a:extLst>
              <a:ext uri="{FF2B5EF4-FFF2-40B4-BE49-F238E27FC236}">
                <a16:creationId xmlns:a16="http://schemas.microsoft.com/office/drawing/2014/main" id="{92D1BF48-5C81-507A-9484-9A02854B297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0413" cy="342741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8228" name="Rectangle 2">
            <a:extLst>
              <a:ext uri="{FF2B5EF4-FFF2-40B4-BE49-F238E27FC236}">
                <a16:creationId xmlns:a16="http://schemas.microsoft.com/office/drawing/2014/main" id="{4819FC03-14E1-D095-EBAC-1ADB271D1CC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48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274" name="Rectangle 18">
            <a:extLst>
              <a:ext uri="{FF2B5EF4-FFF2-40B4-BE49-F238E27FC236}">
                <a16:creationId xmlns:a16="http://schemas.microsoft.com/office/drawing/2014/main" id="{30CA5E7B-466E-F761-7A50-0E326CD7F65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F4D30E4-79BF-4EDC-874C-8F2348FD90F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428</a:t>
            </a:fld>
            <a:endParaRPr lang="ja-JP" altLang="ja-JP"/>
          </a:p>
        </p:txBody>
      </p:sp>
      <p:sp>
        <p:nvSpPr>
          <p:cNvPr id="950275" name="Rectangle 1">
            <a:extLst>
              <a:ext uri="{FF2B5EF4-FFF2-40B4-BE49-F238E27FC236}">
                <a16:creationId xmlns:a16="http://schemas.microsoft.com/office/drawing/2014/main" id="{7369E722-B177-B40F-D3C4-19DD493A9F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0276" name="Rectangle 2">
            <a:extLst>
              <a:ext uri="{FF2B5EF4-FFF2-40B4-BE49-F238E27FC236}">
                <a16:creationId xmlns:a16="http://schemas.microsoft.com/office/drawing/2014/main" id="{8916E9E1-EB0A-D63C-F868-64C72CB1755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22" name="Rectangle 18">
            <a:extLst>
              <a:ext uri="{FF2B5EF4-FFF2-40B4-BE49-F238E27FC236}">
                <a16:creationId xmlns:a16="http://schemas.microsoft.com/office/drawing/2014/main" id="{5CB97D91-488E-893F-CF26-E28F499727D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4802994-0081-4F57-9254-CC49F035CE9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429</a:t>
            </a:fld>
            <a:endParaRPr lang="ja-JP" altLang="ja-JP"/>
          </a:p>
        </p:txBody>
      </p:sp>
      <p:sp>
        <p:nvSpPr>
          <p:cNvPr id="952323" name="Rectangle 1">
            <a:extLst>
              <a:ext uri="{FF2B5EF4-FFF2-40B4-BE49-F238E27FC236}">
                <a16:creationId xmlns:a16="http://schemas.microsoft.com/office/drawing/2014/main" id="{CC06669C-8E80-F50B-F94A-26064ABBBF0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2324" name="Rectangle 2">
            <a:extLst>
              <a:ext uri="{FF2B5EF4-FFF2-40B4-BE49-F238E27FC236}">
                <a16:creationId xmlns:a16="http://schemas.microsoft.com/office/drawing/2014/main" id="{F63C674F-A541-631D-28B3-A009A70F9CD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18">
            <a:extLst>
              <a:ext uri="{FF2B5EF4-FFF2-40B4-BE49-F238E27FC236}">
                <a16:creationId xmlns:a16="http://schemas.microsoft.com/office/drawing/2014/main" id="{6B23EA89-0852-D7DB-36D6-FA8FAF46401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92BFD88-C13D-40C8-9F78-62EF834E7D5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</a:t>
            </a:fld>
            <a:endParaRPr lang="ja-JP" altLang="ja-JP"/>
          </a:p>
        </p:txBody>
      </p:sp>
      <p:sp>
        <p:nvSpPr>
          <p:cNvPr id="161795" name="Rectangle 1">
            <a:extLst>
              <a:ext uri="{FF2B5EF4-FFF2-40B4-BE49-F238E27FC236}">
                <a16:creationId xmlns:a16="http://schemas.microsoft.com/office/drawing/2014/main" id="{7AE69828-6984-8497-D95B-186899FBEC9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1796" name="Rectangle 2">
            <a:extLst>
              <a:ext uri="{FF2B5EF4-FFF2-40B4-BE49-F238E27FC236}">
                <a16:creationId xmlns:a16="http://schemas.microsoft.com/office/drawing/2014/main" id="{2B707D8C-779C-65E8-72CC-BA23C2BD570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370" name="Rectangle 18">
            <a:extLst>
              <a:ext uri="{FF2B5EF4-FFF2-40B4-BE49-F238E27FC236}">
                <a16:creationId xmlns:a16="http://schemas.microsoft.com/office/drawing/2014/main" id="{523A82D7-FF70-6CC8-CB0A-E1A1087585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C6F35C5-9AF4-496B-AC67-E8D56BEFBD8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430</a:t>
            </a:fld>
            <a:endParaRPr lang="ja-JP" altLang="ja-JP"/>
          </a:p>
        </p:txBody>
      </p:sp>
      <p:sp>
        <p:nvSpPr>
          <p:cNvPr id="954371" name="Rectangle 1">
            <a:extLst>
              <a:ext uri="{FF2B5EF4-FFF2-40B4-BE49-F238E27FC236}">
                <a16:creationId xmlns:a16="http://schemas.microsoft.com/office/drawing/2014/main" id="{C752F4B5-DD67-5B1F-AD6F-BD4AF6C2EB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4372" name="Rectangle 2">
            <a:extLst>
              <a:ext uri="{FF2B5EF4-FFF2-40B4-BE49-F238E27FC236}">
                <a16:creationId xmlns:a16="http://schemas.microsoft.com/office/drawing/2014/main" id="{4C045554-4E1C-3C90-24FC-08077848E18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418" name="Rectangle 18">
            <a:extLst>
              <a:ext uri="{FF2B5EF4-FFF2-40B4-BE49-F238E27FC236}">
                <a16:creationId xmlns:a16="http://schemas.microsoft.com/office/drawing/2014/main" id="{3E01D8B4-9BD2-5134-62F1-AD424D6DDE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8800DC7-B375-4F4C-8D18-0EE99F023C8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431</a:t>
            </a:fld>
            <a:endParaRPr lang="ja-JP" altLang="ja-JP"/>
          </a:p>
        </p:txBody>
      </p:sp>
      <p:sp>
        <p:nvSpPr>
          <p:cNvPr id="956419" name="Rectangle 1">
            <a:extLst>
              <a:ext uri="{FF2B5EF4-FFF2-40B4-BE49-F238E27FC236}">
                <a16:creationId xmlns:a16="http://schemas.microsoft.com/office/drawing/2014/main" id="{4B982267-80E3-8300-F9F5-D733055ACCC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6420" name="Rectangle 2">
            <a:extLst>
              <a:ext uri="{FF2B5EF4-FFF2-40B4-BE49-F238E27FC236}">
                <a16:creationId xmlns:a16="http://schemas.microsoft.com/office/drawing/2014/main" id="{96E8AF70-8A7F-EBAC-641B-F536E42F775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466" name="Rectangle 18">
            <a:extLst>
              <a:ext uri="{FF2B5EF4-FFF2-40B4-BE49-F238E27FC236}">
                <a16:creationId xmlns:a16="http://schemas.microsoft.com/office/drawing/2014/main" id="{1B935464-D7E2-DFD6-EA96-2CD6C6B7962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3C861D-3E24-4B6A-A2E7-845FAD570B2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432</a:t>
            </a:fld>
            <a:endParaRPr lang="ja-JP" altLang="ja-JP"/>
          </a:p>
        </p:txBody>
      </p:sp>
      <p:sp>
        <p:nvSpPr>
          <p:cNvPr id="958467" name="Rectangle 1">
            <a:extLst>
              <a:ext uri="{FF2B5EF4-FFF2-40B4-BE49-F238E27FC236}">
                <a16:creationId xmlns:a16="http://schemas.microsoft.com/office/drawing/2014/main" id="{5D546E3C-9875-B90C-FEC6-A4ADCF57D7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8468" name="Rectangle 2">
            <a:extLst>
              <a:ext uri="{FF2B5EF4-FFF2-40B4-BE49-F238E27FC236}">
                <a16:creationId xmlns:a16="http://schemas.microsoft.com/office/drawing/2014/main" id="{27FDB089-BE8A-41A0-6E0A-FE68D812AF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514" name="Rectangle 18">
            <a:extLst>
              <a:ext uri="{FF2B5EF4-FFF2-40B4-BE49-F238E27FC236}">
                <a16:creationId xmlns:a16="http://schemas.microsoft.com/office/drawing/2014/main" id="{6DBE44ED-1B6B-6D0F-DB7B-D0B132BD73C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0D260CB-143B-4D38-AB06-D4D5028F4AC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433</a:t>
            </a:fld>
            <a:endParaRPr lang="ja-JP" altLang="ja-JP"/>
          </a:p>
        </p:txBody>
      </p:sp>
      <p:sp>
        <p:nvSpPr>
          <p:cNvPr id="960515" name="Rectangle 1">
            <a:extLst>
              <a:ext uri="{FF2B5EF4-FFF2-40B4-BE49-F238E27FC236}">
                <a16:creationId xmlns:a16="http://schemas.microsoft.com/office/drawing/2014/main" id="{D8575D30-7E31-7F43-BBB6-309E166DCB7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0516" name="Rectangle 2">
            <a:extLst>
              <a:ext uri="{FF2B5EF4-FFF2-40B4-BE49-F238E27FC236}">
                <a16:creationId xmlns:a16="http://schemas.microsoft.com/office/drawing/2014/main" id="{F95081B1-970C-E8E3-2312-C623305F3E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62" name="Rectangle 18">
            <a:extLst>
              <a:ext uri="{FF2B5EF4-FFF2-40B4-BE49-F238E27FC236}">
                <a16:creationId xmlns:a16="http://schemas.microsoft.com/office/drawing/2014/main" id="{250EE5BB-A54A-27C5-F64E-6F202359726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BF4642E-0944-4688-B82F-111610BC454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434</a:t>
            </a:fld>
            <a:endParaRPr lang="ja-JP" altLang="ja-JP"/>
          </a:p>
        </p:txBody>
      </p:sp>
      <p:sp>
        <p:nvSpPr>
          <p:cNvPr id="962563" name="Rectangle 1">
            <a:extLst>
              <a:ext uri="{FF2B5EF4-FFF2-40B4-BE49-F238E27FC236}">
                <a16:creationId xmlns:a16="http://schemas.microsoft.com/office/drawing/2014/main" id="{9F1015F8-CB8C-7534-6C4A-B8D5D66193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2564" name="Rectangle 2">
            <a:extLst>
              <a:ext uri="{FF2B5EF4-FFF2-40B4-BE49-F238E27FC236}">
                <a16:creationId xmlns:a16="http://schemas.microsoft.com/office/drawing/2014/main" id="{FEDD5D0F-93B6-7FCC-22E7-81347DE6B8B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610" name="Rectangle 18">
            <a:extLst>
              <a:ext uri="{FF2B5EF4-FFF2-40B4-BE49-F238E27FC236}">
                <a16:creationId xmlns:a16="http://schemas.microsoft.com/office/drawing/2014/main" id="{4F537115-2FFC-35E0-93DC-631F492C5DB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A9800F0-61CF-445D-A4E5-5B39B9C61E5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435</a:t>
            </a:fld>
            <a:endParaRPr lang="ja-JP" altLang="ja-JP"/>
          </a:p>
        </p:txBody>
      </p:sp>
      <p:sp>
        <p:nvSpPr>
          <p:cNvPr id="964611" name="Rectangle 1">
            <a:extLst>
              <a:ext uri="{FF2B5EF4-FFF2-40B4-BE49-F238E27FC236}">
                <a16:creationId xmlns:a16="http://schemas.microsoft.com/office/drawing/2014/main" id="{E2FECB88-DE28-2215-5D52-285F8F2BA7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4612" name="Rectangle 2">
            <a:extLst>
              <a:ext uri="{FF2B5EF4-FFF2-40B4-BE49-F238E27FC236}">
                <a16:creationId xmlns:a16="http://schemas.microsoft.com/office/drawing/2014/main" id="{D55EC11D-82D3-8B89-B576-5BFE21063C5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658" name="Rectangle 18">
            <a:extLst>
              <a:ext uri="{FF2B5EF4-FFF2-40B4-BE49-F238E27FC236}">
                <a16:creationId xmlns:a16="http://schemas.microsoft.com/office/drawing/2014/main" id="{67C58EEF-D83A-DF3A-B0C1-0C04CBE149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0EA837D-F1FC-4B82-AEB1-8E75D99B4FD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436</a:t>
            </a:fld>
            <a:endParaRPr lang="ja-JP" altLang="ja-JP"/>
          </a:p>
        </p:txBody>
      </p:sp>
      <p:sp>
        <p:nvSpPr>
          <p:cNvPr id="966659" name="Rectangle 1">
            <a:extLst>
              <a:ext uri="{FF2B5EF4-FFF2-40B4-BE49-F238E27FC236}">
                <a16:creationId xmlns:a16="http://schemas.microsoft.com/office/drawing/2014/main" id="{C07D5FC8-2C10-7013-0A87-D940CCF9DE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6660" name="Rectangle 2">
            <a:extLst>
              <a:ext uri="{FF2B5EF4-FFF2-40B4-BE49-F238E27FC236}">
                <a16:creationId xmlns:a16="http://schemas.microsoft.com/office/drawing/2014/main" id="{EA8537C4-79C9-ADEC-BE9E-67E00FD773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706" name="Rectangle 18">
            <a:extLst>
              <a:ext uri="{FF2B5EF4-FFF2-40B4-BE49-F238E27FC236}">
                <a16:creationId xmlns:a16="http://schemas.microsoft.com/office/drawing/2014/main" id="{1BB0E419-07CF-FB5A-BA53-56DC83584B0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82E3EA5-EC96-44F8-B232-5E4D1488180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437</a:t>
            </a:fld>
            <a:endParaRPr lang="ja-JP" altLang="ja-JP"/>
          </a:p>
        </p:txBody>
      </p:sp>
      <p:sp>
        <p:nvSpPr>
          <p:cNvPr id="968707" name="Rectangle 1">
            <a:extLst>
              <a:ext uri="{FF2B5EF4-FFF2-40B4-BE49-F238E27FC236}">
                <a16:creationId xmlns:a16="http://schemas.microsoft.com/office/drawing/2014/main" id="{A5145919-345A-E432-6275-E0CB5AB3B3B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8708" name="Rectangle 2">
            <a:extLst>
              <a:ext uri="{FF2B5EF4-FFF2-40B4-BE49-F238E27FC236}">
                <a16:creationId xmlns:a16="http://schemas.microsoft.com/office/drawing/2014/main" id="{874C1BB3-F035-DDE3-E467-675DFEC057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754" name="Rectangle 18">
            <a:extLst>
              <a:ext uri="{FF2B5EF4-FFF2-40B4-BE49-F238E27FC236}">
                <a16:creationId xmlns:a16="http://schemas.microsoft.com/office/drawing/2014/main" id="{4DCBE348-8823-8271-E8E9-02ACDB51CB7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C131E52-B2FE-467B-9710-D7536D069E3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438</a:t>
            </a:fld>
            <a:endParaRPr lang="ja-JP" altLang="ja-JP"/>
          </a:p>
        </p:txBody>
      </p:sp>
      <p:sp>
        <p:nvSpPr>
          <p:cNvPr id="970755" name="Rectangle 1">
            <a:extLst>
              <a:ext uri="{FF2B5EF4-FFF2-40B4-BE49-F238E27FC236}">
                <a16:creationId xmlns:a16="http://schemas.microsoft.com/office/drawing/2014/main" id="{EEE77962-77B3-2156-9BAF-3539F3195B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0756" name="Rectangle 2">
            <a:extLst>
              <a:ext uri="{FF2B5EF4-FFF2-40B4-BE49-F238E27FC236}">
                <a16:creationId xmlns:a16="http://schemas.microsoft.com/office/drawing/2014/main" id="{F39395FB-0AA4-D28C-558D-1546DE350AE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02" name="Rectangle 18">
            <a:extLst>
              <a:ext uri="{FF2B5EF4-FFF2-40B4-BE49-F238E27FC236}">
                <a16:creationId xmlns:a16="http://schemas.microsoft.com/office/drawing/2014/main" id="{6B92AEDA-B1C9-B06A-3C9D-2363CF0775D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6EF477F-BEDB-4A1C-ABAB-0A7AAE8EFB0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439</a:t>
            </a:fld>
            <a:endParaRPr lang="ja-JP" altLang="ja-JP"/>
          </a:p>
        </p:txBody>
      </p:sp>
      <p:sp>
        <p:nvSpPr>
          <p:cNvPr id="972803" name="Rectangle 1">
            <a:extLst>
              <a:ext uri="{FF2B5EF4-FFF2-40B4-BE49-F238E27FC236}">
                <a16:creationId xmlns:a16="http://schemas.microsoft.com/office/drawing/2014/main" id="{57E56CF9-CF0D-9C1A-66C4-1DADD5FBE5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2804" name="Rectangle 2">
            <a:extLst>
              <a:ext uri="{FF2B5EF4-FFF2-40B4-BE49-F238E27FC236}">
                <a16:creationId xmlns:a16="http://schemas.microsoft.com/office/drawing/2014/main" id="{A0AEC504-A855-E1E8-2A20-7DE0F30472C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18">
            <a:extLst>
              <a:ext uri="{FF2B5EF4-FFF2-40B4-BE49-F238E27FC236}">
                <a16:creationId xmlns:a16="http://schemas.microsoft.com/office/drawing/2014/main" id="{A28F070A-1CCC-61DB-6078-66E9156700B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272941D-F27E-470E-AD87-64FE1ED023D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</a:t>
            </a:fld>
            <a:endParaRPr lang="ja-JP" altLang="ja-JP"/>
          </a:p>
        </p:txBody>
      </p:sp>
      <p:sp>
        <p:nvSpPr>
          <p:cNvPr id="163843" name="Rectangle 1">
            <a:extLst>
              <a:ext uri="{FF2B5EF4-FFF2-40B4-BE49-F238E27FC236}">
                <a16:creationId xmlns:a16="http://schemas.microsoft.com/office/drawing/2014/main" id="{29F8D667-5016-84BE-BC55-9A3D6F753AF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44" name="Rectangle 2">
            <a:extLst>
              <a:ext uri="{FF2B5EF4-FFF2-40B4-BE49-F238E27FC236}">
                <a16:creationId xmlns:a16="http://schemas.microsoft.com/office/drawing/2014/main" id="{5BBD0AB8-8B8C-12FC-89C0-286DB3CD18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850" name="Rectangle 18">
            <a:extLst>
              <a:ext uri="{FF2B5EF4-FFF2-40B4-BE49-F238E27FC236}">
                <a16:creationId xmlns:a16="http://schemas.microsoft.com/office/drawing/2014/main" id="{8BE75711-0B51-28B2-B273-7461CF20221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052C0E8-2E49-4033-B3A1-85382F15099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440</a:t>
            </a:fld>
            <a:endParaRPr lang="ja-JP" altLang="ja-JP"/>
          </a:p>
        </p:txBody>
      </p:sp>
      <p:sp>
        <p:nvSpPr>
          <p:cNvPr id="974851" name="Rectangle 1">
            <a:extLst>
              <a:ext uri="{FF2B5EF4-FFF2-40B4-BE49-F238E27FC236}">
                <a16:creationId xmlns:a16="http://schemas.microsoft.com/office/drawing/2014/main" id="{01BF5063-794B-E6AB-654C-7F43ADB8FD8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4852" name="Rectangle 2">
            <a:extLst>
              <a:ext uri="{FF2B5EF4-FFF2-40B4-BE49-F238E27FC236}">
                <a16:creationId xmlns:a16="http://schemas.microsoft.com/office/drawing/2014/main" id="{7051A8EB-79C6-3F05-378D-3CDBAF620B0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898" name="Rectangle 18">
            <a:extLst>
              <a:ext uri="{FF2B5EF4-FFF2-40B4-BE49-F238E27FC236}">
                <a16:creationId xmlns:a16="http://schemas.microsoft.com/office/drawing/2014/main" id="{87EB732D-62E1-485A-CE0F-1705C0E484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2994C47-91D6-4EDC-9140-CC341B2D44E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441</a:t>
            </a:fld>
            <a:endParaRPr lang="ja-JP" altLang="ja-JP"/>
          </a:p>
        </p:txBody>
      </p:sp>
      <p:sp>
        <p:nvSpPr>
          <p:cNvPr id="976899" name="Rectangle 1">
            <a:extLst>
              <a:ext uri="{FF2B5EF4-FFF2-40B4-BE49-F238E27FC236}">
                <a16:creationId xmlns:a16="http://schemas.microsoft.com/office/drawing/2014/main" id="{32F28A95-F476-5043-4787-779B07F6998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6900" name="Rectangle 2">
            <a:extLst>
              <a:ext uri="{FF2B5EF4-FFF2-40B4-BE49-F238E27FC236}">
                <a16:creationId xmlns:a16="http://schemas.microsoft.com/office/drawing/2014/main" id="{1D854FEE-6F6E-876B-D907-29F6BC37B6D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946" name="Rectangle 18">
            <a:extLst>
              <a:ext uri="{FF2B5EF4-FFF2-40B4-BE49-F238E27FC236}">
                <a16:creationId xmlns:a16="http://schemas.microsoft.com/office/drawing/2014/main" id="{15F22AC0-C33E-5F6E-D51C-563F286B0DC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96D9A8E-4D9A-4B1E-9B60-AC672C13763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442</a:t>
            </a:fld>
            <a:endParaRPr lang="ja-JP" altLang="ja-JP"/>
          </a:p>
        </p:txBody>
      </p:sp>
      <p:sp>
        <p:nvSpPr>
          <p:cNvPr id="978947" name="Rectangle 1">
            <a:extLst>
              <a:ext uri="{FF2B5EF4-FFF2-40B4-BE49-F238E27FC236}">
                <a16:creationId xmlns:a16="http://schemas.microsoft.com/office/drawing/2014/main" id="{68E65886-1C1C-1C3D-EEC4-D227521353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8948" name="Rectangle 2">
            <a:extLst>
              <a:ext uri="{FF2B5EF4-FFF2-40B4-BE49-F238E27FC236}">
                <a16:creationId xmlns:a16="http://schemas.microsoft.com/office/drawing/2014/main" id="{04017E6F-1F24-15F3-2761-E07EE55616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94" name="Rectangle 18">
            <a:extLst>
              <a:ext uri="{FF2B5EF4-FFF2-40B4-BE49-F238E27FC236}">
                <a16:creationId xmlns:a16="http://schemas.microsoft.com/office/drawing/2014/main" id="{9319A32C-0F1B-92FB-B18A-99F7D7B766A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5BFAB19-D5F4-4AF8-B49C-43BF6CD4691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443</a:t>
            </a:fld>
            <a:endParaRPr lang="ja-JP" altLang="ja-JP"/>
          </a:p>
        </p:txBody>
      </p:sp>
      <p:sp>
        <p:nvSpPr>
          <p:cNvPr id="980995" name="Rectangle 1">
            <a:extLst>
              <a:ext uri="{FF2B5EF4-FFF2-40B4-BE49-F238E27FC236}">
                <a16:creationId xmlns:a16="http://schemas.microsoft.com/office/drawing/2014/main" id="{93E00A16-4AA4-E88D-BE4B-57F3B0ED3D2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0996" name="Rectangle 2">
            <a:extLst>
              <a:ext uri="{FF2B5EF4-FFF2-40B4-BE49-F238E27FC236}">
                <a16:creationId xmlns:a16="http://schemas.microsoft.com/office/drawing/2014/main" id="{2A82DD9E-B74C-2641-BFE1-C9C25F5039C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42" name="Rectangle 18">
            <a:extLst>
              <a:ext uri="{FF2B5EF4-FFF2-40B4-BE49-F238E27FC236}">
                <a16:creationId xmlns:a16="http://schemas.microsoft.com/office/drawing/2014/main" id="{9D5861DB-BDF0-F74D-290A-D2F8888DBBB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93DFE76-3049-433A-9C3A-31E6A035BE5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444</a:t>
            </a:fld>
            <a:endParaRPr lang="ja-JP" altLang="ja-JP"/>
          </a:p>
        </p:txBody>
      </p:sp>
      <p:sp>
        <p:nvSpPr>
          <p:cNvPr id="983043" name="Rectangle 1">
            <a:extLst>
              <a:ext uri="{FF2B5EF4-FFF2-40B4-BE49-F238E27FC236}">
                <a16:creationId xmlns:a16="http://schemas.microsoft.com/office/drawing/2014/main" id="{9CB4835A-3D9E-8DF7-82D3-414B682B06A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44" name="Rectangle 2">
            <a:extLst>
              <a:ext uri="{FF2B5EF4-FFF2-40B4-BE49-F238E27FC236}">
                <a16:creationId xmlns:a16="http://schemas.microsoft.com/office/drawing/2014/main" id="{2C79B2C9-1B97-AD12-0DAA-8E0439A09CF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18">
            <a:extLst>
              <a:ext uri="{FF2B5EF4-FFF2-40B4-BE49-F238E27FC236}">
                <a16:creationId xmlns:a16="http://schemas.microsoft.com/office/drawing/2014/main" id="{DEBC4ECE-21AE-9F2A-73D7-FFD2FB6CF17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ECE2551-73BF-4912-BF8C-9889F5EBCF5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445</a:t>
            </a:fld>
            <a:endParaRPr lang="ja-JP" altLang="ja-JP"/>
          </a:p>
        </p:txBody>
      </p:sp>
      <p:sp>
        <p:nvSpPr>
          <p:cNvPr id="985091" name="Rectangle 1">
            <a:extLst>
              <a:ext uri="{FF2B5EF4-FFF2-40B4-BE49-F238E27FC236}">
                <a16:creationId xmlns:a16="http://schemas.microsoft.com/office/drawing/2014/main" id="{7600C796-5851-12D6-4DA3-EDE854F589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5092" name="Rectangle 2">
            <a:extLst>
              <a:ext uri="{FF2B5EF4-FFF2-40B4-BE49-F238E27FC236}">
                <a16:creationId xmlns:a16="http://schemas.microsoft.com/office/drawing/2014/main" id="{16FBBF6F-C182-C9B6-B5FC-EA71CDE1860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138" name="Rectangle 18">
            <a:extLst>
              <a:ext uri="{FF2B5EF4-FFF2-40B4-BE49-F238E27FC236}">
                <a16:creationId xmlns:a16="http://schemas.microsoft.com/office/drawing/2014/main" id="{4F8ABF18-FDB0-1801-6448-A5F23FAAD4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3A517CB-7BB9-4796-B6A5-5B367B0545E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446</a:t>
            </a:fld>
            <a:endParaRPr lang="ja-JP" altLang="ja-JP"/>
          </a:p>
        </p:txBody>
      </p:sp>
      <p:sp>
        <p:nvSpPr>
          <p:cNvPr id="987139" name="Rectangle 1">
            <a:extLst>
              <a:ext uri="{FF2B5EF4-FFF2-40B4-BE49-F238E27FC236}">
                <a16:creationId xmlns:a16="http://schemas.microsoft.com/office/drawing/2014/main" id="{E032D647-04D3-3CC8-4D21-5028FEECBFB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7140" name="Rectangle 2">
            <a:extLst>
              <a:ext uri="{FF2B5EF4-FFF2-40B4-BE49-F238E27FC236}">
                <a16:creationId xmlns:a16="http://schemas.microsoft.com/office/drawing/2014/main" id="{D5410B61-E1D7-2FE9-9670-D4478892E5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186" name="Rectangle 18">
            <a:extLst>
              <a:ext uri="{FF2B5EF4-FFF2-40B4-BE49-F238E27FC236}">
                <a16:creationId xmlns:a16="http://schemas.microsoft.com/office/drawing/2014/main" id="{9F71501C-C83A-1760-140C-0DD454034F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64463BE-4F6B-4F56-9B1E-4345AD58488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447</a:t>
            </a:fld>
            <a:endParaRPr lang="ja-JP" altLang="ja-JP"/>
          </a:p>
        </p:txBody>
      </p:sp>
      <p:sp>
        <p:nvSpPr>
          <p:cNvPr id="989187" name="Rectangle 1">
            <a:extLst>
              <a:ext uri="{FF2B5EF4-FFF2-40B4-BE49-F238E27FC236}">
                <a16:creationId xmlns:a16="http://schemas.microsoft.com/office/drawing/2014/main" id="{AD9139DB-ECAA-6E33-2355-31428E60646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9188" name="Rectangle 2">
            <a:extLst>
              <a:ext uri="{FF2B5EF4-FFF2-40B4-BE49-F238E27FC236}">
                <a16:creationId xmlns:a16="http://schemas.microsoft.com/office/drawing/2014/main" id="{B77E8974-5F9E-F8F2-EF55-E4B164DC2E4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Rectangle 18">
            <a:extLst>
              <a:ext uri="{FF2B5EF4-FFF2-40B4-BE49-F238E27FC236}">
                <a16:creationId xmlns:a16="http://schemas.microsoft.com/office/drawing/2014/main" id="{435C2C65-E49E-21C8-A6BC-28A583212A3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1D6D419-049B-4B47-8EF9-D6F318B672B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448</a:t>
            </a:fld>
            <a:endParaRPr lang="ja-JP" altLang="ja-JP"/>
          </a:p>
        </p:txBody>
      </p:sp>
      <p:sp>
        <p:nvSpPr>
          <p:cNvPr id="991235" name="Rectangle 1">
            <a:extLst>
              <a:ext uri="{FF2B5EF4-FFF2-40B4-BE49-F238E27FC236}">
                <a16:creationId xmlns:a16="http://schemas.microsoft.com/office/drawing/2014/main" id="{227C335B-E846-48D1-07A7-9DD6F5FA259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1236" name="Rectangle 2">
            <a:extLst>
              <a:ext uri="{FF2B5EF4-FFF2-40B4-BE49-F238E27FC236}">
                <a16:creationId xmlns:a16="http://schemas.microsoft.com/office/drawing/2014/main" id="{F2FCA82C-E1D2-3FD9-CD18-286CAFE8914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82" name="Rectangle 18">
            <a:extLst>
              <a:ext uri="{FF2B5EF4-FFF2-40B4-BE49-F238E27FC236}">
                <a16:creationId xmlns:a16="http://schemas.microsoft.com/office/drawing/2014/main" id="{B8DFAA3C-97E9-4617-CBFF-4F15FA3B141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6EEBFF9-A875-4B68-A385-26CC0296B31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449</a:t>
            </a:fld>
            <a:endParaRPr lang="ja-JP" altLang="ja-JP"/>
          </a:p>
        </p:txBody>
      </p:sp>
      <p:sp>
        <p:nvSpPr>
          <p:cNvPr id="993283" name="Rectangle 1">
            <a:extLst>
              <a:ext uri="{FF2B5EF4-FFF2-40B4-BE49-F238E27FC236}">
                <a16:creationId xmlns:a16="http://schemas.microsoft.com/office/drawing/2014/main" id="{96495D6D-D6DB-05D1-E8BA-3BEE9AB892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3284" name="Rectangle 2">
            <a:extLst>
              <a:ext uri="{FF2B5EF4-FFF2-40B4-BE49-F238E27FC236}">
                <a16:creationId xmlns:a16="http://schemas.microsoft.com/office/drawing/2014/main" id="{6326358D-C95D-DDA8-9D7B-9BBDD53DD61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18">
            <a:extLst>
              <a:ext uri="{FF2B5EF4-FFF2-40B4-BE49-F238E27FC236}">
                <a16:creationId xmlns:a16="http://schemas.microsoft.com/office/drawing/2014/main" id="{48B6C16D-1172-F91A-0DB2-8BCF4E0E379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BD21D3B-85D4-49CD-BC3F-266D9B03988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</a:t>
            </a:fld>
            <a:endParaRPr lang="ja-JP" altLang="ja-JP"/>
          </a:p>
        </p:txBody>
      </p:sp>
      <p:sp>
        <p:nvSpPr>
          <p:cNvPr id="165891" name="Rectangle 1">
            <a:extLst>
              <a:ext uri="{FF2B5EF4-FFF2-40B4-BE49-F238E27FC236}">
                <a16:creationId xmlns:a16="http://schemas.microsoft.com/office/drawing/2014/main" id="{D94FA025-7C63-BD6E-D4F8-977F000303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5892" name="Rectangle 2">
            <a:extLst>
              <a:ext uri="{FF2B5EF4-FFF2-40B4-BE49-F238E27FC236}">
                <a16:creationId xmlns:a16="http://schemas.microsoft.com/office/drawing/2014/main" id="{86536760-1855-8A5A-F3DE-AD8603A34AF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330" name="Rectangle 18">
            <a:extLst>
              <a:ext uri="{FF2B5EF4-FFF2-40B4-BE49-F238E27FC236}">
                <a16:creationId xmlns:a16="http://schemas.microsoft.com/office/drawing/2014/main" id="{0D8411A7-C857-B161-2449-C4356712A9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1A5B1DF-ED5A-450E-9034-93B16F64958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450</a:t>
            </a:fld>
            <a:endParaRPr lang="ja-JP" altLang="ja-JP"/>
          </a:p>
        </p:txBody>
      </p:sp>
      <p:sp>
        <p:nvSpPr>
          <p:cNvPr id="995331" name="Rectangle 1">
            <a:extLst>
              <a:ext uri="{FF2B5EF4-FFF2-40B4-BE49-F238E27FC236}">
                <a16:creationId xmlns:a16="http://schemas.microsoft.com/office/drawing/2014/main" id="{C7FE2DD1-53E3-0995-CBFD-2E7C858434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5332" name="Rectangle 2">
            <a:extLst>
              <a:ext uri="{FF2B5EF4-FFF2-40B4-BE49-F238E27FC236}">
                <a16:creationId xmlns:a16="http://schemas.microsoft.com/office/drawing/2014/main" id="{90E56641-0CC1-813C-D5F7-2A948090A10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378" name="Rectangle 18">
            <a:extLst>
              <a:ext uri="{FF2B5EF4-FFF2-40B4-BE49-F238E27FC236}">
                <a16:creationId xmlns:a16="http://schemas.microsoft.com/office/drawing/2014/main" id="{13126AFB-249C-1675-9947-AFA60CE61A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4A9CEB1-609A-4D41-8E1E-0DCB0C94C74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451</a:t>
            </a:fld>
            <a:endParaRPr lang="ja-JP" altLang="ja-JP"/>
          </a:p>
        </p:txBody>
      </p:sp>
      <p:sp>
        <p:nvSpPr>
          <p:cNvPr id="997379" name="Rectangle 1">
            <a:extLst>
              <a:ext uri="{FF2B5EF4-FFF2-40B4-BE49-F238E27FC236}">
                <a16:creationId xmlns:a16="http://schemas.microsoft.com/office/drawing/2014/main" id="{3BD15FB3-92FA-18CB-0B38-27CA8617E1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7380" name="Rectangle 2">
            <a:extLst>
              <a:ext uri="{FF2B5EF4-FFF2-40B4-BE49-F238E27FC236}">
                <a16:creationId xmlns:a16="http://schemas.microsoft.com/office/drawing/2014/main" id="{F39A4A14-A048-34CF-4F5C-5AB37C5EE6F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26" name="Rectangle 18">
            <a:extLst>
              <a:ext uri="{FF2B5EF4-FFF2-40B4-BE49-F238E27FC236}">
                <a16:creationId xmlns:a16="http://schemas.microsoft.com/office/drawing/2014/main" id="{C923956B-6E92-80F9-F212-81AA7BFB9A8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44AA402-1D0C-4178-A76B-ADD5FCCF778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452</a:t>
            </a:fld>
            <a:endParaRPr lang="ja-JP" altLang="ja-JP"/>
          </a:p>
        </p:txBody>
      </p:sp>
      <p:sp>
        <p:nvSpPr>
          <p:cNvPr id="999427" name="Rectangle 1">
            <a:extLst>
              <a:ext uri="{FF2B5EF4-FFF2-40B4-BE49-F238E27FC236}">
                <a16:creationId xmlns:a16="http://schemas.microsoft.com/office/drawing/2014/main" id="{1AE2D375-D0A9-1305-8857-ACC1C5157F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9428" name="Rectangle 2">
            <a:extLst>
              <a:ext uri="{FF2B5EF4-FFF2-40B4-BE49-F238E27FC236}">
                <a16:creationId xmlns:a16="http://schemas.microsoft.com/office/drawing/2014/main" id="{D8DE8E78-076F-23B1-7A6F-6DC5ACD6101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474" name="Rectangle 18">
            <a:extLst>
              <a:ext uri="{FF2B5EF4-FFF2-40B4-BE49-F238E27FC236}">
                <a16:creationId xmlns:a16="http://schemas.microsoft.com/office/drawing/2014/main" id="{E411C269-9E66-A2C4-ADCF-E61E14629B0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A2B86A4-D4F8-4D24-A447-2FDE256188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453</a:t>
            </a:fld>
            <a:endParaRPr lang="ja-JP" altLang="ja-JP"/>
          </a:p>
        </p:txBody>
      </p:sp>
      <p:sp>
        <p:nvSpPr>
          <p:cNvPr id="1001475" name="Rectangle 1">
            <a:extLst>
              <a:ext uri="{FF2B5EF4-FFF2-40B4-BE49-F238E27FC236}">
                <a16:creationId xmlns:a16="http://schemas.microsoft.com/office/drawing/2014/main" id="{FFB7234F-08A5-F59A-D507-12123020BA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1476" name="Rectangle 2">
            <a:extLst>
              <a:ext uri="{FF2B5EF4-FFF2-40B4-BE49-F238E27FC236}">
                <a16:creationId xmlns:a16="http://schemas.microsoft.com/office/drawing/2014/main" id="{284D94A1-A8FA-FED1-1646-F18873ADE7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22" name="Rectangle 18">
            <a:extLst>
              <a:ext uri="{FF2B5EF4-FFF2-40B4-BE49-F238E27FC236}">
                <a16:creationId xmlns:a16="http://schemas.microsoft.com/office/drawing/2014/main" id="{70D24855-9058-5519-2ADF-39B1C4A3E15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6AB29AB-0B98-4765-A60B-2AF84FDCD0E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454</a:t>
            </a:fld>
            <a:endParaRPr lang="ja-JP" altLang="ja-JP"/>
          </a:p>
        </p:txBody>
      </p:sp>
      <p:sp>
        <p:nvSpPr>
          <p:cNvPr id="1003523" name="Rectangle 1">
            <a:extLst>
              <a:ext uri="{FF2B5EF4-FFF2-40B4-BE49-F238E27FC236}">
                <a16:creationId xmlns:a16="http://schemas.microsoft.com/office/drawing/2014/main" id="{6DEB7AEC-3D4C-4E7D-E690-65FCDE0B849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24" name="Rectangle 2">
            <a:extLst>
              <a:ext uri="{FF2B5EF4-FFF2-40B4-BE49-F238E27FC236}">
                <a16:creationId xmlns:a16="http://schemas.microsoft.com/office/drawing/2014/main" id="{EE5C71B3-1A22-A197-7B31-A898098EA94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570" name="Rectangle 18">
            <a:extLst>
              <a:ext uri="{FF2B5EF4-FFF2-40B4-BE49-F238E27FC236}">
                <a16:creationId xmlns:a16="http://schemas.microsoft.com/office/drawing/2014/main" id="{6F027FB1-DDDE-DFFD-4C6B-222620EB1E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BD50A60-ECE9-4783-80CE-F281E91DDCE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455</a:t>
            </a:fld>
            <a:endParaRPr lang="ja-JP" altLang="ja-JP"/>
          </a:p>
        </p:txBody>
      </p:sp>
      <p:sp>
        <p:nvSpPr>
          <p:cNvPr id="1005571" name="Rectangle 1">
            <a:extLst>
              <a:ext uri="{FF2B5EF4-FFF2-40B4-BE49-F238E27FC236}">
                <a16:creationId xmlns:a16="http://schemas.microsoft.com/office/drawing/2014/main" id="{74B4A42B-FD24-228C-3528-35A99FA5B75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5572" name="Rectangle 2">
            <a:extLst>
              <a:ext uri="{FF2B5EF4-FFF2-40B4-BE49-F238E27FC236}">
                <a16:creationId xmlns:a16="http://schemas.microsoft.com/office/drawing/2014/main" id="{5B25C946-893D-93CB-1BC0-04ABB70B554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618" name="Rectangle 18">
            <a:extLst>
              <a:ext uri="{FF2B5EF4-FFF2-40B4-BE49-F238E27FC236}">
                <a16:creationId xmlns:a16="http://schemas.microsoft.com/office/drawing/2014/main" id="{0C5F432A-9642-E11D-D138-C0B1DFE3D86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852EDF7-CAA7-4420-B009-305441B0761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456</a:t>
            </a:fld>
            <a:endParaRPr lang="ja-JP" altLang="ja-JP"/>
          </a:p>
        </p:txBody>
      </p:sp>
      <p:sp>
        <p:nvSpPr>
          <p:cNvPr id="1007619" name="Rectangle 1">
            <a:extLst>
              <a:ext uri="{FF2B5EF4-FFF2-40B4-BE49-F238E27FC236}">
                <a16:creationId xmlns:a16="http://schemas.microsoft.com/office/drawing/2014/main" id="{FC393D8E-FF55-2261-5FC1-53D450E16F3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7620" name="Rectangle 2">
            <a:extLst>
              <a:ext uri="{FF2B5EF4-FFF2-40B4-BE49-F238E27FC236}">
                <a16:creationId xmlns:a16="http://schemas.microsoft.com/office/drawing/2014/main" id="{CD5F9881-30FE-A55E-FB15-2797331943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666" name="Rectangle 18">
            <a:extLst>
              <a:ext uri="{FF2B5EF4-FFF2-40B4-BE49-F238E27FC236}">
                <a16:creationId xmlns:a16="http://schemas.microsoft.com/office/drawing/2014/main" id="{2AB022EA-052E-6432-9E17-0F35241BAC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AA51BFA-3FF8-45FE-92AB-CB4FBE47C68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457</a:t>
            </a:fld>
            <a:endParaRPr lang="ja-JP" altLang="ja-JP"/>
          </a:p>
        </p:txBody>
      </p:sp>
      <p:sp>
        <p:nvSpPr>
          <p:cNvPr id="1009667" name="Rectangle 1">
            <a:extLst>
              <a:ext uri="{FF2B5EF4-FFF2-40B4-BE49-F238E27FC236}">
                <a16:creationId xmlns:a16="http://schemas.microsoft.com/office/drawing/2014/main" id="{347EB6B0-2489-430A-AA84-51050F9A4CF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9668" name="Rectangle 2">
            <a:extLst>
              <a:ext uri="{FF2B5EF4-FFF2-40B4-BE49-F238E27FC236}">
                <a16:creationId xmlns:a16="http://schemas.microsoft.com/office/drawing/2014/main" id="{9E3A3739-A8D0-849B-21E7-DAD88B927A7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714" name="Rectangle 18">
            <a:extLst>
              <a:ext uri="{FF2B5EF4-FFF2-40B4-BE49-F238E27FC236}">
                <a16:creationId xmlns:a16="http://schemas.microsoft.com/office/drawing/2014/main" id="{1704C3E6-C238-A48F-D7D1-2D2536AA06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5A04D37-D549-47CE-A704-25D1256298E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458</a:t>
            </a:fld>
            <a:endParaRPr lang="ja-JP" altLang="ja-JP"/>
          </a:p>
        </p:txBody>
      </p:sp>
      <p:sp>
        <p:nvSpPr>
          <p:cNvPr id="1011715" name="Rectangle 1">
            <a:extLst>
              <a:ext uri="{FF2B5EF4-FFF2-40B4-BE49-F238E27FC236}">
                <a16:creationId xmlns:a16="http://schemas.microsoft.com/office/drawing/2014/main" id="{FFD3DD5D-CBAC-8EEE-FCBF-6DAFF84ADF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1716" name="Rectangle 2">
            <a:extLst>
              <a:ext uri="{FF2B5EF4-FFF2-40B4-BE49-F238E27FC236}">
                <a16:creationId xmlns:a16="http://schemas.microsoft.com/office/drawing/2014/main" id="{5EA03F4A-1555-FBA6-04BC-A7EBDFF3A6C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62" name="Rectangle 18">
            <a:extLst>
              <a:ext uri="{FF2B5EF4-FFF2-40B4-BE49-F238E27FC236}">
                <a16:creationId xmlns:a16="http://schemas.microsoft.com/office/drawing/2014/main" id="{CAB0CCCF-41A7-57AA-FCE9-B8268E3DBB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34DD6DA-DBCF-43D7-BCED-2438AEFB8BF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459</a:t>
            </a:fld>
            <a:endParaRPr lang="ja-JP" altLang="ja-JP"/>
          </a:p>
        </p:txBody>
      </p:sp>
      <p:sp>
        <p:nvSpPr>
          <p:cNvPr id="1013763" name="Rectangle 1">
            <a:extLst>
              <a:ext uri="{FF2B5EF4-FFF2-40B4-BE49-F238E27FC236}">
                <a16:creationId xmlns:a16="http://schemas.microsoft.com/office/drawing/2014/main" id="{F9CCC4EE-57ED-2350-4657-B00AE8DA7F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764" name="Rectangle 2">
            <a:extLst>
              <a:ext uri="{FF2B5EF4-FFF2-40B4-BE49-F238E27FC236}">
                <a16:creationId xmlns:a16="http://schemas.microsoft.com/office/drawing/2014/main" id="{151AD912-AF7B-E583-1F23-ADE0E69C460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18">
            <a:extLst>
              <a:ext uri="{FF2B5EF4-FFF2-40B4-BE49-F238E27FC236}">
                <a16:creationId xmlns:a16="http://schemas.microsoft.com/office/drawing/2014/main" id="{D66DC94F-8323-C846-CEAF-9A9025B8EE3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F6AF93C-6821-455A-B449-D69336B855A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</a:t>
            </a:fld>
            <a:endParaRPr lang="ja-JP" altLang="ja-JP"/>
          </a:p>
        </p:txBody>
      </p:sp>
      <p:sp>
        <p:nvSpPr>
          <p:cNvPr id="167939" name="Rectangle 1">
            <a:extLst>
              <a:ext uri="{FF2B5EF4-FFF2-40B4-BE49-F238E27FC236}">
                <a16:creationId xmlns:a16="http://schemas.microsoft.com/office/drawing/2014/main" id="{0B952AE9-9895-06FB-6518-6680FB81168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7940" name="Rectangle 2">
            <a:extLst>
              <a:ext uri="{FF2B5EF4-FFF2-40B4-BE49-F238E27FC236}">
                <a16:creationId xmlns:a16="http://schemas.microsoft.com/office/drawing/2014/main" id="{010F6AA7-EB7C-46A3-DF65-616E6F15FA2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810" name="Rectangle 18">
            <a:extLst>
              <a:ext uri="{FF2B5EF4-FFF2-40B4-BE49-F238E27FC236}">
                <a16:creationId xmlns:a16="http://schemas.microsoft.com/office/drawing/2014/main" id="{D5452DB3-2414-ED6F-E2A2-FDEA4FA866D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AF7C40B-60C0-4800-A8C4-F396A7F1143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460</a:t>
            </a:fld>
            <a:endParaRPr lang="ja-JP" altLang="ja-JP"/>
          </a:p>
        </p:txBody>
      </p:sp>
      <p:sp>
        <p:nvSpPr>
          <p:cNvPr id="1015811" name="Rectangle 1">
            <a:extLst>
              <a:ext uri="{FF2B5EF4-FFF2-40B4-BE49-F238E27FC236}">
                <a16:creationId xmlns:a16="http://schemas.microsoft.com/office/drawing/2014/main" id="{C46E7FBF-19C6-FC87-15AA-A6536DE35E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5812" name="Rectangle 2">
            <a:extLst>
              <a:ext uri="{FF2B5EF4-FFF2-40B4-BE49-F238E27FC236}">
                <a16:creationId xmlns:a16="http://schemas.microsoft.com/office/drawing/2014/main" id="{C48E8622-586B-D557-F839-F91789CD8F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858" name="Rectangle 18">
            <a:extLst>
              <a:ext uri="{FF2B5EF4-FFF2-40B4-BE49-F238E27FC236}">
                <a16:creationId xmlns:a16="http://schemas.microsoft.com/office/drawing/2014/main" id="{0CB16EE0-C00C-03EE-6466-B573599628A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DC463EA-6159-4D76-AC3E-4F873D08F46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461</a:t>
            </a:fld>
            <a:endParaRPr lang="ja-JP" altLang="ja-JP"/>
          </a:p>
        </p:txBody>
      </p:sp>
      <p:sp>
        <p:nvSpPr>
          <p:cNvPr id="1017859" name="Rectangle 1">
            <a:extLst>
              <a:ext uri="{FF2B5EF4-FFF2-40B4-BE49-F238E27FC236}">
                <a16:creationId xmlns:a16="http://schemas.microsoft.com/office/drawing/2014/main" id="{F6C87C3D-F79B-7F6A-E9B7-7EBE382CDD3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7860" name="Rectangle 2">
            <a:extLst>
              <a:ext uri="{FF2B5EF4-FFF2-40B4-BE49-F238E27FC236}">
                <a16:creationId xmlns:a16="http://schemas.microsoft.com/office/drawing/2014/main" id="{F4E38A8E-8162-9499-9720-BB1506C3BC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06" name="Rectangle 18">
            <a:extLst>
              <a:ext uri="{FF2B5EF4-FFF2-40B4-BE49-F238E27FC236}">
                <a16:creationId xmlns:a16="http://schemas.microsoft.com/office/drawing/2014/main" id="{09641CD6-82AC-C3FA-BE84-FD9F2BFC084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95C8A5E-3EA3-4871-BE5E-D6B97F094FE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462</a:t>
            </a:fld>
            <a:endParaRPr lang="ja-JP" altLang="ja-JP"/>
          </a:p>
        </p:txBody>
      </p:sp>
      <p:sp>
        <p:nvSpPr>
          <p:cNvPr id="1019907" name="Rectangle 1">
            <a:extLst>
              <a:ext uri="{FF2B5EF4-FFF2-40B4-BE49-F238E27FC236}">
                <a16:creationId xmlns:a16="http://schemas.microsoft.com/office/drawing/2014/main" id="{031A58C5-50FD-3A32-6DA9-EB06CC74BD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9908" name="Rectangle 2">
            <a:extLst>
              <a:ext uri="{FF2B5EF4-FFF2-40B4-BE49-F238E27FC236}">
                <a16:creationId xmlns:a16="http://schemas.microsoft.com/office/drawing/2014/main" id="{7C391048-79C7-EB72-16F9-2BAA0D38B85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954" name="Rectangle 18">
            <a:extLst>
              <a:ext uri="{FF2B5EF4-FFF2-40B4-BE49-F238E27FC236}">
                <a16:creationId xmlns:a16="http://schemas.microsoft.com/office/drawing/2014/main" id="{303F2409-68C1-6886-56DC-6BE84E0BB5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BFE939A-AB72-40EC-9499-A6FFB2E59C4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463</a:t>
            </a:fld>
            <a:endParaRPr lang="ja-JP" altLang="ja-JP"/>
          </a:p>
        </p:txBody>
      </p:sp>
      <p:sp>
        <p:nvSpPr>
          <p:cNvPr id="1021955" name="Rectangle 1">
            <a:extLst>
              <a:ext uri="{FF2B5EF4-FFF2-40B4-BE49-F238E27FC236}">
                <a16:creationId xmlns:a16="http://schemas.microsoft.com/office/drawing/2014/main" id="{A84B18C4-0252-FAFA-9C0B-2125A109ED7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1956" name="Rectangle 2">
            <a:extLst>
              <a:ext uri="{FF2B5EF4-FFF2-40B4-BE49-F238E27FC236}">
                <a16:creationId xmlns:a16="http://schemas.microsoft.com/office/drawing/2014/main" id="{80DA47C5-8468-92FE-B591-800298FD4A4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02" name="Rectangle 18">
            <a:extLst>
              <a:ext uri="{FF2B5EF4-FFF2-40B4-BE49-F238E27FC236}">
                <a16:creationId xmlns:a16="http://schemas.microsoft.com/office/drawing/2014/main" id="{F5EC60AA-3894-07F8-07C8-BF17115F27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34C6197-EB36-418B-900D-2CBF88BBBA5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464</a:t>
            </a:fld>
            <a:endParaRPr lang="ja-JP" altLang="ja-JP"/>
          </a:p>
        </p:txBody>
      </p:sp>
      <p:sp>
        <p:nvSpPr>
          <p:cNvPr id="1024003" name="Rectangle 1">
            <a:extLst>
              <a:ext uri="{FF2B5EF4-FFF2-40B4-BE49-F238E27FC236}">
                <a16:creationId xmlns:a16="http://schemas.microsoft.com/office/drawing/2014/main" id="{F3CDE8DF-4D61-0299-36A7-3865BEC75B4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04" name="Rectangle 2">
            <a:extLst>
              <a:ext uri="{FF2B5EF4-FFF2-40B4-BE49-F238E27FC236}">
                <a16:creationId xmlns:a16="http://schemas.microsoft.com/office/drawing/2014/main" id="{22EF2E80-E3D8-8EF9-3884-D85B34711D3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050" name="Rectangle 18">
            <a:extLst>
              <a:ext uri="{FF2B5EF4-FFF2-40B4-BE49-F238E27FC236}">
                <a16:creationId xmlns:a16="http://schemas.microsoft.com/office/drawing/2014/main" id="{0E123625-C963-7771-78FD-8AAF6BAF024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49FE8B8-AD4F-4DBD-ADA3-9635889DB5E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465</a:t>
            </a:fld>
            <a:endParaRPr lang="ja-JP" altLang="ja-JP"/>
          </a:p>
        </p:txBody>
      </p:sp>
      <p:sp>
        <p:nvSpPr>
          <p:cNvPr id="1026051" name="Rectangle 1">
            <a:extLst>
              <a:ext uri="{FF2B5EF4-FFF2-40B4-BE49-F238E27FC236}">
                <a16:creationId xmlns:a16="http://schemas.microsoft.com/office/drawing/2014/main" id="{BA95CE57-D849-9BBC-9B03-CD438DC85A0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6052" name="Rectangle 2">
            <a:extLst>
              <a:ext uri="{FF2B5EF4-FFF2-40B4-BE49-F238E27FC236}">
                <a16:creationId xmlns:a16="http://schemas.microsoft.com/office/drawing/2014/main" id="{EC03B6C4-F716-B734-6748-46DB92E2A9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98" name="Rectangle 18">
            <a:extLst>
              <a:ext uri="{FF2B5EF4-FFF2-40B4-BE49-F238E27FC236}">
                <a16:creationId xmlns:a16="http://schemas.microsoft.com/office/drawing/2014/main" id="{0D1F161C-2739-B753-15A9-E3209F7CB30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9F9F1BA-2BA4-489A-A901-7B83DDE306B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466</a:t>
            </a:fld>
            <a:endParaRPr lang="ja-JP" altLang="ja-JP"/>
          </a:p>
        </p:txBody>
      </p:sp>
      <p:sp>
        <p:nvSpPr>
          <p:cNvPr id="1028099" name="Rectangle 1">
            <a:extLst>
              <a:ext uri="{FF2B5EF4-FFF2-40B4-BE49-F238E27FC236}">
                <a16:creationId xmlns:a16="http://schemas.microsoft.com/office/drawing/2014/main" id="{28B4AE3D-9B0E-3846-42F8-523DDEC98E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8100" name="Rectangle 2">
            <a:extLst>
              <a:ext uri="{FF2B5EF4-FFF2-40B4-BE49-F238E27FC236}">
                <a16:creationId xmlns:a16="http://schemas.microsoft.com/office/drawing/2014/main" id="{0E0307D1-0042-A30D-BAEC-990612EFAE4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146" name="Rectangle 18">
            <a:extLst>
              <a:ext uri="{FF2B5EF4-FFF2-40B4-BE49-F238E27FC236}">
                <a16:creationId xmlns:a16="http://schemas.microsoft.com/office/drawing/2014/main" id="{3F7BC221-D9B5-3E96-D739-D880577921B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CBA0B41-350A-440C-89BA-D1C08A95D88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467</a:t>
            </a:fld>
            <a:endParaRPr lang="ja-JP" altLang="ja-JP"/>
          </a:p>
        </p:txBody>
      </p:sp>
      <p:sp>
        <p:nvSpPr>
          <p:cNvPr id="1030147" name="Rectangle 1">
            <a:extLst>
              <a:ext uri="{FF2B5EF4-FFF2-40B4-BE49-F238E27FC236}">
                <a16:creationId xmlns:a16="http://schemas.microsoft.com/office/drawing/2014/main" id="{5F3EDCEA-141E-DD7C-8D01-27C961F047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0148" name="Rectangle 2">
            <a:extLst>
              <a:ext uri="{FF2B5EF4-FFF2-40B4-BE49-F238E27FC236}">
                <a16:creationId xmlns:a16="http://schemas.microsoft.com/office/drawing/2014/main" id="{2A409F98-16A8-74ED-64AA-3C3E102824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194" name="Rectangle 18">
            <a:extLst>
              <a:ext uri="{FF2B5EF4-FFF2-40B4-BE49-F238E27FC236}">
                <a16:creationId xmlns:a16="http://schemas.microsoft.com/office/drawing/2014/main" id="{70987550-7AF5-8C90-10BE-0CBC295D47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562A710-871D-41D7-8FAF-294EB3444BA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468</a:t>
            </a:fld>
            <a:endParaRPr lang="ja-JP" altLang="ja-JP"/>
          </a:p>
        </p:txBody>
      </p:sp>
      <p:sp>
        <p:nvSpPr>
          <p:cNvPr id="1032195" name="Rectangle 1">
            <a:extLst>
              <a:ext uri="{FF2B5EF4-FFF2-40B4-BE49-F238E27FC236}">
                <a16:creationId xmlns:a16="http://schemas.microsoft.com/office/drawing/2014/main" id="{C0D54ECF-99D8-2C24-C49B-23C6DC0CC6E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2196" name="Rectangle 2">
            <a:extLst>
              <a:ext uri="{FF2B5EF4-FFF2-40B4-BE49-F238E27FC236}">
                <a16:creationId xmlns:a16="http://schemas.microsoft.com/office/drawing/2014/main" id="{E89F38C5-696A-FB0F-16B1-69111E9567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42" name="Rectangle 18">
            <a:extLst>
              <a:ext uri="{FF2B5EF4-FFF2-40B4-BE49-F238E27FC236}">
                <a16:creationId xmlns:a16="http://schemas.microsoft.com/office/drawing/2014/main" id="{E6875E4A-736B-7617-13CD-885DE6FEF0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0D578EB-5283-47F3-BC7F-76F196253AE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469</a:t>
            </a:fld>
            <a:endParaRPr lang="ja-JP" altLang="ja-JP"/>
          </a:p>
        </p:txBody>
      </p:sp>
      <p:sp>
        <p:nvSpPr>
          <p:cNvPr id="1034243" name="Rectangle 1">
            <a:extLst>
              <a:ext uri="{FF2B5EF4-FFF2-40B4-BE49-F238E27FC236}">
                <a16:creationId xmlns:a16="http://schemas.microsoft.com/office/drawing/2014/main" id="{667DACB0-1A27-33BA-A4B1-B1A3785A429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4244" name="Rectangle 2">
            <a:extLst>
              <a:ext uri="{FF2B5EF4-FFF2-40B4-BE49-F238E27FC236}">
                <a16:creationId xmlns:a16="http://schemas.microsoft.com/office/drawing/2014/main" id="{5FB91963-6C8C-0AE6-3159-26D790FF3BB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18">
            <a:extLst>
              <a:ext uri="{FF2B5EF4-FFF2-40B4-BE49-F238E27FC236}">
                <a16:creationId xmlns:a16="http://schemas.microsoft.com/office/drawing/2014/main" id="{0C006878-CC91-DC27-1EC0-9A57915F50A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F1E1BFA-AB35-454D-8066-799D0548C4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</a:t>
            </a:fld>
            <a:endParaRPr lang="ja-JP" altLang="ja-JP"/>
          </a:p>
        </p:txBody>
      </p:sp>
      <p:sp>
        <p:nvSpPr>
          <p:cNvPr id="169987" name="Rectangle 1">
            <a:extLst>
              <a:ext uri="{FF2B5EF4-FFF2-40B4-BE49-F238E27FC236}">
                <a16:creationId xmlns:a16="http://schemas.microsoft.com/office/drawing/2014/main" id="{0AC1AC95-80F8-2B46-B9E5-27E44ED3232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9988" name="Rectangle 2">
            <a:extLst>
              <a:ext uri="{FF2B5EF4-FFF2-40B4-BE49-F238E27FC236}">
                <a16:creationId xmlns:a16="http://schemas.microsoft.com/office/drawing/2014/main" id="{8E47D9F6-B5AB-0218-E476-192C3BDD035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290" name="Rectangle 18">
            <a:extLst>
              <a:ext uri="{FF2B5EF4-FFF2-40B4-BE49-F238E27FC236}">
                <a16:creationId xmlns:a16="http://schemas.microsoft.com/office/drawing/2014/main" id="{3234C191-B503-7BD8-0180-25D68A1412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2D3373A-07DC-4EDE-A14E-00C0ED4A564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470</a:t>
            </a:fld>
            <a:endParaRPr lang="ja-JP" altLang="ja-JP"/>
          </a:p>
        </p:txBody>
      </p:sp>
      <p:sp>
        <p:nvSpPr>
          <p:cNvPr id="1036291" name="Rectangle 1">
            <a:extLst>
              <a:ext uri="{FF2B5EF4-FFF2-40B4-BE49-F238E27FC236}">
                <a16:creationId xmlns:a16="http://schemas.microsoft.com/office/drawing/2014/main" id="{C57C3A62-D947-A662-3352-06AD6349437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6292" name="Rectangle 2">
            <a:extLst>
              <a:ext uri="{FF2B5EF4-FFF2-40B4-BE49-F238E27FC236}">
                <a16:creationId xmlns:a16="http://schemas.microsoft.com/office/drawing/2014/main" id="{C5175B32-63E8-A7E1-6F6F-F205F75585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338" name="Rectangle 18">
            <a:extLst>
              <a:ext uri="{FF2B5EF4-FFF2-40B4-BE49-F238E27FC236}">
                <a16:creationId xmlns:a16="http://schemas.microsoft.com/office/drawing/2014/main" id="{E5A9A99F-FD74-0095-BD5F-D942651DAC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EA311FA-537D-4929-A4BD-0FF7E0E2BAE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471</a:t>
            </a:fld>
            <a:endParaRPr lang="ja-JP" altLang="ja-JP"/>
          </a:p>
        </p:txBody>
      </p:sp>
      <p:sp>
        <p:nvSpPr>
          <p:cNvPr id="1038339" name="Rectangle 1">
            <a:extLst>
              <a:ext uri="{FF2B5EF4-FFF2-40B4-BE49-F238E27FC236}">
                <a16:creationId xmlns:a16="http://schemas.microsoft.com/office/drawing/2014/main" id="{352B99AE-DE72-5184-E587-38FADB33D35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8340" name="Rectangle 2">
            <a:extLst>
              <a:ext uri="{FF2B5EF4-FFF2-40B4-BE49-F238E27FC236}">
                <a16:creationId xmlns:a16="http://schemas.microsoft.com/office/drawing/2014/main" id="{C8A3055E-03FB-B69E-62C9-AC9C6BEB3D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386" name="Rectangle 18">
            <a:extLst>
              <a:ext uri="{FF2B5EF4-FFF2-40B4-BE49-F238E27FC236}">
                <a16:creationId xmlns:a16="http://schemas.microsoft.com/office/drawing/2014/main" id="{A7A92536-3EF5-8D3A-E22A-3D8DA2BEC7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7DC87ED-43C8-440A-A64C-B507B7470F9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472</a:t>
            </a:fld>
            <a:endParaRPr lang="ja-JP" altLang="ja-JP"/>
          </a:p>
        </p:txBody>
      </p:sp>
      <p:sp>
        <p:nvSpPr>
          <p:cNvPr id="1040387" name="Rectangle 1">
            <a:extLst>
              <a:ext uri="{FF2B5EF4-FFF2-40B4-BE49-F238E27FC236}">
                <a16:creationId xmlns:a16="http://schemas.microsoft.com/office/drawing/2014/main" id="{B22FCDEF-1876-7117-8966-3F3BBB8366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0388" name="Rectangle 2">
            <a:extLst>
              <a:ext uri="{FF2B5EF4-FFF2-40B4-BE49-F238E27FC236}">
                <a16:creationId xmlns:a16="http://schemas.microsoft.com/office/drawing/2014/main" id="{501D1F92-A6D9-D076-4873-7252171DA97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434" name="Rectangle 18">
            <a:extLst>
              <a:ext uri="{FF2B5EF4-FFF2-40B4-BE49-F238E27FC236}">
                <a16:creationId xmlns:a16="http://schemas.microsoft.com/office/drawing/2014/main" id="{EC2D0C0A-4966-B52B-9838-B340819702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70BA166-BC6F-49E3-9BA0-6674EC700F5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473</a:t>
            </a:fld>
            <a:endParaRPr lang="ja-JP" altLang="ja-JP"/>
          </a:p>
        </p:txBody>
      </p:sp>
      <p:sp>
        <p:nvSpPr>
          <p:cNvPr id="1042435" name="Rectangle 1">
            <a:extLst>
              <a:ext uri="{FF2B5EF4-FFF2-40B4-BE49-F238E27FC236}">
                <a16:creationId xmlns:a16="http://schemas.microsoft.com/office/drawing/2014/main" id="{2B00BB68-8119-21C2-8D00-5EE26C18EEB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2436" name="Rectangle 2">
            <a:extLst>
              <a:ext uri="{FF2B5EF4-FFF2-40B4-BE49-F238E27FC236}">
                <a16:creationId xmlns:a16="http://schemas.microsoft.com/office/drawing/2014/main" id="{F9F0A54C-E0E2-48A0-DFF8-A40E224BB7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82" name="Rectangle 18">
            <a:extLst>
              <a:ext uri="{FF2B5EF4-FFF2-40B4-BE49-F238E27FC236}">
                <a16:creationId xmlns:a16="http://schemas.microsoft.com/office/drawing/2014/main" id="{ECAE52CE-C0A0-CA21-D014-E076FAC259A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8A43F84-D9D9-490C-A888-FFF1ACA30C0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474</a:t>
            </a:fld>
            <a:endParaRPr lang="ja-JP" altLang="ja-JP"/>
          </a:p>
        </p:txBody>
      </p:sp>
      <p:sp>
        <p:nvSpPr>
          <p:cNvPr id="1044483" name="Rectangle 1">
            <a:extLst>
              <a:ext uri="{FF2B5EF4-FFF2-40B4-BE49-F238E27FC236}">
                <a16:creationId xmlns:a16="http://schemas.microsoft.com/office/drawing/2014/main" id="{4251C8B7-67DE-9D86-3C04-9225F676B60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484" name="Rectangle 2">
            <a:extLst>
              <a:ext uri="{FF2B5EF4-FFF2-40B4-BE49-F238E27FC236}">
                <a16:creationId xmlns:a16="http://schemas.microsoft.com/office/drawing/2014/main" id="{8A1B6E3F-1F0E-6CAF-08BA-76DE2C014C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30" name="Rectangle 18">
            <a:extLst>
              <a:ext uri="{FF2B5EF4-FFF2-40B4-BE49-F238E27FC236}">
                <a16:creationId xmlns:a16="http://schemas.microsoft.com/office/drawing/2014/main" id="{D9E6C763-5DF5-93BB-1F85-01D784B6C17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825334C-4341-43A1-B962-64CDD17280D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475</a:t>
            </a:fld>
            <a:endParaRPr lang="ja-JP" altLang="ja-JP"/>
          </a:p>
        </p:txBody>
      </p:sp>
      <p:sp>
        <p:nvSpPr>
          <p:cNvPr id="1046531" name="Rectangle 1">
            <a:extLst>
              <a:ext uri="{FF2B5EF4-FFF2-40B4-BE49-F238E27FC236}">
                <a16:creationId xmlns:a16="http://schemas.microsoft.com/office/drawing/2014/main" id="{C08944C5-215F-46F1-5B92-283FDADCE4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6532" name="Rectangle 2">
            <a:extLst>
              <a:ext uri="{FF2B5EF4-FFF2-40B4-BE49-F238E27FC236}">
                <a16:creationId xmlns:a16="http://schemas.microsoft.com/office/drawing/2014/main" id="{2FE28BF7-DA1B-6C8C-2854-CEE6390E02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78" name="Rectangle 18">
            <a:extLst>
              <a:ext uri="{FF2B5EF4-FFF2-40B4-BE49-F238E27FC236}">
                <a16:creationId xmlns:a16="http://schemas.microsoft.com/office/drawing/2014/main" id="{4821774E-81B5-E698-4748-EDEC450953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2AD57A6-C227-4B83-86C6-1DD31C622DA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476</a:t>
            </a:fld>
            <a:endParaRPr lang="ja-JP" altLang="ja-JP"/>
          </a:p>
        </p:txBody>
      </p:sp>
      <p:sp>
        <p:nvSpPr>
          <p:cNvPr id="1048579" name="Rectangle 1">
            <a:extLst>
              <a:ext uri="{FF2B5EF4-FFF2-40B4-BE49-F238E27FC236}">
                <a16:creationId xmlns:a16="http://schemas.microsoft.com/office/drawing/2014/main" id="{84E6502B-DBE0-614C-142E-E03104A44B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8580" name="Rectangle 2">
            <a:extLst>
              <a:ext uri="{FF2B5EF4-FFF2-40B4-BE49-F238E27FC236}">
                <a16:creationId xmlns:a16="http://schemas.microsoft.com/office/drawing/2014/main" id="{EE0E9A5A-B816-4DA9-5F52-CFA52E2718E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26" name="Rectangle 18">
            <a:extLst>
              <a:ext uri="{FF2B5EF4-FFF2-40B4-BE49-F238E27FC236}">
                <a16:creationId xmlns:a16="http://schemas.microsoft.com/office/drawing/2014/main" id="{3CD84279-BCDE-60C5-FA25-6385FB45D42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4AB5D2D-7C85-4A3E-82E4-328E96132F6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477</a:t>
            </a:fld>
            <a:endParaRPr lang="ja-JP" altLang="ja-JP"/>
          </a:p>
        </p:txBody>
      </p:sp>
      <p:sp>
        <p:nvSpPr>
          <p:cNvPr id="1050627" name="Rectangle 1">
            <a:extLst>
              <a:ext uri="{FF2B5EF4-FFF2-40B4-BE49-F238E27FC236}">
                <a16:creationId xmlns:a16="http://schemas.microsoft.com/office/drawing/2014/main" id="{DB0FE7D6-F8EC-531F-6523-A82C990995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0628" name="Rectangle 2">
            <a:extLst>
              <a:ext uri="{FF2B5EF4-FFF2-40B4-BE49-F238E27FC236}">
                <a16:creationId xmlns:a16="http://schemas.microsoft.com/office/drawing/2014/main" id="{78EADB36-FCD0-1BC1-E8E5-70E5A921CFA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74" name="Rectangle 18">
            <a:extLst>
              <a:ext uri="{FF2B5EF4-FFF2-40B4-BE49-F238E27FC236}">
                <a16:creationId xmlns:a16="http://schemas.microsoft.com/office/drawing/2014/main" id="{75E037B8-EC33-CE47-F4AB-DF3099BF42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C3455D4-7F63-4411-B593-FCB5724886A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478</a:t>
            </a:fld>
            <a:endParaRPr lang="ja-JP" altLang="ja-JP"/>
          </a:p>
        </p:txBody>
      </p:sp>
      <p:sp>
        <p:nvSpPr>
          <p:cNvPr id="1052675" name="Rectangle 1">
            <a:extLst>
              <a:ext uri="{FF2B5EF4-FFF2-40B4-BE49-F238E27FC236}">
                <a16:creationId xmlns:a16="http://schemas.microsoft.com/office/drawing/2014/main" id="{8150408A-F3FF-F4DA-667B-C26ACD42D6C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2676" name="Rectangle 2">
            <a:extLst>
              <a:ext uri="{FF2B5EF4-FFF2-40B4-BE49-F238E27FC236}">
                <a16:creationId xmlns:a16="http://schemas.microsoft.com/office/drawing/2014/main" id="{49551A53-10F0-5933-09CE-2CB4A73C8D6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22" name="Rectangle 18">
            <a:extLst>
              <a:ext uri="{FF2B5EF4-FFF2-40B4-BE49-F238E27FC236}">
                <a16:creationId xmlns:a16="http://schemas.microsoft.com/office/drawing/2014/main" id="{A210B1B0-8D2C-3182-1F23-130F4A5973C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5AB0E1F-C5F6-4987-AF48-7A1E8BA7002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479</a:t>
            </a:fld>
            <a:endParaRPr lang="ja-JP" altLang="ja-JP"/>
          </a:p>
        </p:txBody>
      </p:sp>
      <p:sp>
        <p:nvSpPr>
          <p:cNvPr id="1054723" name="Rectangle 1">
            <a:extLst>
              <a:ext uri="{FF2B5EF4-FFF2-40B4-BE49-F238E27FC236}">
                <a16:creationId xmlns:a16="http://schemas.microsoft.com/office/drawing/2014/main" id="{992E122C-8D28-874C-B870-525CA012DB6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24" name="Rectangle 2">
            <a:extLst>
              <a:ext uri="{FF2B5EF4-FFF2-40B4-BE49-F238E27FC236}">
                <a16:creationId xmlns:a16="http://schemas.microsoft.com/office/drawing/2014/main" id="{3EA3A741-9E6A-B192-BA1F-D04C2541C1C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18">
            <a:extLst>
              <a:ext uri="{FF2B5EF4-FFF2-40B4-BE49-F238E27FC236}">
                <a16:creationId xmlns:a16="http://schemas.microsoft.com/office/drawing/2014/main" id="{5265BD4A-1C0B-F94B-AC20-21C9CDA7C98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D389A0A-E745-409F-AA66-F2B66ACBC1E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</a:t>
            </a:fld>
            <a:endParaRPr lang="ja-JP" altLang="ja-JP"/>
          </a:p>
        </p:txBody>
      </p:sp>
      <p:sp>
        <p:nvSpPr>
          <p:cNvPr id="172035" name="Rectangle 1">
            <a:extLst>
              <a:ext uri="{FF2B5EF4-FFF2-40B4-BE49-F238E27FC236}">
                <a16:creationId xmlns:a16="http://schemas.microsoft.com/office/drawing/2014/main" id="{736955C7-AAD0-7526-B4AE-7343D7BFEAF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2036" name="Rectangle 2">
            <a:extLst>
              <a:ext uri="{FF2B5EF4-FFF2-40B4-BE49-F238E27FC236}">
                <a16:creationId xmlns:a16="http://schemas.microsoft.com/office/drawing/2014/main" id="{42EEEDE3-327F-7254-AEF3-BE38CFFB29A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770" name="Rectangle 18">
            <a:extLst>
              <a:ext uri="{FF2B5EF4-FFF2-40B4-BE49-F238E27FC236}">
                <a16:creationId xmlns:a16="http://schemas.microsoft.com/office/drawing/2014/main" id="{CCE96776-AAF9-EDC8-418C-3AFD582E19D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CEEF68-1531-4F2E-97E7-50AF8900924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480</a:t>
            </a:fld>
            <a:endParaRPr lang="ja-JP" altLang="ja-JP"/>
          </a:p>
        </p:txBody>
      </p:sp>
      <p:sp>
        <p:nvSpPr>
          <p:cNvPr id="1056771" name="Rectangle 1">
            <a:extLst>
              <a:ext uri="{FF2B5EF4-FFF2-40B4-BE49-F238E27FC236}">
                <a16:creationId xmlns:a16="http://schemas.microsoft.com/office/drawing/2014/main" id="{6357CD87-9460-C80A-D05C-15E0F751B7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6772" name="Rectangle 2">
            <a:extLst>
              <a:ext uri="{FF2B5EF4-FFF2-40B4-BE49-F238E27FC236}">
                <a16:creationId xmlns:a16="http://schemas.microsoft.com/office/drawing/2014/main" id="{1A27200F-1C9E-319A-0ACF-4B555331870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818" name="Rectangle 18">
            <a:extLst>
              <a:ext uri="{FF2B5EF4-FFF2-40B4-BE49-F238E27FC236}">
                <a16:creationId xmlns:a16="http://schemas.microsoft.com/office/drawing/2014/main" id="{935605D8-DA97-BEBF-6660-CAABB4C9F4C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2BA9241-5625-40B3-B56B-7B7843FA9D3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481</a:t>
            </a:fld>
            <a:endParaRPr lang="ja-JP" altLang="ja-JP"/>
          </a:p>
        </p:txBody>
      </p:sp>
      <p:sp>
        <p:nvSpPr>
          <p:cNvPr id="1058819" name="Rectangle 1">
            <a:extLst>
              <a:ext uri="{FF2B5EF4-FFF2-40B4-BE49-F238E27FC236}">
                <a16:creationId xmlns:a16="http://schemas.microsoft.com/office/drawing/2014/main" id="{5A98B2DA-F690-5EAB-A101-375D66A234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8820" name="Rectangle 2">
            <a:extLst>
              <a:ext uri="{FF2B5EF4-FFF2-40B4-BE49-F238E27FC236}">
                <a16:creationId xmlns:a16="http://schemas.microsoft.com/office/drawing/2014/main" id="{B5F518CE-1E8B-3689-5CB9-77FE952424C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866" name="Rectangle 18">
            <a:extLst>
              <a:ext uri="{FF2B5EF4-FFF2-40B4-BE49-F238E27FC236}">
                <a16:creationId xmlns:a16="http://schemas.microsoft.com/office/drawing/2014/main" id="{57BC79DD-E1F5-A517-D481-C4F206ABBA8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4E73AA1-778E-420B-8F23-49ABDE3C37D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482</a:t>
            </a:fld>
            <a:endParaRPr lang="ja-JP" altLang="ja-JP"/>
          </a:p>
        </p:txBody>
      </p:sp>
      <p:sp>
        <p:nvSpPr>
          <p:cNvPr id="1060867" name="Rectangle 1">
            <a:extLst>
              <a:ext uri="{FF2B5EF4-FFF2-40B4-BE49-F238E27FC236}">
                <a16:creationId xmlns:a16="http://schemas.microsoft.com/office/drawing/2014/main" id="{167EA7B6-2DCD-587F-2A08-11A82904D9E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0868" name="Rectangle 2">
            <a:extLst>
              <a:ext uri="{FF2B5EF4-FFF2-40B4-BE49-F238E27FC236}">
                <a16:creationId xmlns:a16="http://schemas.microsoft.com/office/drawing/2014/main" id="{677488E8-73FF-5726-CDF7-AAFAC98C6D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914" name="Rectangle 18">
            <a:extLst>
              <a:ext uri="{FF2B5EF4-FFF2-40B4-BE49-F238E27FC236}">
                <a16:creationId xmlns:a16="http://schemas.microsoft.com/office/drawing/2014/main" id="{38DEF354-742C-D83B-F7D6-115CF5EDB22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66F553A-0EAE-4CA0-80D2-87D63BD81FD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483</a:t>
            </a:fld>
            <a:endParaRPr lang="ja-JP" altLang="ja-JP"/>
          </a:p>
        </p:txBody>
      </p:sp>
      <p:sp>
        <p:nvSpPr>
          <p:cNvPr id="1062915" name="Rectangle 1">
            <a:extLst>
              <a:ext uri="{FF2B5EF4-FFF2-40B4-BE49-F238E27FC236}">
                <a16:creationId xmlns:a16="http://schemas.microsoft.com/office/drawing/2014/main" id="{F34473A0-7D73-949F-A2FC-0AABF4158EE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2916" name="Rectangle 2">
            <a:extLst>
              <a:ext uri="{FF2B5EF4-FFF2-40B4-BE49-F238E27FC236}">
                <a16:creationId xmlns:a16="http://schemas.microsoft.com/office/drawing/2014/main" id="{2CBB7870-20C6-7A9D-97EE-A0DEB5B0AD0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62" name="Rectangle 18">
            <a:extLst>
              <a:ext uri="{FF2B5EF4-FFF2-40B4-BE49-F238E27FC236}">
                <a16:creationId xmlns:a16="http://schemas.microsoft.com/office/drawing/2014/main" id="{0C44D753-7366-927A-91D5-17D94AE53B2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0F8CC09-0184-4963-A10B-AE5707C4451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484</a:t>
            </a:fld>
            <a:endParaRPr lang="ja-JP" altLang="ja-JP"/>
          </a:p>
        </p:txBody>
      </p:sp>
      <p:sp>
        <p:nvSpPr>
          <p:cNvPr id="1064963" name="Rectangle 1">
            <a:extLst>
              <a:ext uri="{FF2B5EF4-FFF2-40B4-BE49-F238E27FC236}">
                <a16:creationId xmlns:a16="http://schemas.microsoft.com/office/drawing/2014/main" id="{720F94FE-F442-C449-E5DC-411EB6BEF8F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4964" name="Rectangle 2">
            <a:extLst>
              <a:ext uri="{FF2B5EF4-FFF2-40B4-BE49-F238E27FC236}">
                <a16:creationId xmlns:a16="http://schemas.microsoft.com/office/drawing/2014/main" id="{12B6B48A-403B-DFDC-4B3C-E84B9413877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010" name="Rectangle 18">
            <a:extLst>
              <a:ext uri="{FF2B5EF4-FFF2-40B4-BE49-F238E27FC236}">
                <a16:creationId xmlns:a16="http://schemas.microsoft.com/office/drawing/2014/main" id="{047634AA-AA16-832A-B179-89881A968D8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29018BA-EF20-47DE-94C7-02AE69C233D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485</a:t>
            </a:fld>
            <a:endParaRPr lang="ja-JP" altLang="ja-JP"/>
          </a:p>
        </p:txBody>
      </p:sp>
      <p:sp>
        <p:nvSpPr>
          <p:cNvPr id="1067011" name="Rectangle 1">
            <a:extLst>
              <a:ext uri="{FF2B5EF4-FFF2-40B4-BE49-F238E27FC236}">
                <a16:creationId xmlns:a16="http://schemas.microsoft.com/office/drawing/2014/main" id="{7270DFC8-D6B3-6F57-BCED-F47D4326F0D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7012" name="Rectangle 2">
            <a:extLst>
              <a:ext uri="{FF2B5EF4-FFF2-40B4-BE49-F238E27FC236}">
                <a16:creationId xmlns:a16="http://schemas.microsoft.com/office/drawing/2014/main" id="{E9C57D2C-5D18-43B0-107B-A86893F79A2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058" name="Rectangle 18">
            <a:extLst>
              <a:ext uri="{FF2B5EF4-FFF2-40B4-BE49-F238E27FC236}">
                <a16:creationId xmlns:a16="http://schemas.microsoft.com/office/drawing/2014/main" id="{1C2E7384-B29B-D721-CAF6-143D5603281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3F9FDFB-A531-44B0-B13F-258126FCB98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486</a:t>
            </a:fld>
            <a:endParaRPr lang="ja-JP" altLang="ja-JP"/>
          </a:p>
        </p:txBody>
      </p:sp>
      <p:sp>
        <p:nvSpPr>
          <p:cNvPr id="1069059" name="Rectangle 1">
            <a:extLst>
              <a:ext uri="{FF2B5EF4-FFF2-40B4-BE49-F238E27FC236}">
                <a16:creationId xmlns:a16="http://schemas.microsoft.com/office/drawing/2014/main" id="{F5FF2061-A32D-022C-F13A-7E17584C15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9060" name="Rectangle 2">
            <a:extLst>
              <a:ext uri="{FF2B5EF4-FFF2-40B4-BE49-F238E27FC236}">
                <a16:creationId xmlns:a16="http://schemas.microsoft.com/office/drawing/2014/main" id="{2CF434AA-006E-9109-FF6C-C05ACCD0D2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106" name="Rectangle 18">
            <a:extLst>
              <a:ext uri="{FF2B5EF4-FFF2-40B4-BE49-F238E27FC236}">
                <a16:creationId xmlns:a16="http://schemas.microsoft.com/office/drawing/2014/main" id="{F27CE5D4-15CB-83EA-6F2C-7CCE9792CED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1A4D4F2-7DE2-4538-992D-C0A22F7BAE4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487</a:t>
            </a:fld>
            <a:endParaRPr lang="ja-JP" altLang="ja-JP"/>
          </a:p>
        </p:txBody>
      </p:sp>
      <p:sp>
        <p:nvSpPr>
          <p:cNvPr id="1071107" name="Rectangle 1">
            <a:extLst>
              <a:ext uri="{FF2B5EF4-FFF2-40B4-BE49-F238E27FC236}">
                <a16:creationId xmlns:a16="http://schemas.microsoft.com/office/drawing/2014/main" id="{018790E2-1FBE-4FAE-05CB-AB5168A7A28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1108" name="Rectangle 2">
            <a:extLst>
              <a:ext uri="{FF2B5EF4-FFF2-40B4-BE49-F238E27FC236}">
                <a16:creationId xmlns:a16="http://schemas.microsoft.com/office/drawing/2014/main" id="{1E9AD1F5-224F-6A57-075C-91678C5A5D5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154" name="Rectangle 18">
            <a:extLst>
              <a:ext uri="{FF2B5EF4-FFF2-40B4-BE49-F238E27FC236}">
                <a16:creationId xmlns:a16="http://schemas.microsoft.com/office/drawing/2014/main" id="{D6B86E57-62F7-AF30-733E-0E57212BC6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FFF6BC2-B53E-4FD3-883C-C2E06261476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488</a:t>
            </a:fld>
            <a:endParaRPr lang="ja-JP" altLang="ja-JP"/>
          </a:p>
        </p:txBody>
      </p:sp>
      <p:sp>
        <p:nvSpPr>
          <p:cNvPr id="1073155" name="Rectangle 1">
            <a:extLst>
              <a:ext uri="{FF2B5EF4-FFF2-40B4-BE49-F238E27FC236}">
                <a16:creationId xmlns:a16="http://schemas.microsoft.com/office/drawing/2014/main" id="{3BDF5AD2-A144-6AAB-2A21-1F546FBA2DC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3156" name="Rectangle 2">
            <a:extLst>
              <a:ext uri="{FF2B5EF4-FFF2-40B4-BE49-F238E27FC236}">
                <a16:creationId xmlns:a16="http://schemas.microsoft.com/office/drawing/2014/main" id="{A3957CEA-42D6-57FA-7918-A75E2C0E35D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02" name="Rectangle 18">
            <a:extLst>
              <a:ext uri="{FF2B5EF4-FFF2-40B4-BE49-F238E27FC236}">
                <a16:creationId xmlns:a16="http://schemas.microsoft.com/office/drawing/2014/main" id="{DDAD8BA3-C40D-BD59-06BA-7907029766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9F3B3A5-AD93-4BAF-AA3C-45A8EBEB8C7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489</a:t>
            </a:fld>
            <a:endParaRPr lang="ja-JP" altLang="ja-JP"/>
          </a:p>
        </p:txBody>
      </p:sp>
      <p:sp>
        <p:nvSpPr>
          <p:cNvPr id="1075203" name="Rectangle 1">
            <a:extLst>
              <a:ext uri="{FF2B5EF4-FFF2-40B4-BE49-F238E27FC236}">
                <a16:creationId xmlns:a16="http://schemas.microsoft.com/office/drawing/2014/main" id="{E92FE49E-10EE-A2EF-DD43-7B3D49EC7A4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04" name="Rectangle 2">
            <a:extLst>
              <a:ext uri="{FF2B5EF4-FFF2-40B4-BE49-F238E27FC236}">
                <a16:creationId xmlns:a16="http://schemas.microsoft.com/office/drawing/2014/main" id="{4D2A0492-56FA-FE09-203F-C9A860F4109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18">
            <a:extLst>
              <a:ext uri="{FF2B5EF4-FFF2-40B4-BE49-F238E27FC236}">
                <a16:creationId xmlns:a16="http://schemas.microsoft.com/office/drawing/2014/main" id="{46960482-D5EA-BE3E-7ACE-14266630F0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0D05820-5EC2-458B-A547-E92239CD765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</a:t>
            </a:fld>
            <a:endParaRPr lang="ja-JP" altLang="ja-JP"/>
          </a:p>
        </p:txBody>
      </p:sp>
      <p:sp>
        <p:nvSpPr>
          <p:cNvPr id="174083" name="Rectangle 1">
            <a:extLst>
              <a:ext uri="{FF2B5EF4-FFF2-40B4-BE49-F238E27FC236}">
                <a16:creationId xmlns:a16="http://schemas.microsoft.com/office/drawing/2014/main" id="{3CDF83A9-5F05-8C4D-FFCC-8A091FF68F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4084" name="Rectangle 2">
            <a:extLst>
              <a:ext uri="{FF2B5EF4-FFF2-40B4-BE49-F238E27FC236}">
                <a16:creationId xmlns:a16="http://schemas.microsoft.com/office/drawing/2014/main" id="{895DFD4B-A80A-46D7-D21B-0B49DB7EBD0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250" name="Rectangle 18">
            <a:extLst>
              <a:ext uri="{FF2B5EF4-FFF2-40B4-BE49-F238E27FC236}">
                <a16:creationId xmlns:a16="http://schemas.microsoft.com/office/drawing/2014/main" id="{1F10349D-D35A-F7F3-2353-95C12E27FD5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5D2E286-EC97-4B31-BFBD-D6286786118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490</a:t>
            </a:fld>
            <a:endParaRPr lang="ja-JP" altLang="ja-JP"/>
          </a:p>
        </p:txBody>
      </p:sp>
      <p:sp>
        <p:nvSpPr>
          <p:cNvPr id="1077251" name="Rectangle 1">
            <a:extLst>
              <a:ext uri="{FF2B5EF4-FFF2-40B4-BE49-F238E27FC236}">
                <a16:creationId xmlns:a16="http://schemas.microsoft.com/office/drawing/2014/main" id="{59791914-7FAF-5D0A-25AA-DB02C9E6BE4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7252" name="Rectangle 2">
            <a:extLst>
              <a:ext uri="{FF2B5EF4-FFF2-40B4-BE49-F238E27FC236}">
                <a16:creationId xmlns:a16="http://schemas.microsoft.com/office/drawing/2014/main" id="{9A8342D8-8608-B92E-D250-1B077826AD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298" name="Rectangle 18">
            <a:extLst>
              <a:ext uri="{FF2B5EF4-FFF2-40B4-BE49-F238E27FC236}">
                <a16:creationId xmlns:a16="http://schemas.microsoft.com/office/drawing/2014/main" id="{1F5171D8-0F28-5967-84C3-2475592D038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27F10C4-E383-4051-B7E9-A4E10E2EEB9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491</a:t>
            </a:fld>
            <a:endParaRPr lang="ja-JP" altLang="ja-JP"/>
          </a:p>
        </p:txBody>
      </p:sp>
      <p:sp>
        <p:nvSpPr>
          <p:cNvPr id="1079299" name="Rectangle 1">
            <a:extLst>
              <a:ext uri="{FF2B5EF4-FFF2-40B4-BE49-F238E27FC236}">
                <a16:creationId xmlns:a16="http://schemas.microsoft.com/office/drawing/2014/main" id="{6E70E304-3CFB-DEB3-D638-C8CE185394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9300" name="Rectangle 2">
            <a:extLst>
              <a:ext uri="{FF2B5EF4-FFF2-40B4-BE49-F238E27FC236}">
                <a16:creationId xmlns:a16="http://schemas.microsoft.com/office/drawing/2014/main" id="{5B624FE7-2EFB-1CDB-9D7C-113137B47F8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346" name="Rectangle 18">
            <a:extLst>
              <a:ext uri="{FF2B5EF4-FFF2-40B4-BE49-F238E27FC236}">
                <a16:creationId xmlns:a16="http://schemas.microsoft.com/office/drawing/2014/main" id="{9C700DEA-47AF-D959-FB19-564AC14487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973CED3-0BA1-4CE9-952F-086FD333C7B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492</a:t>
            </a:fld>
            <a:endParaRPr lang="ja-JP" altLang="ja-JP"/>
          </a:p>
        </p:txBody>
      </p:sp>
      <p:sp>
        <p:nvSpPr>
          <p:cNvPr id="1081347" name="Rectangle 1">
            <a:extLst>
              <a:ext uri="{FF2B5EF4-FFF2-40B4-BE49-F238E27FC236}">
                <a16:creationId xmlns:a16="http://schemas.microsoft.com/office/drawing/2014/main" id="{1642D6AD-384C-F3BE-85CF-DC4BB40F778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1348" name="Rectangle 2">
            <a:extLst>
              <a:ext uri="{FF2B5EF4-FFF2-40B4-BE49-F238E27FC236}">
                <a16:creationId xmlns:a16="http://schemas.microsoft.com/office/drawing/2014/main" id="{5BE194C5-561A-0FC1-D2C2-D343E58450C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394" name="Rectangle 18">
            <a:extLst>
              <a:ext uri="{FF2B5EF4-FFF2-40B4-BE49-F238E27FC236}">
                <a16:creationId xmlns:a16="http://schemas.microsoft.com/office/drawing/2014/main" id="{72B9FEA9-B1FB-97DB-BE2F-89734BF6FE7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4F8DCAB-2A24-46B6-BDDA-7238F09B95C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493</a:t>
            </a:fld>
            <a:endParaRPr lang="ja-JP" altLang="ja-JP"/>
          </a:p>
        </p:txBody>
      </p:sp>
      <p:sp>
        <p:nvSpPr>
          <p:cNvPr id="1083395" name="Rectangle 1">
            <a:extLst>
              <a:ext uri="{FF2B5EF4-FFF2-40B4-BE49-F238E27FC236}">
                <a16:creationId xmlns:a16="http://schemas.microsoft.com/office/drawing/2014/main" id="{FE742EE1-E280-FE71-9DD3-9A855D3B98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3396" name="Rectangle 2">
            <a:extLst>
              <a:ext uri="{FF2B5EF4-FFF2-40B4-BE49-F238E27FC236}">
                <a16:creationId xmlns:a16="http://schemas.microsoft.com/office/drawing/2014/main" id="{D7ED20E7-106E-520C-936C-6166B30BB03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42" name="Rectangle 18">
            <a:extLst>
              <a:ext uri="{FF2B5EF4-FFF2-40B4-BE49-F238E27FC236}">
                <a16:creationId xmlns:a16="http://schemas.microsoft.com/office/drawing/2014/main" id="{FB854B6A-7FAF-C17C-7FCF-AB04025F19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E132164-1C99-4662-87F3-7F148E64967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494</a:t>
            </a:fld>
            <a:endParaRPr lang="ja-JP" altLang="ja-JP"/>
          </a:p>
        </p:txBody>
      </p:sp>
      <p:sp>
        <p:nvSpPr>
          <p:cNvPr id="1085443" name="Rectangle 1">
            <a:extLst>
              <a:ext uri="{FF2B5EF4-FFF2-40B4-BE49-F238E27FC236}">
                <a16:creationId xmlns:a16="http://schemas.microsoft.com/office/drawing/2014/main" id="{6EC7ACC4-FC54-6999-5600-6E4ACE112E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44" name="Rectangle 2">
            <a:extLst>
              <a:ext uri="{FF2B5EF4-FFF2-40B4-BE49-F238E27FC236}">
                <a16:creationId xmlns:a16="http://schemas.microsoft.com/office/drawing/2014/main" id="{083DC2CD-D6B7-4FAF-A2E3-DA37115F53A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490" name="Rectangle 18">
            <a:extLst>
              <a:ext uri="{FF2B5EF4-FFF2-40B4-BE49-F238E27FC236}">
                <a16:creationId xmlns:a16="http://schemas.microsoft.com/office/drawing/2014/main" id="{D6D6D228-4D56-7359-06C7-56196D84CE1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F3A236E-3C27-488B-A0AB-81C019E922E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495</a:t>
            </a:fld>
            <a:endParaRPr lang="ja-JP" altLang="ja-JP"/>
          </a:p>
        </p:txBody>
      </p:sp>
      <p:sp>
        <p:nvSpPr>
          <p:cNvPr id="1087491" name="Rectangle 1">
            <a:extLst>
              <a:ext uri="{FF2B5EF4-FFF2-40B4-BE49-F238E27FC236}">
                <a16:creationId xmlns:a16="http://schemas.microsoft.com/office/drawing/2014/main" id="{05090354-C50C-02B4-4362-31B367E820A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7492" name="Rectangle 2">
            <a:extLst>
              <a:ext uri="{FF2B5EF4-FFF2-40B4-BE49-F238E27FC236}">
                <a16:creationId xmlns:a16="http://schemas.microsoft.com/office/drawing/2014/main" id="{FE2D5747-E9BC-6ADB-9630-78121DE4282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538" name="Rectangle 18">
            <a:extLst>
              <a:ext uri="{FF2B5EF4-FFF2-40B4-BE49-F238E27FC236}">
                <a16:creationId xmlns:a16="http://schemas.microsoft.com/office/drawing/2014/main" id="{400A18E5-5269-4698-B25C-2CD9B75FFD7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111417F-5A26-435A-AD59-4324E4508A0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496</a:t>
            </a:fld>
            <a:endParaRPr lang="ja-JP" altLang="ja-JP"/>
          </a:p>
        </p:txBody>
      </p:sp>
      <p:sp>
        <p:nvSpPr>
          <p:cNvPr id="1089539" name="Rectangle 1">
            <a:extLst>
              <a:ext uri="{FF2B5EF4-FFF2-40B4-BE49-F238E27FC236}">
                <a16:creationId xmlns:a16="http://schemas.microsoft.com/office/drawing/2014/main" id="{B44F5D88-E11C-9AAF-8323-08C2D021265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9540" name="Rectangle 2">
            <a:extLst>
              <a:ext uri="{FF2B5EF4-FFF2-40B4-BE49-F238E27FC236}">
                <a16:creationId xmlns:a16="http://schemas.microsoft.com/office/drawing/2014/main" id="{5047C2B3-EE9E-C448-BB27-2BE44CC36FF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586" name="Rectangle 18">
            <a:extLst>
              <a:ext uri="{FF2B5EF4-FFF2-40B4-BE49-F238E27FC236}">
                <a16:creationId xmlns:a16="http://schemas.microsoft.com/office/drawing/2014/main" id="{324A017C-28A9-500E-720B-C8F652FA78C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73B01F1-6498-4292-9443-9F37C5F7567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497</a:t>
            </a:fld>
            <a:endParaRPr lang="ja-JP" altLang="ja-JP"/>
          </a:p>
        </p:txBody>
      </p:sp>
      <p:sp>
        <p:nvSpPr>
          <p:cNvPr id="1091587" name="Rectangle 1">
            <a:extLst>
              <a:ext uri="{FF2B5EF4-FFF2-40B4-BE49-F238E27FC236}">
                <a16:creationId xmlns:a16="http://schemas.microsoft.com/office/drawing/2014/main" id="{43692FAA-A9E7-2A96-DE1E-6729733F773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1588" name="Rectangle 2">
            <a:extLst>
              <a:ext uri="{FF2B5EF4-FFF2-40B4-BE49-F238E27FC236}">
                <a16:creationId xmlns:a16="http://schemas.microsoft.com/office/drawing/2014/main" id="{586BE570-AC1B-05F2-62C7-4DA8EA398E7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634" name="Rectangle 18">
            <a:extLst>
              <a:ext uri="{FF2B5EF4-FFF2-40B4-BE49-F238E27FC236}">
                <a16:creationId xmlns:a16="http://schemas.microsoft.com/office/drawing/2014/main" id="{DB5185CB-8BBB-593A-64EE-5275E5B6A3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4319446-8401-46EE-A18F-44809DA6891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498</a:t>
            </a:fld>
            <a:endParaRPr lang="ja-JP" altLang="ja-JP"/>
          </a:p>
        </p:txBody>
      </p:sp>
      <p:sp>
        <p:nvSpPr>
          <p:cNvPr id="1093635" name="Rectangle 1">
            <a:extLst>
              <a:ext uri="{FF2B5EF4-FFF2-40B4-BE49-F238E27FC236}">
                <a16:creationId xmlns:a16="http://schemas.microsoft.com/office/drawing/2014/main" id="{84DCD49C-13BD-5B0B-896D-FBD053BE08A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3636" name="Rectangle 2">
            <a:extLst>
              <a:ext uri="{FF2B5EF4-FFF2-40B4-BE49-F238E27FC236}">
                <a16:creationId xmlns:a16="http://schemas.microsoft.com/office/drawing/2014/main" id="{C9856FA9-880F-A7B3-5627-6005F423BF5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82" name="Rectangle 18">
            <a:extLst>
              <a:ext uri="{FF2B5EF4-FFF2-40B4-BE49-F238E27FC236}">
                <a16:creationId xmlns:a16="http://schemas.microsoft.com/office/drawing/2014/main" id="{A72B0E04-CAF6-6F81-4E13-EAA4C8D586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CF6B574-067D-4D91-8DD1-C9055887F3D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499</a:t>
            </a:fld>
            <a:endParaRPr lang="ja-JP" altLang="ja-JP"/>
          </a:p>
        </p:txBody>
      </p:sp>
      <p:sp>
        <p:nvSpPr>
          <p:cNvPr id="1095683" name="Rectangle 1">
            <a:extLst>
              <a:ext uri="{FF2B5EF4-FFF2-40B4-BE49-F238E27FC236}">
                <a16:creationId xmlns:a16="http://schemas.microsoft.com/office/drawing/2014/main" id="{D4DDEAAB-37AD-A8B6-2A42-33DCA0169E7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5684" name="Rectangle 2">
            <a:extLst>
              <a:ext uri="{FF2B5EF4-FFF2-40B4-BE49-F238E27FC236}">
                <a16:creationId xmlns:a16="http://schemas.microsoft.com/office/drawing/2014/main" id="{9282E373-E65E-7F65-7E64-DFD5D36E6AF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18">
            <a:extLst>
              <a:ext uri="{FF2B5EF4-FFF2-40B4-BE49-F238E27FC236}">
                <a16:creationId xmlns:a16="http://schemas.microsoft.com/office/drawing/2014/main" id="{B804A15C-DD9A-F69D-7F61-B8C01DC2A48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3898F7D-8808-4AFB-95F0-B066F903F35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</a:t>
            </a:fld>
            <a:endParaRPr lang="ja-JP" altLang="ja-JP"/>
          </a:p>
        </p:txBody>
      </p:sp>
      <p:sp>
        <p:nvSpPr>
          <p:cNvPr id="83971" name="Rectangle 1">
            <a:extLst>
              <a:ext uri="{FF2B5EF4-FFF2-40B4-BE49-F238E27FC236}">
                <a16:creationId xmlns:a16="http://schemas.microsoft.com/office/drawing/2014/main" id="{7A52A12F-A868-9034-2DAB-8D0177FC30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972" name="Rectangle 2">
            <a:extLst>
              <a:ext uri="{FF2B5EF4-FFF2-40B4-BE49-F238E27FC236}">
                <a16:creationId xmlns:a16="http://schemas.microsoft.com/office/drawing/2014/main" id="{EC0DAABD-7869-A411-94F0-C8FF702A1C8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18">
            <a:extLst>
              <a:ext uri="{FF2B5EF4-FFF2-40B4-BE49-F238E27FC236}">
                <a16:creationId xmlns:a16="http://schemas.microsoft.com/office/drawing/2014/main" id="{B851132D-101D-F93D-F519-B04227BFF6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4B72DE4-588F-45B1-A7FA-F1F1815683F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</a:t>
            </a:fld>
            <a:endParaRPr lang="ja-JP" altLang="ja-JP"/>
          </a:p>
        </p:txBody>
      </p:sp>
      <p:sp>
        <p:nvSpPr>
          <p:cNvPr id="176131" name="Rectangle 1">
            <a:extLst>
              <a:ext uri="{FF2B5EF4-FFF2-40B4-BE49-F238E27FC236}">
                <a16:creationId xmlns:a16="http://schemas.microsoft.com/office/drawing/2014/main" id="{02BC72E6-32D7-214B-6A84-70BA8DA72A7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6132" name="Rectangle 2">
            <a:extLst>
              <a:ext uri="{FF2B5EF4-FFF2-40B4-BE49-F238E27FC236}">
                <a16:creationId xmlns:a16="http://schemas.microsoft.com/office/drawing/2014/main" id="{267EE9AE-0AE2-E2EE-1519-F91D6B88AFF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730" name="Rectangle 18">
            <a:extLst>
              <a:ext uri="{FF2B5EF4-FFF2-40B4-BE49-F238E27FC236}">
                <a16:creationId xmlns:a16="http://schemas.microsoft.com/office/drawing/2014/main" id="{178707CE-D1FE-2807-916D-4370A3E54EF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4936A82-D951-4BB6-B556-66D9ED6DE5E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500</a:t>
            </a:fld>
            <a:endParaRPr lang="ja-JP" altLang="ja-JP"/>
          </a:p>
        </p:txBody>
      </p:sp>
      <p:sp>
        <p:nvSpPr>
          <p:cNvPr id="1097731" name="Rectangle 1">
            <a:extLst>
              <a:ext uri="{FF2B5EF4-FFF2-40B4-BE49-F238E27FC236}">
                <a16:creationId xmlns:a16="http://schemas.microsoft.com/office/drawing/2014/main" id="{1E16720F-9632-9E54-8A2A-2D23D338234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7732" name="Rectangle 2">
            <a:extLst>
              <a:ext uri="{FF2B5EF4-FFF2-40B4-BE49-F238E27FC236}">
                <a16:creationId xmlns:a16="http://schemas.microsoft.com/office/drawing/2014/main" id="{D6F7E730-6E4E-6DF6-C776-A5B09388BF1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778" name="Rectangle 18">
            <a:extLst>
              <a:ext uri="{FF2B5EF4-FFF2-40B4-BE49-F238E27FC236}">
                <a16:creationId xmlns:a16="http://schemas.microsoft.com/office/drawing/2014/main" id="{9302EA20-F245-9FD6-FBE5-0E6F233CCF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44594BE-051A-432C-AEA8-91685489D2A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501</a:t>
            </a:fld>
            <a:endParaRPr lang="ja-JP" altLang="ja-JP"/>
          </a:p>
        </p:txBody>
      </p:sp>
      <p:sp>
        <p:nvSpPr>
          <p:cNvPr id="1099779" name="Rectangle 1">
            <a:extLst>
              <a:ext uri="{FF2B5EF4-FFF2-40B4-BE49-F238E27FC236}">
                <a16:creationId xmlns:a16="http://schemas.microsoft.com/office/drawing/2014/main" id="{8C0188A1-1F88-DAEA-85EB-F6C56AE1D61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9780" name="Rectangle 2">
            <a:extLst>
              <a:ext uri="{FF2B5EF4-FFF2-40B4-BE49-F238E27FC236}">
                <a16:creationId xmlns:a16="http://schemas.microsoft.com/office/drawing/2014/main" id="{C3D9BCB6-0E7F-5E35-FC85-01F001BAE71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826" name="Rectangle 18">
            <a:extLst>
              <a:ext uri="{FF2B5EF4-FFF2-40B4-BE49-F238E27FC236}">
                <a16:creationId xmlns:a16="http://schemas.microsoft.com/office/drawing/2014/main" id="{C289DFEF-87CC-8608-D978-1F7F44B38EE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8A71DF2-D0ED-4774-9B8A-876171DD5CA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502</a:t>
            </a:fld>
            <a:endParaRPr lang="ja-JP" altLang="ja-JP"/>
          </a:p>
        </p:txBody>
      </p:sp>
      <p:sp>
        <p:nvSpPr>
          <p:cNvPr id="1101827" name="Rectangle 1">
            <a:extLst>
              <a:ext uri="{FF2B5EF4-FFF2-40B4-BE49-F238E27FC236}">
                <a16:creationId xmlns:a16="http://schemas.microsoft.com/office/drawing/2014/main" id="{6B31556E-084E-E08B-CF60-8F2B3B83D91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1828" name="Rectangle 2">
            <a:extLst>
              <a:ext uri="{FF2B5EF4-FFF2-40B4-BE49-F238E27FC236}">
                <a16:creationId xmlns:a16="http://schemas.microsoft.com/office/drawing/2014/main" id="{50EF993B-123F-D578-5014-39A93E0B3D8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18">
            <a:extLst>
              <a:ext uri="{FF2B5EF4-FFF2-40B4-BE49-F238E27FC236}">
                <a16:creationId xmlns:a16="http://schemas.microsoft.com/office/drawing/2014/main" id="{BB8F891C-04A7-C9AD-AD25-F08393C29F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02272DB-39EA-42D4-BB25-C3B597DF30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503</a:t>
            </a:fld>
            <a:endParaRPr lang="ja-JP" altLang="ja-JP"/>
          </a:p>
        </p:txBody>
      </p:sp>
      <p:sp>
        <p:nvSpPr>
          <p:cNvPr id="1103875" name="Rectangle 1">
            <a:extLst>
              <a:ext uri="{FF2B5EF4-FFF2-40B4-BE49-F238E27FC236}">
                <a16:creationId xmlns:a16="http://schemas.microsoft.com/office/drawing/2014/main" id="{1F8202CC-C3A7-03F5-5A72-84B59DF62B2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3876" name="Rectangle 2">
            <a:extLst>
              <a:ext uri="{FF2B5EF4-FFF2-40B4-BE49-F238E27FC236}">
                <a16:creationId xmlns:a16="http://schemas.microsoft.com/office/drawing/2014/main" id="{76C7C9B2-1CD3-2542-57FA-B79D25115F4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22" name="Rectangle 18">
            <a:extLst>
              <a:ext uri="{FF2B5EF4-FFF2-40B4-BE49-F238E27FC236}">
                <a16:creationId xmlns:a16="http://schemas.microsoft.com/office/drawing/2014/main" id="{AA5BF9B6-D9F4-C476-F635-AFCFCCEFAF3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647F882-87FC-42D5-B31E-016D3FB87D2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504</a:t>
            </a:fld>
            <a:endParaRPr lang="ja-JP" altLang="ja-JP"/>
          </a:p>
        </p:txBody>
      </p:sp>
      <p:sp>
        <p:nvSpPr>
          <p:cNvPr id="1105923" name="Rectangle 1">
            <a:extLst>
              <a:ext uri="{FF2B5EF4-FFF2-40B4-BE49-F238E27FC236}">
                <a16:creationId xmlns:a16="http://schemas.microsoft.com/office/drawing/2014/main" id="{A329BD48-FED2-8A7E-E935-A5C22EDF9D3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5924" name="Rectangle 2">
            <a:extLst>
              <a:ext uri="{FF2B5EF4-FFF2-40B4-BE49-F238E27FC236}">
                <a16:creationId xmlns:a16="http://schemas.microsoft.com/office/drawing/2014/main" id="{D8612716-578B-4D36-8025-21D18299C3E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70" name="Rectangle 18">
            <a:extLst>
              <a:ext uri="{FF2B5EF4-FFF2-40B4-BE49-F238E27FC236}">
                <a16:creationId xmlns:a16="http://schemas.microsoft.com/office/drawing/2014/main" id="{D076DADD-43ED-31FD-9791-3EC39D799C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3356660-805C-4917-B25D-AD9301451B8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505</a:t>
            </a:fld>
            <a:endParaRPr lang="ja-JP" altLang="ja-JP"/>
          </a:p>
        </p:txBody>
      </p:sp>
      <p:sp>
        <p:nvSpPr>
          <p:cNvPr id="1107971" name="Rectangle 1">
            <a:extLst>
              <a:ext uri="{FF2B5EF4-FFF2-40B4-BE49-F238E27FC236}">
                <a16:creationId xmlns:a16="http://schemas.microsoft.com/office/drawing/2014/main" id="{7A275E9C-6270-22EE-9F52-2AEE9AC3048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7972" name="Rectangle 2">
            <a:extLst>
              <a:ext uri="{FF2B5EF4-FFF2-40B4-BE49-F238E27FC236}">
                <a16:creationId xmlns:a16="http://schemas.microsoft.com/office/drawing/2014/main" id="{5841E7AB-E3A0-09FC-3D1C-07713F655B0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018" name="Rectangle 18">
            <a:extLst>
              <a:ext uri="{FF2B5EF4-FFF2-40B4-BE49-F238E27FC236}">
                <a16:creationId xmlns:a16="http://schemas.microsoft.com/office/drawing/2014/main" id="{2028DE5A-2643-96A3-6DAD-D4F614EFD2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C002944-CCB0-4B48-A63B-28391935976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506</a:t>
            </a:fld>
            <a:endParaRPr lang="ja-JP" altLang="ja-JP"/>
          </a:p>
        </p:txBody>
      </p:sp>
      <p:sp>
        <p:nvSpPr>
          <p:cNvPr id="1110019" name="Rectangle 1">
            <a:extLst>
              <a:ext uri="{FF2B5EF4-FFF2-40B4-BE49-F238E27FC236}">
                <a16:creationId xmlns:a16="http://schemas.microsoft.com/office/drawing/2014/main" id="{9F8FAC5A-D902-C1D6-7241-3D212AB619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0020" name="Rectangle 2">
            <a:extLst>
              <a:ext uri="{FF2B5EF4-FFF2-40B4-BE49-F238E27FC236}">
                <a16:creationId xmlns:a16="http://schemas.microsoft.com/office/drawing/2014/main" id="{6D3FB640-0FF8-7245-DD44-ED725387864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066" name="Rectangle 18">
            <a:extLst>
              <a:ext uri="{FF2B5EF4-FFF2-40B4-BE49-F238E27FC236}">
                <a16:creationId xmlns:a16="http://schemas.microsoft.com/office/drawing/2014/main" id="{3C1CCD18-8453-7373-CF0D-0BE74C3890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F2BD5C1-46C1-4134-9708-DD956D9D4DC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507</a:t>
            </a:fld>
            <a:endParaRPr lang="ja-JP" altLang="ja-JP"/>
          </a:p>
        </p:txBody>
      </p:sp>
      <p:sp>
        <p:nvSpPr>
          <p:cNvPr id="1112067" name="Rectangle 1">
            <a:extLst>
              <a:ext uri="{FF2B5EF4-FFF2-40B4-BE49-F238E27FC236}">
                <a16:creationId xmlns:a16="http://schemas.microsoft.com/office/drawing/2014/main" id="{BB2ACEAB-BA95-12C5-8157-974ACFB58AC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2068" name="Rectangle 2">
            <a:extLst>
              <a:ext uri="{FF2B5EF4-FFF2-40B4-BE49-F238E27FC236}">
                <a16:creationId xmlns:a16="http://schemas.microsoft.com/office/drawing/2014/main" id="{03DD59A4-5D44-793D-EE32-32FAD4CA21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114" name="Rectangle 18">
            <a:extLst>
              <a:ext uri="{FF2B5EF4-FFF2-40B4-BE49-F238E27FC236}">
                <a16:creationId xmlns:a16="http://schemas.microsoft.com/office/drawing/2014/main" id="{C9302819-13FA-712E-603D-5C0A3CE0C98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E9FEBB1-A65E-4E71-B0A2-FF65795132A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508</a:t>
            </a:fld>
            <a:endParaRPr lang="ja-JP" altLang="ja-JP"/>
          </a:p>
        </p:txBody>
      </p:sp>
      <p:sp>
        <p:nvSpPr>
          <p:cNvPr id="1114115" name="Rectangle 1">
            <a:extLst>
              <a:ext uri="{FF2B5EF4-FFF2-40B4-BE49-F238E27FC236}">
                <a16:creationId xmlns:a16="http://schemas.microsoft.com/office/drawing/2014/main" id="{552C799C-23E2-BF17-F005-3093AB39D2B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4116" name="Rectangle 2">
            <a:extLst>
              <a:ext uri="{FF2B5EF4-FFF2-40B4-BE49-F238E27FC236}">
                <a16:creationId xmlns:a16="http://schemas.microsoft.com/office/drawing/2014/main" id="{091933DE-6232-0221-ED25-0B0F5218660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62" name="Rectangle 18">
            <a:extLst>
              <a:ext uri="{FF2B5EF4-FFF2-40B4-BE49-F238E27FC236}">
                <a16:creationId xmlns:a16="http://schemas.microsoft.com/office/drawing/2014/main" id="{AC691192-D324-17C4-8151-5AC8292B54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8DB6735-7128-49E3-BD44-1ED1C26F6F2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509</a:t>
            </a:fld>
            <a:endParaRPr lang="ja-JP" altLang="ja-JP"/>
          </a:p>
        </p:txBody>
      </p:sp>
      <p:sp>
        <p:nvSpPr>
          <p:cNvPr id="1116163" name="Rectangle 1">
            <a:extLst>
              <a:ext uri="{FF2B5EF4-FFF2-40B4-BE49-F238E27FC236}">
                <a16:creationId xmlns:a16="http://schemas.microsoft.com/office/drawing/2014/main" id="{2A1B76D7-AC06-B48F-87F1-25C8F959C7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6164" name="Rectangle 2">
            <a:extLst>
              <a:ext uri="{FF2B5EF4-FFF2-40B4-BE49-F238E27FC236}">
                <a16:creationId xmlns:a16="http://schemas.microsoft.com/office/drawing/2014/main" id="{5BEFE065-EF2A-798D-E852-8139378C17F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18">
            <a:extLst>
              <a:ext uri="{FF2B5EF4-FFF2-40B4-BE49-F238E27FC236}">
                <a16:creationId xmlns:a16="http://schemas.microsoft.com/office/drawing/2014/main" id="{241465C9-82A1-9477-18CD-29D80F66BD7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274A288-6450-477E-8068-8BD978202F7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</a:t>
            </a:fld>
            <a:endParaRPr lang="ja-JP" altLang="ja-JP"/>
          </a:p>
        </p:txBody>
      </p:sp>
      <p:sp>
        <p:nvSpPr>
          <p:cNvPr id="178179" name="Rectangle 1">
            <a:extLst>
              <a:ext uri="{FF2B5EF4-FFF2-40B4-BE49-F238E27FC236}">
                <a16:creationId xmlns:a16="http://schemas.microsoft.com/office/drawing/2014/main" id="{3B2BDD5E-1401-C335-3029-CE8B628986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8180" name="Rectangle 2">
            <a:extLst>
              <a:ext uri="{FF2B5EF4-FFF2-40B4-BE49-F238E27FC236}">
                <a16:creationId xmlns:a16="http://schemas.microsoft.com/office/drawing/2014/main" id="{A178A0EE-4CE9-3D0E-D6EC-901624771BA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10" name="Rectangle 18">
            <a:extLst>
              <a:ext uri="{FF2B5EF4-FFF2-40B4-BE49-F238E27FC236}">
                <a16:creationId xmlns:a16="http://schemas.microsoft.com/office/drawing/2014/main" id="{8A812BFB-6825-0CFE-2867-653A6170AD0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5CBDF2B-4FD3-4224-ACF6-67C65D4CE52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510</a:t>
            </a:fld>
            <a:endParaRPr lang="ja-JP" altLang="ja-JP"/>
          </a:p>
        </p:txBody>
      </p:sp>
      <p:sp>
        <p:nvSpPr>
          <p:cNvPr id="1118211" name="Rectangle 1">
            <a:extLst>
              <a:ext uri="{FF2B5EF4-FFF2-40B4-BE49-F238E27FC236}">
                <a16:creationId xmlns:a16="http://schemas.microsoft.com/office/drawing/2014/main" id="{3F2F8E70-AAE5-B4B0-8C03-2DE18855572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8212" name="Rectangle 2">
            <a:extLst>
              <a:ext uri="{FF2B5EF4-FFF2-40B4-BE49-F238E27FC236}">
                <a16:creationId xmlns:a16="http://schemas.microsoft.com/office/drawing/2014/main" id="{61E66476-4339-1664-895A-A8545BD172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Rectangle 18">
            <a:extLst>
              <a:ext uri="{FF2B5EF4-FFF2-40B4-BE49-F238E27FC236}">
                <a16:creationId xmlns:a16="http://schemas.microsoft.com/office/drawing/2014/main" id="{2E3540C8-673F-8DE8-297F-0C99EB5FBE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A927494-10F3-407F-9ACB-4234E742755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511</a:t>
            </a:fld>
            <a:endParaRPr lang="ja-JP" altLang="ja-JP"/>
          </a:p>
        </p:txBody>
      </p:sp>
      <p:sp>
        <p:nvSpPr>
          <p:cNvPr id="1120259" name="Rectangle 1">
            <a:extLst>
              <a:ext uri="{FF2B5EF4-FFF2-40B4-BE49-F238E27FC236}">
                <a16:creationId xmlns:a16="http://schemas.microsoft.com/office/drawing/2014/main" id="{11136916-87FF-5257-6B44-CD857EDC248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0260" name="Rectangle 2">
            <a:extLst>
              <a:ext uri="{FF2B5EF4-FFF2-40B4-BE49-F238E27FC236}">
                <a16:creationId xmlns:a16="http://schemas.microsoft.com/office/drawing/2014/main" id="{761BE84F-51ED-862B-F2FA-250CA14448C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306" name="Rectangle 18">
            <a:extLst>
              <a:ext uri="{FF2B5EF4-FFF2-40B4-BE49-F238E27FC236}">
                <a16:creationId xmlns:a16="http://schemas.microsoft.com/office/drawing/2014/main" id="{B203DF1F-DA60-BD07-F80B-6FE15E56C17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9DA84EE-452A-4E55-8511-572EA550815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512</a:t>
            </a:fld>
            <a:endParaRPr lang="ja-JP" altLang="ja-JP"/>
          </a:p>
        </p:txBody>
      </p:sp>
      <p:sp>
        <p:nvSpPr>
          <p:cNvPr id="1122307" name="Rectangle 1">
            <a:extLst>
              <a:ext uri="{FF2B5EF4-FFF2-40B4-BE49-F238E27FC236}">
                <a16:creationId xmlns:a16="http://schemas.microsoft.com/office/drawing/2014/main" id="{399038B5-A313-E136-ED76-8EDEE365D7F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2308" name="Rectangle 2">
            <a:extLst>
              <a:ext uri="{FF2B5EF4-FFF2-40B4-BE49-F238E27FC236}">
                <a16:creationId xmlns:a16="http://schemas.microsoft.com/office/drawing/2014/main" id="{1DBD7AAC-75C2-E6DC-9025-EDBA36AF876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18">
            <a:extLst>
              <a:ext uri="{FF2B5EF4-FFF2-40B4-BE49-F238E27FC236}">
                <a16:creationId xmlns:a16="http://schemas.microsoft.com/office/drawing/2014/main" id="{E48F609B-2F5A-C9B1-FEAE-F8EB62C4DC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6C3E8A9-9D6E-47C2-AC8B-3717D1779D9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513</a:t>
            </a:fld>
            <a:endParaRPr lang="ja-JP" altLang="ja-JP"/>
          </a:p>
        </p:txBody>
      </p:sp>
      <p:sp>
        <p:nvSpPr>
          <p:cNvPr id="1124355" name="Rectangle 1">
            <a:extLst>
              <a:ext uri="{FF2B5EF4-FFF2-40B4-BE49-F238E27FC236}">
                <a16:creationId xmlns:a16="http://schemas.microsoft.com/office/drawing/2014/main" id="{B6741BED-4E14-EC7A-83CD-0B166C67D7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4356" name="Rectangle 2">
            <a:extLst>
              <a:ext uri="{FF2B5EF4-FFF2-40B4-BE49-F238E27FC236}">
                <a16:creationId xmlns:a16="http://schemas.microsoft.com/office/drawing/2014/main" id="{46B2535F-5EAD-63D1-125B-0D00C8439F9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02" name="Rectangle 18">
            <a:extLst>
              <a:ext uri="{FF2B5EF4-FFF2-40B4-BE49-F238E27FC236}">
                <a16:creationId xmlns:a16="http://schemas.microsoft.com/office/drawing/2014/main" id="{13B55C1C-98D8-64C3-9327-0C79923752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F087DE7-E927-4ECC-BAD2-0A74F4B7A25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514</a:t>
            </a:fld>
            <a:endParaRPr lang="ja-JP" altLang="ja-JP"/>
          </a:p>
        </p:txBody>
      </p:sp>
      <p:sp>
        <p:nvSpPr>
          <p:cNvPr id="1126403" name="Rectangle 1">
            <a:extLst>
              <a:ext uri="{FF2B5EF4-FFF2-40B4-BE49-F238E27FC236}">
                <a16:creationId xmlns:a16="http://schemas.microsoft.com/office/drawing/2014/main" id="{B247B3AE-53E5-28A9-3509-F4D2DF485D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04" name="Rectangle 2">
            <a:extLst>
              <a:ext uri="{FF2B5EF4-FFF2-40B4-BE49-F238E27FC236}">
                <a16:creationId xmlns:a16="http://schemas.microsoft.com/office/drawing/2014/main" id="{2C46F804-5DE5-992E-3559-E41D099117D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450" name="Rectangle 18">
            <a:extLst>
              <a:ext uri="{FF2B5EF4-FFF2-40B4-BE49-F238E27FC236}">
                <a16:creationId xmlns:a16="http://schemas.microsoft.com/office/drawing/2014/main" id="{FE31F9EC-4E02-DCB1-7D4E-26BF5F52979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9A58229-EA09-4976-A08B-DCCB1CB4AA7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515</a:t>
            </a:fld>
            <a:endParaRPr lang="ja-JP" altLang="ja-JP"/>
          </a:p>
        </p:txBody>
      </p:sp>
      <p:sp>
        <p:nvSpPr>
          <p:cNvPr id="1128451" name="Rectangle 1">
            <a:extLst>
              <a:ext uri="{FF2B5EF4-FFF2-40B4-BE49-F238E27FC236}">
                <a16:creationId xmlns:a16="http://schemas.microsoft.com/office/drawing/2014/main" id="{037A1594-3922-597B-5130-7F080069BDD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8452" name="Rectangle 2">
            <a:extLst>
              <a:ext uri="{FF2B5EF4-FFF2-40B4-BE49-F238E27FC236}">
                <a16:creationId xmlns:a16="http://schemas.microsoft.com/office/drawing/2014/main" id="{81540C1E-BA63-9E3A-3698-48957F81BD2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498" name="Rectangle 18">
            <a:extLst>
              <a:ext uri="{FF2B5EF4-FFF2-40B4-BE49-F238E27FC236}">
                <a16:creationId xmlns:a16="http://schemas.microsoft.com/office/drawing/2014/main" id="{F1BC489F-DE7B-E6DB-C360-762E00CA79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5F55DDE-DB0A-4A4C-97CD-EC97010B269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516</a:t>
            </a:fld>
            <a:endParaRPr lang="ja-JP" altLang="ja-JP"/>
          </a:p>
        </p:txBody>
      </p:sp>
      <p:sp>
        <p:nvSpPr>
          <p:cNvPr id="1130499" name="Rectangle 1">
            <a:extLst>
              <a:ext uri="{FF2B5EF4-FFF2-40B4-BE49-F238E27FC236}">
                <a16:creationId xmlns:a16="http://schemas.microsoft.com/office/drawing/2014/main" id="{4BD44CCE-C764-B1A2-BF6C-334C70B509A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0500" name="Rectangle 2">
            <a:extLst>
              <a:ext uri="{FF2B5EF4-FFF2-40B4-BE49-F238E27FC236}">
                <a16:creationId xmlns:a16="http://schemas.microsoft.com/office/drawing/2014/main" id="{6051B468-B0C8-0616-E3FB-2E55B678261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546" name="Rectangle 18">
            <a:extLst>
              <a:ext uri="{FF2B5EF4-FFF2-40B4-BE49-F238E27FC236}">
                <a16:creationId xmlns:a16="http://schemas.microsoft.com/office/drawing/2014/main" id="{C692D2FE-CC2E-1C9F-79CE-DAD5B4E2C8D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CC9B16B-3356-4D71-A1D3-5CFA2999E94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517</a:t>
            </a:fld>
            <a:endParaRPr lang="ja-JP" altLang="ja-JP"/>
          </a:p>
        </p:txBody>
      </p:sp>
      <p:sp>
        <p:nvSpPr>
          <p:cNvPr id="1132547" name="Rectangle 1">
            <a:extLst>
              <a:ext uri="{FF2B5EF4-FFF2-40B4-BE49-F238E27FC236}">
                <a16:creationId xmlns:a16="http://schemas.microsoft.com/office/drawing/2014/main" id="{926E3114-50C1-4501-F2D3-88CBCAE105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2548" name="Rectangle 2">
            <a:extLst>
              <a:ext uri="{FF2B5EF4-FFF2-40B4-BE49-F238E27FC236}">
                <a16:creationId xmlns:a16="http://schemas.microsoft.com/office/drawing/2014/main" id="{4641AFB1-6092-3F22-CE0C-D1B502753C1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594" name="Rectangle 18">
            <a:extLst>
              <a:ext uri="{FF2B5EF4-FFF2-40B4-BE49-F238E27FC236}">
                <a16:creationId xmlns:a16="http://schemas.microsoft.com/office/drawing/2014/main" id="{8A1A7D9C-5DF8-FB7C-614D-99C93FB452C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0CB7E15-13B3-4D74-A191-5A42EEEE5E5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518</a:t>
            </a:fld>
            <a:endParaRPr lang="ja-JP" altLang="ja-JP"/>
          </a:p>
        </p:txBody>
      </p:sp>
      <p:sp>
        <p:nvSpPr>
          <p:cNvPr id="1134595" name="Rectangle 1">
            <a:extLst>
              <a:ext uri="{FF2B5EF4-FFF2-40B4-BE49-F238E27FC236}">
                <a16:creationId xmlns:a16="http://schemas.microsoft.com/office/drawing/2014/main" id="{E0A7DB9F-C0D3-B673-C930-B699A5699A8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4596" name="Rectangle 2">
            <a:extLst>
              <a:ext uri="{FF2B5EF4-FFF2-40B4-BE49-F238E27FC236}">
                <a16:creationId xmlns:a16="http://schemas.microsoft.com/office/drawing/2014/main" id="{1988FC28-5F22-588A-4C4B-0E7F9149D6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42" name="Rectangle 18">
            <a:extLst>
              <a:ext uri="{FF2B5EF4-FFF2-40B4-BE49-F238E27FC236}">
                <a16:creationId xmlns:a16="http://schemas.microsoft.com/office/drawing/2014/main" id="{5BF69B75-A52D-BC5B-66DD-04577392F73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F67F796-77D1-41AF-8DBE-46374145040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519</a:t>
            </a:fld>
            <a:endParaRPr lang="ja-JP" altLang="ja-JP"/>
          </a:p>
        </p:txBody>
      </p:sp>
      <p:sp>
        <p:nvSpPr>
          <p:cNvPr id="1136643" name="Rectangle 1">
            <a:extLst>
              <a:ext uri="{FF2B5EF4-FFF2-40B4-BE49-F238E27FC236}">
                <a16:creationId xmlns:a16="http://schemas.microsoft.com/office/drawing/2014/main" id="{EB077CFC-CA7F-E31F-E3BC-39BAEED8A7D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6644" name="Rectangle 2">
            <a:extLst>
              <a:ext uri="{FF2B5EF4-FFF2-40B4-BE49-F238E27FC236}">
                <a16:creationId xmlns:a16="http://schemas.microsoft.com/office/drawing/2014/main" id="{8A65FB27-913E-368C-604D-15B66EB9D0E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18">
            <a:extLst>
              <a:ext uri="{FF2B5EF4-FFF2-40B4-BE49-F238E27FC236}">
                <a16:creationId xmlns:a16="http://schemas.microsoft.com/office/drawing/2014/main" id="{021A5929-A78B-601A-49CD-AA4F5C8297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678C899-52FD-4716-AF51-4993A90DA58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</a:t>
            </a:fld>
            <a:endParaRPr lang="ja-JP" altLang="ja-JP"/>
          </a:p>
        </p:txBody>
      </p:sp>
      <p:sp>
        <p:nvSpPr>
          <p:cNvPr id="180227" name="Rectangle 1">
            <a:extLst>
              <a:ext uri="{FF2B5EF4-FFF2-40B4-BE49-F238E27FC236}">
                <a16:creationId xmlns:a16="http://schemas.microsoft.com/office/drawing/2014/main" id="{A3097214-4FAD-BF11-C61F-8815903AE34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0228" name="Rectangle 2">
            <a:extLst>
              <a:ext uri="{FF2B5EF4-FFF2-40B4-BE49-F238E27FC236}">
                <a16:creationId xmlns:a16="http://schemas.microsoft.com/office/drawing/2014/main" id="{7BE81AFF-0B07-81B6-C0FF-4C2007417B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690" name="Rectangle 18">
            <a:extLst>
              <a:ext uri="{FF2B5EF4-FFF2-40B4-BE49-F238E27FC236}">
                <a16:creationId xmlns:a16="http://schemas.microsoft.com/office/drawing/2014/main" id="{9D61CFB1-15CC-C814-60FD-2D1FDB87D5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BBADA8C-4D41-4D73-AEB7-0EEEBB0BF0B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520</a:t>
            </a:fld>
            <a:endParaRPr lang="ja-JP" altLang="ja-JP"/>
          </a:p>
        </p:txBody>
      </p:sp>
      <p:sp>
        <p:nvSpPr>
          <p:cNvPr id="1138691" name="Rectangle 1">
            <a:extLst>
              <a:ext uri="{FF2B5EF4-FFF2-40B4-BE49-F238E27FC236}">
                <a16:creationId xmlns:a16="http://schemas.microsoft.com/office/drawing/2014/main" id="{30D8066E-86EB-3CCE-77FE-46FFA8DEE00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8692" name="Rectangle 2">
            <a:extLst>
              <a:ext uri="{FF2B5EF4-FFF2-40B4-BE49-F238E27FC236}">
                <a16:creationId xmlns:a16="http://schemas.microsoft.com/office/drawing/2014/main" id="{B6944CB2-A5C1-799B-AADC-B5053B7B478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738" name="Rectangle 18">
            <a:extLst>
              <a:ext uri="{FF2B5EF4-FFF2-40B4-BE49-F238E27FC236}">
                <a16:creationId xmlns:a16="http://schemas.microsoft.com/office/drawing/2014/main" id="{09F7C4A0-D75C-56E6-2A45-86DB1E8787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710CEBB-A69F-4466-98A0-0AFE01CDE72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521</a:t>
            </a:fld>
            <a:endParaRPr lang="ja-JP" altLang="ja-JP"/>
          </a:p>
        </p:txBody>
      </p:sp>
      <p:sp>
        <p:nvSpPr>
          <p:cNvPr id="1140739" name="Rectangle 1">
            <a:extLst>
              <a:ext uri="{FF2B5EF4-FFF2-40B4-BE49-F238E27FC236}">
                <a16:creationId xmlns:a16="http://schemas.microsoft.com/office/drawing/2014/main" id="{2031A30C-74E8-D219-B8F5-CDC7DAB9EC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0740" name="Rectangle 2">
            <a:extLst>
              <a:ext uri="{FF2B5EF4-FFF2-40B4-BE49-F238E27FC236}">
                <a16:creationId xmlns:a16="http://schemas.microsoft.com/office/drawing/2014/main" id="{C2A7BFD1-5CF1-4710-BF33-9E090D18F43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86" name="Rectangle 18">
            <a:extLst>
              <a:ext uri="{FF2B5EF4-FFF2-40B4-BE49-F238E27FC236}">
                <a16:creationId xmlns:a16="http://schemas.microsoft.com/office/drawing/2014/main" id="{D9E2FEAB-A1FC-65C6-8EF0-0FD8BA0E283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95C167D-10EA-4C53-A37F-20EBCF310CA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522</a:t>
            </a:fld>
            <a:endParaRPr lang="ja-JP" altLang="ja-JP"/>
          </a:p>
        </p:txBody>
      </p:sp>
      <p:sp>
        <p:nvSpPr>
          <p:cNvPr id="1142787" name="Rectangle 1">
            <a:extLst>
              <a:ext uri="{FF2B5EF4-FFF2-40B4-BE49-F238E27FC236}">
                <a16:creationId xmlns:a16="http://schemas.microsoft.com/office/drawing/2014/main" id="{2F656D0D-C6D7-15BD-0CE2-510D9AD5AC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2788" name="Rectangle 2">
            <a:extLst>
              <a:ext uri="{FF2B5EF4-FFF2-40B4-BE49-F238E27FC236}">
                <a16:creationId xmlns:a16="http://schemas.microsoft.com/office/drawing/2014/main" id="{A7F608E3-84DC-8D66-EA39-444053F1A18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4" name="Rectangle 18">
            <a:extLst>
              <a:ext uri="{FF2B5EF4-FFF2-40B4-BE49-F238E27FC236}">
                <a16:creationId xmlns:a16="http://schemas.microsoft.com/office/drawing/2014/main" id="{4B2E09B1-9A01-1F14-491F-D72C63F914B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364A67F-EA3B-40CB-BB6F-F1D37D91BA7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523</a:t>
            </a:fld>
            <a:endParaRPr lang="ja-JP" altLang="ja-JP"/>
          </a:p>
        </p:txBody>
      </p:sp>
      <p:sp>
        <p:nvSpPr>
          <p:cNvPr id="1144835" name="Rectangle 1">
            <a:extLst>
              <a:ext uri="{FF2B5EF4-FFF2-40B4-BE49-F238E27FC236}">
                <a16:creationId xmlns:a16="http://schemas.microsoft.com/office/drawing/2014/main" id="{F3E43AD6-02FF-FC51-9F36-82F2B0445E5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4836" name="Rectangle 2">
            <a:extLst>
              <a:ext uri="{FF2B5EF4-FFF2-40B4-BE49-F238E27FC236}">
                <a16:creationId xmlns:a16="http://schemas.microsoft.com/office/drawing/2014/main" id="{3B058FA8-69C9-6195-A567-ECF06F323FB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82" name="Rectangle 18">
            <a:extLst>
              <a:ext uri="{FF2B5EF4-FFF2-40B4-BE49-F238E27FC236}">
                <a16:creationId xmlns:a16="http://schemas.microsoft.com/office/drawing/2014/main" id="{91BE2CC8-AD41-4C3E-0C9F-24939732E79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9853651-6F16-4F9D-87A3-DE64F8F0AF9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524</a:t>
            </a:fld>
            <a:endParaRPr lang="ja-JP" altLang="ja-JP"/>
          </a:p>
        </p:txBody>
      </p:sp>
      <p:sp>
        <p:nvSpPr>
          <p:cNvPr id="1146883" name="Rectangle 1">
            <a:extLst>
              <a:ext uri="{FF2B5EF4-FFF2-40B4-BE49-F238E27FC236}">
                <a16:creationId xmlns:a16="http://schemas.microsoft.com/office/drawing/2014/main" id="{07CA05B8-936A-6953-6730-F00C20864D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6884" name="Rectangle 2">
            <a:extLst>
              <a:ext uri="{FF2B5EF4-FFF2-40B4-BE49-F238E27FC236}">
                <a16:creationId xmlns:a16="http://schemas.microsoft.com/office/drawing/2014/main" id="{33F88CF2-61E2-CDAC-FFBF-351AD1F8401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930" name="Rectangle 18">
            <a:extLst>
              <a:ext uri="{FF2B5EF4-FFF2-40B4-BE49-F238E27FC236}">
                <a16:creationId xmlns:a16="http://schemas.microsoft.com/office/drawing/2014/main" id="{9302BA58-AD84-16A6-FF33-331B10A5CD2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3C9B0C6-90DB-4B5C-A9AB-D59F2A73C27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525</a:t>
            </a:fld>
            <a:endParaRPr lang="ja-JP" altLang="ja-JP"/>
          </a:p>
        </p:txBody>
      </p:sp>
      <p:sp>
        <p:nvSpPr>
          <p:cNvPr id="1148931" name="Rectangle 1">
            <a:extLst>
              <a:ext uri="{FF2B5EF4-FFF2-40B4-BE49-F238E27FC236}">
                <a16:creationId xmlns:a16="http://schemas.microsoft.com/office/drawing/2014/main" id="{C739D327-B661-8AA0-38DF-767CC52E07A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8932" name="Rectangle 2">
            <a:extLst>
              <a:ext uri="{FF2B5EF4-FFF2-40B4-BE49-F238E27FC236}">
                <a16:creationId xmlns:a16="http://schemas.microsoft.com/office/drawing/2014/main" id="{2DE1FDEA-7E46-F8C6-FE6F-D0592B0B7D2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978" name="Rectangle 18">
            <a:extLst>
              <a:ext uri="{FF2B5EF4-FFF2-40B4-BE49-F238E27FC236}">
                <a16:creationId xmlns:a16="http://schemas.microsoft.com/office/drawing/2014/main" id="{B627129F-6D63-E5C8-193C-1DA743E72D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9476A75-9D24-48AA-A779-8F0E85C74ED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526</a:t>
            </a:fld>
            <a:endParaRPr lang="ja-JP" altLang="ja-JP"/>
          </a:p>
        </p:txBody>
      </p:sp>
      <p:sp>
        <p:nvSpPr>
          <p:cNvPr id="1150979" name="Rectangle 1">
            <a:extLst>
              <a:ext uri="{FF2B5EF4-FFF2-40B4-BE49-F238E27FC236}">
                <a16:creationId xmlns:a16="http://schemas.microsoft.com/office/drawing/2014/main" id="{6C5A9803-741E-894E-6C69-F13CEC1C045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0980" name="Rectangle 2">
            <a:extLst>
              <a:ext uri="{FF2B5EF4-FFF2-40B4-BE49-F238E27FC236}">
                <a16:creationId xmlns:a16="http://schemas.microsoft.com/office/drawing/2014/main" id="{7D4C44CA-7EE3-8D5A-6ACB-FF1E74E2CC9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026" name="Rectangle 18">
            <a:extLst>
              <a:ext uri="{FF2B5EF4-FFF2-40B4-BE49-F238E27FC236}">
                <a16:creationId xmlns:a16="http://schemas.microsoft.com/office/drawing/2014/main" id="{D0CE475A-05FB-8297-5104-F6FD297AD2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46B5349-91D1-4E4D-80E3-67F2718D129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527</a:t>
            </a:fld>
            <a:endParaRPr lang="ja-JP" altLang="ja-JP"/>
          </a:p>
        </p:txBody>
      </p:sp>
      <p:sp>
        <p:nvSpPr>
          <p:cNvPr id="1153027" name="Rectangle 1">
            <a:extLst>
              <a:ext uri="{FF2B5EF4-FFF2-40B4-BE49-F238E27FC236}">
                <a16:creationId xmlns:a16="http://schemas.microsoft.com/office/drawing/2014/main" id="{E0DD00CF-1841-D535-A5DC-F050C59E42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3028" name="Rectangle 2">
            <a:extLst>
              <a:ext uri="{FF2B5EF4-FFF2-40B4-BE49-F238E27FC236}">
                <a16:creationId xmlns:a16="http://schemas.microsoft.com/office/drawing/2014/main" id="{0271DC68-B088-79A2-C886-BBA969A22C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074" name="Rectangle 18">
            <a:extLst>
              <a:ext uri="{FF2B5EF4-FFF2-40B4-BE49-F238E27FC236}">
                <a16:creationId xmlns:a16="http://schemas.microsoft.com/office/drawing/2014/main" id="{D83BA8C2-7A98-FC6B-0CBF-0427A63E73A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9AC9B9-881A-4CF0-927E-48957424CED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528</a:t>
            </a:fld>
            <a:endParaRPr lang="ja-JP" altLang="ja-JP"/>
          </a:p>
        </p:txBody>
      </p:sp>
      <p:sp>
        <p:nvSpPr>
          <p:cNvPr id="1155075" name="Rectangle 1">
            <a:extLst>
              <a:ext uri="{FF2B5EF4-FFF2-40B4-BE49-F238E27FC236}">
                <a16:creationId xmlns:a16="http://schemas.microsoft.com/office/drawing/2014/main" id="{17A0BB87-5A98-1A65-2D6A-BBBACD990CA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5076" name="Rectangle 2">
            <a:extLst>
              <a:ext uri="{FF2B5EF4-FFF2-40B4-BE49-F238E27FC236}">
                <a16:creationId xmlns:a16="http://schemas.microsoft.com/office/drawing/2014/main" id="{00FF723A-AB45-E1A1-E29E-0CFCC0B68FE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22" name="Rectangle 18">
            <a:extLst>
              <a:ext uri="{FF2B5EF4-FFF2-40B4-BE49-F238E27FC236}">
                <a16:creationId xmlns:a16="http://schemas.microsoft.com/office/drawing/2014/main" id="{82F8BE24-6962-C11D-391D-62681432F92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4CCFA3D-D612-478B-ABBD-99C4E20585E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529</a:t>
            </a:fld>
            <a:endParaRPr lang="ja-JP" altLang="ja-JP"/>
          </a:p>
        </p:txBody>
      </p:sp>
      <p:sp>
        <p:nvSpPr>
          <p:cNvPr id="1157123" name="Rectangle 1">
            <a:extLst>
              <a:ext uri="{FF2B5EF4-FFF2-40B4-BE49-F238E27FC236}">
                <a16:creationId xmlns:a16="http://schemas.microsoft.com/office/drawing/2014/main" id="{AD823514-E034-94A2-232C-955C6446D4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7124" name="Rectangle 2">
            <a:extLst>
              <a:ext uri="{FF2B5EF4-FFF2-40B4-BE49-F238E27FC236}">
                <a16:creationId xmlns:a16="http://schemas.microsoft.com/office/drawing/2014/main" id="{8C659297-3B5E-54DA-EC9A-ABAA798F1E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18">
            <a:extLst>
              <a:ext uri="{FF2B5EF4-FFF2-40B4-BE49-F238E27FC236}">
                <a16:creationId xmlns:a16="http://schemas.microsoft.com/office/drawing/2014/main" id="{D769874D-1996-C40F-8EE1-1EF36C5DA77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6E88394-D6C0-4570-83E1-90F42157F3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</a:t>
            </a:fld>
            <a:endParaRPr lang="ja-JP" altLang="ja-JP"/>
          </a:p>
        </p:txBody>
      </p:sp>
      <p:sp>
        <p:nvSpPr>
          <p:cNvPr id="182275" name="Rectangle 1">
            <a:extLst>
              <a:ext uri="{FF2B5EF4-FFF2-40B4-BE49-F238E27FC236}">
                <a16:creationId xmlns:a16="http://schemas.microsoft.com/office/drawing/2014/main" id="{B248E921-8CF2-BF71-1991-15E7539D62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2276" name="Rectangle 2">
            <a:extLst>
              <a:ext uri="{FF2B5EF4-FFF2-40B4-BE49-F238E27FC236}">
                <a16:creationId xmlns:a16="http://schemas.microsoft.com/office/drawing/2014/main" id="{0627D452-7F7A-6B55-0A9C-AB7C322264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170" name="Rectangle 18">
            <a:extLst>
              <a:ext uri="{FF2B5EF4-FFF2-40B4-BE49-F238E27FC236}">
                <a16:creationId xmlns:a16="http://schemas.microsoft.com/office/drawing/2014/main" id="{55FC8372-B82E-2FCF-9890-F2E9E544CB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C06E873-267B-429C-8757-F8470B69C95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530</a:t>
            </a:fld>
            <a:endParaRPr lang="ja-JP" altLang="ja-JP"/>
          </a:p>
        </p:txBody>
      </p:sp>
      <p:sp>
        <p:nvSpPr>
          <p:cNvPr id="1159171" name="Rectangle 1">
            <a:extLst>
              <a:ext uri="{FF2B5EF4-FFF2-40B4-BE49-F238E27FC236}">
                <a16:creationId xmlns:a16="http://schemas.microsoft.com/office/drawing/2014/main" id="{EDF09186-CB78-D61C-F750-75F149F9C4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9172" name="Rectangle 2">
            <a:extLst>
              <a:ext uri="{FF2B5EF4-FFF2-40B4-BE49-F238E27FC236}">
                <a16:creationId xmlns:a16="http://schemas.microsoft.com/office/drawing/2014/main" id="{2B4259C2-9E01-13F5-09AB-2AA2BD3FFA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218" name="Rectangle 18">
            <a:extLst>
              <a:ext uri="{FF2B5EF4-FFF2-40B4-BE49-F238E27FC236}">
                <a16:creationId xmlns:a16="http://schemas.microsoft.com/office/drawing/2014/main" id="{4CEB33CC-EB28-619F-2E5A-007FFF40CFF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83874F8-95B3-4744-AB68-ABF68C34F61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531</a:t>
            </a:fld>
            <a:endParaRPr lang="ja-JP" altLang="ja-JP"/>
          </a:p>
        </p:txBody>
      </p:sp>
      <p:sp>
        <p:nvSpPr>
          <p:cNvPr id="1161219" name="Rectangle 1">
            <a:extLst>
              <a:ext uri="{FF2B5EF4-FFF2-40B4-BE49-F238E27FC236}">
                <a16:creationId xmlns:a16="http://schemas.microsoft.com/office/drawing/2014/main" id="{2E8AF4CD-277D-42C7-7047-98A7A8B2575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1220" name="Rectangle 2">
            <a:extLst>
              <a:ext uri="{FF2B5EF4-FFF2-40B4-BE49-F238E27FC236}">
                <a16:creationId xmlns:a16="http://schemas.microsoft.com/office/drawing/2014/main" id="{AF6B6D1B-4118-3BE9-AC06-C4359469A1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266" name="Rectangle 18">
            <a:extLst>
              <a:ext uri="{FF2B5EF4-FFF2-40B4-BE49-F238E27FC236}">
                <a16:creationId xmlns:a16="http://schemas.microsoft.com/office/drawing/2014/main" id="{D928E9A2-42E5-B36B-462D-B7D4BC296F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31182E4-A03E-432B-A359-EE551BBCCB4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532</a:t>
            </a:fld>
            <a:endParaRPr lang="ja-JP" altLang="ja-JP"/>
          </a:p>
        </p:txBody>
      </p:sp>
      <p:sp>
        <p:nvSpPr>
          <p:cNvPr id="1163267" name="Rectangle 1">
            <a:extLst>
              <a:ext uri="{FF2B5EF4-FFF2-40B4-BE49-F238E27FC236}">
                <a16:creationId xmlns:a16="http://schemas.microsoft.com/office/drawing/2014/main" id="{270E1956-D233-06E4-9131-92B0E2AD4F2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3268" name="Rectangle 2">
            <a:extLst>
              <a:ext uri="{FF2B5EF4-FFF2-40B4-BE49-F238E27FC236}">
                <a16:creationId xmlns:a16="http://schemas.microsoft.com/office/drawing/2014/main" id="{EDB0C9D6-9B7C-8CE7-C884-5FD2D1436C9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314" name="Rectangle 18">
            <a:extLst>
              <a:ext uri="{FF2B5EF4-FFF2-40B4-BE49-F238E27FC236}">
                <a16:creationId xmlns:a16="http://schemas.microsoft.com/office/drawing/2014/main" id="{AA79478F-81BA-F5BC-45E8-0BC114FBE3A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E431E3A-0A4A-498B-82BE-376AF402AF6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533</a:t>
            </a:fld>
            <a:endParaRPr lang="ja-JP" altLang="ja-JP"/>
          </a:p>
        </p:txBody>
      </p:sp>
      <p:sp>
        <p:nvSpPr>
          <p:cNvPr id="1165315" name="Rectangle 1">
            <a:extLst>
              <a:ext uri="{FF2B5EF4-FFF2-40B4-BE49-F238E27FC236}">
                <a16:creationId xmlns:a16="http://schemas.microsoft.com/office/drawing/2014/main" id="{45F199E5-D3E4-8DCC-C7A8-388B3CAFEDA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5316" name="Rectangle 2">
            <a:extLst>
              <a:ext uri="{FF2B5EF4-FFF2-40B4-BE49-F238E27FC236}">
                <a16:creationId xmlns:a16="http://schemas.microsoft.com/office/drawing/2014/main" id="{A820EB51-D245-7434-3743-B6F8B3C262B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62" name="Rectangle 18">
            <a:extLst>
              <a:ext uri="{FF2B5EF4-FFF2-40B4-BE49-F238E27FC236}">
                <a16:creationId xmlns:a16="http://schemas.microsoft.com/office/drawing/2014/main" id="{9980B182-805C-E1C7-BD29-1FC9D5D0C92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BD083FA-5B6E-4216-BBE1-7DFC8FC2619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534</a:t>
            </a:fld>
            <a:endParaRPr lang="ja-JP" altLang="ja-JP"/>
          </a:p>
        </p:txBody>
      </p:sp>
      <p:sp>
        <p:nvSpPr>
          <p:cNvPr id="1167363" name="Rectangle 1">
            <a:extLst>
              <a:ext uri="{FF2B5EF4-FFF2-40B4-BE49-F238E27FC236}">
                <a16:creationId xmlns:a16="http://schemas.microsoft.com/office/drawing/2014/main" id="{A954FB68-7956-FE17-F630-09262B99ED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7364" name="Rectangle 2">
            <a:extLst>
              <a:ext uri="{FF2B5EF4-FFF2-40B4-BE49-F238E27FC236}">
                <a16:creationId xmlns:a16="http://schemas.microsoft.com/office/drawing/2014/main" id="{3AABC92A-134E-32AA-B86E-86E1812799D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410" name="Rectangle 18">
            <a:extLst>
              <a:ext uri="{FF2B5EF4-FFF2-40B4-BE49-F238E27FC236}">
                <a16:creationId xmlns:a16="http://schemas.microsoft.com/office/drawing/2014/main" id="{3FEF4508-D7F3-5C50-3978-42E7B749DEA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D2454B1-B435-4007-B026-0044C657397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535</a:t>
            </a:fld>
            <a:endParaRPr lang="ja-JP" altLang="ja-JP"/>
          </a:p>
        </p:txBody>
      </p:sp>
      <p:sp>
        <p:nvSpPr>
          <p:cNvPr id="1169411" name="Rectangle 1">
            <a:extLst>
              <a:ext uri="{FF2B5EF4-FFF2-40B4-BE49-F238E27FC236}">
                <a16:creationId xmlns:a16="http://schemas.microsoft.com/office/drawing/2014/main" id="{4892E768-A421-1B31-CB3A-B4D903AC83F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9412" name="Rectangle 2">
            <a:extLst>
              <a:ext uri="{FF2B5EF4-FFF2-40B4-BE49-F238E27FC236}">
                <a16:creationId xmlns:a16="http://schemas.microsoft.com/office/drawing/2014/main" id="{44A02C37-DB25-715E-F35E-A6ED531B1E6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458" name="Rectangle 18">
            <a:extLst>
              <a:ext uri="{FF2B5EF4-FFF2-40B4-BE49-F238E27FC236}">
                <a16:creationId xmlns:a16="http://schemas.microsoft.com/office/drawing/2014/main" id="{6147D4CF-B0B5-CD33-1087-FA28A71EFD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6926106-F07C-4BCC-8216-5A1E0D6461C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536</a:t>
            </a:fld>
            <a:endParaRPr lang="ja-JP" altLang="ja-JP"/>
          </a:p>
        </p:txBody>
      </p:sp>
      <p:sp>
        <p:nvSpPr>
          <p:cNvPr id="1171459" name="Rectangle 1">
            <a:extLst>
              <a:ext uri="{FF2B5EF4-FFF2-40B4-BE49-F238E27FC236}">
                <a16:creationId xmlns:a16="http://schemas.microsoft.com/office/drawing/2014/main" id="{749458EE-669C-02FC-2344-5123FD4C71E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1460" name="Rectangle 2">
            <a:extLst>
              <a:ext uri="{FF2B5EF4-FFF2-40B4-BE49-F238E27FC236}">
                <a16:creationId xmlns:a16="http://schemas.microsoft.com/office/drawing/2014/main" id="{D7AA546A-3BB4-DF5F-EED2-D741F82912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06" name="Rectangle 18">
            <a:extLst>
              <a:ext uri="{FF2B5EF4-FFF2-40B4-BE49-F238E27FC236}">
                <a16:creationId xmlns:a16="http://schemas.microsoft.com/office/drawing/2014/main" id="{43F7EA32-31E6-6FEE-2A5E-F0E7F05F6F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B2E4BE4-8C4F-4EB1-93E0-CB611344CC5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537</a:t>
            </a:fld>
            <a:endParaRPr lang="ja-JP" altLang="ja-JP"/>
          </a:p>
        </p:txBody>
      </p:sp>
      <p:sp>
        <p:nvSpPr>
          <p:cNvPr id="1173507" name="Rectangle 1">
            <a:extLst>
              <a:ext uri="{FF2B5EF4-FFF2-40B4-BE49-F238E27FC236}">
                <a16:creationId xmlns:a16="http://schemas.microsoft.com/office/drawing/2014/main" id="{DF9B78E6-125D-9C5F-D339-B782B29318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3508" name="Rectangle 2">
            <a:extLst>
              <a:ext uri="{FF2B5EF4-FFF2-40B4-BE49-F238E27FC236}">
                <a16:creationId xmlns:a16="http://schemas.microsoft.com/office/drawing/2014/main" id="{1380C9F6-8E43-59CC-4D41-08DC17442D9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554" name="Rectangle 18">
            <a:extLst>
              <a:ext uri="{FF2B5EF4-FFF2-40B4-BE49-F238E27FC236}">
                <a16:creationId xmlns:a16="http://schemas.microsoft.com/office/drawing/2014/main" id="{44309B7A-5973-3AA0-EA7E-BC606E3AED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FDB2453-834A-4833-9A51-535DD0BCFB5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538</a:t>
            </a:fld>
            <a:endParaRPr lang="ja-JP" altLang="ja-JP"/>
          </a:p>
        </p:txBody>
      </p:sp>
      <p:sp>
        <p:nvSpPr>
          <p:cNvPr id="1175555" name="Rectangle 1">
            <a:extLst>
              <a:ext uri="{FF2B5EF4-FFF2-40B4-BE49-F238E27FC236}">
                <a16:creationId xmlns:a16="http://schemas.microsoft.com/office/drawing/2014/main" id="{D802F24B-F299-38D0-37E1-3ABCF0E7753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5556" name="Rectangle 2">
            <a:extLst>
              <a:ext uri="{FF2B5EF4-FFF2-40B4-BE49-F238E27FC236}">
                <a16:creationId xmlns:a16="http://schemas.microsoft.com/office/drawing/2014/main" id="{0BD075CC-0157-23A6-9A52-4C8E573097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02" name="Rectangle 18">
            <a:extLst>
              <a:ext uri="{FF2B5EF4-FFF2-40B4-BE49-F238E27FC236}">
                <a16:creationId xmlns:a16="http://schemas.microsoft.com/office/drawing/2014/main" id="{A5696D56-5F4E-9A04-9309-223D8C0466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2753659-D07F-4BC8-AFBB-6A34AB4F17D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539</a:t>
            </a:fld>
            <a:endParaRPr lang="ja-JP" altLang="ja-JP"/>
          </a:p>
        </p:txBody>
      </p:sp>
      <p:sp>
        <p:nvSpPr>
          <p:cNvPr id="1177603" name="Rectangle 1">
            <a:extLst>
              <a:ext uri="{FF2B5EF4-FFF2-40B4-BE49-F238E27FC236}">
                <a16:creationId xmlns:a16="http://schemas.microsoft.com/office/drawing/2014/main" id="{BBC40D9F-06C4-8608-5CC7-800B8F4EFA2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7604" name="Rectangle 2">
            <a:extLst>
              <a:ext uri="{FF2B5EF4-FFF2-40B4-BE49-F238E27FC236}">
                <a16:creationId xmlns:a16="http://schemas.microsoft.com/office/drawing/2014/main" id="{F1B5E3B2-430B-DBD7-BF68-8FB2B0D7BE1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18">
            <a:extLst>
              <a:ext uri="{FF2B5EF4-FFF2-40B4-BE49-F238E27FC236}">
                <a16:creationId xmlns:a16="http://schemas.microsoft.com/office/drawing/2014/main" id="{FDDE36DC-1424-13A4-EDA4-3D1941B773D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B08350F-2279-48C9-88B3-3E9A62C643A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</a:t>
            </a:fld>
            <a:endParaRPr lang="ja-JP" altLang="ja-JP"/>
          </a:p>
        </p:txBody>
      </p:sp>
      <p:sp>
        <p:nvSpPr>
          <p:cNvPr id="184323" name="Rectangle 1">
            <a:extLst>
              <a:ext uri="{FF2B5EF4-FFF2-40B4-BE49-F238E27FC236}">
                <a16:creationId xmlns:a16="http://schemas.microsoft.com/office/drawing/2014/main" id="{C521A0AD-1149-222E-ECD3-477CE58245E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4324" name="Rectangle 2">
            <a:extLst>
              <a:ext uri="{FF2B5EF4-FFF2-40B4-BE49-F238E27FC236}">
                <a16:creationId xmlns:a16="http://schemas.microsoft.com/office/drawing/2014/main" id="{BED76F55-86A9-E1AF-F410-C50A4805F95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650" name="Rectangle 18">
            <a:extLst>
              <a:ext uri="{FF2B5EF4-FFF2-40B4-BE49-F238E27FC236}">
                <a16:creationId xmlns:a16="http://schemas.microsoft.com/office/drawing/2014/main" id="{4CAD9C85-B011-4299-13E9-AFE901EEE1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7C7CA94-01C9-4643-9988-284C927BE3D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540</a:t>
            </a:fld>
            <a:endParaRPr lang="ja-JP" altLang="ja-JP"/>
          </a:p>
        </p:txBody>
      </p:sp>
      <p:sp>
        <p:nvSpPr>
          <p:cNvPr id="1179651" name="Rectangle 1">
            <a:extLst>
              <a:ext uri="{FF2B5EF4-FFF2-40B4-BE49-F238E27FC236}">
                <a16:creationId xmlns:a16="http://schemas.microsoft.com/office/drawing/2014/main" id="{427EB4D8-C081-152D-A4E8-01238399C8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9652" name="Rectangle 2">
            <a:extLst>
              <a:ext uri="{FF2B5EF4-FFF2-40B4-BE49-F238E27FC236}">
                <a16:creationId xmlns:a16="http://schemas.microsoft.com/office/drawing/2014/main" id="{7930AEF2-8B5A-7412-003F-8C6EB74FAC5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698" name="Rectangle 18">
            <a:extLst>
              <a:ext uri="{FF2B5EF4-FFF2-40B4-BE49-F238E27FC236}">
                <a16:creationId xmlns:a16="http://schemas.microsoft.com/office/drawing/2014/main" id="{D50E41E5-D966-D174-9402-87B55BBAFBA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6E88514-E8DF-4225-B917-FC9C644DF6F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541</a:t>
            </a:fld>
            <a:endParaRPr lang="ja-JP" altLang="ja-JP"/>
          </a:p>
        </p:txBody>
      </p:sp>
      <p:sp>
        <p:nvSpPr>
          <p:cNvPr id="1181699" name="Rectangle 1">
            <a:extLst>
              <a:ext uri="{FF2B5EF4-FFF2-40B4-BE49-F238E27FC236}">
                <a16:creationId xmlns:a16="http://schemas.microsoft.com/office/drawing/2014/main" id="{31EE042F-77AF-BF02-9DEB-16993C8777E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1700" name="Rectangle 2">
            <a:extLst>
              <a:ext uri="{FF2B5EF4-FFF2-40B4-BE49-F238E27FC236}">
                <a16:creationId xmlns:a16="http://schemas.microsoft.com/office/drawing/2014/main" id="{26FE9CEE-B2EF-5EF0-0BBD-A519257E7DE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746" name="Rectangle 18">
            <a:extLst>
              <a:ext uri="{FF2B5EF4-FFF2-40B4-BE49-F238E27FC236}">
                <a16:creationId xmlns:a16="http://schemas.microsoft.com/office/drawing/2014/main" id="{6FD0E397-DD49-F05F-5D23-4BED2183EED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FF78359-0E3D-40F7-88F7-426EB04AAAC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542</a:t>
            </a:fld>
            <a:endParaRPr lang="ja-JP" altLang="ja-JP"/>
          </a:p>
        </p:txBody>
      </p:sp>
      <p:sp>
        <p:nvSpPr>
          <p:cNvPr id="1183747" name="Rectangle 1">
            <a:extLst>
              <a:ext uri="{FF2B5EF4-FFF2-40B4-BE49-F238E27FC236}">
                <a16:creationId xmlns:a16="http://schemas.microsoft.com/office/drawing/2014/main" id="{EB6EDCCA-8862-7DAF-A41B-3C2E0E2D42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3748" name="Rectangle 2">
            <a:extLst>
              <a:ext uri="{FF2B5EF4-FFF2-40B4-BE49-F238E27FC236}">
                <a16:creationId xmlns:a16="http://schemas.microsoft.com/office/drawing/2014/main" id="{7B29BE4F-0DD7-0DD5-D1EF-BCA353B0A3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794" name="Rectangle 18">
            <a:extLst>
              <a:ext uri="{FF2B5EF4-FFF2-40B4-BE49-F238E27FC236}">
                <a16:creationId xmlns:a16="http://schemas.microsoft.com/office/drawing/2014/main" id="{648A1458-0369-6064-FD26-20838025E0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8FD6140-0FFF-4A24-9E9E-22E3DBADD0F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543</a:t>
            </a:fld>
            <a:endParaRPr lang="ja-JP" altLang="ja-JP"/>
          </a:p>
        </p:txBody>
      </p:sp>
      <p:sp>
        <p:nvSpPr>
          <p:cNvPr id="1185795" name="Rectangle 1">
            <a:extLst>
              <a:ext uri="{FF2B5EF4-FFF2-40B4-BE49-F238E27FC236}">
                <a16:creationId xmlns:a16="http://schemas.microsoft.com/office/drawing/2014/main" id="{B8049ED7-7EF7-6172-EE82-2B9AA6F35A0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5796" name="Rectangle 2">
            <a:extLst>
              <a:ext uri="{FF2B5EF4-FFF2-40B4-BE49-F238E27FC236}">
                <a16:creationId xmlns:a16="http://schemas.microsoft.com/office/drawing/2014/main" id="{2C485D8C-3B12-0790-8016-044CDA94A8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42" name="Rectangle 18">
            <a:extLst>
              <a:ext uri="{FF2B5EF4-FFF2-40B4-BE49-F238E27FC236}">
                <a16:creationId xmlns:a16="http://schemas.microsoft.com/office/drawing/2014/main" id="{6292C772-974B-13DD-F531-111667CBD8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7A40B4-180F-43AA-AFC0-6FFF6E91AE8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544</a:t>
            </a:fld>
            <a:endParaRPr lang="ja-JP" altLang="ja-JP"/>
          </a:p>
        </p:txBody>
      </p:sp>
      <p:sp>
        <p:nvSpPr>
          <p:cNvPr id="1187843" name="Rectangle 1">
            <a:extLst>
              <a:ext uri="{FF2B5EF4-FFF2-40B4-BE49-F238E27FC236}">
                <a16:creationId xmlns:a16="http://schemas.microsoft.com/office/drawing/2014/main" id="{21478E27-B548-C746-5AF3-3A0C1F5619B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7844" name="Rectangle 2">
            <a:extLst>
              <a:ext uri="{FF2B5EF4-FFF2-40B4-BE49-F238E27FC236}">
                <a16:creationId xmlns:a16="http://schemas.microsoft.com/office/drawing/2014/main" id="{931ED355-31B1-781B-D6BB-30FE8DB6AB0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890" name="Rectangle 18">
            <a:extLst>
              <a:ext uri="{FF2B5EF4-FFF2-40B4-BE49-F238E27FC236}">
                <a16:creationId xmlns:a16="http://schemas.microsoft.com/office/drawing/2014/main" id="{E5C142F5-7845-28F5-7B45-FE0A2E8CF2A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F6C9501-8247-4D2D-993C-E152B742B4A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545</a:t>
            </a:fld>
            <a:endParaRPr lang="ja-JP" altLang="ja-JP"/>
          </a:p>
        </p:txBody>
      </p:sp>
      <p:sp>
        <p:nvSpPr>
          <p:cNvPr id="1189891" name="Rectangle 1">
            <a:extLst>
              <a:ext uri="{FF2B5EF4-FFF2-40B4-BE49-F238E27FC236}">
                <a16:creationId xmlns:a16="http://schemas.microsoft.com/office/drawing/2014/main" id="{A3707C16-268E-E448-F99A-D71BF091F40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9892" name="Rectangle 2">
            <a:extLst>
              <a:ext uri="{FF2B5EF4-FFF2-40B4-BE49-F238E27FC236}">
                <a16:creationId xmlns:a16="http://schemas.microsoft.com/office/drawing/2014/main" id="{DA44D06B-2A41-3E60-7D2D-81689562CD0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938" name="Rectangle 18">
            <a:extLst>
              <a:ext uri="{FF2B5EF4-FFF2-40B4-BE49-F238E27FC236}">
                <a16:creationId xmlns:a16="http://schemas.microsoft.com/office/drawing/2014/main" id="{9558FE23-008D-CCA4-FF70-2D927F830A8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D7EEB50-27F7-442F-BD61-E615D4FC498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546</a:t>
            </a:fld>
            <a:endParaRPr lang="ja-JP" altLang="ja-JP"/>
          </a:p>
        </p:txBody>
      </p:sp>
      <p:sp>
        <p:nvSpPr>
          <p:cNvPr id="1191939" name="Rectangle 1">
            <a:extLst>
              <a:ext uri="{FF2B5EF4-FFF2-40B4-BE49-F238E27FC236}">
                <a16:creationId xmlns:a16="http://schemas.microsoft.com/office/drawing/2014/main" id="{028CAB92-142E-B872-4ECC-C2AB7A1424F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1940" name="Rectangle 2">
            <a:extLst>
              <a:ext uri="{FF2B5EF4-FFF2-40B4-BE49-F238E27FC236}">
                <a16:creationId xmlns:a16="http://schemas.microsoft.com/office/drawing/2014/main" id="{E863EE2C-34F3-D549-B422-5BB5E84FD57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86" name="Rectangle 18">
            <a:extLst>
              <a:ext uri="{FF2B5EF4-FFF2-40B4-BE49-F238E27FC236}">
                <a16:creationId xmlns:a16="http://schemas.microsoft.com/office/drawing/2014/main" id="{470C2129-B274-7BB5-634B-CE40D27417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F03A96B-11DD-4C9B-8532-21308FB1BF0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547</a:t>
            </a:fld>
            <a:endParaRPr lang="ja-JP" altLang="ja-JP"/>
          </a:p>
        </p:txBody>
      </p:sp>
      <p:sp>
        <p:nvSpPr>
          <p:cNvPr id="1193987" name="Rectangle 1">
            <a:extLst>
              <a:ext uri="{FF2B5EF4-FFF2-40B4-BE49-F238E27FC236}">
                <a16:creationId xmlns:a16="http://schemas.microsoft.com/office/drawing/2014/main" id="{3C12A2B9-5497-1077-D02C-EBD165AA0BF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3988" name="Rectangle 2">
            <a:extLst>
              <a:ext uri="{FF2B5EF4-FFF2-40B4-BE49-F238E27FC236}">
                <a16:creationId xmlns:a16="http://schemas.microsoft.com/office/drawing/2014/main" id="{EA9A8821-8BED-96C3-2E5D-9608CB7ADB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034" name="Rectangle 18">
            <a:extLst>
              <a:ext uri="{FF2B5EF4-FFF2-40B4-BE49-F238E27FC236}">
                <a16:creationId xmlns:a16="http://schemas.microsoft.com/office/drawing/2014/main" id="{A07ACA0B-A009-2111-A4E0-EBE2FF1DEBD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37E05C7-567D-48DB-BBBF-BD3C1EC0ECD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548</a:t>
            </a:fld>
            <a:endParaRPr lang="ja-JP" altLang="ja-JP"/>
          </a:p>
        </p:txBody>
      </p:sp>
      <p:sp>
        <p:nvSpPr>
          <p:cNvPr id="1196035" name="Rectangle 1">
            <a:extLst>
              <a:ext uri="{FF2B5EF4-FFF2-40B4-BE49-F238E27FC236}">
                <a16:creationId xmlns:a16="http://schemas.microsoft.com/office/drawing/2014/main" id="{1D569FB3-2E55-A008-E5F3-3AD84C69C03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6036" name="Rectangle 2">
            <a:extLst>
              <a:ext uri="{FF2B5EF4-FFF2-40B4-BE49-F238E27FC236}">
                <a16:creationId xmlns:a16="http://schemas.microsoft.com/office/drawing/2014/main" id="{F877EC72-5027-B78F-F810-BF8C85FC0F0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82" name="Rectangle 18">
            <a:extLst>
              <a:ext uri="{FF2B5EF4-FFF2-40B4-BE49-F238E27FC236}">
                <a16:creationId xmlns:a16="http://schemas.microsoft.com/office/drawing/2014/main" id="{C552ED4D-D320-3223-B921-4A37367550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8385B43-80FD-440C-A5FF-89D44B3E814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549</a:t>
            </a:fld>
            <a:endParaRPr lang="ja-JP" altLang="ja-JP"/>
          </a:p>
        </p:txBody>
      </p:sp>
      <p:sp>
        <p:nvSpPr>
          <p:cNvPr id="1198083" name="Rectangle 1">
            <a:extLst>
              <a:ext uri="{FF2B5EF4-FFF2-40B4-BE49-F238E27FC236}">
                <a16:creationId xmlns:a16="http://schemas.microsoft.com/office/drawing/2014/main" id="{4246DCD1-117B-C1D4-3455-0FC6E60D50A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8084" name="Rectangle 2">
            <a:extLst>
              <a:ext uri="{FF2B5EF4-FFF2-40B4-BE49-F238E27FC236}">
                <a16:creationId xmlns:a16="http://schemas.microsoft.com/office/drawing/2014/main" id="{03A47E9E-48DE-D6D8-17E3-72B5B2D6A79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18">
            <a:extLst>
              <a:ext uri="{FF2B5EF4-FFF2-40B4-BE49-F238E27FC236}">
                <a16:creationId xmlns:a16="http://schemas.microsoft.com/office/drawing/2014/main" id="{E45AC08E-237D-4C22-EEC5-75EE8344224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2B18099-5945-4A5A-91C4-C274CD2811D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55</a:t>
            </a:fld>
            <a:endParaRPr lang="ja-JP" altLang="ja-JP"/>
          </a:p>
        </p:txBody>
      </p:sp>
      <p:sp>
        <p:nvSpPr>
          <p:cNvPr id="186371" name="Rectangle 1">
            <a:extLst>
              <a:ext uri="{FF2B5EF4-FFF2-40B4-BE49-F238E27FC236}">
                <a16:creationId xmlns:a16="http://schemas.microsoft.com/office/drawing/2014/main" id="{610217EC-142F-6E72-13B0-801F81C610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6372" name="Rectangle 2">
            <a:extLst>
              <a:ext uri="{FF2B5EF4-FFF2-40B4-BE49-F238E27FC236}">
                <a16:creationId xmlns:a16="http://schemas.microsoft.com/office/drawing/2014/main" id="{B4295CEC-0962-7A67-088D-F96535D3AD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130" name="Rectangle 18">
            <a:extLst>
              <a:ext uri="{FF2B5EF4-FFF2-40B4-BE49-F238E27FC236}">
                <a16:creationId xmlns:a16="http://schemas.microsoft.com/office/drawing/2014/main" id="{FE367F51-D7E2-7506-F72E-5C0FE5CA367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7A74192-3F5A-404F-A746-811786C2FA5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550</a:t>
            </a:fld>
            <a:endParaRPr lang="ja-JP" altLang="ja-JP"/>
          </a:p>
        </p:txBody>
      </p:sp>
      <p:sp>
        <p:nvSpPr>
          <p:cNvPr id="1200131" name="Rectangle 1">
            <a:extLst>
              <a:ext uri="{FF2B5EF4-FFF2-40B4-BE49-F238E27FC236}">
                <a16:creationId xmlns:a16="http://schemas.microsoft.com/office/drawing/2014/main" id="{610955FD-F42C-D76A-6D91-0EEE8EC2C5B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0132" name="Rectangle 2">
            <a:extLst>
              <a:ext uri="{FF2B5EF4-FFF2-40B4-BE49-F238E27FC236}">
                <a16:creationId xmlns:a16="http://schemas.microsoft.com/office/drawing/2014/main" id="{53F8C007-CD14-01DD-59EE-77195881519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178" name="Rectangle 18">
            <a:extLst>
              <a:ext uri="{FF2B5EF4-FFF2-40B4-BE49-F238E27FC236}">
                <a16:creationId xmlns:a16="http://schemas.microsoft.com/office/drawing/2014/main" id="{BB84273A-8CF6-D223-E620-C346B6E5F2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56E99E2-7476-47E3-93F8-8A97309E7B4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551</a:t>
            </a:fld>
            <a:endParaRPr lang="ja-JP" altLang="ja-JP"/>
          </a:p>
        </p:txBody>
      </p:sp>
      <p:sp>
        <p:nvSpPr>
          <p:cNvPr id="1202179" name="Rectangle 1">
            <a:extLst>
              <a:ext uri="{FF2B5EF4-FFF2-40B4-BE49-F238E27FC236}">
                <a16:creationId xmlns:a16="http://schemas.microsoft.com/office/drawing/2014/main" id="{6693DDB6-56FA-E764-F7E5-967955AA4B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2180" name="Rectangle 2">
            <a:extLst>
              <a:ext uri="{FF2B5EF4-FFF2-40B4-BE49-F238E27FC236}">
                <a16:creationId xmlns:a16="http://schemas.microsoft.com/office/drawing/2014/main" id="{75F86BD2-EDC3-90D9-F78C-7C4F696DBB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226" name="Rectangle 18">
            <a:extLst>
              <a:ext uri="{FF2B5EF4-FFF2-40B4-BE49-F238E27FC236}">
                <a16:creationId xmlns:a16="http://schemas.microsoft.com/office/drawing/2014/main" id="{765B454E-70EA-014A-E756-231D07926C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F0050A3-208A-4A54-BE1A-DC43C1AF9E2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552</a:t>
            </a:fld>
            <a:endParaRPr lang="ja-JP" altLang="ja-JP"/>
          </a:p>
        </p:txBody>
      </p:sp>
      <p:sp>
        <p:nvSpPr>
          <p:cNvPr id="1204227" name="Rectangle 1">
            <a:extLst>
              <a:ext uri="{FF2B5EF4-FFF2-40B4-BE49-F238E27FC236}">
                <a16:creationId xmlns:a16="http://schemas.microsoft.com/office/drawing/2014/main" id="{FC0A1D21-55BF-F95A-0529-AA45B59EEC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4228" name="Rectangle 2">
            <a:extLst>
              <a:ext uri="{FF2B5EF4-FFF2-40B4-BE49-F238E27FC236}">
                <a16:creationId xmlns:a16="http://schemas.microsoft.com/office/drawing/2014/main" id="{34FBDEC8-1C1C-9170-3E66-CBCAC6A418D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18">
            <a:extLst>
              <a:ext uri="{FF2B5EF4-FFF2-40B4-BE49-F238E27FC236}">
                <a16:creationId xmlns:a16="http://schemas.microsoft.com/office/drawing/2014/main" id="{93E353B8-A9BE-CA34-7B3B-1A2B74B7E2B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D9540B3-4BB1-4B9A-A8EE-502736B840C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56</a:t>
            </a:fld>
            <a:endParaRPr lang="ja-JP" altLang="ja-JP"/>
          </a:p>
        </p:txBody>
      </p:sp>
      <p:sp>
        <p:nvSpPr>
          <p:cNvPr id="188419" name="Rectangle 1">
            <a:extLst>
              <a:ext uri="{FF2B5EF4-FFF2-40B4-BE49-F238E27FC236}">
                <a16:creationId xmlns:a16="http://schemas.microsoft.com/office/drawing/2014/main" id="{BE4A5774-64AF-999D-3B4C-8BD6D8ECEA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8420" name="Rectangle 2">
            <a:extLst>
              <a:ext uri="{FF2B5EF4-FFF2-40B4-BE49-F238E27FC236}">
                <a16:creationId xmlns:a16="http://schemas.microsoft.com/office/drawing/2014/main" id="{6836583B-AAF3-C3CE-0010-E02D9E1B532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18">
            <a:extLst>
              <a:ext uri="{FF2B5EF4-FFF2-40B4-BE49-F238E27FC236}">
                <a16:creationId xmlns:a16="http://schemas.microsoft.com/office/drawing/2014/main" id="{02703D95-7005-7F17-3207-ACBD8F44E1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DB41AA1-D4C8-4CD4-9C1A-9CB70B23402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57</a:t>
            </a:fld>
            <a:endParaRPr lang="ja-JP" altLang="ja-JP"/>
          </a:p>
        </p:txBody>
      </p:sp>
      <p:sp>
        <p:nvSpPr>
          <p:cNvPr id="190467" name="Rectangle 1">
            <a:extLst>
              <a:ext uri="{FF2B5EF4-FFF2-40B4-BE49-F238E27FC236}">
                <a16:creationId xmlns:a16="http://schemas.microsoft.com/office/drawing/2014/main" id="{90B38AA8-B02D-30D1-7D46-6B312915070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0468" name="Rectangle 2">
            <a:extLst>
              <a:ext uri="{FF2B5EF4-FFF2-40B4-BE49-F238E27FC236}">
                <a16:creationId xmlns:a16="http://schemas.microsoft.com/office/drawing/2014/main" id="{B59D59EE-9511-903A-16D3-1F69F88979A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18">
            <a:extLst>
              <a:ext uri="{FF2B5EF4-FFF2-40B4-BE49-F238E27FC236}">
                <a16:creationId xmlns:a16="http://schemas.microsoft.com/office/drawing/2014/main" id="{43EC4158-8374-600B-ED7D-881667DFC7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45FE44A-9060-46B9-9826-7FEC122AC5F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58</a:t>
            </a:fld>
            <a:endParaRPr lang="ja-JP" altLang="ja-JP"/>
          </a:p>
        </p:txBody>
      </p:sp>
      <p:sp>
        <p:nvSpPr>
          <p:cNvPr id="192515" name="Rectangle 1">
            <a:extLst>
              <a:ext uri="{FF2B5EF4-FFF2-40B4-BE49-F238E27FC236}">
                <a16:creationId xmlns:a16="http://schemas.microsoft.com/office/drawing/2014/main" id="{38419268-27F2-1A75-3A57-3A0A04AD06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2516" name="Rectangle 2">
            <a:extLst>
              <a:ext uri="{FF2B5EF4-FFF2-40B4-BE49-F238E27FC236}">
                <a16:creationId xmlns:a16="http://schemas.microsoft.com/office/drawing/2014/main" id="{151A1E58-298F-F25E-4C97-A2F80CD144E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18">
            <a:extLst>
              <a:ext uri="{FF2B5EF4-FFF2-40B4-BE49-F238E27FC236}">
                <a16:creationId xmlns:a16="http://schemas.microsoft.com/office/drawing/2014/main" id="{F100DB4E-B87A-EB88-CB60-1CB39A02DB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8FFF3D8-C6D5-4767-8DC0-4819D178826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59</a:t>
            </a:fld>
            <a:endParaRPr lang="ja-JP" altLang="ja-JP"/>
          </a:p>
        </p:txBody>
      </p:sp>
      <p:sp>
        <p:nvSpPr>
          <p:cNvPr id="194563" name="Rectangle 1">
            <a:extLst>
              <a:ext uri="{FF2B5EF4-FFF2-40B4-BE49-F238E27FC236}">
                <a16:creationId xmlns:a16="http://schemas.microsoft.com/office/drawing/2014/main" id="{ADC1EE34-80DB-EC3F-7BB4-B87553D453E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4564" name="Rectangle 2">
            <a:extLst>
              <a:ext uri="{FF2B5EF4-FFF2-40B4-BE49-F238E27FC236}">
                <a16:creationId xmlns:a16="http://schemas.microsoft.com/office/drawing/2014/main" id="{9B118C03-764B-DB61-9D5B-B2CB5857069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18">
            <a:extLst>
              <a:ext uri="{FF2B5EF4-FFF2-40B4-BE49-F238E27FC236}">
                <a16:creationId xmlns:a16="http://schemas.microsoft.com/office/drawing/2014/main" id="{A453AEA0-EA79-A619-330A-C19A51792F5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208B415-77B3-47DD-92B4-25EF9DA91EC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</a:t>
            </a:fld>
            <a:endParaRPr lang="ja-JP" altLang="ja-JP"/>
          </a:p>
        </p:txBody>
      </p:sp>
      <p:sp>
        <p:nvSpPr>
          <p:cNvPr id="86019" name="Rectangle 1">
            <a:extLst>
              <a:ext uri="{FF2B5EF4-FFF2-40B4-BE49-F238E27FC236}">
                <a16:creationId xmlns:a16="http://schemas.microsoft.com/office/drawing/2014/main" id="{2BB71CDF-F7B5-A4DA-15BF-EBA5E911B20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020" name="Rectangle 2">
            <a:extLst>
              <a:ext uri="{FF2B5EF4-FFF2-40B4-BE49-F238E27FC236}">
                <a16:creationId xmlns:a16="http://schemas.microsoft.com/office/drawing/2014/main" id="{6F9F39C2-3422-6652-F02C-A10BAF4B458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18">
            <a:extLst>
              <a:ext uri="{FF2B5EF4-FFF2-40B4-BE49-F238E27FC236}">
                <a16:creationId xmlns:a16="http://schemas.microsoft.com/office/drawing/2014/main" id="{CED139B4-88FD-8283-F496-0954280045F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DC05402-AD4C-4611-9C82-90CCAC41B8C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60</a:t>
            </a:fld>
            <a:endParaRPr lang="ja-JP" altLang="ja-JP"/>
          </a:p>
        </p:txBody>
      </p:sp>
      <p:sp>
        <p:nvSpPr>
          <p:cNvPr id="196611" name="Rectangle 1">
            <a:extLst>
              <a:ext uri="{FF2B5EF4-FFF2-40B4-BE49-F238E27FC236}">
                <a16:creationId xmlns:a16="http://schemas.microsoft.com/office/drawing/2014/main" id="{90F4ACB3-AAD1-F7C5-F815-A7847AA64E7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6612" name="Rectangle 2">
            <a:extLst>
              <a:ext uri="{FF2B5EF4-FFF2-40B4-BE49-F238E27FC236}">
                <a16:creationId xmlns:a16="http://schemas.microsoft.com/office/drawing/2014/main" id="{C9913C0E-20C3-342B-A608-2E707825CF8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18">
            <a:extLst>
              <a:ext uri="{FF2B5EF4-FFF2-40B4-BE49-F238E27FC236}">
                <a16:creationId xmlns:a16="http://schemas.microsoft.com/office/drawing/2014/main" id="{B4459CC1-2517-EFF9-9CDE-01199BF6E16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C6C7DB0-7894-4B26-930E-AC2D2C35AC0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61</a:t>
            </a:fld>
            <a:endParaRPr lang="ja-JP" altLang="ja-JP"/>
          </a:p>
        </p:txBody>
      </p:sp>
      <p:sp>
        <p:nvSpPr>
          <p:cNvPr id="198659" name="Rectangle 1">
            <a:extLst>
              <a:ext uri="{FF2B5EF4-FFF2-40B4-BE49-F238E27FC236}">
                <a16:creationId xmlns:a16="http://schemas.microsoft.com/office/drawing/2014/main" id="{B3912235-CCF7-C90F-8DA9-77E2591E0E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8660" name="Rectangle 2">
            <a:extLst>
              <a:ext uri="{FF2B5EF4-FFF2-40B4-BE49-F238E27FC236}">
                <a16:creationId xmlns:a16="http://schemas.microsoft.com/office/drawing/2014/main" id="{9CAE715F-9BF2-199E-EE5D-22BEB0081B2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18">
            <a:extLst>
              <a:ext uri="{FF2B5EF4-FFF2-40B4-BE49-F238E27FC236}">
                <a16:creationId xmlns:a16="http://schemas.microsoft.com/office/drawing/2014/main" id="{9CA7F73E-A162-68D0-F3D4-CB6C08279A0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3ECF714-2354-4811-A066-D435920E626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62</a:t>
            </a:fld>
            <a:endParaRPr lang="ja-JP" altLang="ja-JP"/>
          </a:p>
        </p:txBody>
      </p:sp>
      <p:sp>
        <p:nvSpPr>
          <p:cNvPr id="200707" name="Rectangle 1">
            <a:extLst>
              <a:ext uri="{FF2B5EF4-FFF2-40B4-BE49-F238E27FC236}">
                <a16:creationId xmlns:a16="http://schemas.microsoft.com/office/drawing/2014/main" id="{69B3523B-27DE-909B-5E31-14AD2F8EDC1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0708" name="Rectangle 2">
            <a:extLst>
              <a:ext uri="{FF2B5EF4-FFF2-40B4-BE49-F238E27FC236}">
                <a16:creationId xmlns:a16="http://schemas.microsoft.com/office/drawing/2014/main" id="{3DC8AB41-A796-369E-810A-E4B7E3FC997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18">
            <a:extLst>
              <a:ext uri="{FF2B5EF4-FFF2-40B4-BE49-F238E27FC236}">
                <a16:creationId xmlns:a16="http://schemas.microsoft.com/office/drawing/2014/main" id="{3574ED70-23B1-BE64-9B3B-A3399321F5D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056FF22-41F8-482F-A93D-2B4EBE8BFB1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63</a:t>
            </a:fld>
            <a:endParaRPr lang="ja-JP" altLang="ja-JP"/>
          </a:p>
        </p:txBody>
      </p:sp>
      <p:sp>
        <p:nvSpPr>
          <p:cNvPr id="202755" name="Rectangle 1">
            <a:extLst>
              <a:ext uri="{FF2B5EF4-FFF2-40B4-BE49-F238E27FC236}">
                <a16:creationId xmlns:a16="http://schemas.microsoft.com/office/drawing/2014/main" id="{D4B265E5-9895-A26F-2C95-0E7CFC73257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2756" name="Rectangle 2">
            <a:extLst>
              <a:ext uri="{FF2B5EF4-FFF2-40B4-BE49-F238E27FC236}">
                <a16:creationId xmlns:a16="http://schemas.microsoft.com/office/drawing/2014/main" id="{67D9B897-ED9B-1E53-6B08-26256876898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18">
            <a:extLst>
              <a:ext uri="{FF2B5EF4-FFF2-40B4-BE49-F238E27FC236}">
                <a16:creationId xmlns:a16="http://schemas.microsoft.com/office/drawing/2014/main" id="{0626C3ED-41F1-FE99-E84A-41C8469D851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89958FA-6916-4354-9EC6-C88D32A075E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64</a:t>
            </a:fld>
            <a:endParaRPr lang="ja-JP" altLang="ja-JP"/>
          </a:p>
        </p:txBody>
      </p:sp>
      <p:sp>
        <p:nvSpPr>
          <p:cNvPr id="204803" name="Rectangle 1">
            <a:extLst>
              <a:ext uri="{FF2B5EF4-FFF2-40B4-BE49-F238E27FC236}">
                <a16:creationId xmlns:a16="http://schemas.microsoft.com/office/drawing/2014/main" id="{338D3BA5-5CC1-0816-BB04-564341C485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4804" name="Rectangle 2">
            <a:extLst>
              <a:ext uri="{FF2B5EF4-FFF2-40B4-BE49-F238E27FC236}">
                <a16:creationId xmlns:a16="http://schemas.microsoft.com/office/drawing/2014/main" id="{FA11910D-4D7C-FD4D-E98D-9684562BC9C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18">
            <a:extLst>
              <a:ext uri="{FF2B5EF4-FFF2-40B4-BE49-F238E27FC236}">
                <a16:creationId xmlns:a16="http://schemas.microsoft.com/office/drawing/2014/main" id="{C7AE8478-8E8A-B9F9-671D-E1F5A15D3D2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23B3C4B-585A-41BB-989C-254AACD5AA1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65</a:t>
            </a:fld>
            <a:endParaRPr lang="ja-JP" altLang="ja-JP"/>
          </a:p>
        </p:txBody>
      </p:sp>
      <p:sp>
        <p:nvSpPr>
          <p:cNvPr id="206851" name="Rectangle 1">
            <a:extLst>
              <a:ext uri="{FF2B5EF4-FFF2-40B4-BE49-F238E27FC236}">
                <a16:creationId xmlns:a16="http://schemas.microsoft.com/office/drawing/2014/main" id="{E6B62158-A7DE-7022-86DC-705106789F5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6852" name="Rectangle 2">
            <a:extLst>
              <a:ext uri="{FF2B5EF4-FFF2-40B4-BE49-F238E27FC236}">
                <a16:creationId xmlns:a16="http://schemas.microsoft.com/office/drawing/2014/main" id="{C91090DE-B20D-7B97-BA75-C892C765532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18">
            <a:extLst>
              <a:ext uri="{FF2B5EF4-FFF2-40B4-BE49-F238E27FC236}">
                <a16:creationId xmlns:a16="http://schemas.microsoft.com/office/drawing/2014/main" id="{C70A1C4F-9386-C80F-CDE7-F0D9F7D278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42B2D16-0F62-420D-9C9F-7F11E4DD1F2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66</a:t>
            </a:fld>
            <a:endParaRPr lang="ja-JP" altLang="ja-JP"/>
          </a:p>
        </p:txBody>
      </p:sp>
      <p:sp>
        <p:nvSpPr>
          <p:cNvPr id="208899" name="Rectangle 1">
            <a:extLst>
              <a:ext uri="{FF2B5EF4-FFF2-40B4-BE49-F238E27FC236}">
                <a16:creationId xmlns:a16="http://schemas.microsoft.com/office/drawing/2014/main" id="{E08E4A1F-95A0-FCBE-62FB-DC78963A4EA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8900" name="Rectangle 2">
            <a:extLst>
              <a:ext uri="{FF2B5EF4-FFF2-40B4-BE49-F238E27FC236}">
                <a16:creationId xmlns:a16="http://schemas.microsoft.com/office/drawing/2014/main" id="{B62211C2-44AB-B9C0-9414-A03C19192BB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18">
            <a:extLst>
              <a:ext uri="{FF2B5EF4-FFF2-40B4-BE49-F238E27FC236}">
                <a16:creationId xmlns:a16="http://schemas.microsoft.com/office/drawing/2014/main" id="{A4DA4B09-2A0C-103B-3C56-2E12F88808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5E4E8D9-01D3-471D-AE29-3BEDFAAF404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67</a:t>
            </a:fld>
            <a:endParaRPr lang="ja-JP" altLang="ja-JP"/>
          </a:p>
        </p:txBody>
      </p:sp>
      <p:sp>
        <p:nvSpPr>
          <p:cNvPr id="210947" name="Rectangle 1">
            <a:extLst>
              <a:ext uri="{FF2B5EF4-FFF2-40B4-BE49-F238E27FC236}">
                <a16:creationId xmlns:a16="http://schemas.microsoft.com/office/drawing/2014/main" id="{9C0AF085-F342-A5CB-D725-D733B17C5D0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0948" name="Rectangle 2">
            <a:extLst>
              <a:ext uri="{FF2B5EF4-FFF2-40B4-BE49-F238E27FC236}">
                <a16:creationId xmlns:a16="http://schemas.microsoft.com/office/drawing/2014/main" id="{2226DF73-189C-FB93-577A-826A6C82D81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18">
            <a:extLst>
              <a:ext uri="{FF2B5EF4-FFF2-40B4-BE49-F238E27FC236}">
                <a16:creationId xmlns:a16="http://schemas.microsoft.com/office/drawing/2014/main" id="{6FE66C29-E598-EDD5-6BC5-4754AD9C596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BC225A5-740F-4980-BB06-C748FE5D69B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68</a:t>
            </a:fld>
            <a:endParaRPr lang="ja-JP" altLang="ja-JP"/>
          </a:p>
        </p:txBody>
      </p:sp>
      <p:sp>
        <p:nvSpPr>
          <p:cNvPr id="212995" name="Rectangle 1">
            <a:extLst>
              <a:ext uri="{FF2B5EF4-FFF2-40B4-BE49-F238E27FC236}">
                <a16:creationId xmlns:a16="http://schemas.microsoft.com/office/drawing/2014/main" id="{75AE2543-6771-B3B0-437D-E5FEBAFFC88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2996" name="Rectangle 2">
            <a:extLst>
              <a:ext uri="{FF2B5EF4-FFF2-40B4-BE49-F238E27FC236}">
                <a16:creationId xmlns:a16="http://schemas.microsoft.com/office/drawing/2014/main" id="{895922A4-BF95-CE75-04DE-422D1A1A4D3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18">
            <a:extLst>
              <a:ext uri="{FF2B5EF4-FFF2-40B4-BE49-F238E27FC236}">
                <a16:creationId xmlns:a16="http://schemas.microsoft.com/office/drawing/2014/main" id="{59062207-8752-C603-9269-44673980289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FF36408-A998-4317-8B9E-1D26C8608A3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69</a:t>
            </a:fld>
            <a:endParaRPr lang="ja-JP" altLang="ja-JP"/>
          </a:p>
        </p:txBody>
      </p:sp>
      <p:sp>
        <p:nvSpPr>
          <p:cNvPr id="215043" name="Rectangle 1">
            <a:extLst>
              <a:ext uri="{FF2B5EF4-FFF2-40B4-BE49-F238E27FC236}">
                <a16:creationId xmlns:a16="http://schemas.microsoft.com/office/drawing/2014/main" id="{293CC86C-A237-60CC-2940-965DA21B3C1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5044" name="Rectangle 2">
            <a:extLst>
              <a:ext uri="{FF2B5EF4-FFF2-40B4-BE49-F238E27FC236}">
                <a16:creationId xmlns:a16="http://schemas.microsoft.com/office/drawing/2014/main" id="{FA986307-AA1B-55C4-22C7-C0DB61FAF01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18">
            <a:extLst>
              <a:ext uri="{FF2B5EF4-FFF2-40B4-BE49-F238E27FC236}">
                <a16:creationId xmlns:a16="http://schemas.microsoft.com/office/drawing/2014/main" id="{60CE4D9B-7925-BC70-FB27-0C724804EE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7EA6AEA-A7A0-40C1-9FA8-CB8DC3BAF71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</a:t>
            </a:fld>
            <a:endParaRPr lang="ja-JP" altLang="ja-JP"/>
          </a:p>
        </p:txBody>
      </p:sp>
      <p:sp>
        <p:nvSpPr>
          <p:cNvPr id="88067" name="Rectangle 1">
            <a:extLst>
              <a:ext uri="{FF2B5EF4-FFF2-40B4-BE49-F238E27FC236}">
                <a16:creationId xmlns:a16="http://schemas.microsoft.com/office/drawing/2014/main" id="{5C9B2D4F-AE2B-D12F-DAC7-0B04F0BAD63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068" name="Rectangle 2">
            <a:extLst>
              <a:ext uri="{FF2B5EF4-FFF2-40B4-BE49-F238E27FC236}">
                <a16:creationId xmlns:a16="http://schemas.microsoft.com/office/drawing/2014/main" id="{BA475C31-B45F-8912-CF6C-803F43E9205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18">
            <a:extLst>
              <a:ext uri="{FF2B5EF4-FFF2-40B4-BE49-F238E27FC236}">
                <a16:creationId xmlns:a16="http://schemas.microsoft.com/office/drawing/2014/main" id="{5CAC44D8-10BB-7200-98FB-7E1BF1AD5A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D2B0AA5-6EEE-4C05-B7B6-A162BFCA96B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70</a:t>
            </a:fld>
            <a:endParaRPr lang="ja-JP" altLang="ja-JP"/>
          </a:p>
        </p:txBody>
      </p:sp>
      <p:sp>
        <p:nvSpPr>
          <p:cNvPr id="217091" name="Rectangle 1">
            <a:extLst>
              <a:ext uri="{FF2B5EF4-FFF2-40B4-BE49-F238E27FC236}">
                <a16:creationId xmlns:a16="http://schemas.microsoft.com/office/drawing/2014/main" id="{D59E949A-8D9F-EC0F-F727-6B7D3874AA0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7092" name="Rectangle 2">
            <a:extLst>
              <a:ext uri="{FF2B5EF4-FFF2-40B4-BE49-F238E27FC236}">
                <a16:creationId xmlns:a16="http://schemas.microsoft.com/office/drawing/2014/main" id="{45D20393-410D-BEFD-0A64-8484348F739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18">
            <a:extLst>
              <a:ext uri="{FF2B5EF4-FFF2-40B4-BE49-F238E27FC236}">
                <a16:creationId xmlns:a16="http://schemas.microsoft.com/office/drawing/2014/main" id="{B50B731F-6D01-D6D5-6E72-3E76A530ED0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FF4DCBC-4372-4933-8D0F-E921392E924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71</a:t>
            </a:fld>
            <a:endParaRPr lang="ja-JP" altLang="ja-JP"/>
          </a:p>
        </p:txBody>
      </p:sp>
      <p:sp>
        <p:nvSpPr>
          <p:cNvPr id="219139" name="Rectangle 1">
            <a:extLst>
              <a:ext uri="{FF2B5EF4-FFF2-40B4-BE49-F238E27FC236}">
                <a16:creationId xmlns:a16="http://schemas.microsoft.com/office/drawing/2014/main" id="{3273D833-E710-7D0C-EFC6-98463C9FBB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9140" name="Rectangle 2">
            <a:extLst>
              <a:ext uri="{FF2B5EF4-FFF2-40B4-BE49-F238E27FC236}">
                <a16:creationId xmlns:a16="http://schemas.microsoft.com/office/drawing/2014/main" id="{2AF7842B-E732-F260-BD57-5B6A67C3CB7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18">
            <a:extLst>
              <a:ext uri="{FF2B5EF4-FFF2-40B4-BE49-F238E27FC236}">
                <a16:creationId xmlns:a16="http://schemas.microsoft.com/office/drawing/2014/main" id="{B8174BBF-8FA0-AD5D-E3B4-0E192F7D7E6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AE1482F-8398-4364-A744-649D426654A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72</a:t>
            </a:fld>
            <a:endParaRPr lang="ja-JP" altLang="ja-JP"/>
          </a:p>
        </p:txBody>
      </p:sp>
      <p:sp>
        <p:nvSpPr>
          <p:cNvPr id="221187" name="Rectangle 1">
            <a:extLst>
              <a:ext uri="{FF2B5EF4-FFF2-40B4-BE49-F238E27FC236}">
                <a16:creationId xmlns:a16="http://schemas.microsoft.com/office/drawing/2014/main" id="{7B2ED96F-480F-327F-AAE9-7CB984A449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1188" name="Rectangle 2">
            <a:extLst>
              <a:ext uri="{FF2B5EF4-FFF2-40B4-BE49-F238E27FC236}">
                <a16:creationId xmlns:a16="http://schemas.microsoft.com/office/drawing/2014/main" id="{B4CC15DE-9246-144D-D346-2AD2881376B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18">
            <a:extLst>
              <a:ext uri="{FF2B5EF4-FFF2-40B4-BE49-F238E27FC236}">
                <a16:creationId xmlns:a16="http://schemas.microsoft.com/office/drawing/2014/main" id="{18F5FEFB-F024-385A-5271-254C5B2CEA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8BD19CC-E81B-42EB-A5D5-D1687D9060D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73</a:t>
            </a:fld>
            <a:endParaRPr lang="ja-JP" altLang="ja-JP"/>
          </a:p>
        </p:txBody>
      </p:sp>
      <p:sp>
        <p:nvSpPr>
          <p:cNvPr id="223235" name="Rectangle 1">
            <a:extLst>
              <a:ext uri="{FF2B5EF4-FFF2-40B4-BE49-F238E27FC236}">
                <a16:creationId xmlns:a16="http://schemas.microsoft.com/office/drawing/2014/main" id="{9BA198B1-F0ED-1E6B-F47D-5A5E46C43BA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3236" name="Rectangle 2">
            <a:extLst>
              <a:ext uri="{FF2B5EF4-FFF2-40B4-BE49-F238E27FC236}">
                <a16:creationId xmlns:a16="http://schemas.microsoft.com/office/drawing/2014/main" id="{A3400840-DBE0-B64D-D239-FCD90FF9FC4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18">
            <a:extLst>
              <a:ext uri="{FF2B5EF4-FFF2-40B4-BE49-F238E27FC236}">
                <a16:creationId xmlns:a16="http://schemas.microsoft.com/office/drawing/2014/main" id="{A86658FF-4DE1-1784-17F3-E789BB923EB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3E7C953-4BE3-48AF-98FE-D5FA7464637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74</a:t>
            </a:fld>
            <a:endParaRPr lang="ja-JP" altLang="ja-JP"/>
          </a:p>
        </p:txBody>
      </p:sp>
      <p:sp>
        <p:nvSpPr>
          <p:cNvPr id="225283" name="Rectangle 1">
            <a:extLst>
              <a:ext uri="{FF2B5EF4-FFF2-40B4-BE49-F238E27FC236}">
                <a16:creationId xmlns:a16="http://schemas.microsoft.com/office/drawing/2014/main" id="{65F74A7A-E7B5-6933-712D-23731FD66E0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5284" name="Rectangle 2">
            <a:extLst>
              <a:ext uri="{FF2B5EF4-FFF2-40B4-BE49-F238E27FC236}">
                <a16:creationId xmlns:a16="http://schemas.microsoft.com/office/drawing/2014/main" id="{A0C78E36-55FE-7D68-C94B-B946DBAFF65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18">
            <a:extLst>
              <a:ext uri="{FF2B5EF4-FFF2-40B4-BE49-F238E27FC236}">
                <a16:creationId xmlns:a16="http://schemas.microsoft.com/office/drawing/2014/main" id="{6265AD2B-ABD1-134C-44AB-1DA290B1D5C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7506AA0-6471-45B0-AC00-B6AA3DEE249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75</a:t>
            </a:fld>
            <a:endParaRPr lang="ja-JP" altLang="ja-JP"/>
          </a:p>
        </p:txBody>
      </p:sp>
      <p:sp>
        <p:nvSpPr>
          <p:cNvPr id="227331" name="Rectangle 1">
            <a:extLst>
              <a:ext uri="{FF2B5EF4-FFF2-40B4-BE49-F238E27FC236}">
                <a16:creationId xmlns:a16="http://schemas.microsoft.com/office/drawing/2014/main" id="{A4526C2B-4E92-05D8-719A-FA32F72BEED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7332" name="Rectangle 2">
            <a:extLst>
              <a:ext uri="{FF2B5EF4-FFF2-40B4-BE49-F238E27FC236}">
                <a16:creationId xmlns:a16="http://schemas.microsoft.com/office/drawing/2014/main" id="{38A0FD50-409A-4DED-86A4-C735EACCA8B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18">
            <a:extLst>
              <a:ext uri="{FF2B5EF4-FFF2-40B4-BE49-F238E27FC236}">
                <a16:creationId xmlns:a16="http://schemas.microsoft.com/office/drawing/2014/main" id="{0DBE9DC8-4097-137B-4940-0C18AD71922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BAA9823-B7DB-4A1E-B5F9-A5E8E8FAF12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76</a:t>
            </a:fld>
            <a:endParaRPr lang="ja-JP" altLang="ja-JP"/>
          </a:p>
        </p:txBody>
      </p:sp>
      <p:sp>
        <p:nvSpPr>
          <p:cNvPr id="229379" name="Rectangle 1">
            <a:extLst>
              <a:ext uri="{FF2B5EF4-FFF2-40B4-BE49-F238E27FC236}">
                <a16:creationId xmlns:a16="http://schemas.microsoft.com/office/drawing/2014/main" id="{D7673777-C94C-79CB-E7D1-7696463B5A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9380" name="Rectangle 2">
            <a:extLst>
              <a:ext uri="{FF2B5EF4-FFF2-40B4-BE49-F238E27FC236}">
                <a16:creationId xmlns:a16="http://schemas.microsoft.com/office/drawing/2014/main" id="{B614EEE2-8924-5926-9C92-0CC25D81BC5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18">
            <a:extLst>
              <a:ext uri="{FF2B5EF4-FFF2-40B4-BE49-F238E27FC236}">
                <a16:creationId xmlns:a16="http://schemas.microsoft.com/office/drawing/2014/main" id="{E19F268E-5535-3B6D-783B-D6CF2DFD485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84E6B6B-B5BD-4B04-B3FB-E7F61B2B461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77</a:t>
            </a:fld>
            <a:endParaRPr lang="ja-JP" altLang="ja-JP"/>
          </a:p>
        </p:txBody>
      </p:sp>
      <p:sp>
        <p:nvSpPr>
          <p:cNvPr id="231427" name="Rectangle 1">
            <a:extLst>
              <a:ext uri="{FF2B5EF4-FFF2-40B4-BE49-F238E27FC236}">
                <a16:creationId xmlns:a16="http://schemas.microsoft.com/office/drawing/2014/main" id="{BE748223-DA52-7F42-5102-BFBB78F23B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1428" name="Rectangle 2">
            <a:extLst>
              <a:ext uri="{FF2B5EF4-FFF2-40B4-BE49-F238E27FC236}">
                <a16:creationId xmlns:a16="http://schemas.microsoft.com/office/drawing/2014/main" id="{D6C04F82-0257-856C-1451-D07E1CB843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18">
            <a:extLst>
              <a:ext uri="{FF2B5EF4-FFF2-40B4-BE49-F238E27FC236}">
                <a16:creationId xmlns:a16="http://schemas.microsoft.com/office/drawing/2014/main" id="{5BDE789A-C28D-5009-2709-E0DCCC26701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87B47FD-089D-4A46-BA61-88FAFFACA1C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78</a:t>
            </a:fld>
            <a:endParaRPr lang="ja-JP" altLang="ja-JP"/>
          </a:p>
        </p:txBody>
      </p:sp>
      <p:sp>
        <p:nvSpPr>
          <p:cNvPr id="233475" name="Rectangle 1">
            <a:extLst>
              <a:ext uri="{FF2B5EF4-FFF2-40B4-BE49-F238E27FC236}">
                <a16:creationId xmlns:a16="http://schemas.microsoft.com/office/drawing/2014/main" id="{FEB7D695-E844-0C99-6B26-2B1494ABD6C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3476" name="Rectangle 2">
            <a:extLst>
              <a:ext uri="{FF2B5EF4-FFF2-40B4-BE49-F238E27FC236}">
                <a16:creationId xmlns:a16="http://schemas.microsoft.com/office/drawing/2014/main" id="{64A3CF42-D6A3-C8AC-F20A-3B277BEDC2D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18">
            <a:extLst>
              <a:ext uri="{FF2B5EF4-FFF2-40B4-BE49-F238E27FC236}">
                <a16:creationId xmlns:a16="http://schemas.microsoft.com/office/drawing/2014/main" id="{907DE663-DCF8-450F-EE54-5542B9ABB4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F6D3414-43A6-4625-BEAC-31C87F6A21F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79</a:t>
            </a:fld>
            <a:endParaRPr lang="ja-JP" altLang="ja-JP"/>
          </a:p>
        </p:txBody>
      </p:sp>
      <p:sp>
        <p:nvSpPr>
          <p:cNvPr id="235523" name="Rectangle 1">
            <a:extLst>
              <a:ext uri="{FF2B5EF4-FFF2-40B4-BE49-F238E27FC236}">
                <a16:creationId xmlns:a16="http://schemas.microsoft.com/office/drawing/2014/main" id="{ECFD7637-A65E-1199-CE70-FC8F3D6B28F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5524" name="Rectangle 2">
            <a:extLst>
              <a:ext uri="{FF2B5EF4-FFF2-40B4-BE49-F238E27FC236}">
                <a16:creationId xmlns:a16="http://schemas.microsoft.com/office/drawing/2014/main" id="{2D3DA26F-113B-B75D-3988-5EA9CEF7020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18">
            <a:extLst>
              <a:ext uri="{FF2B5EF4-FFF2-40B4-BE49-F238E27FC236}">
                <a16:creationId xmlns:a16="http://schemas.microsoft.com/office/drawing/2014/main" id="{FAA5B090-F0A4-B548-7F69-5F6A79F06D9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8111203-06C9-4267-8915-0969F596C61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</a:t>
            </a:fld>
            <a:endParaRPr lang="ja-JP" altLang="ja-JP"/>
          </a:p>
        </p:txBody>
      </p:sp>
      <p:sp>
        <p:nvSpPr>
          <p:cNvPr id="90115" name="Rectangle 1">
            <a:extLst>
              <a:ext uri="{FF2B5EF4-FFF2-40B4-BE49-F238E27FC236}">
                <a16:creationId xmlns:a16="http://schemas.microsoft.com/office/drawing/2014/main" id="{97C8CF37-3245-17CF-8E79-74118D10ED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6" name="Rectangle 2">
            <a:extLst>
              <a:ext uri="{FF2B5EF4-FFF2-40B4-BE49-F238E27FC236}">
                <a16:creationId xmlns:a16="http://schemas.microsoft.com/office/drawing/2014/main" id="{455EA198-40FF-427B-6ED4-6ECED209147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18">
            <a:extLst>
              <a:ext uri="{FF2B5EF4-FFF2-40B4-BE49-F238E27FC236}">
                <a16:creationId xmlns:a16="http://schemas.microsoft.com/office/drawing/2014/main" id="{EB1D1364-89BD-B2E5-6B32-23F4027F1CD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D7EFE1D-DE65-4F71-A88B-C4AF65803AC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80</a:t>
            </a:fld>
            <a:endParaRPr lang="ja-JP" altLang="ja-JP"/>
          </a:p>
        </p:txBody>
      </p:sp>
      <p:sp>
        <p:nvSpPr>
          <p:cNvPr id="237571" name="Rectangle 1">
            <a:extLst>
              <a:ext uri="{FF2B5EF4-FFF2-40B4-BE49-F238E27FC236}">
                <a16:creationId xmlns:a16="http://schemas.microsoft.com/office/drawing/2014/main" id="{AA8AD8F7-1F44-D433-BCB9-435ED375CC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7572" name="Rectangle 2">
            <a:extLst>
              <a:ext uri="{FF2B5EF4-FFF2-40B4-BE49-F238E27FC236}">
                <a16:creationId xmlns:a16="http://schemas.microsoft.com/office/drawing/2014/main" id="{2CA1D2FD-9721-DD6C-B296-6810B1063C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18">
            <a:extLst>
              <a:ext uri="{FF2B5EF4-FFF2-40B4-BE49-F238E27FC236}">
                <a16:creationId xmlns:a16="http://schemas.microsoft.com/office/drawing/2014/main" id="{30596921-01B6-0F82-6D94-6AFD03A9457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EA643DF-995C-48E1-A348-1A5E0F11932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81</a:t>
            </a:fld>
            <a:endParaRPr lang="ja-JP" altLang="ja-JP"/>
          </a:p>
        </p:txBody>
      </p:sp>
      <p:sp>
        <p:nvSpPr>
          <p:cNvPr id="239619" name="Rectangle 1">
            <a:extLst>
              <a:ext uri="{FF2B5EF4-FFF2-40B4-BE49-F238E27FC236}">
                <a16:creationId xmlns:a16="http://schemas.microsoft.com/office/drawing/2014/main" id="{430AD7E6-DEF7-8A05-893D-38D9D728C8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9620" name="Rectangle 2">
            <a:extLst>
              <a:ext uri="{FF2B5EF4-FFF2-40B4-BE49-F238E27FC236}">
                <a16:creationId xmlns:a16="http://schemas.microsoft.com/office/drawing/2014/main" id="{2D8A0DA1-D45E-E94E-CF8A-97A8ECF939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18">
            <a:extLst>
              <a:ext uri="{FF2B5EF4-FFF2-40B4-BE49-F238E27FC236}">
                <a16:creationId xmlns:a16="http://schemas.microsoft.com/office/drawing/2014/main" id="{CD84DEEF-E52E-8F11-F330-58F6B7A0A18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EC5D4DD-9EC2-4033-B3CE-72ADA1DF206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82</a:t>
            </a:fld>
            <a:endParaRPr lang="ja-JP" altLang="ja-JP"/>
          </a:p>
        </p:txBody>
      </p:sp>
      <p:sp>
        <p:nvSpPr>
          <p:cNvPr id="241667" name="Rectangle 1">
            <a:extLst>
              <a:ext uri="{FF2B5EF4-FFF2-40B4-BE49-F238E27FC236}">
                <a16:creationId xmlns:a16="http://schemas.microsoft.com/office/drawing/2014/main" id="{3904B41C-C7B0-5284-5D49-C98548CB43C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1668" name="Rectangle 2">
            <a:extLst>
              <a:ext uri="{FF2B5EF4-FFF2-40B4-BE49-F238E27FC236}">
                <a16:creationId xmlns:a16="http://schemas.microsoft.com/office/drawing/2014/main" id="{23A32E7B-8922-0E5D-BE61-2D954262C41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18">
            <a:extLst>
              <a:ext uri="{FF2B5EF4-FFF2-40B4-BE49-F238E27FC236}">
                <a16:creationId xmlns:a16="http://schemas.microsoft.com/office/drawing/2014/main" id="{451C3994-0138-90E4-04F7-09DF58FDF86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962B53A-F1C1-450C-9672-BDB48774612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83</a:t>
            </a:fld>
            <a:endParaRPr lang="ja-JP" altLang="ja-JP"/>
          </a:p>
        </p:txBody>
      </p:sp>
      <p:sp>
        <p:nvSpPr>
          <p:cNvPr id="243715" name="Rectangle 1">
            <a:extLst>
              <a:ext uri="{FF2B5EF4-FFF2-40B4-BE49-F238E27FC236}">
                <a16:creationId xmlns:a16="http://schemas.microsoft.com/office/drawing/2014/main" id="{0C9EBB42-5EAD-043C-2A28-C7960D6775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3716" name="Rectangle 2">
            <a:extLst>
              <a:ext uri="{FF2B5EF4-FFF2-40B4-BE49-F238E27FC236}">
                <a16:creationId xmlns:a16="http://schemas.microsoft.com/office/drawing/2014/main" id="{A20945C2-8CF3-C9CB-26D9-85AB7FEA107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18">
            <a:extLst>
              <a:ext uri="{FF2B5EF4-FFF2-40B4-BE49-F238E27FC236}">
                <a16:creationId xmlns:a16="http://schemas.microsoft.com/office/drawing/2014/main" id="{21F7851D-2497-0895-15D3-3917BBA724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2541B7B-405A-43ED-9150-6291A3687B8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84</a:t>
            </a:fld>
            <a:endParaRPr lang="ja-JP" altLang="ja-JP"/>
          </a:p>
        </p:txBody>
      </p:sp>
      <p:sp>
        <p:nvSpPr>
          <p:cNvPr id="245763" name="Rectangle 1">
            <a:extLst>
              <a:ext uri="{FF2B5EF4-FFF2-40B4-BE49-F238E27FC236}">
                <a16:creationId xmlns:a16="http://schemas.microsoft.com/office/drawing/2014/main" id="{093FEC01-2BE2-152B-3C17-401018241F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764" name="Rectangle 2">
            <a:extLst>
              <a:ext uri="{FF2B5EF4-FFF2-40B4-BE49-F238E27FC236}">
                <a16:creationId xmlns:a16="http://schemas.microsoft.com/office/drawing/2014/main" id="{27665D9C-3059-67F6-8D8F-1DD446069E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18">
            <a:extLst>
              <a:ext uri="{FF2B5EF4-FFF2-40B4-BE49-F238E27FC236}">
                <a16:creationId xmlns:a16="http://schemas.microsoft.com/office/drawing/2014/main" id="{C512808F-B4BA-1DCA-B98E-B4050C60CE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3467DD9-F6D0-44D8-B98E-99D4F7C23E6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85</a:t>
            </a:fld>
            <a:endParaRPr lang="ja-JP" altLang="ja-JP"/>
          </a:p>
        </p:txBody>
      </p:sp>
      <p:sp>
        <p:nvSpPr>
          <p:cNvPr id="247811" name="Rectangle 1">
            <a:extLst>
              <a:ext uri="{FF2B5EF4-FFF2-40B4-BE49-F238E27FC236}">
                <a16:creationId xmlns:a16="http://schemas.microsoft.com/office/drawing/2014/main" id="{E08E9DA4-F6AB-F693-7EB4-9083FD1FB39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7812" name="Rectangle 2">
            <a:extLst>
              <a:ext uri="{FF2B5EF4-FFF2-40B4-BE49-F238E27FC236}">
                <a16:creationId xmlns:a16="http://schemas.microsoft.com/office/drawing/2014/main" id="{AA3A78B4-3122-1267-BAC9-D171D44FAEE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18">
            <a:extLst>
              <a:ext uri="{FF2B5EF4-FFF2-40B4-BE49-F238E27FC236}">
                <a16:creationId xmlns:a16="http://schemas.microsoft.com/office/drawing/2014/main" id="{DA8CC006-D693-08E5-F3A8-7105ED9AA9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62C0F5D-42EC-46D1-AA40-6022B7218D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86</a:t>
            </a:fld>
            <a:endParaRPr lang="ja-JP" altLang="ja-JP"/>
          </a:p>
        </p:txBody>
      </p:sp>
      <p:sp>
        <p:nvSpPr>
          <p:cNvPr id="249859" name="Rectangle 1">
            <a:extLst>
              <a:ext uri="{FF2B5EF4-FFF2-40B4-BE49-F238E27FC236}">
                <a16:creationId xmlns:a16="http://schemas.microsoft.com/office/drawing/2014/main" id="{0748E0C9-1960-F8C9-692C-400A2C37F60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9860" name="Rectangle 2">
            <a:extLst>
              <a:ext uri="{FF2B5EF4-FFF2-40B4-BE49-F238E27FC236}">
                <a16:creationId xmlns:a16="http://schemas.microsoft.com/office/drawing/2014/main" id="{C4689C54-83FB-C73E-09E2-A603EC20A52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18">
            <a:extLst>
              <a:ext uri="{FF2B5EF4-FFF2-40B4-BE49-F238E27FC236}">
                <a16:creationId xmlns:a16="http://schemas.microsoft.com/office/drawing/2014/main" id="{F1F63E06-B451-2BE8-9599-9B9CAAF236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78B26C8-3812-4FF6-A86C-890ED371EB9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87</a:t>
            </a:fld>
            <a:endParaRPr lang="ja-JP" altLang="ja-JP"/>
          </a:p>
        </p:txBody>
      </p:sp>
      <p:sp>
        <p:nvSpPr>
          <p:cNvPr id="251907" name="Rectangle 1">
            <a:extLst>
              <a:ext uri="{FF2B5EF4-FFF2-40B4-BE49-F238E27FC236}">
                <a16:creationId xmlns:a16="http://schemas.microsoft.com/office/drawing/2014/main" id="{FB6E6541-B67E-AA6E-1DE6-02A5057EDF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1908" name="Rectangle 2">
            <a:extLst>
              <a:ext uri="{FF2B5EF4-FFF2-40B4-BE49-F238E27FC236}">
                <a16:creationId xmlns:a16="http://schemas.microsoft.com/office/drawing/2014/main" id="{E8E39EE7-3244-2700-B387-277878C0DED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18">
            <a:extLst>
              <a:ext uri="{FF2B5EF4-FFF2-40B4-BE49-F238E27FC236}">
                <a16:creationId xmlns:a16="http://schemas.microsoft.com/office/drawing/2014/main" id="{9CE25198-FAD8-6A29-773C-631B38C123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CBC4E2F-EB0E-4D99-8D3A-7FBBC3671B9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88</a:t>
            </a:fld>
            <a:endParaRPr lang="ja-JP" altLang="ja-JP"/>
          </a:p>
        </p:txBody>
      </p:sp>
      <p:sp>
        <p:nvSpPr>
          <p:cNvPr id="253955" name="Rectangle 1">
            <a:extLst>
              <a:ext uri="{FF2B5EF4-FFF2-40B4-BE49-F238E27FC236}">
                <a16:creationId xmlns:a16="http://schemas.microsoft.com/office/drawing/2014/main" id="{19B251AD-D9BA-0004-7B54-67227B250E0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3956" name="Rectangle 2">
            <a:extLst>
              <a:ext uri="{FF2B5EF4-FFF2-40B4-BE49-F238E27FC236}">
                <a16:creationId xmlns:a16="http://schemas.microsoft.com/office/drawing/2014/main" id="{3A425BD7-968A-53E6-2833-F2B8121C28E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18">
            <a:extLst>
              <a:ext uri="{FF2B5EF4-FFF2-40B4-BE49-F238E27FC236}">
                <a16:creationId xmlns:a16="http://schemas.microsoft.com/office/drawing/2014/main" id="{5703D034-1AD6-1D55-F52D-38710931D2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99B285E-E69F-435D-AEE0-A129D5598E6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89</a:t>
            </a:fld>
            <a:endParaRPr lang="ja-JP" altLang="ja-JP"/>
          </a:p>
        </p:txBody>
      </p:sp>
      <p:sp>
        <p:nvSpPr>
          <p:cNvPr id="256003" name="Rectangle 1">
            <a:extLst>
              <a:ext uri="{FF2B5EF4-FFF2-40B4-BE49-F238E27FC236}">
                <a16:creationId xmlns:a16="http://schemas.microsoft.com/office/drawing/2014/main" id="{525B66E9-19E8-A3C0-15DF-127A4CE3DBD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6004" name="Rectangle 2">
            <a:extLst>
              <a:ext uri="{FF2B5EF4-FFF2-40B4-BE49-F238E27FC236}">
                <a16:creationId xmlns:a16="http://schemas.microsoft.com/office/drawing/2014/main" id="{1A8E3785-F7D2-EBE6-4D9C-33EDFC8F189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18">
            <a:extLst>
              <a:ext uri="{FF2B5EF4-FFF2-40B4-BE49-F238E27FC236}">
                <a16:creationId xmlns:a16="http://schemas.microsoft.com/office/drawing/2014/main" id="{091DBA9F-4A5B-5597-4021-062ABD9BFE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7DF7E25-AD73-4A99-AC56-3872503AC8F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</a:t>
            </a:fld>
            <a:endParaRPr lang="ja-JP" altLang="ja-JP"/>
          </a:p>
        </p:txBody>
      </p:sp>
      <p:sp>
        <p:nvSpPr>
          <p:cNvPr id="92163" name="Rectangle 1">
            <a:extLst>
              <a:ext uri="{FF2B5EF4-FFF2-40B4-BE49-F238E27FC236}">
                <a16:creationId xmlns:a16="http://schemas.microsoft.com/office/drawing/2014/main" id="{8495E587-08A5-148C-6642-8327B60734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164" name="Rectangle 2">
            <a:extLst>
              <a:ext uri="{FF2B5EF4-FFF2-40B4-BE49-F238E27FC236}">
                <a16:creationId xmlns:a16="http://schemas.microsoft.com/office/drawing/2014/main" id="{7642FCCE-CFFB-7975-6180-A02CE145FCE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18">
            <a:extLst>
              <a:ext uri="{FF2B5EF4-FFF2-40B4-BE49-F238E27FC236}">
                <a16:creationId xmlns:a16="http://schemas.microsoft.com/office/drawing/2014/main" id="{BCE663DC-00E8-E7EF-1F81-7CABB48E15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F97A03F-E184-48E0-92A3-A34BC6F9026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90</a:t>
            </a:fld>
            <a:endParaRPr lang="ja-JP" altLang="ja-JP"/>
          </a:p>
        </p:txBody>
      </p:sp>
      <p:sp>
        <p:nvSpPr>
          <p:cNvPr id="258051" name="Rectangle 1">
            <a:extLst>
              <a:ext uri="{FF2B5EF4-FFF2-40B4-BE49-F238E27FC236}">
                <a16:creationId xmlns:a16="http://schemas.microsoft.com/office/drawing/2014/main" id="{BEF26FC5-E236-D3B7-7343-6731D142D83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8052" name="Rectangle 2">
            <a:extLst>
              <a:ext uri="{FF2B5EF4-FFF2-40B4-BE49-F238E27FC236}">
                <a16:creationId xmlns:a16="http://schemas.microsoft.com/office/drawing/2014/main" id="{2D274893-2B63-EC11-2E71-BE85926C03C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18">
            <a:extLst>
              <a:ext uri="{FF2B5EF4-FFF2-40B4-BE49-F238E27FC236}">
                <a16:creationId xmlns:a16="http://schemas.microsoft.com/office/drawing/2014/main" id="{23E3C506-1C09-CA20-AF5C-086319063F7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1B78681-1659-4EF7-B65B-3AB29A1329F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91</a:t>
            </a:fld>
            <a:endParaRPr lang="ja-JP" altLang="ja-JP"/>
          </a:p>
        </p:txBody>
      </p:sp>
      <p:sp>
        <p:nvSpPr>
          <p:cNvPr id="260099" name="Rectangle 1">
            <a:extLst>
              <a:ext uri="{FF2B5EF4-FFF2-40B4-BE49-F238E27FC236}">
                <a16:creationId xmlns:a16="http://schemas.microsoft.com/office/drawing/2014/main" id="{329A0232-FC24-C0D5-4C41-DD871D0DC5F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0100" name="Rectangle 2">
            <a:extLst>
              <a:ext uri="{FF2B5EF4-FFF2-40B4-BE49-F238E27FC236}">
                <a16:creationId xmlns:a16="http://schemas.microsoft.com/office/drawing/2014/main" id="{2FF6BB74-C6C1-A549-06A5-190CC1652DC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18">
            <a:extLst>
              <a:ext uri="{FF2B5EF4-FFF2-40B4-BE49-F238E27FC236}">
                <a16:creationId xmlns:a16="http://schemas.microsoft.com/office/drawing/2014/main" id="{4A697A3B-6B4D-C57E-75A2-E027A530168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7732542-70DD-4532-A323-4A3B486623D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92</a:t>
            </a:fld>
            <a:endParaRPr lang="ja-JP" altLang="ja-JP"/>
          </a:p>
        </p:txBody>
      </p:sp>
      <p:sp>
        <p:nvSpPr>
          <p:cNvPr id="262147" name="Rectangle 1">
            <a:extLst>
              <a:ext uri="{FF2B5EF4-FFF2-40B4-BE49-F238E27FC236}">
                <a16:creationId xmlns:a16="http://schemas.microsoft.com/office/drawing/2014/main" id="{692D1B37-CE25-2C92-2BD5-74A2EAA4808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2148" name="Rectangle 2">
            <a:extLst>
              <a:ext uri="{FF2B5EF4-FFF2-40B4-BE49-F238E27FC236}">
                <a16:creationId xmlns:a16="http://schemas.microsoft.com/office/drawing/2014/main" id="{D6D50869-0CA8-95A7-165D-BFBBAD0021A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18">
            <a:extLst>
              <a:ext uri="{FF2B5EF4-FFF2-40B4-BE49-F238E27FC236}">
                <a16:creationId xmlns:a16="http://schemas.microsoft.com/office/drawing/2014/main" id="{DD2B493D-DA40-B67E-EC46-4B45A6025BD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C367199-E437-4E23-9D11-1DA7ACF509E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93</a:t>
            </a:fld>
            <a:endParaRPr lang="ja-JP" altLang="ja-JP"/>
          </a:p>
        </p:txBody>
      </p:sp>
      <p:sp>
        <p:nvSpPr>
          <p:cNvPr id="264195" name="Rectangle 1">
            <a:extLst>
              <a:ext uri="{FF2B5EF4-FFF2-40B4-BE49-F238E27FC236}">
                <a16:creationId xmlns:a16="http://schemas.microsoft.com/office/drawing/2014/main" id="{3E78282E-AEF4-600A-02AF-3929D5F3C0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4196" name="Rectangle 2">
            <a:extLst>
              <a:ext uri="{FF2B5EF4-FFF2-40B4-BE49-F238E27FC236}">
                <a16:creationId xmlns:a16="http://schemas.microsoft.com/office/drawing/2014/main" id="{B663217A-C41A-0BA0-255B-4AFDA146302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18">
            <a:extLst>
              <a:ext uri="{FF2B5EF4-FFF2-40B4-BE49-F238E27FC236}">
                <a16:creationId xmlns:a16="http://schemas.microsoft.com/office/drawing/2014/main" id="{F46E9B14-B234-D07B-B8A4-3234679955D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EDABB33-B7D7-4678-86E8-E5F2AB07F8B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94</a:t>
            </a:fld>
            <a:endParaRPr lang="ja-JP" altLang="ja-JP"/>
          </a:p>
        </p:txBody>
      </p:sp>
      <p:sp>
        <p:nvSpPr>
          <p:cNvPr id="266243" name="Rectangle 1">
            <a:extLst>
              <a:ext uri="{FF2B5EF4-FFF2-40B4-BE49-F238E27FC236}">
                <a16:creationId xmlns:a16="http://schemas.microsoft.com/office/drawing/2014/main" id="{C5AB4044-5417-BFC9-C613-1B928FE9026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44" name="Rectangle 2">
            <a:extLst>
              <a:ext uri="{FF2B5EF4-FFF2-40B4-BE49-F238E27FC236}">
                <a16:creationId xmlns:a16="http://schemas.microsoft.com/office/drawing/2014/main" id="{E707D6AB-90A4-2136-3142-928EE65B405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18">
            <a:extLst>
              <a:ext uri="{FF2B5EF4-FFF2-40B4-BE49-F238E27FC236}">
                <a16:creationId xmlns:a16="http://schemas.microsoft.com/office/drawing/2014/main" id="{8962E11B-3C94-4490-950A-9AFBAE15ABE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2C2A12B-E0EA-4E64-AE75-CF426AFF2D1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95</a:t>
            </a:fld>
            <a:endParaRPr lang="ja-JP" altLang="ja-JP"/>
          </a:p>
        </p:txBody>
      </p:sp>
      <p:sp>
        <p:nvSpPr>
          <p:cNvPr id="268291" name="Rectangle 1">
            <a:extLst>
              <a:ext uri="{FF2B5EF4-FFF2-40B4-BE49-F238E27FC236}">
                <a16:creationId xmlns:a16="http://schemas.microsoft.com/office/drawing/2014/main" id="{FEF230D5-5CB6-762D-E160-C6170F8C48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8292" name="Rectangle 2">
            <a:extLst>
              <a:ext uri="{FF2B5EF4-FFF2-40B4-BE49-F238E27FC236}">
                <a16:creationId xmlns:a16="http://schemas.microsoft.com/office/drawing/2014/main" id="{F2E38D2F-AA1C-41CA-C2BE-138125360BA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18">
            <a:extLst>
              <a:ext uri="{FF2B5EF4-FFF2-40B4-BE49-F238E27FC236}">
                <a16:creationId xmlns:a16="http://schemas.microsoft.com/office/drawing/2014/main" id="{8E6DBB39-206B-7114-2551-6DB6C7B832E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BC70937-9F16-400B-B1C2-1EEB0D9B6D4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96</a:t>
            </a:fld>
            <a:endParaRPr lang="ja-JP" altLang="ja-JP"/>
          </a:p>
        </p:txBody>
      </p:sp>
      <p:sp>
        <p:nvSpPr>
          <p:cNvPr id="270339" name="Rectangle 1">
            <a:extLst>
              <a:ext uri="{FF2B5EF4-FFF2-40B4-BE49-F238E27FC236}">
                <a16:creationId xmlns:a16="http://schemas.microsoft.com/office/drawing/2014/main" id="{DC3572AE-4BE3-A2B1-50D4-60A97551C54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0340" name="Rectangle 2">
            <a:extLst>
              <a:ext uri="{FF2B5EF4-FFF2-40B4-BE49-F238E27FC236}">
                <a16:creationId xmlns:a16="http://schemas.microsoft.com/office/drawing/2014/main" id="{BF1CF43F-DC1A-7CC4-91F7-7278BD1A4E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18">
            <a:extLst>
              <a:ext uri="{FF2B5EF4-FFF2-40B4-BE49-F238E27FC236}">
                <a16:creationId xmlns:a16="http://schemas.microsoft.com/office/drawing/2014/main" id="{E2C86086-94F6-2163-60C3-6FAA3173275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0F44152-19D9-4650-B8AE-2C38F083C22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97</a:t>
            </a:fld>
            <a:endParaRPr lang="ja-JP" altLang="ja-JP"/>
          </a:p>
        </p:txBody>
      </p:sp>
      <p:sp>
        <p:nvSpPr>
          <p:cNvPr id="272387" name="Rectangle 1">
            <a:extLst>
              <a:ext uri="{FF2B5EF4-FFF2-40B4-BE49-F238E27FC236}">
                <a16:creationId xmlns:a16="http://schemas.microsoft.com/office/drawing/2014/main" id="{01D0D309-A235-9D7C-BB24-54CDD612B2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2388" name="Rectangle 2">
            <a:extLst>
              <a:ext uri="{FF2B5EF4-FFF2-40B4-BE49-F238E27FC236}">
                <a16:creationId xmlns:a16="http://schemas.microsoft.com/office/drawing/2014/main" id="{C9CFE52D-9764-B8A4-A63C-A1381C050A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18">
            <a:extLst>
              <a:ext uri="{FF2B5EF4-FFF2-40B4-BE49-F238E27FC236}">
                <a16:creationId xmlns:a16="http://schemas.microsoft.com/office/drawing/2014/main" id="{352CBE15-4F78-9E70-EFEB-1A0344CAAF9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7FEE6ED-03C2-4DED-9B84-DBA72166550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98</a:t>
            </a:fld>
            <a:endParaRPr lang="ja-JP" altLang="ja-JP"/>
          </a:p>
        </p:txBody>
      </p:sp>
      <p:sp>
        <p:nvSpPr>
          <p:cNvPr id="274435" name="Rectangle 1">
            <a:extLst>
              <a:ext uri="{FF2B5EF4-FFF2-40B4-BE49-F238E27FC236}">
                <a16:creationId xmlns:a16="http://schemas.microsoft.com/office/drawing/2014/main" id="{76407145-0C6F-8BD6-915E-A6FAAA7B550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4436" name="Rectangle 2">
            <a:extLst>
              <a:ext uri="{FF2B5EF4-FFF2-40B4-BE49-F238E27FC236}">
                <a16:creationId xmlns:a16="http://schemas.microsoft.com/office/drawing/2014/main" id="{EE0A92C6-D81F-FE85-40D0-6790E0E384B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18">
            <a:extLst>
              <a:ext uri="{FF2B5EF4-FFF2-40B4-BE49-F238E27FC236}">
                <a16:creationId xmlns:a16="http://schemas.microsoft.com/office/drawing/2014/main" id="{8BBC2EEC-57DB-C503-3572-65C5BAE8B0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198438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D2F48D1-E744-4ABB-800A-28B40601215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99</a:t>
            </a:fld>
            <a:endParaRPr lang="ja-JP" altLang="ja-JP"/>
          </a:p>
        </p:txBody>
      </p:sp>
      <p:sp>
        <p:nvSpPr>
          <p:cNvPr id="276483" name="Rectangle 1">
            <a:extLst>
              <a:ext uri="{FF2B5EF4-FFF2-40B4-BE49-F238E27FC236}">
                <a16:creationId xmlns:a16="http://schemas.microsoft.com/office/drawing/2014/main" id="{55DDB507-E134-96A9-8BD4-23D2AD8F556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6484" name="Rectangle 2">
            <a:extLst>
              <a:ext uri="{FF2B5EF4-FFF2-40B4-BE49-F238E27FC236}">
                <a16:creationId xmlns:a16="http://schemas.microsoft.com/office/drawing/2014/main" id="{698DA7E4-3E48-81C2-B135-F5F09186CE3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6A30B70F-FF3D-9B11-EF33-AFA67E8EF5A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9BD857-466C-4A52-AC49-96EC84574E9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2233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085FE34B-3F69-31B2-7785-67D94A63ECE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A74461-5DDD-46CB-8468-21C3CF28D9C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7547312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9CEFC1F-A296-5608-AF76-3FD1B4DF99D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26EF2F-DC62-4F7C-8665-CBF328DEBE2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7996418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AFF4554-027E-854E-B83F-046AFE82690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CEF079-E48A-436C-9014-F939AE0030D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9546862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6DABEAE-61D4-1AB1-0F08-9D2E6A98D2C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C577E6-BC49-424F-9BE1-38519C6CC3D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3800232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46330A2-B86E-710D-77E8-95AEE0402E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3FEB19-A947-4C8E-9456-EF7AA1B561A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1990231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9075" cy="450691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600200"/>
            <a:ext cx="4029075" cy="450691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E3F5334-F57B-C3DC-D32B-7987CC99C48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DF348E-36CF-48C5-9C8C-F9FE5E738D1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3596188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1BA1699-209B-1CA3-7661-ACFD6C926D3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636D77-BEC4-487E-89D8-39D4EEF9402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4724189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D607C9A-9661-261E-F46C-D7B7484041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678AEA-C520-45D3-A120-D8991D9868C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5267085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4410AF68-5F29-7F82-5F21-302D7247AE9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8EB1C1-A285-4070-A022-14E24F4E365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244821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C12CCB1-C2F9-A81F-B5C0-837728A8789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016FBA-AAC8-48BF-8B20-CF4252FCE1F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5932566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C37F603-E534-6EBF-82CB-37350EF49C4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4A4DDD-4692-4FF9-8B08-9DA57B4580D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563928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0AB4171C-1DE0-41CB-8F60-59D0032F464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5661AE-4E1A-42F1-BC81-1F6CB06F2B9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4143972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21628B8-ECC2-F123-5ABB-644A20A8A9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29C996-85BB-4FD8-876C-7AF8119B467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6051555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15113" y="274638"/>
            <a:ext cx="2052637" cy="58324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05513" cy="58324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85EDF41-565B-C6C0-B248-9DB84A8DD6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6FB1EB-39B5-4219-881F-6AC32DAE00A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8801986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F46A8350-3F91-F3E3-57D4-DA1E8C15C91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352D9C-D465-4ABE-B309-C936FB2AAD5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7888423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0BC45704-91C3-3420-28ED-B8F0FF4DED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1AD5DF-76D9-43BA-A8EB-81E59E06648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5969161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55E52898-9F45-4B24-8950-CCE81655464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842EBB-EFEE-4731-8B98-563B6D68860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0141828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AE0B0FFB-724D-2ED4-A86B-E0B5D13555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71B91B-1990-4DCF-8EC6-CE28FA43E6A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2859352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6B28451C-D1C4-A6B6-E439-9E61927CEA6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885C3D-C068-47D7-8C92-88EB98FF2A6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01861684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8">
            <a:extLst>
              <a:ext uri="{FF2B5EF4-FFF2-40B4-BE49-F238E27FC236}">
                <a16:creationId xmlns:a16="http://schemas.microsoft.com/office/drawing/2014/main" id="{E2EE3DAD-02FA-F4CF-56D0-847CE9A0B2C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E64E7F-E9AE-45AF-B98F-9C87F67FC8A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077113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">
            <a:extLst>
              <a:ext uri="{FF2B5EF4-FFF2-40B4-BE49-F238E27FC236}">
                <a16:creationId xmlns:a16="http://schemas.microsoft.com/office/drawing/2014/main" id="{B505E0EF-058C-6C9E-1B3D-F4A0CDEA3E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20CA12-A22E-442F-B187-5C285C8A4B2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159742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7EA9A7DF-FF8E-BF0D-27DD-E47550AC56E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860A4E-26FA-43E0-90AD-96641D0D56C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942598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EE1EB0-7BFE-53C3-3480-2DA907296A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864475-851D-4D8C-B6C3-710F7E56A73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6748760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6E37992A-F61F-61E8-AEED-59EBD49D006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EF71DC-CFF5-44D1-B73F-996920EC7DA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8832143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6B2A682B-64B2-9E40-C530-B305658AB87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7A202C-64A3-4472-ADA3-F2CC6790822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8109792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86579D4A-4245-1113-3894-1A8895C1C9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843F5A-CF5F-4EC6-8355-A2E7FB5F69C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767277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76B61B6-651E-D813-79D7-B202BBE49C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AE8F94-8C93-455F-9FA2-DBD2876D187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8919536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F0D809C-1CEF-11F3-14B4-8F553E43396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BC3BC9-9645-4DA5-8003-1AA5657B3F7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7731019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0DF08D8-B6FD-C9FD-6BFE-40077A949B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15B548-D738-4417-BEA1-1FAB23535A8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7288374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55E4752-F059-EC9C-BF36-52CF4E2680D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58A5E-7017-402B-AB60-0EABEB51F90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3171734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015E25E-7A2A-CDB9-5F97-35C0053480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127092-2DAA-456A-88B6-9998462B8C5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7018863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0825883-38B1-D4F0-F31F-1358E99ACD5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AA676F-084A-4620-85DE-6A3B9B7CA9B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7015854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66577B8-FEF9-F80B-66FD-70828850A4A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F0ADB7-42C8-47BA-A78C-1A4FAE4EB07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677231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C0CBC2D-1DF7-7CFC-36D1-73028026D9A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DA3D6F-D5F1-4CA8-BDB0-A1305AAF2F0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7934510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39B6C10-1DAB-AB02-5E49-5B846831041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1AFD84-6ECF-44E1-ACD0-6F557C24272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406881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E40612E-F1EE-59C0-6B44-4D30CE5816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16A370-C927-4034-9E24-7B88A9834EE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7402169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A9B35D8-B8D8-4629-B7DC-3F2084684E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BDBDCF-AFD5-498C-B7E9-2C7B7F8DBA6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1449175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5470B5E-40EC-9672-52FC-11144FFB133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69C3AC-8521-4E79-A7E2-923925795E0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3872252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6F60168-7866-26CD-3DA7-C5438E2AA4E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CA46BF-0200-4E6B-8735-3FC2FE59D6D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5718297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1CAD12B-CEAE-889B-3E41-CD438E7631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57F624-47C8-447A-BECB-F2E1142B1E3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87723524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2F1BCE1-FA5E-9D40-FBC4-FF0DA50F875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2C18F4-10FE-422A-8045-1811E38001A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3965878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7735B88-7A48-3AF7-33BB-529ED3BB194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3BC80C-C56E-4ACD-9718-5778D1D5B47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65543745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086868B-A363-26D3-3DB3-A7EE99ECEC1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82C168-4D25-442F-A579-1AC51ED129C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2263270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0277A0C-E7EC-A30B-2EC0-AD90544FE8D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B9C904-1025-4A9A-A80B-4F0D5F659D1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108199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C9F8CF1-F84F-576C-8963-29578077973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34DD44-9DDD-4D5E-B037-93CC39A402D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67327470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1EE013D6-C19B-8839-F04C-428F90464D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2D1FF3-912F-4F54-9976-46F66AAE5E6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704850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BF5F80E-D62F-ACCD-D101-945B6DDEBCC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F77759-885A-418D-8166-FBFFB28A939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5881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1100DBD-F064-B591-3D02-35A2DB710E8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FF2FCA-6293-4180-97D0-DBCB98393A4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582256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0C3B608-0A2C-F14E-DFF7-BD74E760319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44DE66-85B7-47FE-8F1B-6AAFBCEED62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41689786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58EA305-39DA-F9B6-A322-6E8FED009FC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785CD9-E5B9-410A-9CEF-BD1CC09631B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7908176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EC2F231-13E4-33E3-F963-011B0F2DA7E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D81A34-D74D-47E9-9C2C-311BAA8D440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144768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358177C-76FC-7219-BA7C-766100872D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76D834-DDB4-43D9-8466-BC63E4AD174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7068348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7230A86-C8C3-9810-701B-924AC3BC27B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CE210F-BF22-46CE-AD1C-EE67DC82821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139293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D3610E2-36CA-F73E-E258-3940D91AA9B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320190-ECE4-4C64-AC62-8237547CBE4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61159964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F853856-C0C0-79A8-78FE-ADCF6EC9A7F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29E254-A0EE-45D9-807D-D8D341A36D4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664831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3DACB63-9925-F635-3800-E87428D8DDF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82C80C-5B1B-4B37-AECD-C1205E32C33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7039161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0E73DED-1E9D-07B8-72D2-3A7E52B02C1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D390E0-EE0F-4937-859D-F07B5D8F13D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720235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9F111A9-ADF6-30D1-CC48-2103887F022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3AC837-0283-4F2C-B9DA-D18C0F449BD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90710519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4FC9865-4167-8A88-6D74-69854ACF988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C03DEF-78D0-4BF7-B1B5-5AE5CEA3932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6632956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5CA60F-68D0-2840-6DB9-F8A6E98E2D7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EC55A5-9FA4-47C5-AAB4-27D1CEDCD43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1819491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616950D-5D59-BCAE-955D-E9BE2563AD1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4983B8-FB08-41D0-82BE-BB8E591139F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6629088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C991AF1-0CF4-4DD4-BD34-A56DD34E4DB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1A881D-1E94-4B42-9D5F-24373A6A8EC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3094624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51F88BF-CB2B-8FB8-E467-58B33396356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EFB272-50B1-4625-839B-0FEA39861FB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00501860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8DF2F30-C455-4774-8C6D-0BEE5ACE1E4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F6B6E6-C27C-4513-9385-CE2CB42DACF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9031714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E0B6EB3-376A-F067-0334-184E4E05CE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293AE4-28E5-4C83-956A-C811D526AA2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68504827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864A5C9-CB80-07F4-F9EE-1418A3262C1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7CDC3E-4B8D-45F4-8A57-3CB39D12E09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180536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1514EA98-5864-70D6-7BC1-AD7B67BA0F0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6D9513-B3C7-472C-BF23-532435193D5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11077772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D3ED1CA-9FA8-C753-E9E5-E76777A371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62296B-8058-4B2C-BEE9-945FB185DED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0507681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2105277-7DFC-6A78-FD68-2F7AE9B8B43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EBFC11-004C-4D65-BC01-213C43CAAF1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3222452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9711CB64-BEE8-A57F-B758-ABE1E9CBF2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B05277-80BC-4CC7-AF2A-E079ED3CF3F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2140659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9FBC2B1-2CF5-F3B1-C5E7-6E33E512F99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ED6A52-A9A5-43AC-9946-EB1BC57B524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29179937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483129D-3D50-7FF5-6DAC-7B978217A27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7550DF-4C23-4B4D-9DB3-C399D56F10C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4043781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E3DE92B-D38B-4C1C-8CAC-2A1B54E3249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E4CBF4-1943-4066-BECC-FC49DA45E1D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4776208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DC2A15C-E999-DDFB-58A7-AD591F7A3C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E1DB0C-D6DB-47AE-B14F-6E3463DB8D3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9302138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D323964-B07D-5124-89E5-E6F2B4F42B5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B043F2-A9BA-491E-9C40-EBA333735B1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32594605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CF5FD46-D59C-D599-21EA-26A87738BF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019974-1A39-4B05-94B8-039A34587E1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2239997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2BF8334-8BB4-9EA9-116B-2F24344BDA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873B83-76C7-4058-B968-28E78227079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031538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31822DE-9DFF-C252-B7B6-EBA8A603650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1C2DFB-172A-44BA-AB4F-356F83D780E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3661982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5FF5700-25B6-5422-968F-103CBDB3E1F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73318C-21BE-46A0-A6B8-4EF1B5AC453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7418520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26B41AB-43AC-2E6C-C0E3-49D5B0EB8F3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8FBA02-DC8D-4056-AE3F-B45183A14AC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35810292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B46603E-662F-794C-AEC0-8D4F70B517D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AA8451-714A-43B9-9229-BD76EF10FE1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73652054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48DA1EF2-4CE6-A6FB-4D0B-859973F274D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63340A-0CDF-4F05-8500-4F60F32E8BE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0787156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BAC082F-B2F4-DC85-0BE5-2AA713C4207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D94CEB-74F3-4187-BCE6-EDFC8A3AA91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1926293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5E8A576-30A2-2A8E-728B-32ECBE642A6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31B37F-9481-4259-A103-A9617A3212D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17844053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42379F4-5877-9A6A-3DB1-F1DD3AD635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696BA0-5157-4BF2-94C4-9A97AB9EF86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8085204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6E3C704-9A7D-CB8C-11CE-B8546E03C93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7A7E66-FE51-443A-AF6E-06CA703FDC2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43675428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ACA1740-7775-18D3-974F-8AAE5D8FAAB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A9CFAC-67B6-4ADD-A3E2-AA601FDDCE2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0411250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24091E5-4008-9168-98AC-781B2F7D51B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0557DF-4C6E-4423-849F-FD3925D95BD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87739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1134EB85-442D-D5D4-1311-693FA7C603C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63F87D-9D39-4F27-883E-D011136DBD8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57259135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571B7E0-0715-E957-3C65-589B860DA84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A8308F-D54D-45A6-9BF7-B9B57253257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39136215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B27669C-3FE4-C3CB-73D1-F5E20DC9F84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FA8EA6-34DD-4972-B990-27B5D9AC9EA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6078522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0408053-B165-E4A5-BDF5-6BA56541792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329E46-0B79-49D6-8B7A-EFFFDA6E281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77699702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6801B7C-C844-BADD-B963-B547659F637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ACA57B-3D14-45E1-AD93-A5AA5DA186E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30637887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020D2C95-5ECA-97FE-D66B-F7139200FC8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A78F4F-603C-4F1C-9F46-E6C0662B987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6467003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56DF62D-6E21-237C-39F6-309DD3AEEED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7F142E-B612-41BE-9BCE-0B0B20496EE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021356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80DB247-63D2-1497-E620-39C3453F81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A22E21-A824-49A8-BAEC-5E3087D07AE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2120101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8205072-344B-6E8D-F3E5-4658A82FF8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7585A8-B126-45A2-9C64-A46A021558F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98922396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D2D4157-1312-1F2B-AF53-FF62149EAA4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916179-814D-4189-8004-9A9E0651669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0049720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67E2F23-780C-4ECC-D014-07C895063A3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C82136-C3C7-4BA3-8672-73DC2B0B251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957715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DCBC0CF-D198-7F65-A5AA-502AED2D412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723176-9EB4-486C-9B1D-0B0B536870E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26853718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EEA0F65-A099-091C-38F0-6D32F6888D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27C6AA-2D86-49A2-BD36-B66A837B158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27803206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AC2D46D-5842-A9D1-E147-5557C7B30D0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9A6839-ADC3-4424-9D48-8A1238FF0A0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63532439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3E1F16D-84D8-5BF4-B551-CE125E1AEE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314E36-DAB1-45F7-84C8-BDDB4721694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4465891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6A1D72E3-8CF9-71F3-B835-D9C0A1A7BB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FD2A31-8A16-41C9-85EC-2305A51DFA2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01237926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370F6B8-6307-A604-F882-C856403DC6B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D4C8DB-8DBA-402C-98E8-546DEB1FE4B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31348346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CB0DD602-16FE-6C2A-A1BB-5AA8620EEB0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837EED-95BE-476A-9216-F2E9B05297D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92901312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C79F8BD-D29F-B1D4-EC12-C19AEB61ABD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F72511-4026-4043-A382-5012D965828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254324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C786C8D-383D-3FB3-4A96-3823F2D9C4F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DF332C-25A8-43D6-B99D-6AC6AC65CE7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41794888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803C43E-CE4F-1156-751C-B5724775DF9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992BAD-DDDF-4B3D-AB09-FC762884289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4421740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1B0D53F-F049-213E-031A-AF1E4F5A7B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29BBE2-25F5-4B5E-84FA-E5340532FB4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030013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BF587137-F34E-2C73-60C6-DC04D5518A8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9E9EAB-FA0B-4EC0-9A7E-5FDA1CC36FD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915777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DDBA1DC-B9C7-E7AD-42CC-6EF8E4B9904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153469-5339-4A4F-9113-6DA4E20B560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0120469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9E421A3-E180-671B-7420-782EAB74758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D63BCA-82E2-44E6-8D04-9DDAB93B6E8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5366891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28EFF4B-8A66-22FA-846C-766886DED10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3B2E6A-7AEE-4C0F-B9C7-E765ABB3090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02492879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266AA55-0A90-2AEB-AA3A-8A67595D14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86C878-50C3-4BA2-B40F-6231E25D783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2803895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30C2D8C-467D-2094-EEFB-B1EC8F48453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AF5180-3B86-4552-9D33-853EC110201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5613100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D99D07E-3C38-D17B-68FD-0C859C09CF4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C6DCAE-C14E-469E-A72A-04C59C1976E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34709067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3B3B2D5-FE50-E11F-5FF8-B8C8C414A1B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E9446F-CA8C-4B8A-8978-FC05D9C771E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665492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568CF6D5-383A-3EE0-B4D5-A9F5EFD9C15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74DC62-717B-48BF-B926-3A3CDC6302E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2559185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E65F149-F7E9-4B83-4050-D8769809DDA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CD48A0-1C99-449F-975E-E98E9B2DCDD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80573730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5A1B663-1C20-242B-B792-759EDB0D3E5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9636CE-9848-4CA2-A00D-DDF8E319DD1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5011380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14BEE54-90D4-CFD5-9486-81D4C93CD72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68AE54-EB41-4C56-9057-350684CD7E4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845199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13CBF36-2392-F432-2850-915A9AC7FDB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7D6D4C-B4D9-4FA5-8521-BAC55D46662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24900712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D50DCCA-E3B9-D947-6A3E-81E1CA9F3DB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008A1F-4BC0-4A0D-826D-670858D8874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42113194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43B3AC6-74E2-B721-E325-E6E7F499981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DA2CBA-87F7-4589-9BB4-3CB8DC8BC9A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92313467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00C80AF-0BDC-2109-80C1-744E0118D30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B23BF7-D202-4518-9635-194BD9557E2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0747641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0158687-06BE-24DD-154D-D8C47B9F6DD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6025B0-972C-43F4-AAFB-8C0D9A84D85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9415398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34E1602-B4D6-4FAD-40CB-3B752F771E4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EC0770-0DA1-410F-ACA0-6EC19C5D09A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7659371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1B714EFF-791C-63DF-F9EB-64DDD1D801A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32EDCF-39AC-47D8-A40D-0725B10B24A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78149988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70CE890-C077-ECE5-B711-001234ACBEC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630380-937E-4337-85E1-908251DAF84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1783152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4EB3AC1A-AF49-CAA8-AB57-B6DA8E4BB59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0ECFCB-0EFF-4D80-BF18-6229A4080B2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32861516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D3B2B76-8A59-53E3-E7B9-18783AB6F0E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31A605-5A34-49B7-BB35-CA751012F03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10245855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D985204-35AC-A5E3-9CB8-A387DB970E6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9442A0-CE9A-4A7E-89F1-939F57ACA4D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7818818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3172780-FB9A-38D3-1722-9203845132C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DA83B5-C040-45B4-A7A7-AC6ACB18B21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33248288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19F072D-F501-1F8C-E53E-A0809A3E456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CFB781-3AAD-4C7C-A979-940B7CF1C9C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34802516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B823490-EFB9-8676-CB47-3CD454DEAAA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5E2D1E-EB5C-4E0E-85AA-7986CAA2ED7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5869975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A171D2F-DEDC-55FD-0335-36ECA913972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DEC1B7-4A36-4189-9CEA-E7A8791CC6C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4537668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4C148E5-E335-F159-37DC-888ADFA4D50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208B45-F585-476F-A4C3-B64A5EB0897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4304448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341FF7F-C956-AFE4-6A5A-C566E06155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0F693A-C378-47D3-BB87-48F4EFE4AA4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24166300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9BB38A4-1888-72C7-3B4C-A6B12288314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9BA423-72C7-4978-BE89-2F70C9F72EE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81140526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165EF3E-71E7-EB0B-6881-3FCCD80C87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85E084-941C-4A66-8F40-FE40E69CC04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4974316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1DDBBAE-F76A-4C9E-0CCE-0CE50827562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6F93C2-7C8B-402D-8EF7-0D3A4019FB3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9337236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AAC91730-505A-D3CB-8EF0-A9EBFD4C08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841373-C430-4581-AFA2-1F6C1DE2188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85095403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25E9A73-4574-B433-0117-068932B0D3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FEA741-4C38-4666-A261-0751508E651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729771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5D4508F-DD6C-DD3D-4DCB-209842D8CE7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55B72-C7FA-4916-870C-D11FED65C88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00514028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FE02C15-C209-FE5E-A1DD-7A05C74A6F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8FFBC9-7AF2-40EA-AF5B-4A6E00E3185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55032303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B9DFE8C-0EA7-9310-9E4B-31D526A923C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938720-A280-44C4-82B1-CBDA8F4A8CA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54388545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B0762BB-4476-C355-4B6C-00CCD6BD43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9FA79B-59DE-4D02-A475-FD84500A611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60577588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FCF15B-986C-DFB2-E6DB-4479506AFF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5B6A3D5-BAAD-4BCE-1111-E28FC72E76B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8D62D3-E265-4736-9BE2-8D8514128E5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4416729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7C55F69-05D4-922B-F272-BD862CFED91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50C66D4-DC35-0FB3-EB4A-30DA4B090D7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B085D6-36A2-4524-8343-BF9FFD3C138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9991445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B597D67-A3E3-E89D-54FC-0A329318304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DF0D08-8DDF-D7F1-1746-4DB9B9016E2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285CA8-C6EC-406B-BFF1-B3BED446611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4027218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3A724A6-8985-59DD-7F09-F1CEAE233E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80D78FB-B9E0-B9B3-66E3-FF760666BFD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B319F2-2AA5-4FE0-8074-88234160443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9002963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908C3007-AA69-60BF-F141-F5C3E05FDA8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3368ABC-E764-C0BE-6EA0-5BB415B08DB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B42050-17B2-441C-81E9-E45D413ED5E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26921181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4F6D56F-108F-75B0-D7DC-EE5D8A16155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D88EAB7-F513-58AC-0398-FDA3043FFA1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3B0E76-A5C6-459E-AEC3-DFC92EF9B3C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3142951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BA67801-6570-E949-F419-2C18569B0D2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6FA4E50-392C-D852-0301-25E4FAF727B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AFE73A-A17C-4917-A702-7E0A0B8A63A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450086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68D4FDD-2FD6-5059-4286-06D1D0D758D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501E73-74ED-496A-944C-834080D8F05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14013010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2EA6600-FC83-2854-E44F-0AB93FE5CB7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833EA6-7AEB-D61C-8F47-29964C8E415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C19AA1-C2A5-4297-96E7-6A969CAA068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15245777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ACA4F0F-6510-3DD0-E3F5-73C3C83D254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E89E3C8-0577-2FE6-DB30-6ACF6108BB9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7AC5FA-B809-42B7-A073-9E0376D1DD5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92668880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54786D8-2873-80FE-C6F1-88CDE05DB2E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B5BC97E-429B-D19F-D792-22827636B52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C3253B-0449-47B5-86E2-5EF876A0D5F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77348354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04A102-3031-006D-B918-57C21372BF8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1AA2D09-5655-4E39-9299-96A0BF6435F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3C0545-D1A7-4587-BDCF-38CE39767E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9647600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294FD308-E28F-E7A7-4C94-6D08D28952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A26DE6-1D33-44D4-A74F-5B5E55652C7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99905806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4709D7BD-C9D8-0C8C-E43E-C21E360539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590DA3-0BFD-4040-8423-ADF9512EB07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90167650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7A99EBCC-FC92-2204-DFAA-86F0FE99E16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050E5D-6344-4F46-9CCD-290B0C87556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94428666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E6BC9A3C-FAEA-F756-3108-C5DAF93B1BB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B657B-7222-412B-A075-7FE1ACCB9B8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90639581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0E4541C4-AE72-1B6F-4BDE-3464A5CC87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B7F9AE-8176-49A4-B506-22C4594B5D4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49265837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8">
            <a:extLst>
              <a:ext uri="{FF2B5EF4-FFF2-40B4-BE49-F238E27FC236}">
                <a16:creationId xmlns:a16="http://schemas.microsoft.com/office/drawing/2014/main" id="{2C70EE99-AB89-FCD5-E986-014B9CE0FE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2F3256-2845-4871-BC9D-BE83E0E83ED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9101727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AD9A023-6E9A-C1D2-62E7-EE4EEE15A12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9E6E27-2977-4BF2-872E-D56327835F8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91179808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">
            <a:extLst>
              <a:ext uri="{FF2B5EF4-FFF2-40B4-BE49-F238E27FC236}">
                <a16:creationId xmlns:a16="http://schemas.microsoft.com/office/drawing/2014/main" id="{48C1FF17-5821-24FE-6665-4C17430E635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FA0025-E277-4F93-BF15-6BD06354E44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04431825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0B6FBC54-F9C7-B445-2571-AEAA3CE8675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CB001A-8C25-4FD4-9225-3E16F8A9C12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92014122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87C72E59-A1E2-D8F7-9878-13296C7CFEE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A1C27E-C598-40B2-88B4-7AFE6C66DDD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84390639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174BA2C5-68DD-935D-7CDD-02CC1A2B4E6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747868-C47F-43F0-8943-8446C2A0230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87980506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0E02A109-41CC-6397-4702-8D1BB94E733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CEC0CB-DC8E-4CAC-B415-14BC7CA191E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90263188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734D26B-F7AC-16A1-6C6D-CDD33319E17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E3DA4D-B3C0-43FE-B778-193DE2D5026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55246405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06ABD80-A074-23D3-EDED-DD038D1EC53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F6A9CF-4B8E-4F26-B39B-51CE783A874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97639200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F0DA80A-6DDB-F3B7-E678-3ADCF41A73C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38782B-F399-4DC9-80FF-E27BB1BDB82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57021581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56E6273-CCA0-738C-9F5D-11CC0CB08A9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A5E1CC-5484-46FA-8CEF-DB0E6A9076A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27696780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7CB4BEB-0B07-5BEE-4B6F-4DAF1FB8D8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BBB5C0-A2A6-4DC3-ABD6-9753600691C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1180255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2C87C15-0B65-A6AA-4E3B-DABA22B068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808747-8EA6-4C44-A8F0-08D3B5E8E8F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97293256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047EA68-43F6-74D1-9FD9-7A92E7DA973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FDC906-E380-4340-970D-53A374DA19E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83858553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8C91D1F-D20D-8E5B-4C32-EBE23A46703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827DDB-CDCC-48F7-9956-F5B28CA4F61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46888984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F1A97FA-1B6C-41BE-A997-C0C6DA3E9E4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B93A8A-F4DB-47FE-B3FA-D1A0C98EEAD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69628623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30B7F73-641F-5D6E-5636-DEA93AF8F7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64949A-2800-438F-95D3-680FF6344F1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82872595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8A4CCC8-A295-9FC6-28FE-4C90B2631FC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34D59B-9742-451F-BA4C-9C02E36C965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79498077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8B84C33-DDBE-3284-7B39-B2C7F0ACAB3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C719C7-EBC9-4FC4-B3FE-F56A3ABFBA0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62342544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715EE6C-6B62-6257-ECD8-21167DC2BAF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53CB8B-A55E-4EB4-8A45-03B616A5563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43632494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034854D-F81F-4833-77C7-455720CB34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61DF66-0441-45F3-A9EA-8FE8FE10E75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94602695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C0AC069-F29A-CDF2-9692-54B60924B7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47B6C2-CAB7-4578-B0E6-02847B57A16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37642439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72BF430-7093-EEDB-EE23-F9600A88261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3A66F4-0D8A-40C3-AE80-945DC70F276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344580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A8C46B7-EC6F-E2A7-FF4B-334BC2146A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E36D44-D4A0-48A5-9DB9-BF80434B2C8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9920342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1E4F86C-4615-3743-4B17-D2E432CE0EA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AE9119-863F-48B7-8EEF-AF5D8BABE9A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1873387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606D529-766E-CF09-6782-4682583CEBA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CE43DB-923A-446F-B3DC-2A4FCA0C0B0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11253617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4BFCCD2C-719D-DE4A-35FE-64789CA7DA7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240173-84CC-4331-800D-C2592C5D493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206080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20929AA-1744-7856-49ED-C52932C7425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F69A3E-D7DC-44A9-B474-6F68186F8D4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22969213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B418A61-C11E-577E-BB9E-7B71DC729E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081054-8201-4BC5-8BB6-99AA6567F12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4709195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D00D56E-7999-4290-8757-D1E348B1331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7B43F-1556-4967-82AD-EF3BAE49871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35801255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562A2D7-5DA2-273D-0E32-D5A386A0290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A328C7-8E1E-49A1-95B8-9FF1797F779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12019067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372F983-9C3E-2B18-4F82-6003ECD25DD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EDB29F-6CA2-44B8-91D2-DB2936DE8CD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69332125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5FAB2EA-C68D-30AB-78CF-EEF5A7D9F06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4A8A10-02AA-4E0C-8EEE-6129012E09E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197740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DDECC9A-14A8-D586-63E3-FBA1D819520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CE8C9B-94FB-41F7-B8B4-B5A58377219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3737308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0ED3FFA-F845-9BC3-3BB1-4E06FBB122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AC9818-22F4-4E1B-998E-606CC08E2A6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73792876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78790F7-EA01-ED0A-1211-0616F35C03E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FA95AC-9851-4290-A26D-6AA7262A5DA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3566606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17768CB2-15D3-5674-BCE6-4D089B2841C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FBE974-4B08-408A-A85E-56C108B649B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5529752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3087E17-8608-B990-B286-DA9AAF1BBC4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4F6B33-B8B6-4CE3-B7E1-8FC0E56067A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51941456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7EF091E-5E5E-095B-4716-8452DEA672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ABD0CE-21F9-4182-9B61-E16BD939126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91695390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095B2EB-70FF-D2ED-3EB1-510DC016FEB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0609CC-E359-4D60-A0C7-8226B767458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97503292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4D5974A-44D5-E91B-6E90-14498EE1EED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F1C4C-8865-4D96-88EA-189B86550D4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87962454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D845D0E-D2C9-40B1-BA82-3C53CF0079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1A43DE-2F80-4F03-A69B-F56441505A9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35347196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DC5D0D-2587-C075-10FE-BEF291AA635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5A14B9-E0D2-435A-B244-2BE1EECA132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36071474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713B444-4D42-A911-4AC3-9227682E07D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2097B5-2763-42AB-9B8F-C86CB90D7FE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84972705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4702AF-9989-C0B3-EC0D-8FE7BEF6234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0458A9-C84A-4AA5-B1B4-072DB8594FA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1024308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999BF813-FCFD-F9F1-8A73-48A1D08CD2A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ED511F-E303-47D2-8655-3FA6FDC61C0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94056553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D5909D1-AD78-0D89-4133-3CBA0A00225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7968C7-008E-46E9-B6DA-CAF4476145C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99738372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62D2E54-393B-5D54-6816-3B58A98BDD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82AA43-594C-4009-B267-8EFD4900B4B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61164416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163F2C7-66CD-48A1-7CD8-C6B54827789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27AADC-CAEB-4150-88BE-849312D3CEA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80732335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CDA34FC-7B72-F210-AF44-3C005EBCEB7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B1124E-589A-48E4-AD96-347F6D48596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2490451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7B310F19-E362-B336-2034-31475A7AC9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5262D7-82D9-4277-9D83-C6AD5B5ECA6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81523465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B1C541-D136-07D5-3B6F-8BEBDA21393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7D9009-FFC3-4B4C-8F9D-3837454DBEA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4624018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AE417F6-14D8-28C3-9FA7-8339511920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4912AA-9CC1-42E7-8B5A-2EE2009AB9A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32824701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17E1D80-BFF0-DDAA-4223-E40B2CF24A4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5EE19F-61A2-4A8F-8609-6E42A15C1B3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9254739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F647982-94B2-32F2-B281-C7F26C81068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9C8A13-6354-46BE-9945-F790E424560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109724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F3E1786-A723-3621-0836-4F39CAD646A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FCC7E1-3028-4F85-B8A3-ED148E66A6D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972677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6B71350F-96E5-B6A6-A5A4-05ABBE1FEFF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BAC2E-915C-49DF-A573-80DD0980BCA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1278121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93728A7-A689-13E6-D921-CDDDC459570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AB1161-2234-48C0-9F73-79A079D0FD9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86411636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4F950A8-96A4-124B-1FEB-6D465DB9243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AABA06-74F6-4C23-B390-90B7B0D2109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6663105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758AED2-D7B1-403B-DE60-E2641340034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C967A6-310C-4E8D-9622-4BEFA295D3C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32796297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2E68199-EC0A-80EC-5DEB-0B22D55EF29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C393C-2687-454B-B0FC-36B6EC70ECA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52730919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63219C76-574B-56AF-A2B2-ABF445AB011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2523A7-138D-47D8-94E7-C355E1B879B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66825018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85B47F9-A731-19FF-BBD8-C5F35497C28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A90F08-9CCB-421D-8976-9AA092255EA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24263935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0D24EBF-2C87-3274-8AFB-4B188B2345A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32237C-F6BA-4305-8D41-5ED41B30A37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8437551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D06D167-85C4-619D-DE24-35A59D4FD2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2899AA-4532-4BA0-B60E-395CC4814D0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37315076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8ABFE47-FD79-D0A0-B8BD-3D12CFAFFE0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BF8B6B-D1B1-4C46-81AE-A825F25B9B1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1862557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A3E4D38-4C3B-F7B9-6F23-B0F4D2C8251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F9CF0-3812-4382-AEAE-F9CC8D709E9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77422848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BE3D656-775B-0A64-B341-39A5E8B9276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3F047C-1857-4F1C-9F06-3303231006C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9477512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DAF7D45-62DF-94E2-5AF7-D60638D47CB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4D1E25-AB9B-4E51-B458-1BFB84CC5AE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27084715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0F54131-29EC-D863-AFA5-3ABA75BDA0B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2F8DFF-D125-48C0-9C19-5EB7636EBFF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87899681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5000404-864E-EC8B-FCA4-BB3076258A6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AB1C37-0868-41B0-AAA7-3657FB8B592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14258455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37C78C5-6333-2A0B-DE20-D7E7B7674C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5F7C3C-E35C-4027-9329-8FB8A3A705B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17481834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A4E7CEA-710A-3A40-009D-8E1F1DD46E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08F9D6-C1DE-4FBA-9117-4D5E3E7BD4C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79124848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DF3A68F-A744-9D71-8EBD-21590B2C4D6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EF0086-FB64-40CB-995C-193838AB57F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10725200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8F5114E-4E95-1F5A-C1E6-7CE4BB35D55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FE18E1-E416-4839-A313-3E9B603FD28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25457401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8913737-481A-5F0B-2D6B-5310484ADFE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999FA5-A7FF-47D4-BEE3-BDAA19033C4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5265497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06D1A9C-3C02-6954-7414-47186836436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A54B3E-E930-4D54-B0BB-59616C96887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50308290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560755-C7EE-3D4A-E24B-6B7299C509B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8109EF-D0F2-4369-A438-B79EF5276DE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87778450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C6DD0A9-B69E-5073-2B3F-4310E11F8B2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BC0631-ECB0-49B4-ABD3-40BD6573B29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8158867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2FE2598-6E87-703F-F4D7-783912F525B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EF1ABF-229C-4D36-83EB-F700C3FAD19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94142233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BA7C166-6F95-39F3-F100-E06C68A5D8A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1DC363-BC71-440D-A8AD-EA9581BCC7D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03613201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35FC9C1-1A4D-CF90-C8C0-48127F61F84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FA43B5-B0B4-4B48-8CC6-5E042707BF2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59183208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5CE3BFC-9C5C-D9A4-3FD1-F177AEF92F1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42CEEC-A9CA-4D3F-8F32-93CF882F444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67358917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139B82C-E472-C9DA-C41F-BB047B7390A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37D78A-64C6-4C9E-A857-0289BA6941C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01810651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1F543D3-2355-A407-52F6-DB26EB853D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976A40-503C-44CD-88D6-96F30DF732E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99149382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CEA6676-8BD8-799A-A7A9-284CD01B90E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3353EC-EF6C-4BED-8882-B31B5647C9F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14053400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0022C81-7469-4703-F496-9320F3B0D72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0B6185-787F-4932-9B1C-EB4D1FDC53A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5454293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C3536DA0-C618-47BC-52C4-EFCDED12D50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91AD09-4524-44C7-AB0F-ED30D876A14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57157545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B3980BF-C3FB-1CE0-BA97-3319BCE021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2DB2C2-3497-42CC-8009-2438EBF8806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99405160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106749-5C39-5E9E-4207-203E2636D2C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0AFAAA-0600-490D-8CB8-3F01764598D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9790872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D4B76FA-48EB-BFA7-DA9C-3CBDE64AA7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A0164B-3DCA-4FFF-A463-0EFB3DB343D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18747316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82F4585-837B-C9EA-CA56-993E26E9A3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D6930B-B4B1-4884-82D2-B4DD99DF75B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51196435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E869D60-0DFF-CF75-0AD2-271DDDF20E4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2DF6D4-6C7A-4A48-93C0-CE955285D89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08111206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466E9DB-4DD1-0E25-DB04-793A23CC1DC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078281-BECE-4A81-ADD5-63D2BA4D091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68452486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86A6353-D4D8-2643-C374-DC043514DDD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CDD27E-DEF2-436D-BC49-4A1E948B6A3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75630066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377FE98-11BD-D1D2-7EE8-1FB6C45541F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9306A6-9515-4761-8C0E-8E9F96F840B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95019327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821D44D-B006-06EE-49E9-5CD303AEA9B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B69B66-6CF2-490C-8DB7-70BDCD840E1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9657945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1CE4F29C-626F-D740-64EF-521F87164CF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B4151A-CFB8-4F35-8B7B-B770A7BB88D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39744066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987C8D0-C94F-90D0-1456-A3B43498BD0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95575-82CA-4899-B4B0-31507A660CA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61753308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203D6BBC-F966-48B2-189D-3B117B5EF5A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78032-4548-4022-9D7E-BF3D7C8A92B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6506720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8D69734-D2FC-3984-CA84-6ECC0485119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2B0C0B-ADE5-466B-B85D-F6755377B3B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53968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08820506-F523-06D7-052F-52EB1CCB696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B0B12E-E1A4-4ADB-A863-7F0F8127739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75927136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BEC0992-D46D-C188-1092-3078B039F7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956F14-259B-4E07-9EDC-C3C4DABD2DE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15829392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9447FCD-B856-C81E-9F56-E63CC5F5127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189FBE-AE84-4881-9321-9A235856333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6377833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052B6FD-D1D8-07DC-EAD5-61E703D7BEF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B3AE0-2FA3-4748-8BD3-76D7CB633A9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68794901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629F8B4-D684-9536-7D03-B975B442E9C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90634-1DB1-4479-AD8E-F5933A685E9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30253833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1350873-0CF6-9F75-1E37-2D1357F6927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F5B1A5-F579-4B25-9C75-A121D494869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78731928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78250B5-69AA-5083-B617-BB72AFB6304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53CF8F-8286-465C-9981-813CDB051C8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46106161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5537852-FFD8-7E84-6223-F528709FDAE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177B04-4763-428C-B6FD-AA02C22FD5F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00409494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E0B5075-FF8D-278E-B701-64B6FFF190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F9385A-5536-4DCC-A634-231D3D8C4B9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93515964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F6D9351-5D11-BC30-5E4E-47E5477194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76A9F7-DD8B-4D7D-8BCF-6500986F69F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19194647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9D388302-D074-4AB0-907E-2725F7A3978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0FA57C-C2BE-4677-8482-992D686EDE8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681053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504BA083-4F55-F8C1-00E0-2E957199000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10C861-6498-4642-905F-E63C5D158AF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80813389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7F9527C-2560-1228-E831-58CF677A8E2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6ACB1C-279D-4100-B442-958E47CAED0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86062075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3AF970-2F19-F03D-3D9B-D1640431164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7E5EDD-27F6-4A2D-B44B-B92427748DE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8046509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D67291-352D-E8B2-D7BE-49C4784C8E4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741EE3-8AE1-4A01-B5E3-E751F81E4FC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55311171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07B1AE9-7798-1046-7E26-33A8CB10ADF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233F4A-84C0-41AC-84C8-3DC788B99BD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22903858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8BECDA3-13C6-433F-0950-CC329DE019D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9A2896-8400-46B1-85F9-F605529F018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98503488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8B4DBB5-3C8E-F4FD-CD01-788F5BFC7DB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1D6105-8DD1-4BC6-AFD2-A450FE937F8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46663361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14B0DCB-7A3F-C857-98AA-87670D2A1AF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62F0FB-A68E-4A8F-8200-77E708A9176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38523695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33C9AD0-1855-5B47-EFC5-B76A1B5971D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D9E588-61EE-44A6-8C5B-70C016F6818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52140717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1EECE0B-082B-51C7-BDD1-DE91801AB82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86E97F-CEF9-4405-9E9D-242E488148C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57990187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A0CCD61-6687-E57F-FCE3-BCB7DC425AB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3A7BE7-F2A7-4266-88EF-035729EE210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5398020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03729F40-B288-373A-D106-1E9A1501A1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E52B4A-D37F-402C-8BF6-D3305CA440B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81412386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86900ED5-0660-45E0-6C53-518442B115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A63D1F-853F-4B4C-8EFC-4261AA1F4BD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20369149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4AD07DB-D162-EA36-C6F2-B922BAFC1E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3E5655-EEAC-46E2-8485-6B2AE600495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44418037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DB1358A-DBD4-49A1-B37C-9D15D071A61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25B8A0-F98B-4CD9-AC62-46C120E9F34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08836571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6206AE2-9636-7764-D699-EAD36233799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4A8CE6-DE9B-43F5-99FD-0F7EB0238FA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66616630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4D97818-64A8-7BAE-56C3-F1FD4A86C4A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47D33F-2FE2-4B63-9B65-068C1606096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73528783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5168012-F5A5-D262-065F-0E9F09EA7B5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02E9494-C393-4D61-BDBA-31FA26DCEFB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574C3A-66FB-4231-8ACA-05F67CBE91A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12032105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2EA55BC-1841-679C-C200-B4A23B3B6F5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0905C37-B2D2-3192-CD35-DE1980567BB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9D536B-46CB-40AA-ADB3-745D5923821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23042326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FC8C6C-CE82-F47F-20D3-796E8B79F22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BC1FF56-0197-EF4B-89EF-9DB6912CA34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65FE0D-900E-445E-9543-87E6DA065CD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84203291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25D8BE4-B046-61C5-C217-CE83071974F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0DBF7A-9D5B-AB4A-0FDF-EA6CC95FD7F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FC6054-E658-42BB-A873-5A92DF620B0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54947287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69AA223-4535-7554-DB66-14C8C46C8B1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62155D8-1086-6419-D526-75B5608E13B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A910D9-37A9-44CE-B629-C36243A89E8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9485179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A95D9A6C-F5C4-06FE-B501-CE8C98C48C2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01FE7D-C6AC-43D7-A458-3E269595FE2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62507925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A24149E-5AD5-FA6A-759A-479BB37340A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5C7B255-5660-27DC-CC38-C5E7E3FFED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462D48-9D81-4F54-82BB-9EFB0688959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0167181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E491DBA-A389-58B0-7390-522C0C004E6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222CD8F-8699-2BAE-1ADF-C681DB641DF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865592-353E-47DC-BC29-BC1A51D0E83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61646874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0997C99-00FF-C7E0-F11B-832A9147F7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9663F35-95D8-F921-7FCB-0650E4ECFF0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165D6D-1366-4079-8AA9-6F38127C669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113747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35493A3-A051-26AF-9940-F6BDB10DF0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A40DA64-47AC-3715-D92B-E722676BFF6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06D627-5CCC-45C7-AEB5-F8BD4CD2F8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02758412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AB0297B-7885-98D0-51DE-CF2EFB201D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D91CADC-BBCC-1721-FA8E-AE29C33417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ECA34E-BC26-4C46-BDEA-29489CD30A3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92417485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B5EC5BD-F327-7C28-C8F8-BBF45B4AE1A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4EED6F2-F0E3-5185-32F2-AE49F3817FF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E7626D-A455-4EE9-9F91-EBCA9CB18C2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22934804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7C2D9BA-08FF-2497-0665-9DF584FF0C0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BEBF8F7-73BE-9335-3C78-1DDE7EC8F3D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BF2680-4C95-4057-9388-88BA23694C0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87686848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AC23BFC-6C55-F2AD-C228-932BC1324DC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A110AD2-5480-42F4-28E3-15CD411C0D1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23C062-BCC6-43C9-94E9-B70BE8FB481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72761992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3C0BDA-7F49-D6C6-FE3A-065F9732A7A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1987C3D-8EE2-C13E-2AA8-445904AC7BD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FF4E4A-04DB-45EF-8C6C-651C3320BB1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12991105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B9BE655-09D7-EB04-F81D-4051E0EB114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4E0DC11-F273-D540-6A0D-B2F698CD8C2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C41686-7F6A-4CF7-9690-9ED055C9A41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744348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EB401BF5-D94F-0C58-66D4-45E27FAFE9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768EBB-4C39-41D5-9C1F-78D680DEEA5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14919757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0C8FA1A-55EF-62E2-A8E3-440097870D7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1943A22-FBE2-51E5-F553-B10E9A076E3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2A4E84-5641-4893-8B3F-E28075331B4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42026849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5FD5A7D-A337-272E-8314-0C1A79B6597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851EE79-3044-1083-B4E7-D2401FC5EB9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6269DB-BA0E-4602-8BCD-10EC53EA9B3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20826007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C202903-E79C-B22A-18BB-8F4DD8C4D8B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19ED227-040D-3AC7-0CBA-248D03864A1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D704E9-AA38-4058-B120-105DBDAA1DE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19214871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5DF257C-C20C-916E-E35F-D6402FF0CEC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A52023A-CE84-F04B-0B3E-2BAE5479F93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142BF2-8D36-427A-AE3D-02D70EDEFB2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97611737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833FBE7-8A7E-64EE-BC39-B5A502C436C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7C7CB99-A2B2-1486-A929-5B4902F39A1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0766A5-BDDD-487C-A80E-5F8606AD7C0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91581318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23B6C9-C9B2-2FD8-6A4E-D4705BF3227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37CADED-6844-3E4F-0270-5B7E0A09D39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B1F5EC-93D0-4443-994C-C45205DE59C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26310100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1BD4BBE-A2F0-D0F3-3867-7700DC5DB21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1932DDD-1362-6ADF-9055-C63EC4E559F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EBF15B-751C-4D5F-9DDE-7A8F694400E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86542174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D9017BC-7FB8-BC10-1DAC-C3F30453464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AC46EF4-EC34-4247-7CF1-853FD482971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CB7052-24F9-40A8-8C8B-52E4C776D9C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02306222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E9000AB-9483-3E35-4863-AA421927C42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A2ECC4B-1293-2124-6174-3CBB44F831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3A0159-3FC8-4590-9F2C-8E2D3E7D78E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05674507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D795A38-8E55-FCA7-A91D-8A48575BF70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5317DAC-8B1B-1182-A72E-4545D8A3B9D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B265A4-F3C5-41F9-9704-960EE65F92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2410549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775F9DB4-5D65-EDC5-B387-02EFFA954F4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25EAAB-72C5-458A-9505-A26F63DEA2A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32463299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CCCA057-E826-EA6E-3B50-F058C851E2C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92256D4-E372-2D68-23A9-C40D7B187A3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2792AC-0480-480B-B6EA-283FC673A1E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65449512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97350B49-ED46-9425-7965-41C48F4A163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48C3C1C-E73F-864C-E201-2F73DDA1F74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A2075A-A661-4255-B61E-BCA51F727AB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83660952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6470EB58-2BDF-8EE5-44B3-DFC5FCB60C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8D244E6-97B3-D4C2-5DE8-1BD90C0C18A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29FB-DB88-4EAE-9121-F6D8459179D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7275497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FC4850D0-3D25-0D6D-5000-5C0269518DF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D5B2454-738E-CA54-0CF4-4CABBDF17E5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E32DAD-96BB-4E34-8929-CA40962D0A1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76973785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A1AE71F-D500-F5EC-0656-C0DC37B6F1A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282E1D2-9A08-4FAB-0F02-E1ACCE7979C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B7091-51A9-457D-ADC1-E33C097D045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23487828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E0F923A-75DD-786C-273F-A444390C437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4032334-F613-5914-4774-27B9CED44B1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BA65B7-2C50-42EC-923F-9DFD653CD95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78536560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F80C8BF-461D-375E-9694-04020F81ECF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9D2B260-2230-039A-FD4B-4468245A504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40C18F-E8BE-404A-9B40-F48D131C965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76795940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0BF1CEB-AF38-642B-A160-F25539E28E3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23EB729-2941-4949-5F7C-671C7CC5313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D34E38-5576-4D1E-BCBD-4D74E00CBC7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88731324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B760EC3-1371-F89B-73C7-1119B187CE6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43FDCD2-0040-A1AF-EC50-E51B002944F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CDF3AB-1B2A-4195-B620-68A9A373C70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374998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DDE2485-38FE-E188-900F-D6B5424B005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EF20328-0C80-771F-0DD3-A6A6B679502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826703-5A10-4627-B3E3-2D3B9A71156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074552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B234C7A6-B9FC-B220-C1F8-50E2DA9EFD9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F8AD13-61D7-4CE4-B151-8E616E37DBF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693660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E3737E31-8C6B-C4B8-A098-C56573E2B38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36E43A-C95E-49AE-BFD1-CC689066995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06125533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1E1686E-6316-DCAC-87BF-5BF76829544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61F5273-AC8C-13AB-00F5-D1A10C3E20A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49FC9F-48BB-4556-A5C3-4247D7C8365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74708302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80125D6-5218-7AE7-6BD5-A7449EB8E8E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B00DC95-57F6-3BAF-89DA-ED86F0F54D1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A2E96C-16E8-4927-A587-2DEE0D4F3B2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62886913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BCD7861-483D-8674-E084-3388B08267C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930FFFA-4FBC-7581-3C59-9B7BF9FA300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EC5F9D-8E87-43F9-B163-EAC12048A63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56280040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B3E37BAA-ED6F-B0F4-E6B7-29D1600939F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7EA671D-3395-869D-2FE7-13527E9F26F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BB5367-E675-4ABB-8CE4-BD087ADCD4A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6548127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0ECFF80-FBD8-A5E3-EE20-701F7B703CF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CCE1B44-BF90-8524-B150-286428E45ED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271A49-585B-4B00-ABDD-7F645AB0528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98342532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F3A1C62-16C3-C0E4-99E3-0416A17947E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42D8C76-4AC7-3B15-BCCA-6B0C64B57B7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CE0734-6754-40D1-B651-FCF66F350C1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74304655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F382E8A-67E3-C76E-8F99-FAD4FA2EB8B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2319424-89E3-7BB7-3154-FACA888D340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809BC7-D64E-41C6-A03D-D2D3C0494B2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40898589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2F8EBB-AB59-EDE3-53A7-BB12CD1B14E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F6A603E-E1C4-6B06-7CCE-EADA2F87A83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ADB09-F5A4-4EA1-B1C3-1E6BFAA5F8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73077007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C43217-EA20-EF6F-B895-88BC2286A30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2A8DED7-67C7-E6BE-739D-8A97D155424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B821D0-7916-4555-B781-942418467DB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50135822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B88C7D2-77FA-FEC5-809A-319EBDDC267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E25766F-DB56-E65E-501D-9775470C63D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155D93-8755-4723-81B0-78D5AE926B9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9837495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48D5D901-67D6-9EB2-0D53-43352C99308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54F1EA-CF8A-4A95-8C5A-83810ACADAD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02360122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5D3CF75-8C3A-6089-7D83-74CCA2E23E1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DF44FBA-E1DD-E16B-743F-3CD0F7B5ED1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5273CD-978C-405E-A8F9-348D196F537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8633830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8730B37-8E60-85B9-B845-654B3AB1C58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3BBD0B1-F43E-5CB9-71B7-7BC88099313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076EC6-5A7A-46FD-B030-EA6298BE079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88402887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1654204-84AB-0785-7157-63B548F3BBA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D71AE4-DED7-8509-A2B1-8790A92C327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11F116-218E-47BD-9412-0909409EF2A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16901346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AC82CDE6-FCC1-F6E9-FE5D-D5B6A06093F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290E2F7-28D8-DB14-EB1F-BBB457CF504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5DEAF-C331-412A-8826-BDD8BE05810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11918365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46B42E31-041C-70BF-E6C1-A1B98C290D9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1FFA883-D5AC-F574-178D-AFCC11F3EAA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61AF6B-7CED-4FE2-A76B-04DF3D8691A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37827498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CCFECBD-5EAE-6AB6-4A4A-8A6F5010E52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DC59B25-1BBC-CF64-CD5F-E63C0D361B0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0FDD4A-3DA9-430F-AD82-C6ED921B714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00231345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DFD91F4-9FFD-533C-864B-BA64AA8410C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D134463-E5DD-38B5-54B2-0D396481D0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6E6EFC-D23A-4403-A860-B2F55CD6EBD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09031717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03F354F-9153-4634-BF08-E8013F4395E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4A51FA0-9434-D745-A5F4-1A39A5AEA4B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CCA6F0-18AC-417A-ABF2-531DFF57346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94617841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511D9D6-12D6-F86A-050A-CDD5FDE2CD5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5DC0D2D-D88C-891B-CAA8-FE35B76F181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C4EADC-19D2-4153-A3BC-F7FD4E188CC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98881990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A21B8D5-E3CE-64D1-4AB8-8C5290ECBB9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62F7162-0AE0-E014-3475-2448C58CBFB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358D52-1BF0-4113-AECA-5CF3C67FC3A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0881619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9B0D8E98-3CF2-713D-E22E-60746E4701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57663B-066C-40AB-82E6-D6BC11D65DF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00507457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2A0986D-5763-12D4-3CA4-3BCE1F1EC64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A2AD8FB-AC9B-4EFE-BA8D-C2951EB307F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CB95E5-5563-49EF-91E3-9E07E9DD4CB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35315012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CCF08F-D893-1030-5BE0-38638F6998B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75A4DB7-2AC0-D34D-81C2-1E4C874CC19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274376-5519-4D0C-A692-717BB388A79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8871826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C44AD24-63CB-E248-6A47-7EFC3CA5A31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EDD2273-278E-F53E-DFFF-A6F311A347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2CEA34-D70B-4A36-9809-91A28F0CE33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87307985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3C9F206-2EEA-6126-6CB5-39FCDC4561E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6153DA3-0DCE-AC44-0256-CCD6D461573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C11C29-E2EE-485B-AA4C-3530CD966E1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54500167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1FE9351C-835D-148E-9190-F1E6F4181D3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1555343-E25C-FD9E-54A2-732751A0CCD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304B96-6A3E-4C0E-8DDD-D535717FDBE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6073534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8F4FE01-66DD-0DF2-C4A2-C40990F9858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9E62A42-4E99-AFE8-FFF8-52364804810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2E5747-0DE0-4CA7-B61A-F63899E153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97638252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C71A8898-B6A5-37C3-9D43-98EBE8A01D2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0B03B3E-B25F-8DB8-93FF-8C2B8206FF6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B7E9A8-87F9-4373-A7C3-CCC3FEE3E06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56192013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A342A8C-676C-E056-6ED6-6E48CA51BB8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52A8D5-8D66-C78A-CA64-8C627080DF6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842052-8AEA-4E7C-9810-16A0E85BC08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58044220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58346A5-B9C0-55CF-4F2F-A20ACE03AFD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0C86A0E-3376-ED33-55FA-3CAF3667962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C73DAE-F3AB-441C-B9F5-42E694163BA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97151328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DC6BE3F-1FC1-F66D-E029-FEA2DEDA196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03F607C-E376-6742-7975-A4C3FB1DF28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14732-F40E-4E51-A0C7-35744B2861A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7109004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D545D495-911B-1C28-3DE5-64D812AF5B3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391D4D-1D01-4C79-9A38-A26B387A3AF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48089856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402D8C0-B423-8661-7A57-BC362F2EA0C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86E0F56-CB21-C274-25F6-42C469935E3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37207A-A3BF-46FF-8BC3-43D637B13E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43778622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F301115-EF00-F49D-F1A2-C468D5944C4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3178F8D-F6E3-F763-F14A-1E0D65AE72C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86330B-7790-4B52-8877-39DC9DC6887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213065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6DAB2B5-B639-B250-DD54-A8C95DA5390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6E56FD8-CD96-FF4D-B3A6-CDF1FD3A20F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E75F67-43EA-4DEE-9BDB-87EC7F476AD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06064201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61FD323-49F0-4DB4-0E30-10EB7AD2DB0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B7A77CA-00AD-C149-9626-FE737456794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94860-D57E-4A7A-A42D-B0A82DA89C8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95215094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5D5BDB9-AE77-DD9F-191B-352BFCE1BA6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2022475-5B4A-BF2B-43C6-6922931DBF6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C81530-3987-4C4E-AFC6-D3E48AE6ABE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14445312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AE2C348C-3B88-4216-FFC6-0DAB0EA5789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6D1C132-7889-63E8-4CD6-48EF3CA2D0C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1AFCC4-5B69-4D0F-89BA-178234F789F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3729879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6DD283B2-1AAD-120F-1F03-CB873536B2E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5DBC368-190E-00CF-CD52-8890E070848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4F8AF2-D4A3-4B6D-8A4C-7956E535234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85342770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5D942B8-CD73-818E-68C1-97C4888B72E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6DE371A-BCDB-D6AC-0F19-A6B00E9D8BC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5EB3EE-07A8-464B-B616-DE1C1F14893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97517503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145B485-E959-793B-0FC2-7D890514118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BB8EEFF-4C3E-1C7A-17EF-AC4CEA0B8C3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58CECB-6190-4642-BDF8-35C9BA187B6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81411042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1365F6F-BBE0-A0D1-6C33-F4B04C3582A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3B0FD18-E2B4-5FDA-0D26-6D53513D2C0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30D9B8-0B9F-42AE-91C9-142F011A8E4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2010502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538B28F2-A1D7-5FA6-FB75-37E2FCAF35B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7F6244-2F89-44CE-AB5B-5931129A9C0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76681178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62BFD1B-AEA5-3518-0626-672C06588F2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8709FDC-F9BD-9CEA-A758-FB1FEEB3948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6E6111-D58B-4E70-99D6-03A426731B5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26880604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1F4C1AA-A6F6-FBA6-23C5-2C78361F874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C0D4678-0737-1539-0DD3-496FF99D44B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DA99A3-3377-478A-BA9F-66BA2A6237D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44621537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E82ADF9-F16C-B927-B27F-08F365DA642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38A21D0-9C73-0AFA-BB96-5655D20E3DC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D235A0-4CBC-40FA-BCD9-0ED7272159D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4435568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8FF13E1-D677-B8C8-145F-7AE3B920412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9C57E9-032D-042D-0031-909DB81CC48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6B337A-FFFB-433A-BF72-0245EE87B5F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02177316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576ABC6-27F9-A6CF-2F47-77BF80931ED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B0296B0-353C-5B0F-538E-5E0E77F49A9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15EF8B-D0C4-4B09-B16B-61600E3949D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72327695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834C8D2-F6AE-EC36-0436-191AA1380F9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DBE382-8721-ECF0-A044-6021C506D87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BE57B6-C84D-41DE-BC71-9E1D1AF750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88082803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DF6C5F0-14E3-260A-3388-3B51F812868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D7C4B9A-9032-2783-BC54-175CD552225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A1A06D-FC68-4F8B-8BC2-77B336998D9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25325160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2BE3FFD5-014C-4071-DF74-A4AD1A6C0F2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9B0FD4F-A5D9-5CAD-4897-9CFC7229142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E5886C-AB22-44C6-BF2D-55B624EB1F2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26549176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4484DB1-DAFE-0FBC-DC18-6C5473226CD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ACA2FEF-436C-1E97-9BB8-D2DC162FD74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A3931A-8A46-4275-80CE-EAAD033BF53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70358210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2997AD3-4594-8DCD-CC12-9902BBB8234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EFFC709-3F38-D9A6-30EA-74D2CB0056F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9A5521-9844-4142-A2E5-7E16A7572F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2098857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031542278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2ED6F76-9E41-9DAF-2A5C-FDB8805D1CA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CA9A225-9C58-2901-DA8E-9B263C0F32A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884EA7-980C-4592-8A63-036F0D93250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36231465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23DDD3B-588C-0561-A4EA-868CBAA98C0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FBE9EDA-7D10-A1C4-208E-DFA9E6D7DD7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1B158-9976-4CA6-8AAE-A6A6E24567C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6267657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3866FD5-28EA-003F-2CC5-E28BC799FB1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6772331-8EEF-FBD5-D217-8819EAAA2A9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8E3776-AA1E-4C58-9AEA-30491995BF4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28520209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E1C8B32-D88D-1A7D-5289-068B06323EE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9F968B1-BB1A-C88B-FA08-9B8786FF3A3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C8924E-2A62-4F28-B4BF-27E7851724E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97532488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1359443-8720-602E-89D1-219A6AA2843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6627704-F2A1-36AD-1F99-A02A8644CE9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308A17-CEC5-4770-87D1-6059749C819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80785890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99E4226-434C-DB76-9440-F33218EFCC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B696BCC-703F-80D0-F5F8-09FDCAAEAE4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1BDE8F-41AE-4A5C-A53E-86CAD14F34B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44171265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A4C6B3A-1FDC-93E0-5DA9-60942DC3B0D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4DA7641-D5CB-38CE-1BFC-EB1FA25DD90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F5E6C2-901E-470C-A0D1-1EECA1B79F1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83837605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D4EC970-B913-B0CC-9714-B6FF18A045C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1C39EA7-D0B1-D06B-A98E-2C7696CCA13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F2AE00-316D-49FD-A9F1-7F196D1690E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7081528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225E1260-5A62-FC25-C855-0E8E9479931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F3947FD-E4F0-581C-27CB-0A250201ED7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006237-0C79-4FBB-815C-D383EA92ACA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77461033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C589D288-B7D7-0D63-D41A-1284C5BC831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A8681B3-1CFB-1B4F-927E-ED3105ED724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1F290F-1791-4FA1-A34D-4B506853D06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8091143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664645427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FE1582E-623A-FA15-F972-8C9D0CE57E0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AC98E4-8023-5C38-5FE9-0EB6C7DA34B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23F70E-3B10-4181-BABD-4802F1E61B7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49861886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11408BE-4664-40F9-6713-607190190B3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A44020-004C-9DD5-E492-144FC1899A3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EEF9CF-0B3B-487A-889C-A2DFA7DD92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1890307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63FB9E0-7E9D-8C2A-6E47-7F81156D231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47E7DBD-ACA5-3655-75E3-53BBA62660B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67FE97-FC8D-4D6A-AE07-662C578103A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02715947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F981720-22AC-EB5F-E1A5-C154573788C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61FDE94-576F-DF21-87C7-8A085D7749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CC7983-46E3-46D6-A5AE-9C9D46BC4B3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91311291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D693593-28D2-2A80-50FA-C9BC83FE7C6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3669766-A2BA-DE2D-6370-AB841925E0D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B0499B-321C-4315-984C-6C3114F864A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50298631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EF592AE-F1EC-18A0-57D5-71775B61033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F3A9A00-1DE7-A4B5-5661-F62FFE7F22A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86C1C5-C655-4ABF-A2BC-BA4C0C954DB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13791829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9752CA8-06D0-D85E-F3C3-1ADD2D563E9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7E84674-2091-DCE3-B826-886B7234B30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E43159-9ABF-4CE5-8E1B-28750E23A4E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44235270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5B216D3-6F5B-0302-13CF-B2A3158F276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97FCC06-2E79-AE4F-FA32-9B5BDA09C3D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F6807F-254D-49BC-8118-1B8F88C4066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85681564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AC078C2-7D4D-99D1-517B-F32C5B1410B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75B48D2-42C1-7089-2556-4849CD9A2F5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945BB1-54CF-44F5-88DC-E3269A715FA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95962042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0BD6D958-8442-C72B-CEF2-B8E6D24F6D4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40A3D32-B8E5-0E45-4705-4F2FF98ECEF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586BEE-F471-486E-90A9-3FD40B1B6B2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6881012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445344443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F4E9E57-FEE6-BDF1-4607-29EE97EB30B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E7A9B6B-143C-54AA-5DB0-761E6FA7B08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C154EC-7DCC-4EE7-B4D8-14F6E798E77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65365450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CFC1911-956C-50C4-6507-A38741BEF2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65AEA1D-FF32-BF0D-CFA7-AF37C03CB2C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E513C8-5A05-4D14-B956-E674B068B4D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07549820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1A1C1E1-A4BD-B513-C55B-887F665A933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F8516E-D07D-8006-FF2E-987DD9C7685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8425C1-8C06-4511-B867-4E508267CF6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0172425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DF310C4-6A83-6E06-490B-51811CA33EC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2E7FDA4-B2D3-1FAF-7A41-38F371F078F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2377D8-7F24-4B2D-962E-F6D2076C42C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14457306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43C33D9-682E-6E1C-1416-F68442E9743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A2946D2-CF68-3B20-C201-136EB5CC63C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9D8864-3A80-4FE0-A469-3098DBEEC6D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44189133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A0CD862-6A40-6FF6-AA82-523574756AE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02D99E8-5D17-F719-A116-84759F8A0EE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C0F8F-DFB3-4549-8FEC-6B6605096CF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38360013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034648F-D075-CA01-76EC-5559E97EB7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9DEA0A7-3B3F-11EE-73BC-9D27BFEBA4D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737CEB-D816-45D8-B066-5DEED7D6FC2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59172628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1B0D050-7252-2F9E-12FC-13889CE57C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6718BD2-E5D8-DE15-3275-EC6E1A13BF3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071618-77D1-4071-B80F-65620EA1E1F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90558783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890D586-CE38-74F7-7CD1-DD90A688743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A8C7806-A074-1375-AFBB-E5D9840FD47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63809A-E00C-4898-BAEB-B8BD228B04B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43398640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318F9FE3-F18D-D70C-D61B-F7B06458DB3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5AF4042-ACC0-074B-9A74-1FDC67A215B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A6C1E8-310E-47AE-8E17-E4A9020DF63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403914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789698989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1B56F0C-6A8C-E049-426E-2864F6F2E01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9205EA9-145E-4BB5-3549-B4A3567FE21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6FBD6A-65CB-4C2F-8828-480EFFABC1F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8003986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1AF9B2A-1641-E6C1-0868-06049A9365B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695A9BD-536B-A892-222D-A1ABFE098C1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935E09-A6D5-4BD8-B7AF-3E2DC511484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50119037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06CF39E-C1B5-32DB-5A78-C5B892ED61F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48B34D-49A6-C14F-3666-F4D02B0F21D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69880E-47FB-4371-A174-132DF786F43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72789093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01A44E5-4A56-94CD-7F1D-8CA0FEEB46D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B28F4D6-5219-5EDF-8CE8-F7207F192E2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D7A014-DEBF-4591-B8DC-57ACF3CD58D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20981519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7B75F3C-49FE-9A22-DD9E-EB71645772F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6EFE778-7D7E-2CD3-5718-B738B4EA14B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127ECC-AADC-43C9-997A-CF7813A5BF9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41177943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441BC09-BC31-0D25-A4B9-2A598FFB10C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F6AACA8-BF02-81B3-45CE-724EC47558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F755DF-E9AA-46D7-9E64-04D8EE9F42B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19423577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CA5BE61-501D-2DBC-B28A-1AD9F7EF895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69C38E0-D304-2D4C-0774-03DE95A943A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E2B371-FE54-47DB-95E2-AD9D507F6F7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41089845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FF31AB8-8175-E356-F274-CB9DBD2996F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DD1622A-312B-6FA7-9C47-5D5F32D7C56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EB6364-C530-4305-9870-87F7FBFB43D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32964913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9101212-ED8B-89B6-2E96-E7B0DA55A6D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BEEB79D-DD0C-048E-BCF1-A22628B5F91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622C79-BDD9-4AAF-A900-5D51A26E644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26284101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66A4F03-128A-685A-37C4-C6C17C60853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A0A041C-8608-1855-96C7-D501DDFEE0A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BFC124-EF47-4768-84A0-A96D1A556E9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280679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854705675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92FCF134-1F4C-0D85-4CEF-ECD02B884A9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EFC79BC-6B38-A316-35F5-F4E10AA8B8D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D60068-C1D9-4633-B547-E888764342D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55819407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0AB76F5-F44E-E2C3-0689-41B9A334E1E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A18A9FF-E66E-B843-A6E5-DAC8D9B81F1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CA4B5A-689C-4639-A207-3F8082DB997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30737713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0BA60DD-41F5-582C-2D73-29C78E47019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8E37F6D-6470-476E-C186-E381BBF9921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52075-4318-44E2-A653-A64CCBFD53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77553352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3BD98DC-E653-1093-2873-F68B85B7C4C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CA0DF13-61A9-44AB-567D-00022229CB7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6F6214-B0B1-41D4-BAD1-6FC9F6F7624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57097194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9D5A79E-38C8-E801-AAA1-1A3AE4EEB72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266161-7599-0C4A-59DD-529E8A91E44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C0B12D-F741-4946-9A81-4585AD10BC3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57521505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8C70D3D-D358-2F34-CEDB-9C95A04182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79BAEBB-7713-CFE8-F591-E54AC4C8865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E36A2D-C755-46DC-8946-F3FBB51B0E9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14492133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1FD63DF-7EA8-E91C-D98E-F700BAD2906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B10689A-9846-6B89-4BAD-4ABFC057D5C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53AAC-8821-4C11-B1A9-25952CF3653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87514741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9661ED4-6E0E-DC7D-0B56-EAC2AA5711A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04DBC6A-E924-3797-FD63-CDDA3C76843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C6AB93-D192-42E8-9BEB-74BA0DE5661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42385003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875F99-5399-59F8-978E-2013E81771E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1A2292B-BC8B-173A-E52C-EDE3E4E36FE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79C07A-80D7-4DDD-901D-75EDF0DA25A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66072815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F0C7A09-F638-DC48-B6BE-AA177FAE069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851A1B-D617-1B1C-5D95-FE6621346E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941ED5-B210-4265-9EBD-2D9929FA65F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7239011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64913BA7-1385-BF1A-9F2D-8E9DA23832E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CDDC34-66EF-449C-8A5B-A69AA8D305B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0444118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691204422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89B16E5-3C50-F8F0-A2CC-F41B05EF879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AF925A2-D246-9070-B715-71E18DCF7E4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2CDEFF-B543-42C1-992D-BC55E1BBB3D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04773034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BCB103CA-FEDD-148C-E1B4-58472B02DF4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E758BBC-ADDE-9DAB-B453-162D66CBBCD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123B99-2E13-4503-933C-DB69BDD4FBE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17471915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D4CEF07-4C32-EE4E-1DEA-B6F8B238C8E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584879B-3A4D-50B9-F534-192EF544757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15B62B-DDEE-415F-9742-8E87B53040E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67915525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CA42003-CED2-F917-A30B-863D09353E1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7D6D569-4EE8-ACCA-8F3A-EAE6BC0D044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E5092A-7C0E-4BA2-BCF0-B5856512B9D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81096887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132BD51-36D1-027B-51B0-1822F61B561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29D89B-9DC4-AE19-1957-E39B3227EAF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F966C5-E027-4F68-BE4E-B54D977DF8B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55005490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13AFCAD-FA50-270B-8153-474CE7EF573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FECEF2C-C1BF-492D-5723-5C7B38EA27D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1C8F79-21F6-4CA5-BE82-83D5F59F44F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59047760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281DC5F-F36D-67E7-007D-9E2BAF0F47C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58B9FAF-62A1-C3CB-E3E6-5B84AFCBF41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15C144-8CB7-4978-ACAB-AF20933ED54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31134352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FE55B1-1A8E-B8BC-9D03-C6D042D119E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53ED00B-A14E-491D-B80F-04CAEAB7B0E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3C2DDF-8A7C-4546-BA01-00D171DF356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81570751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07E0D32-6D0F-0FF5-B14E-A72581F150A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E517384-8C26-F814-1F50-B18B1FEDF2B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0DFF75-C9AB-4DE0-927E-47C9524A937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03656294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EAB9F30-9D4E-4B2C-C020-CEF78671445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07DEEB0-845D-1254-80F6-17FB7D8EF4A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E73C32-53CE-470D-9C22-104F7AD5DC5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5055838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4907071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3B0E519-A316-9337-F17B-5D87243B29E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0699F4F-F8E1-E210-AEFA-64B40588155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0B09B1-9168-4947-B6AB-37A0C5D0681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75161437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FB58E32-11A8-6FD8-4A38-651C942749A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2CD231-5F6D-E627-47D7-EBFB69D2FF9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5F1F2E-76A3-48A9-8CF3-22413D30C57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88439495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D39E67E6-56A8-D324-72CF-CDD07AF57E7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2A1D17D-60F2-C4BD-28FA-3DF79061CC7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A2C932-1B30-4AF2-B07A-6D32D6D94FE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42056313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8251C82-6FA1-8E6D-4A50-C5D9B486E85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162D60B-0174-F270-4E2E-AB746117431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5E3B83-28C8-49B8-9925-653E157D44A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80484116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90F2310-83DA-2F8A-3BA8-13520E47A12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EA1BEF4-D435-9D78-E65A-BC83D3BD412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F2ED8B-ACF7-4C24-A040-CC4F1FFF60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43087412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D3AC161-DB16-04E8-EB5E-E5C1D9B15AE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6F168C2-EE12-EE46-5776-07206BAC6CA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526F2D-AB07-4C83-A494-AF5C63012FA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43071659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BE76A3C-8D68-C5A9-0DCE-3DE4CBB1357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41CF384-A39A-6CD2-54AA-01CEEBDF75F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FD8527-501F-4151-949E-B9D95C9DDB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96320595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F9E98C-6C95-7C42-E4DF-E715A9182A8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6B60651-4EC5-59B2-5302-F1C2F872938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6A4E5-4FBF-4237-85EE-14B2B073AB8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60617669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A4519D1-02AD-E1A4-282B-7D288E9FE4B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14044C0-56C8-7706-F68D-EF6FD4A334F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25F144-DADE-4303-ADC9-666E97C89A6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16305500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2C96749-516E-5D8E-5C94-FCC006207FA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FD538C2-E9DD-1D6E-9E3F-85B32848840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D40AB4-DC5D-47FA-981C-F67B733117B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4611051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960373824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5CDCAED-31E7-EDE3-979E-F5596EBA48B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73668D9-51A1-C17B-CF6C-0BF4838F26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ED2723-B9BD-4DF9-92DA-5A011B591AA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11422143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C4FD93-F8D2-D182-0344-2D49A2D49AC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20E7A00-6A92-B7CA-A7C7-B5F7C32A5F2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3A936F-FA0D-41C7-B0E3-181BC97AFD3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85487964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E9CBBBA-A484-A8C9-FB34-0C93736F5BF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02BA006-6B4A-BEB1-F60F-09595F028D3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CDDFC9-B26C-42F7-9E56-F485A562359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96481206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9EDE6C86-C9EE-8347-7850-0301791A31D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87BF2D3-98FB-5F08-4B8D-B5EB7DC882F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37CFB2-88D0-4E55-812E-742D7F28C79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16556733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06FF725E-2E07-2959-1D1E-4AB1AE94933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B4C0FEF-1014-984A-D889-1C76885C3CE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5A024E-1E32-4252-95C5-BF96CDB8F91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98985317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C9FFA880-3E95-BD72-7982-A363E8FF308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828882B-7E65-E34A-3B8E-9F021884813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03A470-5E52-44FA-BF87-9C0879BC40E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01872763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BA77207-E958-F550-529E-2F895A3BFB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C78DF69-42AC-7F91-78CD-35F4BB72BB8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E8160A-6113-46C3-84F4-41D8217D37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03356395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6D98E8B-0DAB-CA86-71DC-899A0D3711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5C71724-610A-04E5-72F9-3FD0A66F53B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6D376F-11EC-4541-B5BE-5CFED61FAB7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59004517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24082CE-0CDA-7D2B-00D6-8C3AB0CAEB6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771FAE0-CCFE-7E89-557A-D059696CB42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F8B07A-F74F-4B62-8BB7-478A12FAE63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5239002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4C04695-AF10-68C2-F60F-78E84DCA4EB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5F0D6D9-FD5C-0B64-BF23-4ED733E8F7A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10A09A-062C-4A46-AC03-1EC20686A2E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8069881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205417360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B0D0411-3E73-0AA4-388F-92A152A3423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6D10340-78F1-049E-97C1-CC101F490CD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7F1321-6239-4EDC-99D2-93EB8B9014F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82705385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8B2476E-5FBE-16C0-D579-399650B6A5D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CC40BDA-C7B5-7842-9CCB-E5F0A1F8E73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F120BB-5C92-41E5-8BD3-CC07FF220E7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1207631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31B748F-E95A-2CB5-9867-BD60CF8DA83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4A1C725-A8E1-14BB-7EA5-00085837D09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BAA6F-EFF9-441C-9505-CA5FCD6F248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08842989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8C5E2A7-579E-B36C-A158-937C1B91F6A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C135540-D5EC-570F-00B2-5C58D686502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1722F0-E09E-4E1C-A885-3C8AE6D637A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19444676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C78FFB4-E244-EA2D-8DAC-5E5B1DBA48B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A3AA87E-E678-F40B-6E7F-B5E73A3BFE3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ABECA5-7651-4AE8-A73B-AA222DEE6C0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63378983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962EC92-1E9E-6100-0E0C-0BC41144363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742F5DD-9AC6-2BDE-A86E-E9588C583DD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0D72EA-51B5-491A-9B3C-B1D7693825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57257495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4CDF00F-4C49-75C5-E6B1-B13819CE7AC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2B60853-58EC-027B-BA3D-0AE3FF4D294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53E564-A64B-4922-837A-A48A9744A20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38685264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216589A-AE07-C9F5-9B94-E7641BFAD4C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8C4F310-78D0-ECA4-7AA9-E2B06E5AD0B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79AEFA-FACE-4AAF-81E4-9233640AB18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83258784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38411FC-F606-BABE-A5C7-70A809CCB8F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97B2A7B-3E88-0CD3-D6C5-BEAB086581D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B77BA4-5FB4-4B45-9901-D9B7FD2084B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13863415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C560BC-E69F-74DD-7B75-3E1D921FBA1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ED110DD-74B6-51C7-01B5-5DE9D4C186C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3AD263-1873-4D83-A8A3-3C2030E72CE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559765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79316098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E9F5B0F-E444-A225-5E48-EE5B005DAF4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816CB2F-E03B-906F-70CF-2B80C925B39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02E339-B419-49A3-A12F-2C76D7FCA6A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84847618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1FEF54A-AA1A-1807-FD9E-C9561084A9D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A766431-79DE-E068-EB6C-AE51F726DC0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CA267B-E7B7-40C1-AEFA-FC507E5B5E3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44310106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A5EF954-F6DA-D18E-63C8-D7CF7AAFE48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B487521-9A0A-4F54-C08C-4FBBBD46178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E3F055-7F9F-41B3-AE8A-71581522D73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00752490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07A4704-AE79-E267-03C3-8E7C627B517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55E25FC-38A7-6DE2-15E2-3C7A03A9AD0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5208FF-B3C7-4807-8AE4-CDAB9742412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83599561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07FACAF-606C-948E-D873-2576DA96C93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3F5E427-06C6-0045-1FAE-C645C65300F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D3BD49-A4CE-402F-A684-840A5CE9BBA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45307772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144CF91F-6116-8621-DD76-5859E8C1BE6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2AC6275-3A9F-B6B8-9157-77644645FF5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733BFB-8979-447D-8BB5-B18BE8388D5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45101560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B51C87C-152D-A9E8-380C-F016FE59845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351D03A-90FE-3063-D8A8-66DD35E7520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7D173B-F0A1-4C5D-8A40-66ABBE6E08F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79309826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FD033CCE-694F-F21E-9CEB-B0DBEF2A2E5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5E48B88-42AB-63AD-7121-EAE792D8E65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454D3D-7C2F-4F01-AECA-4BEFADEC04E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10168308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13759D1-E650-066D-FB2B-548A9D4E6AE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972E9C1-C95F-DBC3-2A41-D925E443F24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667FE0-E7F7-4208-9BE6-A7B5A15EB56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9557199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C142A27-5E04-879A-66FF-1D30A4D907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02F05DD-1B62-B06A-48AB-8E745E77705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3CB1BA-273A-47CC-BD2C-0F1438D6C09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1779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060834544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8263B02-0001-9F6D-5301-04D2F31A2A9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03B95A6-18EB-B6C8-1900-443B3D6FEC4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83D30D-C2FA-40CC-9F4D-192241D1DAD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08218203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6E103C-C395-92AE-4C0E-3BA8882D578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5692C01-1BAE-BBEA-F1B6-DF48731016C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234EAD-BF94-4CD3-BA73-B0066E79D1D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17467564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A05BD8D-4DA4-E392-6AE1-A911999B0DC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DA6D9EA-12C8-C0A9-1542-13E534F1D42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DF0540-2164-4374-9471-3695E8965CF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90379115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0421EAA-6B88-F364-9EC5-A97498F55CA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80FEDA0-5C05-C281-FCC1-2912B7BF325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DBC79D-FBF5-4685-B4B9-E4098E502CC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22257367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4D1516-13BC-9DEB-ECA7-0F6023DD36D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373ABBA-2B0D-4E68-915E-570D357A452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200B6A-C7DE-4362-903F-2B951DF9303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49218624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1751594-D144-A102-17E5-8A0AE947D3A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BB7300-3BD9-2B33-FE26-78D031D7142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C55C29-1902-43EB-8B82-9B11CB72D79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74184662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F64BD318-B80A-ABE9-AC88-EAD6600C0FD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487B442-B9C6-5E30-7497-67B4C83435D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5030DB-D582-4E2A-9B9C-C94AE80AE44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22506627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3CEA0C3-6706-D523-6685-B9AB6B4AD56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4B5B6FC-C0CC-0355-4A35-AA566444862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36618C-DCAD-4EDD-AA1D-A2F676EBBEB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4963614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4E40B11-19F9-8651-3791-92887B82782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5C766C7-B7F5-2D63-E772-D7FF8181AFF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C88508-19C9-4272-A798-A62293B906B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43681395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6CB17A7-3D43-8247-741A-82425200380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C165F28-30ED-8EA6-CEF8-702CC0CB126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B4FF5D-77B6-4BDB-AC84-00F5DCE930B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2859345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611038784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44B8255-54A3-CAB2-A07E-E2EB523E71D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EE61E08-D2F6-0C91-19A0-2C1018F4786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1AB590-9C52-41EC-A579-6A126947E81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05692655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1A0D0A4-1437-7B46-F99E-998DB99CB43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ACE7E57-F304-FAAB-DFAF-4CDE990A90E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6C4F53-55A3-446C-BA14-CD744D65FCA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51761480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35B5D75-DC78-913D-064F-7C83891BECF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145D40-2B53-5533-2B28-2B356E98B4D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3AF527-C46E-40DC-8743-EC922FAE9F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1707814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7A4A58F-D613-FD58-9FA0-1DC90561E46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ED0066-5D08-8353-965D-0ACBDE17695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80BE13-11A5-46D8-B5A5-A3E1BC84ACB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75519135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78EBBD7-ABE4-77EF-F925-4B1BB5E4A4E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1154D58-480C-67E2-0140-A280FB1EBA6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258BC-CA75-434D-8FC7-293567C2081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33272554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6E61C4D-B629-8293-D5B5-6E0C0EC91C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7B88115-D27D-DA20-7E79-74F02DCE179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26075D-0815-408F-A09E-BD2D48ECE30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31233859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6BF87C5-AA83-100A-2238-73AF45D4E48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67C8E65-62B4-9CB2-7EFE-9131DECC11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70C904-59AA-43B7-8A28-B1C39F4CF81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82944255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0E661CF-6FE5-BF3A-5D98-35EABFE3727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FBEEF4C-5F3C-B1CB-9C5B-00FA47C3D8B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DC6447-C3A5-4C04-8FBB-FA9186AF77D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70649266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1B761C5-E595-562A-2CB4-FC9B4C880CA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9EE583A-140C-9CAA-2853-06A30595C39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5515BD-9358-455F-BEEA-735397D147F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22715184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60AC1DD-738B-0712-855F-40EAF25DADF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D67FCDC-3FFA-4644-E644-3A96C6CE60F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2F8B1B-76C5-4AF5-82B1-5C57C661713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6496497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444115596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972250E-9452-A9F7-096C-ECD81557B36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6533473-1CA4-2C40-6D2A-0B71E293DA6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A83B6B-F9B3-4145-8F0E-6FB6CB1AA44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67251248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4240B88-FEA4-CBD4-0F1C-47C24681531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A3B9B69-1245-8194-2DE1-D7E201C6D63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F8B70D-3852-4FDD-BD87-7E77F6F21F3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0497697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9A637BB-C922-B8C1-E637-492416198DB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301B73E-4470-B301-FB61-5A901AA715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1B16FC-D707-402A-B91E-E15567BA634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43407462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1F2F4D6-4D02-2FE1-A4DF-0A1FC67DBA8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BEA2B56-1727-C69A-994F-1D35F951BF4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8B2685-6F69-42B3-B92D-5563398FDCD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61851875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F45454A-D531-7F12-47A7-7445C2DBF59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9964601-8CDC-C97F-723E-CA507B3404E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4F3D4A-3636-453D-8299-A75AD6C0C30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68173715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E6966D2-711A-1EB8-FC5B-0154D345DD8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2F8A39-B43E-7E07-C396-48C84986C59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B644CE-A71D-46BC-87C4-8E013CF519E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50634092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918B08-FCBF-4647-3B6F-E2457A85CE5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64F857F-4759-8761-13AF-1C1651483FC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7CEC2B-D0CB-4D85-836F-2116C840144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39859508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6156E73-B992-3D1F-1EDD-F5E62C1B7A5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30C506C-D377-AA52-968B-2056324EDEF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E91A2E-AD62-47CD-B666-B674A612F23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32435204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5874071-23DD-69A7-6F78-EB3E39C4B10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E6AAC6F-E547-E9F5-251E-2CB8B48D9B5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88EFC9-B8B7-4B44-ABAB-F9A4CBF581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64011455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3C185EC0-8232-93E6-F15F-915A546AEFC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7B52523-624E-F1DF-350B-1D31DC8CE6A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B6ED73-0BEC-47DF-BAF1-B6EB76509DF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9490167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206447394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135BC3F-11E8-D3BD-3C3F-31564094D32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913A7A7-AB2C-3D2F-674C-65C89C29B6D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81D03C-705B-47B7-854C-AB9D7A8E996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88107570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E9CBE58-9FAA-A198-E7CC-25C366F5B7C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5BBEBCE-9C12-903D-24DF-24024008923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A05B8-5946-42FC-9C42-A461798714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9860800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AC4AC43-BC00-87C5-8267-6E0302ED5D6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E13B945-75A0-060F-B54B-46793A51BCA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D63900-A3B8-49B8-AE2C-0F5F9DC11D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26294035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26CA478-964E-5E1A-3268-DCB1FE6CB04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EEE9B21-37A4-F3BA-3C1F-B5C55324615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27EEA7-CCA0-4490-8384-A2869C497D2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87877048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089260C-8A06-DE33-68CB-C15CA348AB5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28EA77B-ACB8-FC3D-D2F2-10383804249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C18E7-078C-40AB-9C38-5FE042D2619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61289588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41EAC98-417A-DFCF-291D-138B54C305B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3B5C453-0A74-8CF5-0705-0EA9C9B602A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CA5EB2-D93A-4D88-9E9F-55F8DD33CA1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01296621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BC047CE-F6F3-CFE5-EA0A-0F129AD20C0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E6A5AA0-2083-F0D9-82AB-B9CFB818697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5A2C5B-C035-4AB9-886D-7F45D778DBD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61609533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8F319BB-C080-FB8D-591E-6526EE70B07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D5528D3-8803-EF27-0038-94FD519C23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63A791-0BF7-48B9-893D-590B6FB1E0C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68954799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601DAD7-D3F1-C2A4-18C0-0709CB9D745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2A79EF6-022F-14B6-8F5B-1A4A21B41C4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D48008-EA2D-47E9-92BA-5AA9E80E73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45507809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A7F90880-4B3E-6147-7941-E15E2F783C0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48616BD-935D-8BFC-0F6D-1A98F5D81F6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918FDE-13CC-4462-B0D5-C7F535FDB0F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2439494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3658348821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088A6D11-6CDB-7AF5-CFCD-9FC6F6C8BAD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3506CF2-0CE1-9468-5FA3-EED3D2F53A0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A032DF-D3CB-4495-B85C-9F1ABE6E572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93164713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370EFCD-BA16-C000-3DF2-AAACC2E436F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28D35FE-8520-284E-92BC-643FD8FACD9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23C395-EAD2-45A8-AB2D-6CFDAA168B0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22689976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68FC265-3926-9977-9430-E612A340192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ED6019D-3DF9-70DF-9B92-179EBA67D7E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52D336-1E88-42DE-8820-7E8EA4FEB3B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29588548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3402DBA-D624-AF49-E6EC-D16A5C2A4D7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23AF527-1D4D-D469-0BE4-FC91D3BA73A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998614-6649-483A-9E56-4D673234F62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54301534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DA5956D-6FA4-C897-709A-DB3E5A54708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EF2E189-1EFC-1192-6183-6D191049495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E068B4-FB4F-44D0-84C0-69BEBDDE18A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23561697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2246C40-EA24-37B3-0882-D8D5D4DE6F7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01BC219-7EA4-D403-A6F2-49F322072D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ABC1D6-EC74-45B7-9A9E-00F8E8B10B5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38637797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BF197D3-41ED-25B2-FEBA-7FFFC1433F5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1D02C7E-4E60-E8E2-5EF4-580D6AC8648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73956C-1F25-4D9E-9F64-984390955F6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84452262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A8FFCED-31ED-9E34-2E9D-51B3CC8D0CB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1D49965-E208-FC50-0368-AB1159C2AD3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61621-F486-47DD-A06F-D2547FAB67C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46593438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1C5150E-7FCE-A58A-2A04-2EFF690496E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E7B6B90-309A-71FF-525D-3C156E3F2F4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FFD86A-52A2-451A-85D9-0015A1BA9A3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3841706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B3115A4-9C0D-8E63-4F41-003F8EC44BA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492218-6576-F06A-C369-D1D397FEFF0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A0ABC-B425-44B2-B336-7C1CF2A2FF0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378049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DD54AA95-358C-83BA-95E5-4D6B58D637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6CEA86-ADB0-4D8B-9466-39E35BE323A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9947903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244220968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15571E1-1F51-0C5F-4FB2-4E169D0969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B18AF1F-6E7A-780C-E79D-261C2521C11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3D7B24-459C-476A-BA8C-20E862E4097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96432806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2933B0F7-5853-27FA-A9DF-3C04C720AC5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234DB8F-F1EF-78A9-3949-60314BCADF4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C10EB1-C3DB-49DF-A78D-632FFD940A5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13245755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E32D05F-9152-C860-AFCF-55829AD4611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CC740BD-D3CF-ED30-8A35-78685AC985B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AECDFA-EE9A-43F7-8782-898301E03A5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11572139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9E1EC5A-437C-8C1C-E745-DC9C0A4037F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C136A11-CB6C-4C37-43B1-6544FDB9DC2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F3D2A8-A8DC-4DBC-A417-CB313904729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71506171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EACCBF4-BA55-C696-CC77-DB7637F3B34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20BE9B6-FD71-F9A5-D4D5-C5AF564233B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979FCF-5556-4DB7-8F88-38D4FAC5E96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52240919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796F333-779B-B53E-781F-682C0626637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67617A3-E385-BC70-CD64-CEDD74DB193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99C9A5-5D75-4BF0-BC94-A7A358A04CC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3157390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D5B3216-7C62-316D-F6FE-AD334CA986D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EF70E3E-54F1-5BC9-2A52-67CDA1D259C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9C43D4-D117-4830-B6B3-A6DA30900FF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37615026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B302BAA-867C-9533-0979-8881EB2ECA3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E101D5-7425-D3C7-15A0-CACB13744DD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5216BB-D34A-42E5-A6D5-95939FD6638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92615180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452A781-C58A-B339-3631-97DA816674E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900C45F-7D6E-59F0-0BE9-DDA5A40006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022A1D-85E0-462E-9557-06AAAFB039C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93046434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DC72B22-117D-18D9-3619-2CFB1287E3A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B7A4C45-8730-A65C-2EA5-04A98E2798A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F84735-837B-43E4-B1AA-71A1EB6A9F0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591773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253860749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25CD9AE-7DF8-13F7-04CE-9ED6D24CF12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A4984-10EC-B85A-C72F-90534801056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2C3E98-1DDD-40EE-891B-420C31EBEE6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07886910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7729B71-AB08-A898-F9C9-64600512A11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46D370B-EF93-B4A6-57F1-E99F2B76E0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7338D3-A68F-4F19-9132-6855AED9882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76670694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E0D84C2-3149-BE9C-DF47-A3A26C4B741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FBBE94A-23AE-B34F-BD49-1047C401B13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41ED8B-09C0-4681-B165-E3C600C94ED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32294027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CB4CC3F-4B17-D154-BF9D-DC70C255B3A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C46E8B1-7C19-6235-332C-3B8D95E30CE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A7B9C5-A58D-4386-A1CA-8AEF4C034E5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76870719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B94E488-30DA-D85C-9CFF-61B0BE05194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71ED99-5F91-8027-8E95-B76B224A1DD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456854-69BD-4877-B0D6-77AC3A3EBEA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50718527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AD2112B-01F5-24C7-E516-169190E601D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A8DA9B-AF93-AE81-331B-5CAB1B6E570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0E10C4-AB06-4173-A1C0-13907B93C67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54884181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1B120D9-A410-4445-8D5A-7C1513D5488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EB36082-0CBB-7061-46C6-69808E77C5B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7D3FF5-D7C5-4A16-A2B6-A5A068C4F1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93189684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A10BD31-0D05-218E-E720-C93E67FEAE5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04DFE31-677C-8115-0A27-047BD6B137B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793EAC-C3E0-4545-AFD6-FEDBCA9EC52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09887018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747FD98-CD89-605D-C086-243130F7407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2BD1C18-CA19-9779-6411-3D111AA5007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D517B0-6DE6-4A03-B266-5D963A33DDA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57740543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6D06E5D-A50C-C184-4FE5-F945E600992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E7E27E8-1A3A-56E6-383A-A9C81DFA6AD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373597-B943-4013-9364-CCB7C6F2DC2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4491828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5648688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E8AA515-F4C0-0525-463F-088EDFE2A9D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03DC234-6488-E645-3A73-69A81CA3675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8E432C-916B-4359-8FA5-5610F392D98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27054713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E25BE6A-7354-2CD2-BB74-B85717120F2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BD21AC1-414E-53BA-932D-B54A9FA5C3E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BB1CF-4948-4482-8F8C-186364513F6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53383195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7A2887B-F2E4-3BF6-8C6B-97C7AE752DB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CEAF1BC-BCA7-9EA9-BEF9-9066D6E5A6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F491B2-A4F5-4C24-80A0-39783E19D5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50151610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2F5CC61-415F-B7E8-37EA-4F97E24C488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05A22D4-85D8-C78C-9FCB-8C583BFCF41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C396D5-AD32-4B65-A6A0-7477A825A6C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38766203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166C780-F7B0-3FD2-4F0B-EAF933DECEA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98F34FF-993D-C35A-BBED-278A0B840EB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55C2C5-F75F-4BB4-B3F6-23740E2E408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40288210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8527E3D-8DF7-0BA0-2869-97BF309D19E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B81D0C3-E9A6-E1E4-E5B1-39E10E064B7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A6941D-E10B-4A54-A871-8CD61FDBA11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78322977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D10CCA2-8BCF-ADA1-9B9F-0B6A1AFAB0A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6C4986A-725B-02EB-08D5-B88DF63A64C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1A7334-0985-4BE7-8276-0AEDA7CCE05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60014009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55C297-A1CB-9F40-5CD4-E77B98FE9DE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1E54DF4-AEB2-320C-E127-3C5B7977E61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2794AF-A535-4484-8ACB-DEE771702DE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97726065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8C2EB63-B897-564B-485E-CD5F5E4E01C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19CD465-1700-BAC8-E300-B723022F1DC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6DF3A5-0C00-466A-BB77-F7C9533FB2B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3906391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156838F-C5E5-03F3-4F8F-080173DC3BD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2F24CC7-4362-4F3C-EB53-AE26E1E0CF4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6C10CB-04DC-433C-BC84-2FF8D563769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9807775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623343138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E483E95-C855-4BE4-8687-B77C6416FBB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1D47F3A-7C4E-14F6-D4B1-13D71C8FFF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22C66-2B22-427B-BEC7-95CFF5634B1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0808304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A1D2199-C8D7-B3D4-1332-911F42AE68F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FEE98A-4532-C716-03B4-DAA703EE85F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57F665-458A-48B9-B0C3-743B8C3361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1060187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6DFB95B-6212-B464-FBA7-C9893309296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C335F3-E9AB-7070-BEC4-B956A920778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B99758-2F8E-4349-9E1C-5EBCE07F5D5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83557493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6D6BCE25-6F00-C114-A256-991DE0ED690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946A899-D41B-2EB8-8327-2F7FAA343A6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038625-C6B9-4FE0-8EB7-796862AE58F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19751280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5DC6934A-2C1B-FFB1-09EE-C619C42FAA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F99C954-E7E1-8A56-57A1-9794B869E18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67B13F-EBCE-4633-87B1-B237FED0A06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77312588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3C39593-6FAE-07EE-1535-CF7E7BF6952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96794F4-3681-0472-C09F-FBF871B48F0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3A3210-97F6-4CD5-B2F1-72193F1F693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99687741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2B291E7-0E27-278A-B68B-EDCCA5D62FB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8B37286-EC29-A3A2-EEAF-6699C95F0AB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547307-83E4-4819-BDD3-209AF80DF0A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77256168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E8C8FF5-FF63-627B-0035-25B66E31252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2346806-915A-A615-3508-40040E4ECA6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86125C-2B1F-4F28-96FC-A122E5D4B30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59695147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AA5ABEF-DE88-FBEA-6E27-062E127DA88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B6AD0F3-7CAA-1B2C-AE38-25AF7C3634D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53271D-5F3B-4EE6-A69F-25DA289F9C5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54608500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DD1F56-DADA-5BE1-2E7B-C6DB99CB355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73FB53C-77F5-F888-B911-B08574EE274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AAEEB0-6E1D-4D66-8E57-7113F9F1965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1628441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609188002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37EB692-B7E9-408E-0796-BA1D6E920B4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8B87103-EEA7-4CC1-C75B-0292E7C0F31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DB3797-5663-4A11-B37C-3CE7C4F7475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27625501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0075897-FD91-10EC-B1BD-71B7421775B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1D89006-5BA9-3296-3F13-AF21EA0B058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E38F41-649F-4AAD-9E11-01406B2D68E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79697818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C8D71FC-B997-85EC-6A61-CEE4D36DB49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34D8A63-4A05-C3C3-FA46-B1779625F26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49CB9D-BF24-4491-97E5-09D7172BA1B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67896421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A824C2B-CE18-7735-6621-0863993EC33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288152-9E16-3E4E-D9CE-4B9AA5FAED3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FFF6F0-3A78-4CAB-AF23-55FAEAFD821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48896466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61591659-6D21-2981-2E72-B1B3FFF16D9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826E652-BE3D-F716-4794-07FB22CC121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BB2239-7055-4C87-A224-BB1BA0F5362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91649769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6753CC5-A19F-B1C2-C7B4-6F3374B881E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8DE94DE-ED6B-302A-24AA-4582BF85258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D8E6F6-8F37-4B4B-9C1C-857E33AA1B0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76971303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CCBB7356-86E0-D5B5-0C7C-90941C7CD22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86890C8-57CA-BBFA-D974-65F5BE38387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651E0E-DB8B-4AD6-BDE5-B016462E904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40344434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00199BC-3F33-7D10-BBCD-F6626F3A9D6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A9CAA6D-EB8C-2B55-9C9E-2CBB58266D5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D084A3-5E04-47DD-A1E8-5D1AEA495C4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28596912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6468F23-5087-B590-091D-A010A00B38A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C223C66-14FB-3B91-12A2-23DCAE55DE8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2AF9A9-0628-479C-A68F-E4FBA1001AE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02274437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96E0CC4-755C-6B3B-4DE7-E871C763DDC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62E5AFD-AE37-8641-D509-F24FFF022DA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0DF554-6ECA-4F56-95EB-480D64C11B5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0949685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530989340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80F6BDD-CDC4-C32B-C24D-D8CFF7F6ADF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C682680-A3FE-F0C6-1C1E-714852A8FDC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4B13B5-2751-41F3-A2E2-78037CA3C7F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02280900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A643748-49A1-78E4-142F-67CA98A674E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2611E4E-0A79-49CB-6C34-D49AABBC98E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C9586D-A137-413B-B8FA-1ABFF3592A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87018722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C3086AE-5052-CE16-C9CA-32E693E3909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0D7AF1A-CC62-404E-B4AB-44C5DBED348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669E1-4D5D-4733-98DE-0D19BDB9167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04365366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FDE9639-D32C-8441-69CE-5A2440C3158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5735C4E-FCF9-253C-E3F9-0BA847CBECD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1274C3-4116-4BE8-BECC-803D76427AA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57257844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B96D573-C230-1D62-2E89-05FA916246A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9A5C51A-198F-AF6B-83C0-0ADF9BF8129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44A6D0-16B3-4CAA-A4C5-D9678458729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8538946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E4C2BE7-3BFE-19C9-3DBF-54E55C52D3B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54DFCAF-3486-D200-11ED-D0568B1A5C9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05EB3E-2AA7-4060-B11B-C32AC07A6CE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53646605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B1D36134-20A7-9EE3-9385-2CF005F9161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0D1440F-85F1-C37F-5D69-C5BA1C0213A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F011E1-473A-4925-B5CE-99C966F33D7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27260204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282BA48-79DF-D695-891D-84D30CCC304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F554EB5-710F-CE31-3DFE-0D2E6F09EA0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2E26FB-C134-470A-8595-D1E3E259B22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12384226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76D9B7B-CA4A-817B-327F-0BBD3058526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963A33-C61A-3CE9-3B49-566617C567F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DF840B-A337-4D6E-B526-BD9033353A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07306907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3779657-E0A2-B4A7-3A15-D262EEAEB52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8D1AAAC-14C2-E295-D7B6-5E42F36D904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5D5C3A-8664-467A-BDE8-F53DE1B3197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4617442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823263619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E902C9F-89CA-EC39-D576-168A23FC13A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0B893F8-A1C9-DB79-79BA-8008ECC809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1AA63B-ABA3-40DB-B3B7-EF9A6E2B315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42790551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5CACBBB-CF37-2826-EB22-F4DC8C337C6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8473C5-B30B-D4EB-7B84-FBA1DEBD49A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68345B-B4C6-48C9-84CD-5DB48D5A496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92839565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86BF280-26DB-1795-9DF4-78F012FC134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50AB49E-D858-BF72-D153-9FE0394DEBD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CBD148-2592-4C25-AD29-562C9D3AECD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10212210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5AB4605-0A7E-C9DB-03BD-631323FB21F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FF86B6-C7AC-E641-2147-61F9751A923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2F2D2-B3D5-4625-92F6-C4882C12F7F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6079305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2772214-6668-FFBC-84D7-03DF1F14E4A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389253F-DE2B-0B86-6ADD-11C06A826F9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9D85F4-4C9E-4D7E-A541-5DC130D72FE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92335609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621E220-39E4-82C1-DCD5-040E289EDA0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5AA28AF-02B0-8E1F-6F44-5E97C73D224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E2DE58-777C-4608-A2CB-8925861373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18355823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E6F5898-AAAC-B4FE-08E4-44C19801301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836AC6E-E0A8-F4D0-ECDA-EF3A2612221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13BC4B-0E93-4B35-B4AA-76FB60EF4D4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0091757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B607A5B-D298-3D4D-EF29-13404BDFD72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6657949-E197-E415-5B38-92C0CF773C8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43330F-3FE8-4C67-9189-AC75D1EC8DA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39548406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2061808-489B-CB21-252D-422A3F962F2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AF88C3E-34B2-6DBF-6619-837F4398E40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32160F-7950-41BD-953D-B884F4134AD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61445285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A2799FF-934D-D9A3-89A1-4B5AAF8DAA8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4F1A5F0-B498-8318-590A-C5351FD92DF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BEA0E3-67CE-493A-A30E-AAF49699A65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5851609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356932315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52117A2-012A-979C-2E46-87BC0FF71B0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C494AFF-57D6-50AD-24DE-0B9839CAA5C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9A7DA1-5729-4871-B04B-C1DD2D427B0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42464936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81BE005-EFD7-B281-7C4E-15E1AB48C67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00E1820-BE8F-3610-3C74-64971649905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FF4538-2105-46F3-8A32-90D9DD830FB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41985363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2668A0-A261-9D2C-FAE4-1745FEE0DC4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98AF35E-A9CA-5321-32B5-5573757F9E3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88165D-F2EE-4385-B5A9-0E2AC6AF24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31008481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C4622CE-0743-02BE-9EDB-A56647C3C9A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4CB81E8-BCB2-C0DE-9E23-FB35AEFF49F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D4C673-E0AC-4C8F-BDE6-58F8CFD569D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86084820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5A6BC5F-A0FA-6647-AB5E-76510C464E4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BDE40CF-55A5-88C7-9C12-416451A2420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49FB46-F1B7-4242-B411-8B91FC9570B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37266604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B4265BC-74E1-6268-15DF-FA4FCDD7E38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36C638A-5AC9-6BC6-DE20-088EB75395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CE8219-3B38-40C8-B883-3C1C32378B8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59918036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665EFBE-5BA3-6439-3928-29EDFABFEF4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9FACE23-FFFA-71D9-758B-FEA62DA6B6F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D17EC7-5F5E-4E25-B5AD-EFD1B1653C7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73114566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9400A88F-07F6-CD88-7B58-B012E92ABF6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D687421-6FF3-4005-79CB-7FDAADFF2A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5360B6-9291-460E-B688-7E84FC242F2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98975731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589A233B-B625-C38B-7A99-F1171DF3B8D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FD88E7A-C313-375C-11CB-584FD5C8765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1AF6C1-38A5-4ADF-ADDE-953A759DCE0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94042291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ED8A027-65EC-FEBC-F91C-CE0923FF94D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92C3F7D-6DF5-21B0-6A3E-7068006479D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528366-4882-4570-BED6-E5444F7C620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2731860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396519397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BE33015-0F61-0B55-99BC-D4001B90628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95429F5-A3C7-70B9-BB8B-B5911CE298B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4C2915-AEEC-43FD-BAF4-4A20370CCED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79063681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D2A2F1D-9B3D-8A2D-A481-B4E1E23B8AF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E1168D-A83A-0D1A-E857-291A856E2DA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558C9D-F84A-4FFA-A5E1-9F7AF4EE3DC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17929647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BE6517-D865-69CB-D83B-42DED5D5EE7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A627117-A4B8-5477-C5ED-A5DFCA3BDB9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157CDD-0AAA-4226-9C50-8AC9C20BB67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51610047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56D01CB-3BBE-45CF-13AC-FAC3FF50A7A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1401BC4-0195-3AB0-3967-860AF1B1FEE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D1E81E-5492-4BD2-AC3D-C2776F86173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49826129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E07221C-F84F-F9F8-BB9E-07CE6B35A31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508E35E-EF6D-FA33-F41C-FAC923B77F4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4D3166-3232-4D68-9873-D959CB05428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35157690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1749C12-8BF6-8791-5BA8-3E99133EC70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8C760BA-57D6-4686-B0F5-93DD8AE281C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67818B-CAA8-49E7-9146-5ACABCFE7E4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47978322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56158A9-837A-395F-52DC-41B32EAEBAF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F329F52-9446-5974-FEC9-3B6E987D8FA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52C934-D86E-40FC-BF54-FF9924DA407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65911214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F80A4B7-FC90-9254-4A58-608D5B90706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8CA980-1F69-4430-4238-573949A8328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D611C0-FA3B-4ADA-8580-77159803605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83142584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D826BE8C-8F5E-551A-4744-D8CFA7EB5D7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2D8B75A-5448-27C1-959C-41AC94F1557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59CEFB-AFB1-4E5A-9E9C-DF03CA68732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83055062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E92CC906-3240-B70F-F877-4F3BE1A01B4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00377F7-1C70-B3FA-8C74-8BF26907BD0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1E5D11-47BB-45B7-8DCE-B80C349886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7904905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994281445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E5DED66-0E59-F405-619F-49A3E376B9C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04E1A94-83EA-2BF1-CBDF-97CC3CA89A8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A994DC-B912-49DA-B972-11654A86FFB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2138449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F8834E1-82D5-A9DE-603E-C04FAEFF714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3EC6095-BA59-8EDB-7524-8619706E440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2F629-4F3B-4026-8771-71F0F28FE19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74184737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D7707A5-953E-1DE2-0DAC-55F9D53780A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B4BCE8A-39B5-D35C-CBF6-8C412DC48FE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26DFD0-4C90-4785-A3DB-299AB42D038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30844235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945E88-00A8-BE61-C4F9-A1931C761F1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AA1EB7F-F91F-C260-3DBD-13F40BB4AAB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50781C-9E25-4D80-A0CE-205F8C89D67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35485082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FD98C76-7C5E-F447-4644-A8838BFAD7C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D132B8F-C19F-102E-6044-82F2A250E25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C3504E-1264-4799-B306-7DC059C9D26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554115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2AF4EF0-3C7F-38B0-9F3F-51906A6DC45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585935C-CF25-A28E-4D8A-E45A5803A06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EB9204-D8BD-42C2-B160-D8C9F746143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19951186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C5BB2DE-37A2-115F-2DEA-80E27E3BCD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4A753B6-5011-DE63-5D11-131FF3C64D7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0B2E28-E293-4E81-B3C6-80B165BAB91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6839757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759D4FC-35CB-6D10-055C-E0B48EF15D1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2AB1B00-707E-61DA-8429-0A3FED6BEBB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C5FC57-DECC-4654-87D4-4F027DE9AB7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09561699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898214D-C753-B198-F39E-CBA3A2FAF3A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7A430A-B790-63E8-0B5E-FEA36568DA3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CBB9C3-6D0C-4D30-B94B-A43AC7A468F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52176966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F2A826E-D796-E8E0-B936-01D1956B3DD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6E45181-F0BB-5FC8-0A96-5222097211C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F2786A-0A1E-42DE-963A-9BD31BBD35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329372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7EE7070A-B881-9B4C-3556-675E488D56F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53A43B-C08B-4CDA-AE0F-44AFADD003C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2220471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472158330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DD3345F-627F-7E7E-5C84-6FAB65D9D6A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A2E23A9-8A27-6764-4CCB-E55EF47C167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A7BDC3-7721-475F-B23D-73BF25373C8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18562822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15921FB-F55E-79E5-2563-4D96B21FB2B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84FEB23-83D1-0554-7177-E7B07292938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7092FD-65CB-47A4-8503-D205E817CB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3501593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0D3B4EF-4438-240F-2427-08D3F034BBB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8D287A5-F93A-F5BC-8259-51202ADFFA7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AAF735-C58C-445C-8AFC-0E40C5DF612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49948940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0AFC483-9D47-C29A-488B-D2D5EEC7426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D4C9126-B1C1-5CD1-CD19-3CD24A3C8E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231083-AA90-4C34-9EB7-2E8481871A8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53863351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B604908-D776-8746-058A-C12473A4C21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83FC05-F652-7611-0323-113CBC6A93C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CE2081-DA35-4A52-AAC7-64301D5B7D0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34016622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42CA305-E8B0-6BF6-B475-37BEA2EE968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D482011-62CE-E79F-46FD-259158D9677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B1CBF9-F3C8-47E9-B139-13BC3595E41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26302037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2127BD7-D668-0EC8-95E0-F691BFAAFF1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5DC235-1D2A-8FA7-4403-D0CEBF48B1C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07D6B6-77E7-47A7-B3F5-CEE378FABAC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22625155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75F4A70-26C6-48C8-20E0-51CC359735C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022A93E-BB98-572E-B5EE-AE0F5537249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06CF9D-0DB7-439E-969B-B58B5554728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18367035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E3838D2-15BE-8AFE-F12F-34A625E29EB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063D2CE-E94B-AED2-4774-64DF02CE7BD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0B445F-5D1A-4095-8710-9374FAF9BDD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97310460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970426E-18DD-C3C5-01E3-2C4333C4EBB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6AF3A33-F55B-8A33-C7D4-0A80EB5E742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1830B2-8787-4C1A-9EA4-6726D230655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1426870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3206747144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6F92DF6-ABCB-808A-EF36-814D914C93E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AF837C4-1104-9354-BC8D-5E48C00B20C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F25E64-D222-463E-AAC1-64E7B470587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65102642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9006AA38-49D4-F9F6-2042-1D053C0869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309D7C7-1040-4936-B608-EA6A82D02F4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54293B-1B10-43E5-9CC1-F656B0F859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04471218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D31555A-5E69-6B62-240E-733C5B537EC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E56D61B-30FA-F5B3-E47C-E244030ADB0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7B9E6E-C0E6-4627-8B9F-3899389B8AF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61510834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D151290-8D10-E406-B9E9-20DFB690336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FB1C071-D018-B4FB-B6D7-1F228FCA8BB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38D066-A048-47DB-8396-709226AA39A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66098793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F58F5DC-12B3-6037-0DD6-A61CA8F2DC6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4D3EF1C-812F-41A8-3257-07FFAD3CE87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F78FA3-1F70-4D57-8685-C18792EA729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78039882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3D06CAD-B1E3-C9BF-FAF1-65421234846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95A2AE-B94F-13FE-C3FB-EC361E8BD6C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3CA81A-7D56-460D-BB0E-1D24EADCCFF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72993982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6A372EC-9CE2-96AF-483E-6C5174C259E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FC2611F-E550-FEDB-9D85-7835FD9E735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FD61B9-3D78-4C6B-BCE6-A7161A24FE3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05912607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5AEAF26-A84A-358C-32C2-CD33FEE6E14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5FC058C-18F9-328B-4FF5-2A5B26611D5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32E117-D47B-4059-A551-DF43DB2E23B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02056699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CD70CE7-2906-AF43-C13A-5E764825B98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B169A14-D157-CEB9-3D8C-0C4099F7EFA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2CAF73-669D-4A1F-85C7-3A7568B51AA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06658212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0D5B42-3823-DF47-06AB-7D3CC6EA237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ADD65C9-775E-4718-AC5A-8F7FFE30AC1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74ABC4-9C36-48CE-BF62-AA91D739C89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8493782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513441220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29075" cy="450691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2C51970-69A4-E198-9C0D-48855CD4B82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96D411C-4728-AAA2-6B67-B717CC186A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F17DBF-B922-4E1A-B930-7EC5664C492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23996332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A27145B-5A4C-5030-EEED-C51502DA33F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379C6FF-6208-8B1C-3630-580C7DFC200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669C4B-FDEC-4CA4-B43B-5A58B26CB52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30255710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427F259-E44F-5754-4FC8-E17E46E1CDA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D56791A-7967-F1BD-A150-7C991A80352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C4604D-1A43-46AD-B26D-6F4DE83735F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70814965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DCA3442-C52D-D377-2AC9-644CC7E079D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075C316-D28E-4970-ED5E-9528865909C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40F489-25B8-4F80-890E-B7DC76E2249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34459055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01D74AF-2A03-6B22-365D-6847FF7E6F0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2DE4C5D-599F-47E3-0C0E-19DBBCA7285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6D87EC-991D-4FD7-A09B-B62D9E4CD45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20777551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F57CA32-21A4-D221-57FA-858B992732B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0363A8C-5BDD-DD5F-EBF5-4B92EE6C96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32E0B-4CF0-4527-90F1-26DD6C9B1E3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9245244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4B6D27-7140-BF13-5925-2F64BFAE398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A546173-115C-09A6-23BB-02D53B04D4F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DAD907-5B36-4157-9A1D-B328B829494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76684858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28F3E8A-BDF3-F797-E5C1-D5534234FEC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A702E24-1C5E-1B53-9A8E-0F1068FAF15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CD5FF3-6790-4673-A880-A386323861C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17628454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BC2729E-F122-AD3D-AA87-6D8E081A80C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84666E4-5CB9-93C5-7D22-4B259A23008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D33922-8534-4654-8B75-F93425491DA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78335264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B067CE5-FCFC-A6C8-1B04-8BFEE65CF5A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41FB5E0-1732-A30D-E71C-56721AE5A5E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0517D6-9ACC-41D1-AE72-16095D609F9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9174248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2263959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49A580F-D938-E5D7-94B1-102939665E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C2E37AC-4857-FB0C-4FE2-1EA253E3183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BA69C8-64AA-48A2-890B-BE752550457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86003370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78AF7D7-DF21-F236-DFD5-F42DA5CA899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1749337-DA43-6B2E-BC95-CC05E9E8ADE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46BCD6-F7F5-4124-8E69-29572B15BD8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51023045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1AB092C8-D72A-0814-9DF0-81F5E5C3C8D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B9B4EED-5FB6-6231-BD2C-34813A9FCFA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A57AC-0693-46E8-AD33-AA00DC8BDD4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30232799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B8256BE0-F45B-FC34-5DBB-5CC510165B2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8A43270-2951-E7AB-0506-7E8AEC29509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5B7453-8C7C-4E8C-8F1A-B9A042081CA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13483583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43D813E-078A-01C2-CBA2-CCD72A0A925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67782AC-714F-B8E4-05E5-05993EB9BFA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2BAD5D-2A6A-4875-82E2-1D4A60F115E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40686099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4CAA033-ADDA-7CE6-6A1D-79096470BEB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95F2EC8-33A7-467D-AF63-48FA9D97BDE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165779-C459-40CC-93B1-AD1D4704135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93864334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E452CFC-CD30-4B0A-EA52-20738C6A8A6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19F5A43-D0BE-14AF-4CF6-6DED5A58789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4C98D-DCA4-4E1D-9F7E-EA6E49E7801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34921215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E2E2DD5-2C17-CF4D-6B1F-720C11BDC33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8BBA51E-D66D-AA67-C16C-B3A9B7247AB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B36CF0-B393-449F-A83A-72F15528114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01780621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CA85823-95A1-8CDF-0BB1-316A11FC03B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FEE8CF2-2B5A-E98D-1416-9BE66E7F59F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98C63-8948-4066-A5E1-FA1C4B4E8FB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972809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0100A97-DB08-7C24-871C-E1011849DE8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E2C10BA-6BD7-2515-FECE-A9F075B9924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711C00-2CC7-4A2D-8D84-687B4453E10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1644111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467507328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83FF888-A6B4-2CF1-F703-D8DE9645F5A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F61A5C2-9969-8F23-E183-D5EB68BF9E0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AC63C9-BF2D-4F03-97B4-0201E0C2F71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12600292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95E3D16-B4CC-90B9-2F18-7844024FED5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1D53506-9553-F00B-E3DC-4B55EB248D1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1A6E92-DFB6-4B27-B518-62969AEE9DF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90252786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056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5900" cy="450056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3BE766F-F72A-F94C-0703-6E8D6E9DE43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D1BF2B8-E2D0-BC81-53A0-E9957DF1582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659DE9-D5BE-4FC5-8C61-94B734D804F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48259340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341E1EFB-DA10-DCC0-4153-48C8653F4E1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0AB7682-1D5B-3177-0C5B-CBF1F66F17F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B85466-4DBC-440F-B8DD-AEB80DF7B47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97954497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03D71C36-6294-6D8F-09BE-D5E1097F88C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E44CA70-01A8-34A6-898F-43AEB07D7AB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99F5D4-C493-4306-93F1-59E44046BD9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6436003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BEFD2B4-E522-EF5E-D197-908D302D885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193F4B0-2B36-5587-C625-67F3948F06E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740AC-DBB3-4C0B-AD27-2F6C7589738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02657096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4C8273F-568C-DDE1-B701-3BA0F571D5D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BD17E4-2039-6090-A6D6-21CFDC8143B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8A8E2E-C57E-4219-9057-B8D33538420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14211530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E603CA9-327F-F5FC-AA93-FD11198891A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112B3D6-3ECF-5DB5-93F1-3A534702E30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0E75A1-AA48-497D-8C46-C44B45C83AD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99102451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EB039C4-E12F-0B44-66B4-7E08A4F2D08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89AB1B4-B069-FB4C-1536-7F0B261E840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D2A607-50E0-4327-A061-6333ECF8B6B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95075724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3400" y="115888"/>
            <a:ext cx="2138363" cy="543718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2687" cy="543718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C8035F5-C841-8CF3-9817-E37B9467F72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A52EC3A-FC42-C16A-5EA5-BCD5EEE43FC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6C6C2E-4B13-4056-9B8A-123286021DC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712068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966095436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7F78A3C-FE3A-1BEC-D43C-17619048529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47D5258-796A-115C-2EA4-7025FB989FA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308B50-1DFB-4C51-A645-661E08D86D4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67779381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6AC5F02-854A-B4B5-AB41-5452E44E177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EF1BE2C-B539-7AA1-11E9-C885C4A8239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8D06B7-B0CA-46F2-80B1-65003817405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48215130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DB09C85-65DF-660D-088E-34715F85803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DFB58EC-2A45-8761-D91E-3BA895916FF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56831C-77FA-4579-844A-5F60911DE9C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13752825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14DC0B6-AF28-82EA-0B97-3E2A57362D4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6392476-311B-3672-1AF6-589E4A22F5C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3F57D3-E2A3-4643-9AC2-D1ED55A8722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44320814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AFC8DD8-5A40-04B6-F185-9E94738ACC0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D801B81-BD21-C390-0AC7-0468A007A25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2A08C6-34CB-4F5F-9F71-A3FFB561DED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81989466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45ACCA7-E023-F4CD-D927-5D0CF7B7C11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E1A5D64-39DA-E3E9-9A84-1364895A37C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E8AE90-38D0-4DE7-B948-DCDE207394B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78838696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BA02E70-BBFA-381F-D4C7-338E2217D24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3778820-34CB-67FF-5C17-65D6D8CB791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4F4BCE-85E8-43F1-B96C-97E185742C6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11655398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FADDC05-CEC6-1872-9588-FB139F131C7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74D1847-A5D2-1BF5-5930-A74737DF4D8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9C6C77-08BB-4483-99AA-28A2B12E821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55997176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95E9208-AA01-EF58-64F1-A53E5A143A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DEE0201-04DD-DE61-2FF6-3C903AF647E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AF5C0E-4F7D-4C98-B06A-D45DF8A3ACE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76366204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B44A374-A5D1-7E61-4372-CA8491A864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70FA5EB-F936-5373-F7AB-B9505F3EF3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167F68-6723-4B82-AA92-FBA7110C1F6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8937562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046633253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4A05B93-715C-EFE4-AB27-0DC0CB6D061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F5BCBF4-0007-A5D4-5F0B-D078405FC8B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AF44B1-5F83-409B-8EFA-37E8DDA34B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43293803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C073246-AE54-B6BF-C622-2E9FA21A5EE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226D584-A679-4852-0A49-A65E598BAEA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833C5B-43F1-4C00-AD1C-31C2A79B0FC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57359029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063988E-456C-05EF-282B-BF9CD66C74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C285E42-7B2D-FFDC-6291-9FE2C5B4EB9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AFDF57-88DE-48CF-BCFF-69E2BEF3104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13025682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CCD1B40-AC93-FFCC-F4B0-6351CB56CE8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C7681F7-8D2A-2F95-5290-9AC70278EAC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01B64C-460A-4AED-9373-61DE67B3167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21402913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7487" cy="4503737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8200" y="1052513"/>
            <a:ext cx="4027488" cy="4503737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F85C652-C8B8-2033-BC89-89EA0399C72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AA1498-BADF-150A-B8E6-DCF455758AA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A19FF3-56FE-470B-8D85-4786AEF5D01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48783993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12CD3931-2BAB-B103-592D-3ACBEF5B039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8EBD7B3-A337-E0F0-C98E-A8C63A1C276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7670D8-BFC6-45C4-9FFD-63D92FA19C4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62563345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60543411-D658-54B5-A550-2EF729D36DB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991FA06-05F7-18F5-1479-3171DA69D8C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BD81E0-CF8C-4FF6-A1CC-EEF98EACBA1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93670123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ED1EB94-B551-6FC9-8A29-533F401BDD3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8044F1D-F354-B0F0-8D60-8DAC8484212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A309FC-4318-464B-80E2-2D7143A0BE7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74181372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3B08474-8F94-FBF9-7D05-CD95B1B24AA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12F2F0A-9DC6-FE78-6B4F-6508C95C10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FEDD51-B11A-42E7-9AB2-DD29386C90B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18977412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D4FB9A-B923-3107-7605-7C5CAA7FA98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1B9FE4-DD72-2CD3-0265-0D5BCBCCE95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AC8E4-B2CD-4BCB-AD98-1211FFA98DD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4600745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9950" cy="54435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35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451211627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A162F8-23BD-D525-8C7C-4E7568B894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72EAE01-749C-0660-B4B0-9DAE8316B13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25798D-A176-45F0-862D-CA022DAF801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30861184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6575" y="115888"/>
            <a:ext cx="2138363" cy="5440362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5862" cy="5440362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346E626-4828-4C00-3566-51D5A116A2A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BE98FD1-9B5D-596D-60A2-37DAE2724B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98B74E-5393-451D-8851-924E0F0979C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95122684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D86775-ABA7-0A95-3273-7C3E3F26329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4FDE499-4ABF-FFB7-5F93-A345CABDCC7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93A282-5B69-4A83-9D8B-66BEDEE8B9A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64169457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3826DF9-BD9E-8E4E-B692-C211A11E124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89E8B42-20D8-5D9C-FCA9-8B36F037F5E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0EBDFD-8B97-4A5B-A164-236F5236617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90802178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5BD52E-477B-8D9B-93F6-71D26851C49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1B003CF-48AC-5A7E-04F1-54009106629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80153E-CBEB-42EC-B9D9-55B967F8425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67390828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9075" cy="450850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9788" y="1052513"/>
            <a:ext cx="4030662" cy="450850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88BD383-5F6F-953B-4213-471AFE1BCB7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21CF420-0D93-BBDB-9A07-67DDA02DB71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4AE5F7-2EE2-42BB-B126-36C0C42E75B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05145829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8CCDE88-4AC6-7E11-9E16-48AA88B9FA5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0100C7B-79A9-C417-B178-06A248AC5A1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BD9453-C106-431B-8831-B9E7ED1982B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46150177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0697AFE-2BCF-43F2-FC86-75918E1562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4B13EC4-B1C9-06BF-98E8-89724B41BF0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B6E2D-1C82-4203-994F-91E0A9D5A07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9536925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E96625D-ED0B-FC82-6CFE-D3E39B9E434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862DBF6-3A78-F94D-594A-9F6A7CF9769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FED4B2-C237-479D-9425-41CF828A3E7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02376465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8815A8D-2AFC-077A-88F8-5357F4719CF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4FAA626-4C90-0B1B-FF6B-61118B2572E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F02965-2B71-4D12-AEF4-C69D3D65239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171011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BA65D04-C8CC-DADC-9249-0CDAAD178CA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B508F-98A9-4846-89F6-5E929D8D25A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73043460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C5C5DDC-7034-85AB-5341-637FB1E74C0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AF38B71-ED81-BAC7-02A0-B4E46D48C2B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7BEE1C-E176-4A07-BDCD-38F8F9B0944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72212371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72997EB-3202-0849-1D85-9009060293E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08910AC-F433-A874-A5A7-F0C77D1998C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660936-81D2-4887-A2F7-26A4336DA47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93010612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9750" y="115888"/>
            <a:ext cx="2139950" cy="544512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9037" cy="544512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1B28226-BF4C-0876-06FC-C42C4F2E201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DCA98B3-4CBE-315B-AE33-B2AF3A7FAFF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603D57-2D02-4D9C-A2A5-6593E848199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312744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90056AD-A2AB-AD62-4BEB-F47A73578A0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F3F7C1-B60C-4ECF-89EF-E8E702E3778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389007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1D5BFE62-D428-F5F9-18D5-F7DDA5F4D8C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443F74-BBBF-458C-8C20-43CF24A1220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5184762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814B3E6-9E11-8798-0C3B-6FF740F2E4E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18D42D-DF99-473E-A63B-7BCE847E885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2799102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9075" cy="450691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600200"/>
            <a:ext cx="4029075" cy="450691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8BE2507-CB70-D77C-BB3A-FF188BF49B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BCBE20-F10E-4C44-A2B9-406FBA02DC0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7126984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A594950-22EA-89FE-6E59-B038A5427A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91EE48-1635-4D01-B820-9A56E125983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5362691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DBC4FC0-6A39-B332-BCA8-878FE5C6B46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159AF0-AB12-4FE5-8268-C7E863679E2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5158156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811000AA-705D-AFA2-2A9C-B1FEE5BF160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AD9EA6-8583-469E-ACE3-E911BACB43A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0449071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891CBD-16B4-4C48-0FDF-1DDF7381CE4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FD8465-7D00-471C-9FD9-1DAAB3B1ECB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4975149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CAA3C4C-1CEF-9E11-CE05-A142CB51BE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DF9D07-BA64-48A1-817A-8ECBC131BEE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9815706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F6245AF-298B-0785-8F64-936A4ED82D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AE4663-DBAC-4CEA-B482-6B9A510D9A0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2526442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15113" y="274638"/>
            <a:ext cx="2052637" cy="58324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05513" cy="58324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1DD187F-761F-D0DF-FDCD-669D002D70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1CDD4-9615-4999-B4B3-4363E7FD360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7611060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10550" cy="1123950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D2724D2-31F5-E36E-ED32-43686DCC16E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C0AAA5-C5C8-403E-B667-B94B6BA684D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058133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C5AB3867-02CE-593D-D4DC-30672AD1912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3525C7-BA08-4FAA-A1E7-C5DDF0D8CD3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5442642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7FC7F2D-858F-0004-FA60-134B5432C14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96175F-AA0F-4A11-88D7-890E8195F8D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8017532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3737643-1A5B-FA02-349C-2C4D255E78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C3478F-2C57-4ADF-935A-2BAF0A514E2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0031302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BF97C5B-30CE-A52E-DCA8-2DF8433D7D2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5406DD-53F0-4967-B445-542549751C8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46423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E835F22-AB1F-7F46-9FBC-26EB1F59A1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2CB6F3-876A-4171-84CA-178D7059D19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8624711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90EDC5F-9BFF-C0AD-B67C-87708137CB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D56DBA-464B-478E-8928-97CDFC74CD3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0090230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ADD0D48-038F-C714-E6C4-8EAE3971D09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3E172B-9D8E-4AA0-A34C-6697790FAF2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3435344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DF87F912-A3A5-0ADF-AA42-57720EBCF5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0A35C6-C6B9-4C54-8085-9E1B489D1BE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3250828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D8EB268-D95C-7845-5C3F-E2129B020FB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093D6A-E7C4-4396-87C9-92E7E626D13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7846222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8264367-7E48-E75D-94BD-145974F511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8009A-9068-49B3-8D91-653619FF451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1898738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A60C928-A3C1-EE33-3E52-F386AF30ED4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5DAC23-4460-412E-A1B8-785D24F0959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214547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.xml"/><Relationship Id="rId3" Type="http://schemas.openxmlformats.org/officeDocument/2006/relationships/slideLayout" Target="../slideLayouts/slideLayout169.xml"/><Relationship Id="rId7" Type="http://schemas.openxmlformats.org/officeDocument/2006/relationships/slideLayout" Target="../slideLayouts/slideLayout173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8.xml"/><Relationship Id="rId1" Type="http://schemas.openxmlformats.org/officeDocument/2006/relationships/slideLayout" Target="../slideLayouts/slideLayout167.xml"/><Relationship Id="rId6" Type="http://schemas.openxmlformats.org/officeDocument/2006/relationships/slideLayout" Target="../slideLayouts/slideLayout172.xml"/><Relationship Id="rId11" Type="http://schemas.openxmlformats.org/officeDocument/2006/relationships/slideLayout" Target="../slideLayouts/slideLayout177.xml"/><Relationship Id="rId5" Type="http://schemas.openxmlformats.org/officeDocument/2006/relationships/slideLayout" Target="../slideLayouts/slideLayout171.xml"/><Relationship Id="rId10" Type="http://schemas.openxmlformats.org/officeDocument/2006/relationships/slideLayout" Target="../slideLayouts/slideLayout176.xml"/><Relationship Id="rId4" Type="http://schemas.openxmlformats.org/officeDocument/2006/relationships/slideLayout" Target="../slideLayouts/slideLayout170.xml"/><Relationship Id="rId9" Type="http://schemas.openxmlformats.org/officeDocument/2006/relationships/slideLayout" Target="../slideLayouts/slideLayout175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5.xml"/><Relationship Id="rId3" Type="http://schemas.openxmlformats.org/officeDocument/2006/relationships/slideLayout" Target="../slideLayouts/slideLayout180.xml"/><Relationship Id="rId7" Type="http://schemas.openxmlformats.org/officeDocument/2006/relationships/slideLayout" Target="../slideLayouts/slideLayout184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9.xml"/><Relationship Id="rId1" Type="http://schemas.openxmlformats.org/officeDocument/2006/relationships/slideLayout" Target="../slideLayouts/slideLayout178.xml"/><Relationship Id="rId6" Type="http://schemas.openxmlformats.org/officeDocument/2006/relationships/slideLayout" Target="../slideLayouts/slideLayout183.xml"/><Relationship Id="rId11" Type="http://schemas.openxmlformats.org/officeDocument/2006/relationships/slideLayout" Target="../slideLayouts/slideLayout188.xml"/><Relationship Id="rId5" Type="http://schemas.openxmlformats.org/officeDocument/2006/relationships/slideLayout" Target="../slideLayouts/slideLayout182.xml"/><Relationship Id="rId10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81.xml"/><Relationship Id="rId9" Type="http://schemas.openxmlformats.org/officeDocument/2006/relationships/slideLayout" Target="../slideLayouts/slideLayout186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6.xml"/><Relationship Id="rId3" Type="http://schemas.openxmlformats.org/officeDocument/2006/relationships/slideLayout" Target="../slideLayouts/slideLayout191.xml"/><Relationship Id="rId7" Type="http://schemas.openxmlformats.org/officeDocument/2006/relationships/slideLayout" Target="../slideLayouts/slideLayout195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90.xml"/><Relationship Id="rId1" Type="http://schemas.openxmlformats.org/officeDocument/2006/relationships/slideLayout" Target="../slideLayouts/slideLayout189.xml"/><Relationship Id="rId6" Type="http://schemas.openxmlformats.org/officeDocument/2006/relationships/slideLayout" Target="../slideLayouts/slideLayout194.xml"/><Relationship Id="rId11" Type="http://schemas.openxmlformats.org/officeDocument/2006/relationships/slideLayout" Target="../slideLayouts/slideLayout199.xml"/><Relationship Id="rId5" Type="http://schemas.openxmlformats.org/officeDocument/2006/relationships/slideLayout" Target="../slideLayouts/slideLayout193.xml"/><Relationship Id="rId10" Type="http://schemas.openxmlformats.org/officeDocument/2006/relationships/slideLayout" Target="../slideLayouts/slideLayout198.xml"/><Relationship Id="rId4" Type="http://schemas.openxmlformats.org/officeDocument/2006/relationships/slideLayout" Target="../slideLayouts/slideLayout192.xml"/><Relationship Id="rId9" Type="http://schemas.openxmlformats.org/officeDocument/2006/relationships/slideLayout" Target="../slideLayouts/slideLayout197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.xml"/><Relationship Id="rId3" Type="http://schemas.openxmlformats.org/officeDocument/2006/relationships/slideLayout" Target="../slideLayouts/slideLayout202.xml"/><Relationship Id="rId7" Type="http://schemas.openxmlformats.org/officeDocument/2006/relationships/slideLayout" Target="../slideLayouts/slideLayout206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1.xml"/><Relationship Id="rId1" Type="http://schemas.openxmlformats.org/officeDocument/2006/relationships/slideLayout" Target="../slideLayouts/slideLayout200.xml"/><Relationship Id="rId6" Type="http://schemas.openxmlformats.org/officeDocument/2006/relationships/slideLayout" Target="../slideLayouts/slideLayout205.xml"/><Relationship Id="rId11" Type="http://schemas.openxmlformats.org/officeDocument/2006/relationships/slideLayout" Target="../slideLayouts/slideLayout210.xml"/><Relationship Id="rId5" Type="http://schemas.openxmlformats.org/officeDocument/2006/relationships/slideLayout" Target="../slideLayouts/slideLayout204.xml"/><Relationship Id="rId10" Type="http://schemas.openxmlformats.org/officeDocument/2006/relationships/slideLayout" Target="../slideLayouts/slideLayout209.xml"/><Relationship Id="rId4" Type="http://schemas.openxmlformats.org/officeDocument/2006/relationships/slideLayout" Target="../slideLayouts/slideLayout203.xml"/><Relationship Id="rId9" Type="http://schemas.openxmlformats.org/officeDocument/2006/relationships/slideLayout" Target="../slideLayouts/slideLayout20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.xml"/><Relationship Id="rId3" Type="http://schemas.openxmlformats.org/officeDocument/2006/relationships/slideLayout" Target="../slideLayouts/slideLayout213.xml"/><Relationship Id="rId7" Type="http://schemas.openxmlformats.org/officeDocument/2006/relationships/slideLayout" Target="../slideLayouts/slideLayout217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2.xml"/><Relationship Id="rId1" Type="http://schemas.openxmlformats.org/officeDocument/2006/relationships/slideLayout" Target="../slideLayouts/slideLayout211.xml"/><Relationship Id="rId6" Type="http://schemas.openxmlformats.org/officeDocument/2006/relationships/slideLayout" Target="../slideLayouts/slideLayout216.xml"/><Relationship Id="rId11" Type="http://schemas.openxmlformats.org/officeDocument/2006/relationships/slideLayout" Target="../slideLayouts/slideLayout221.xml"/><Relationship Id="rId5" Type="http://schemas.openxmlformats.org/officeDocument/2006/relationships/slideLayout" Target="../slideLayouts/slideLayout215.xml"/><Relationship Id="rId10" Type="http://schemas.openxmlformats.org/officeDocument/2006/relationships/slideLayout" Target="../slideLayouts/slideLayout220.xml"/><Relationship Id="rId4" Type="http://schemas.openxmlformats.org/officeDocument/2006/relationships/slideLayout" Target="../slideLayouts/slideLayout214.xml"/><Relationship Id="rId9" Type="http://schemas.openxmlformats.org/officeDocument/2006/relationships/slideLayout" Target="../slideLayouts/slideLayout219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9.xml"/><Relationship Id="rId3" Type="http://schemas.openxmlformats.org/officeDocument/2006/relationships/slideLayout" Target="../slideLayouts/slideLayout224.xml"/><Relationship Id="rId7" Type="http://schemas.openxmlformats.org/officeDocument/2006/relationships/slideLayout" Target="../slideLayouts/slideLayout228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3.xml"/><Relationship Id="rId1" Type="http://schemas.openxmlformats.org/officeDocument/2006/relationships/slideLayout" Target="../slideLayouts/slideLayout222.xml"/><Relationship Id="rId6" Type="http://schemas.openxmlformats.org/officeDocument/2006/relationships/slideLayout" Target="../slideLayouts/slideLayout227.xml"/><Relationship Id="rId11" Type="http://schemas.openxmlformats.org/officeDocument/2006/relationships/slideLayout" Target="../slideLayouts/slideLayout232.xml"/><Relationship Id="rId5" Type="http://schemas.openxmlformats.org/officeDocument/2006/relationships/slideLayout" Target="../slideLayouts/slideLayout226.xml"/><Relationship Id="rId10" Type="http://schemas.openxmlformats.org/officeDocument/2006/relationships/slideLayout" Target="../slideLayouts/slideLayout231.xml"/><Relationship Id="rId4" Type="http://schemas.openxmlformats.org/officeDocument/2006/relationships/slideLayout" Target="../slideLayouts/slideLayout225.xml"/><Relationship Id="rId9" Type="http://schemas.openxmlformats.org/officeDocument/2006/relationships/slideLayout" Target="../slideLayouts/slideLayout230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0.xml"/><Relationship Id="rId3" Type="http://schemas.openxmlformats.org/officeDocument/2006/relationships/slideLayout" Target="../slideLayouts/slideLayout235.xml"/><Relationship Id="rId7" Type="http://schemas.openxmlformats.org/officeDocument/2006/relationships/slideLayout" Target="../slideLayouts/slideLayout239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4.xml"/><Relationship Id="rId1" Type="http://schemas.openxmlformats.org/officeDocument/2006/relationships/slideLayout" Target="../slideLayouts/slideLayout233.xml"/><Relationship Id="rId6" Type="http://schemas.openxmlformats.org/officeDocument/2006/relationships/slideLayout" Target="../slideLayouts/slideLayout238.xml"/><Relationship Id="rId11" Type="http://schemas.openxmlformats.org/officeDocument/2006/relationships/slideLayout" Target="../slideLayouts/slideLayout243.xml"/><Relationship Id="rId5" Type="http://schemas.openxmlformats.org/officeDocument/2006/relationships/slideLayout" Target="../slideLayouts/slideLayout237.xml"/><Relationship Id="rId10" Type="http://schemas.openxmlformats.org/officeDocument/2006/relationships/slideLayout" Target="../slideLayouts/slideLayout242.xml"/><Relationship Id="rId4" Type="http://schemas.openxmlformats.org/officeDocument/2006/relationships/slideLayout" Target="../slideLayouts/slideLayout236.xml"/><Relationship Id="rId9" Type="http://schemas.openxmlformats.org/officeDocument/2006/relationships/slideLayout" Target="../slideLayouts/slideLayout241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1.xml"/><Relationship Id="rId3" Type="http://schemas.openxmlformats.org/officeDocument/2006/relationships/slideLayout" Target="../slideLayouts/slideLayout246.xml"/><Relationship Id="rId7" Type="http://schemas.openxmlformats.org/officeDocument/2006/relationships/slideLayout" Target="../slideLayouts/slideLayout250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45.xml"/><Relationship Id="rId1" Type="http://schemas.openxmlformats.org/officeDocument/2006/relationships/slideLayout" Target="../slideLayouts/slideLayout244.xml"/><Relationship Id="rId6" Type="http://schemas.openxmlformats.org/officeDocument/2006/relationships/slideLayout" Target="../slideLayouts/slideLayout249.xml"/><Relationship Id="rId11" Type="http://schemas.openxmlformats.org/officeDocument/2006/relationships/slideLayout" Target="../slideLayouts/slideLayout254.xml"/><Relationship Id="rId5" Type="http://schemas.openxmlformats.org/officeDocument/2006/relationships/slideLayout" Target="../slideLayouts/slideLayout248.xml"/><Relationship Id="rId10" Type="http://schemas.openxmlformats.org/officeDocument/2006/relationships/slideLayout" Target="../slideLayouts/slideLayout253.xml"/><Relationship Id="rId4" Type="http://schemas.openxmlformats.org/officeDocument/2006/relationships/slideLayout" Target="../slideLayouts/slideLayout247.xml"/><Relationship Id="rId9" Type="http://schemas.openxmlformats.org/officeDocument/2006/relationships/slideLayout" Target="../slideLayouts/slideLayout252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.xml"/><Relationship Id="rId3" Type="http://schemas.openxmlformats.org/officeDocument/2006/relationships/slideLayout" Target="../slideLayouts/slideLayout257.xml"/><Relationship Id="rId7" Type="http://schemas.openxmlformats.org/officeDocument/2006/relationships/slideLayout" Target="../slideLayouts/slideLayout261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56.xml"/><Relationship Id="rId1" Type="http://schemas.openxmlformats.org/officeDocument/2006/relationships/slideLayout" Target="../slideLayouts/slideLayout255.xml"/><Relationship Id="rId6" Type="http://schemas.openxmlformats.org/officeDocument/2006/relationships/slideLayout" Target="../slideLayouts/slideLayout260.xml"/><Relationship Id="rId11" Type="http://schemas.openxmlformats.org/officeDocument/2006/relationships/slideLayout" Target="../slideLayouts/slideLayout265.xml"/><Relationship Id="rId5" Type="http://schemas.openxmlformats.org/officeDocument/2006/relationships/slideLayout" Target="../slideLayouts/slideLayout259.xml"/><Relationship Id="rId10" Type="http://schemas.openxmlformats.org/officeDocument/2006/relationships/slideLayout" Target="../slideLayouts/slideLayout264.xml"/><Relationship Id="rId4" Type="http://schemas.openxmlformats.org/officeDocument/2006/relationships/slideLayout" Target="../slideLayouts/slideLayout258.xml"/><Relationship Id="rId9" Type="http://schemas.openxmlformats.org/officeDocument/2006/relationships/slideLayout" Target="../slideLayouts/slideLayout263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3.xml"/><Relationship Id="rId3" Type="http://schemas.openxmlformats.org/officeDocument/2006/relationships/slideLayout" Target="../slideLayouts/slideLayout268.xml"/><Relationship Id="rId7" Type="http://schemas.openxmlformats.org/officeDocument/2006/relationships/slideLayout" Target="../slideLayouts/slideLayout272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67.xml"/><Relationship Id="rId1" Type="http://schemas.openxmlformats.org/officeDocument/2006/relationships/slideLayout" Target="../slideLayouts/slideLayout266.xml"/><Relationship Id="rId6" Type="http://schemas.openxmlformats.org/officeDocument/2006/relationships/slideLayout" Target="../slideLayouts/slideLayout271.xml"/><Relationship Id="rId11" Type="http://schemas.openxmlformats.org/officeDocument/2006/relationships/slideLayout" Target="../slideLayouts/slideLayout276.xml"/><Relationship Id="rId5" Type="http://schemas.openxmlformats.org/officeDocument/2006/relationships/slideLayout" Target="../slideLayouts/slideLayout270.xml"/><Relationship Id="rId10" Type="http://schemas.openxmlformats.org/officeDocument/2006/relationships/slideLayout" Target="../slideLayouts/slideLayout275.xml"/><Relationship Id="rId4" Type="http://schemas.openxmlformats.org/officeDocument/2006/relationships/slideLayout" Target="../slideLayouts/slideLayout269.xml"/><Relationship Id="rId9" Type="http://schemas.openxmlformats.org/officeDocument/2006/relationships/slideLayout" Target="../slideLayouts/slideLayout274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.xml"/><Relationship Id="rId3" Type="http://schemas.openxmlformats.org/officeDocument/2006/relationships/slideLayout" Target="../slideLayouts/slideLayout279.xml"/><Relationship Id="rId7" Type="http://schemas.openxmlformats.org/officeDocument/2006/relationships/slideLayout" Target="../slideLayouts/slideLayout283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78.xml"/><Relationship Id="rId1" Type="http://schemas.openxmlformats.org/officeDocument/2006/relationships/slideLayout" Target="../slideLayouts/slideLayout277.xml"/><Relationship Id="rId6" Type="http://schemas.openxmlformats.org/officeDocument/2006/relationships/slideLayout" Target="../slideLayouts/slideLayout282.xml"/><Relationship Id="rId11" Type="http://schemas.openxmlformats.org/officeDocument/2006/relationships/slideLayout" Target="../slideLayouts/slideLayout287.xml"/><Relationship Id="rId5" Type="http://schemas.openxmlformats.org/officeDocument/2006/relationships/slideLayout" Target="../slideLayouts/slideLayout281.xml"/><Relationship Id="rId10" Type="http://schemas.openxmlformats.org/officeDocument/2006/relationships/slideLayout" Target="../slideLayouts/slideLayout286.xml"/><Relationship Id="rId4" Type="http://schemas.openxmlformats.org/officeDocument/2006/relationships/slideLayout" Target="../slideLayouts/slideLayout280.xml"/><Relationship Id="rId9" Type="http://schemas.openxmlformats.org/officeDocument/2006/relationships/slideLayout" Target="../slideLayouts/slideLayout285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5.xml"/><Relationship Id="rId3" Type="http://schemas.openxmlformats.org/officeDocument/2006/relationships/slideLayout" Target="../slideLayouts/slideLayout290.xml"/><Relationship Id="rId7" Type="http://schemas.openxmlformats.org/officeDocument/2006/relationships/slideLayout" Target="../slideLayouts/slideLayout294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89.xml"/><Relationship Id="rId1" Type="http://schemas.openxmlformats.org/officeDocument/2006/relationships/slideLayout" Target="../slideLayouts/slideLayout288.xml"/><Relationship Id="rId6" Type="http://schemas.openxmlformats.org/officeDocument/2006/relationships/slideLayout" Target="../slideLayouts/slideLayout293.xml"/><Relationship Id="rId11" Type="http://schemas.openxmlformats.org/officeDocument/2006/relationships/slideLayout" Target="../slideLayouts/slideLayout298.xml"/><Relationship Id="rId5" Type="http://schemas.openxmlformats.org/officeDocument/2006/relationships/slideLayout" Target="../slideLayouts/slideLayout292.xml"/><Relationship Id="rId10" Type="http://schemas.openxmlformats.org/officeDocument/2006/relationships/slideLayout" Target="../slideLayouts/slideLayout297.xml"/><Relationship Id="rId4" Type="http://schemas.openxmlformats.org/officeDocument/2006/relationships/slideLayout" Target="../slideLayouts/slideLayout291.xml"/><Relationship Id="rId9" Type="http://schemas.openxmlformats.org/officeDocument/2006/relationships/slideLayout" Target="../slideLayouts/slideLayout296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6.xml"/><Relationship Id="rId3" Type="http://schemas.openxmlformats.org/officeDocument/2006/relationships/slideLayout" Target="../slideLayouts/slideLayout301.xml"/><Relationship Id="rId7" Type="http://schemas.openxmlformats.org/officeDocument/2006/relationships/slideLayout" Target="../slideLayouts/slideLayout305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300.xml"/><Relationship Id="rId1" Type="http://schemas.openxmlformats.org/officeDocument/2006/relationships/slideLayout" Target="../slideLayouts/slideLayout299.xml"/><Relationship Id="rId6" Type="http://schemas.openxmlformats.org/officeDocument/2006/relationships/slideLayout" Target="../slideLayouts/slideLayout304.xml"/><Relationship Id="rId11" Type="http://schemas.openxmlformats.org/officeDocument/2006/relationships/slideLayout" Target="../slideLayouts/slideLayout309.xml"/><Relationship Id="rId5" Type="http://schemas.openxmlformats.org/officeDocument/2006/relationships/slideLayout" Target="../slideLayouts/slideLayout303.xml"/><Relationship Id="rId10" Type="http://schemas.openxmlformats.org/officeDocument/2006/relationships/slideLayout" Target="../slideLayouts/slideLayout308.xml"/><Relationship Id="rId4" Type="http://schemas.openxmlformats.org/officeDocument/2006/relationships/slideLayout" Target="../slideLayouts/slideLayout302.xml"/><Relationship Id="rId9" Type="http://schemas.openxmlformats.org/officeDocument/2006/relationships/slideLayout" Target="../slideLayouts/slideLayout307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7.xml"/><Relationship Id="rId3" Type="http://schemas.openxmlformats.org/officeDocument/2006/relationships/slideLayout" Target="../slideLayouts/slideLayout312.xml"/><Relationship Id="rId7" Type="http://schemas.openxmlformats.org/officeDocument/2006/relationships/slideLayout" Target="../slideLayouts/slideLayout316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11.xml"/><Relationship Id="rId1" Type="http://schemas.openxmlformats.org/officeDocument/2006/relationships/slideLayout" Target="../slideLayouts/slideLayout310.xml"/><Relationship Id="rId6" Type="http://schemas.openxmlformats.org/officeDocument/2006/relationships/slideLayout" Target="../slideLayouts/slideLayout315.xml"/><Relationship Id="rId11" Type="http://schemas.openxmlformats.org/officeDocument/2006/relationships/slideLayout" Target="../slideLayouts/slideLayout320.xml"/><Relationship Id="rId5" Type="http://schemas.openxmlformats.org/officeDocument/2006/relationships/slideLayout" Target="../slideLayouts/slideLayout314.xml"/><Relationship Id="rId10" Type="http://schemas.openxmlformats.org/officeDocument/2006/relationships/slideLayout" Target="../slideLayouts/slideLayout319.xml"/><Relationship Id="rId4" Type="http://schemas.openxmlformats.org/officeDocument/2006/relationships/slideLayout" Target="../slideLayouts/slideLayout313.xml"/><Relationship Id="rId9" Type="http://schemas.openxmlformats.org/officeDocument/2006/relationships/slideLayout" Target="../slideLayouts/slideLayout3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8.xml"/><Relationship Id="rId3" Type="http://schemas.openxmlformats.org/officeDocument/2006/relationships/slideLayout" Target="../slideLayouts/slideLayout323.xml"/><Relationship Id="rId7" Type="http://schemas.openxmlformats.org/officeDocument/2006/relationships/slideLayout" Target="../slideLayouts/slideLayout327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22.xml"/><Relationship Id="rId1" Type="http://schemas.openxmlformats.org/officeDocument/2006/relationships/slideLayout" Target="../slideLayouts/slideLayout321.xml"/><Relationship Id="rId6" Type="http://schemas.openxmlformats.org/officeDocument/2006/relationships/slideLayout" Target="../slideLayouts/slideLayout326.xml"/><Relationship Id="rId11" Type="http://schemas.openxmlformats.org/officeDocument/2006/relationships/slideLayout" Target="../slideLayouts/slideLayout331.xml"/><Relationship Id="rId5" Type="http://schemas.openxmlformats.org/officeDocument/2006/relationships/slideLayout" Target="../slideLayouts/slideLayout325.xml"/><Relationship Id="rId10" Type="http://schemas.openxmlformats.org/officeDocument/2006/relationships/slideLayout" Target="../slideLayouts/slideLayout330.xml"/><Relationship Id="rId4" Type="http://schemas.openxmlformats.org/officeDocument/2006/relationships/slideLayout" Target="../slideLayouts/slideLayout324.xml"/><Relationship Id="rId9" Type="http://schemas.openxmlformats.org/officeDocument/2006/relationships/slideLayout" Target="../slideLayouts/slideLayout329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9.xml"/><Relationship Id="rId3" Type="http://schemas.openxmlformats.org/officeDocument/2006/relationships/slideLayout" Target="../slideLayouts/slideLayout334.xml"/><Relationship Id="rId7" Type="http://schemas.openxmlformats.org/officeDocument/2006/relationships/slideLayout" Target="../slideLayouts/slideLayout338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33.xml"/><Relationship Id="rId1" Type="http://schemas.openxmlformats.org/officeDocument/2006/relationships/slideLayout" Target="../slideLayouts/slideLayout332.xml"/><Relationship Id="rId6" Type="http://schemas.openxmlformats.org/officeDocument/2006/relationships/slideLayout" Target="../slideLayouts/slideLayout337.xml"/><Relationship Id="rId11" Type="http://schemas.openxmlformats.org/officeDocument/2006/relationships/slideLayout" Target="../slideLayouts/slideLayout342.xml"/><Relationship Id="rId5" Type="http://schemas.openxmlformats.org/officeDocument/2006/relationships/slideLayout" Target="../slideLayouts/slideLayout336.xml"/><Relationship Id="rId10" Type="http://schemas.openxmlformats.org/officeDocument/2006/relationships/slideLayout" Target="../slideLayouts/slideLayout341.xml"/><Relationship Id="rId4" Type="http://schemas.openxmlformats.org/officeDocument/2006/relationships/slideLayout" Target="../slideLayouts/slideLayout335.xml"/><Relationship Id="rId9" Type="http://schemas.openxmlformats.org/officeDocument/2006/relationships/slideLayout" Target="../slideLayouts/slideLayout340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0.xml"/><Relationship Id="rId3" Type="http://schemas.openxmlformats.org/officeDocument/2006/relationships/slideLayout" Target="../slideLayouts/slideLayout345.xml"/><Relationship Id="rId7" Type="http://schemas.openxmlformats.org/officeDocument/2006/relationships/slideLayout" Target="../slideLayouts/slideLayout349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44.xml"/><Relationship Id="rId1" Type="http://schemas.openxmlformats.org/officeDocument/2006/relationships/slideLayout" Target="../slideLayouts/slideLayout343.xml"/><Relationship Id="rId6" Type="http://schemas.openxmlformats.org/officeDocument/2006/relationships/slideLayout" Target="../slideLayouts/slideLayout348.xml"/><Relationship Id="rId11" Type="http://schemas.openxmlformats.org/officeDocument/2006/relationships/slideLayout" Target="../slideLayouts/slideLayout353.xml"/><Relationship Id="rId5" Type="http://schemas.openxmlformats.org/officeDocument/2006/relationships/slideLayout" Target="../slideLayouts/slideLayout347.xml"/><Relationship Id="rId10" Type="http://schemas.openxmlformats.org/officeDocument/2006/relationships/slideLayout" Target="../slideLayouts/slideLayout352.xml"/><Relationship Id="rId4" Type="http://schemas.openxmlformats.org/officeDocument/2006/relationships/slideLayout" Target="../slideLayouts/slideLayout346.xml"/><Relationship Id="rId9" Type="http://schemas.openxmlformats.org/officeDocument/2006/relationships/slideLayout" Target="../slideLayouts/slideLayout351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1.xml"/><Relationship Id="rId3" Type="http://schemas.openxmlformats.org/officeDocument/2006/relationships/slideLayout" Target="../slideLayouts/slideLayout356.xml"/><Relationship Id="rId7" Type="http://schemas.openxmlformats.org/officeDocument/2006/relationships/slideLayout" Target="../slideLayouts/slideLayout360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55.xml"/><Relationship Id="rId1" Type="http://schemas.openxmlformats.org/officeDocument/2006/relationships/slideLayout" Target="../slideLayouts/slideLayout354.xml"/><Relationship Id="rId6" Type="http://schemas.openxmlformats.org/officeDocument/2006/relationships/slideLayout" Target="../slideLayouts/slideLayout359.xml"/><Relationship Id="rId11" Type="http://schemas.openxmlformats.org/officeDocument/2006/relationships/slideLayout" Target="../slideLayouts/slideLayout364.xml"/><Relationship Id="rId5" Type="http://schemas.openxmlformats.org/officeDocument/2006/relationships/slideLayout" Target="../slideLayouts/slideLayout358.xml"/><Relationship Id="rId10" Type="http://schemas.openxmlformats.org/officeDocument/2006/relationships/slideLayout" Target="../slideLayouts/slideLayout363.xml"/><Relationship Id="rId4" Type="http://schemas.openxmlformats.org/officeDocument/2006/relationships/slideLayout" Target="../slideLayouts/slideLayout357.xml"/><Relationship Id="rId9" Type="http://schemas.openxmlformats.org/officeDocument/2006/relationships/slideLayout" Target="../slideLayouts/slideLayout362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2.xml"/><Relationship Id="rId3" Type="http://schemas.openxmlformats.org/officeDocument/2006/relationships/slideLayout" Target="../slideLayouts/slideLayout367.xml"/><Relationship Id="rId7" Type="http://schemas.openxmlformats.org/officeDocument/2006/relationships/slideLayout" Target="../slideLayouts/slideLayout371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66.xml"/><Relationship Id="rId1" Type="http://schemas.openxmlformats.org/officeDocument/2006/relationships/slideLayout" Target="../slideLayouts/slideLayout365.xml"/><Relationship Id="rId6" Type="http://schemas.openxmlformats.org/officeDocument/2006/relationships/slideLayout" Target="../slideLayouts/slideLayout370.xml"/><Relationship Id="rId11" Type="http://schemas.openxmlformats.org/officeDocument/2006/relationships/slideLayout" Target="../slideLayouts/slideLayout375.xml"/><Relationship Id="rId5" Type="http://schemas.openxmlformats.org/officeDocument/2006/relationships/slideLayout" Target="../slideLayouts/slideLayout369.xml"/><Relationship Id="rId10" Type="http://schemas.openxmlformats.org/officeDocument/2006/relationships/slideLayout" Target="../slideLayouts/slideLayout374.xml"/><Relationship Id="rId4" Type="http://schemas.openxmlformats.org/officeDocument/2006/relationships/slideLayout" Target="../slideLayouts/slideLayout368.xml"/><Relationship Id="rId9" Type="http://schemas.openxmlformats.org/officeDocument/2006/relationships/slideLayout" Target="../slideLayouts/slideLayout373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3.xml"/><Relationship Id="rId3" Type="http://schemas.openxmlformats.org/officeDocument/2006/relationships/slideLayout" Target="../slideLayouts/slideLayout378.xml"/><Relationship Id="rId7" Type="http://schemas.openxmlformats.org/officeDocument/2006/relationships/slideLayout" Target="../slideLayouts/slideLayout382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77.xml"/><Relationship Id="rId1" Type="http://schemas.openxmlformats.org/officeDocument/2006/relationships/slideLayout" Target="../slideLayouts/slideLayout376.xml"/><Relationship Id="rId6" Type="http://schemas.openxmlformats.org/officeDocument/2006/relationships/slideLayout" Target="../slideLayouts/slideLayout381.xml"/><Relationship Id="rId11" Type="http://schemas.openxmlformats.org/officeDocument/2006/relationships/slideLayout" Target="../slideLayouts/slideLayout386.xml"/><Relationship Id="rId5" Type="http://schemas.openxmlformats.org/officeDocument/2006/relationships/slideLayout" Target="../slideLayouts/slideLayout380.xml"/><Relationship Id="rId10" Type="http://schemas.openxmlformats.org/officeDocument/2006/relationships/slideLayout" Target="../slideLayouts/slideLayout385.xml"/><Relationship Id="rId4" Type="http://schemas.openxmlformats.org/officeDocument/2006/relationships/slideLayout" Target="../slideLayouts/slideLayout379.xml"/><Relationship Id="rId9" Type="http://schemas.openxmlformats.org/officeDocument/2006/relationships/slideLayout" Target="../slideLayouts/slideLayout384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4.xml"/><Relationship Id="rId3" Type="http://schemas.openxmlformats.org/officeDocument/2006/relationships/slideLayout" Target="../slideLayouts/slideLayout389.xml"/><Relationship Id="rId7" Type="http://schemas.openxmlformats.org/officeDocument/2006/relationships/slideLayout" Target="../slideLayouts/slideLayout393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88.xml"/><Relationship Id="rId1" Type="http://schemas.openxmlformats.org/officeDocument/2006/relationships/slideLayout" Target="../slideLayouts/slideLayout387.xml"/><Relationship Id="rId6" Type="http://schemas.openxmlformats.org/officeDocument/2006/relationships/slideLayout" Target="../slideLayouts/slideLayout392.xml"/><Relationship Id="rId11" Type="http://schemas.openxmlformats.org/officeDocument/2006/relationships/slideLayout" Target="../slideLayouts/slideLayout397.xml"/><Relationship Id="rId5" Type="http://schemas.openxmlformats.org/officeDocument/2006/relationships/slideLayout" Target="../slideLayouts/slideLayout391.xml"/><Relationship Id="rId10" Type="http://schemas.openxmlformats.org/officeDocument/2006/relationships/slideLayout" Target="../slideLayouts/slideLayout396.xml"/><Relationship Id="rId4" Type="http://schemas.openxmlformats.org/officeDocument/2006/relationships/slideLayout" Target="../slideLayouts/slideLayout390.xml"/><Relationship Id="rId9" Type="http://schemas.openxmlformats.org/officeDocument/2006/relationships/slideLayout" Target="../slideLayouts/slideLayout395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5.xml"/><Relationship Id="rId3" Type="http://schemas.openxmlformats.org/officeDocument/2006/relationships/slideLayout" Target="../slideLayouts/slideLayout400.xml"/><Relationship Id="rId7" Type="http://schemas.openxmlformats.org/officeDocument/2006/relationships/slideLayout" Target="../slideLayouts/slideLayout404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399.xml"/><Relationship Id="rId1" Type="http://schemas.openxmlformats.org/officeDocument/2006/relationships/slideLayout" Target="../slideLayouts/slideLayout398.xml"/><Relationship Id="rId6" Type="http://schemas.openxmlformats.org/officeDocument/2006/relationships/slideLayout" Target="../slideLayouts/slideLayout403.xml"/><Relationship Id="rId11" Type="http://schemas.openxmlformats.org/officeDocument/2006/relationships/slideLayout" Target="../slideLayouts/slideLayout408.xml"/><Relationship Id="rId5" Type="http://schemas.openxmlformats.org/officeDocument/2006/relationships/slideLayout" Target="../slideLayouts/slideLayout402.xml"/><Relationship Id="rId10" Type="http://schemas.openxmlformats.org/officeDocument/2006/relationships/slideLayout" Target="../slideLayouts/slideLayout407.xml"/><Relationship Id="rId4" Type="http://schemas.openxmlformats.org/officeDocument/2006/relationships/slideLayout" Target="../slideLayouts/slideLayout401.xml"/><Relationship Id="rId9" Type="http://schemas.openxmlformats.org/officeDocument/2006/relationships/slideLayout" Target="../slideLayouts/slideLayout406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6.xml"/><Relationship Id="rId3" Type="http://schemas.openxmlformats.org/officeDocument/2006/relationships/slideLayout" Target="../slideLayouts/slideLayout411.xml"/><Relationship Id="rId7" Type="http://schemas.openxmlformats.org/officeDocument/2006/relationships/slideLayout" Target="../slideLayouts/slideLayout415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10.xml"/><Relationship Id="rId1" Type="http://schemas.openxmlformats.org/officeDocument/2006/relationships/slideLayout" Target="../slideLayouts/slideLayout409.xml"/><Relationship Id="rId6" Type="http://schemas.openxmlformats.org/officeDocument/2006/relationships/slideLayout" Target="../slideLayouts/slideLayout414.xml"/><Relationship Id="rId11" Type="http://schemas.openxmlformats.org/officeDocument/2006/relationships/slideLayout" Target="../slideLayouts/slideLayout419.xml"/><Relationship Id="rId5" Type="http://schemas.openxmlformats.org/officeDocument/2006/relationships/slideLayout" Target="../slideLayouts/slideLayout413.xml"/><Relationship Id="rId10" Type="http://schemas.openxmlformats.org/officeDocument/2006/relationships/slideLayout" Target="../slideLayouts/slideLayout418.xml"/><Relationship Id="rId4" Type="http://schemas.openxmlformats.org/officeDocument/2006/relationships/slideLayout" Target="../slideLayouts/slideLayout412.xml"/><Relationship Id="rId9" Type="http://schemas.openxmlformats.org/officeDocument/2006/relationships/slideLayout" Target="../slideLayouts/slideLayout417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7.xml"/><Relationship Id="rId3" Type="http://schemas.openxmlformats.org/officeDocument/2006/relationships/slideLayout" Target="../slideLayouts/slideLayout422.xml"/><Relationship Id="rId7" Type="http://schemas.openxmlformats.org/officeDocument/2006/relationships/slideLayout" Target="../slideLayouts/slideLayout426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21.xml"/><Relationship Id="rId1" Type="http://schemas.openxmlformats.org/officeDocument/2006/relationships/slideLayout" Target="../slideLayouts/slideLayout420.xml"/><Relationship Id="rId6" Type="http://schemas.openxmlformats.org/officeDocument/2006/relationships/slideLayout" Target="../slideLayouts/slideLayout425.xml"/><Relationship Id="rId11" Type="http://schemas.openxmlformats.org/officeDocument/2006/relationships/slideLayout" Target="../slideLayouts/slideLayout430.xml"/><Relationship Id="rId5" Type="http://schemas.openxmlformats.org/officeDocument/2006/relationships/slideLayout" Target="../slideLayouts/slideLayout424.xml"/><Relationship Id="rId10" Type="http://schemas.openxmlformats.org/officeDocument/2006/relationships/slideLayout" Target="../slideLayouts/slideLayout429.xml"/><Relationship Id="rId4" Type="http://schemas.openxmlformats.org/officeDocument/2006/relationships/slideLayout" Target="../slideLayouts/slideLayout423.xml"/><Relationship Id="rId9" Type="http://schemas.openxmlformats.org/officeDocument/2006/relationships/slideLayout" Target="../slideLayouts/slideLayout42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8.xml"/><Relationship Id="rId3" Type="http://schemas.openxmlformats.org/officeDocument/2006/relationships/slideLayout" Target="../slideLayouts/slideLayout433.xml"/><Relationship Id="rId7" Type="http://schemas.openxmlformats.org/officeDocument/2006/relationships/slideLayout" Target="../slideLayouts/slideLayout437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32.xml"/><Relationship Id="rId1" Type="http://schemas.openxmlformats.org/officeDocument/2006/relationships/slideLayout" Target="../slideLayouts/slideLayout431.xml"/><Relationship Id="rId6" Type="http://schemas.openxmlformats.org/officeDocument/2006/relationships/slideLayout" Target="../slideLayouts/slideLayout436.xml"/><Relationship Id="rId11" Type="http://schemas.openxmlformats.org/officeDocument/2006/relationships/slideLayout" Target="../slideLayouts/slideLayout441.xml"/><Relationship Id="rId5" Type="http://schemas.openxmlformats.org/officeDocument/2006/relationships/slideLayout" Target="../slideLayouts/slideLayout435.xml"/><Relationship Id="rId10" Type="http://schemas.openxmlformats.org/officeDocument/2006/relationships/slideLayout" Target="../slideLayouts/slideLayout440.xml"/><Relationship Id="rId4" Type="http://schemas.openxmlformats.org/officeDocument/2006/relationships/slideLayout" Target="../slideLayouts/slideLayout434.xml"/><Relationship Id="rId9" Type="http://schemas.openxmlformats.org/officeDocument/2006/relationships/slideLayout" Target="../slideLayouts/slideLayout439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9.xml"/><Relationship Id="rId3" Type="http://schemas.openxmlformats.org/officeDocument/2006/relationships/slideLayout" Target="../slideLayouts/slideLayout444.xml"/><Relationship Id="rId7" Type="http://schemas.openxmlformats.org/officeDocument/2006/relationships/slideLayout" Target="../slideLayouts/slideLayout448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43.xml"/><Relationship Id="rId1" Type="http://schemas.openxmlformats.org/officeDocument/2006/relationships/slideLayout" Target="../slideLayouts/slideLayout442.xml"/><Relationship Id="rId6" Type="http://schemas.openxmlformats.org/officeDocument/2006/relationships/slideLayout" Target="../slideLayouts/slideLayout447.xml"/><Relationship Id="rId11" Type="http://schemas.openxmlformats.org/officeDocument/2006/relationships/slideLayout" Target="../slideLayouts/slideLayout452.xml"/><Relationship Id="rId5" Type="http://schemas.openxmlformats.org/officeDocument/2006/relationships/slideLayout" Target="../slideLayouts/slideLayout446.xml"/><Relationship Id="rId10" Type="http://schemas.openxmlformats.org/officeDocument/2006/relationships/slideLayout" Target="../slideLayouts/slideLayout451.xml"/><Relationship Id="rId4" Type="http://schemas.openxmlformats.org/officeDocument/2006/relationships/slideLayout" Target="../slideLayouts/slideLayout445.xml"/><Relationship Id="rId9" Type="http://schemas.openxmlformats.org/officeDocument/2006/relationships/slideLayout" Target="../slideLayouts/slideLayout450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0.xml"/><Relationship Id="rId3" Type="http://schemas.openxmlformats.org/officeDocument/2006/relationships/slideLayout" Target="../slideLayouts/slideLayout455.xml"/><Relationship Id="rId7" Type="http://schemas.openxmlformats.org/officeDocument/2006/relationships/slideLayout" Target="../slideLayouts/slideLayout459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454.xml"/><Relationship Id="rId1" Type="http://schemas.openxmlformats.org/officeDocument/2006/relationships/slideLayout" Target="../slideLayouts/slideLayout453.xml"/><Relationship Id="rId6" Type="http://schemas.openxmlformats.org/officeDocument/2006/relationships/slideLayout" Target="../slideLayouts/slideLayout458.xml"/><Relationship Id="rId11" Type="http://schemas.openxmlformats.org/officeDocument/2006/relationships/slideLayout" Target="../slideLayouts/slideLayout463.xml"/><Relationship Id="rId5" Type="http://schemas.openxmlformats.org/officeDocument/2006/relationships/slideLayout" Target="../slideLayouts/slideLayout457.xml"/><Relationship Id="rId10" Type="http://schemas.openxmlformats.org/officeDocument/2006/relationships/slideLayout" Target="../slideLayouts/slideLayout462.xml"/><Relationship Id="rId4" Type="http://schemas.openxmlformats.org/officeDocument/2006/relationships/slideLayout" Target="../slideLayouts/slideLayout456.xml"/><Relationship Id="rId9" Type="http://schemas.openxmlformats.org/officeDocument/2006/relationships/slideLayout" Target="../slideLayouts/slideLayout461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1.xml"/><Relationship Id="rId3" Type="http://schemas.openxmlformats.org/officeDocument/2006/relationships/slideLayout" Target="../slideLayouts/slideLayout466.xml"/><Relationship Id="rId7" Type="http://schemas.openxmlformats.org/officeDocument/2006/relationships/slideLayout" Target="../slideLayouts/slideLayout470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465.xml"/><Relationship Id="rId1" Type="http://schemas.openxmlformats.org/officeDocument/2006/relationships/slideLayout" Target="../slideLayouts/slideLayout464.xml"/><Relationship Id="rId6" Type="http://schemas.openxmlformats.org/officeDocument/2006/relationships/slideLayout" Target="../slideLayouts/slideLayout469.xml"/><Relationship Id="rId11" Type="http://schemas.openxmlformats.org/officeDocument/2006/relationships/slideLayout" Target="../slideLayouts/slideLayout474.xml"/><Relationship Id="rId5" Type="http://schemas.openxmlformats.org/officeDocument/2006/relationships/slideLayout" Target="../slideLayouts/slideLayout468.xml"/><Relationship Id="rId10" Type="http://schemas.openxmlformats.org/officeDocument/2006/relationships/slideLayout" Target="../slideLayouts/slideLayout473.xml"/><Relationship Id="rId4" Type="http://schemas.openxmlformats.org/officeDocument/2006/relationships/slideLayout" Target="../slideLayouts/slideLayout467.xml"/><Relationship Id="rId9" Type="http://schemas.openxmlformats.org/officeDocument/2006/relationships/slideLayout" Target="../slideLayouts/slideLayout472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2.xml"/><Relationship Id="rId3" Type="http://schemas.openxmlformats.org/officeDocument/2006/relationships/slideLayout" Target="../slideLayouts/slideLayout477.xml"/><Relationship Id="rId7" Type="http://schemas.openxmlformats.org/officeDocument/2006/relationships/slideLayout" Target="../slideLayouts/slideLayout481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476.xml"/><Relationship Id="rId1" Type="http://schemas.openxmlformats.org/officeDocument/2006/relationships/slideLayout" Target="../slideLayouts/slideLayout475.xml"/><Relationship Id="rId6" Type="http://schemas.openxmlformats.org/officeDocument/2006/relationships/slideLayout" Target="../slideLayouts/slideLayout480.xml"/><Relationship Id="rId11" Type="http://schemas.openxmlformats.org/officeDocument/2006/relationships/slideLayout" Target="../slideLayouts/slideLayout485.xml"/><Relationship Id="rId5" Type="http://schemas.openxmlformats.org/officeDocument/2006/relationships/slideLayout" Target="../slideLayouts/slideLayout479.xml"/><Relationship Id="rId10" Type="http://schemas.openxmlformats.org/officeDocument/2006/relationships/slideLayout" Target="../slideLayouts/slideLayout484.xml"/><Relationship Id="rId4" Type="http://schemas.openxmlformats.org/officeDocument/2006/relationships/slideLayout" Target="../slideLayouts/slideLayout478.xml"/><Relationship Id="rId9" Type="http://schemas.openxmlformats.org/officeDocument/2006/relationships/slideLayout" Target="../slideLayouts/slideLayout483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3.xml"/><Relationship Id="rId3" Type="http://schemas.openxmlformats.org/officeDocument/2006/relationships/slideLayout" Target="../slideLayouts/slideLayout488.xml"/><Relationship Id="rId7" Type="http://schemas.openxmlformats.org/officeDocument/2006/relationships/slideLayout" Target="../slideLayouts/slideLayout492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487.xml"/><Relationship Id="rId1" Type="http://schemas.openxmlformats.org/officeDocument/2006/relationships/slideLayout" Target="../slideLayouts/slideLayout486.xml"/><Relationship Id="rId6" Type="http://schemas.openxmlformats.org/officeDocument/2006/relationships/slideLayout" Target="../slideLayouts/slideLayout491.xml"/><Relationship Id="rId11" Type="http://schemas.openxmlformats.org/officeDocument/2006/relationships/slideLayout" Target="../slideLayouts/slideLayout496.xml"/><Relationship Id="rId5" Type="http://schemas.openxmlformats.org/officeDocument/2006/relationships/slideLayout" Target="../slideLayouts/slideLayout490.xml"/><Relationship Id="rId10" Type="http://schemas.openxmlformats.org/officeDocument/2006/relationships/slideLayout" Target="../slideLayouts/slideLayout495.xml"/><Relationship Id="rId4" Type="http://schemas.openxmlformats.org/officeDocument/2006/relationships/slideLayout" Target="../slideLayouts/slideLayout489.xml"/><Relationship Id="rId9" Type="http://schemas.openxmlformats.org/officeDocument/2006/relationships/slideLayout" Target="../slideLayouts/slideLayout494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4.xml"/><Relationship Id="rId3" Type="http://schemas.openxmlformats.org/officeDocument/2006/relationships/slideLayout" Target="../slideLayouts/slideLayout499.xml"/><Relationship Id="rId7" Type="http://schemas.openxmlformats.org/officeDocument/2006/relationships/slideLayout" Target="../slideLayouts/slideLayout503.xml"/><Relationship Id="rId12" Type="http://schemas.openxmlformats.org/officeDocument/2006/relationships/theme" Target="../theme/theme46.xml"/><Relationship Id="rId2" Type="http://schemas.openxmlformats.org/officeDocument/2006/relationships/slideLayout" Target="../slideLayouts/slideLayout498.xml"/><Relationship Id="rId1" Type="http://schemas.openxmlformats.org/officeDocument/2006/relationships/slideLayout" Target="../slideLayouts/slideLayout497.xml"/><Relationship Id="rId6" Type="http://schemas.openxmlformats.org/officeDocument/2006/relationships/slideLayout" Target="../slideLayouts/slideLayout502.xml"/><Relationship Id="rId11" Type="http://schemas.openxmlformats.org/officeDocument/2006/relationships/slideLayout" Target="../slideLayouts/slideLayout507.xml"/><Relationship Id="rId5" Type="http://schemas.openxmlformats.org/officeDocument/2006/relationships/slideLayout" Target="../slideLayouts/slideLayout501.xml"/><Relationship Id="rId10" Type="http://schemas.openxmlformats.org/officeDocument/2006/relationships/slideLayout" Target="../slideLayouts/slideLayout506.xml"/><Relationship Id="rId4" Type="http://schemas.openxmlformats.org/officeDocument/2006/relationships/slideLayout" Target="../slideLayouts/slideLayout500.xml"/><Relationship Id="rId9" Type="http://schemas.openxmlformats.org/officeDocument/2006/relationships/slideLayout" Target="../slideLayouts/slideLayout505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5.xml"/><Relationship Id="rId3" Type="http://schemas.openxmlformats.org/officeDocument/2006/relationships/slideLayout" Target="../slideLayouts/slideLayout510.xml"/><Relationship Id="rId7" Type="http://schemas.openxmlformats.org/officeDocument/2006/relationships/slideLayout" Target="../slideLayouts/slideLayout514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09.xml"/><Relationship Id="rId1" Type="http://schemas.openxmlformats.org/officeDocument/2006/relationships/slideLayout" Target="../slideLayouts/slideLayout508.xml"/><Relationship Id="rId6" Type="http://schemas.openxmlformats.org/officeDocument/2006/relationships/slideLayout" Target="../slideLayouts/slideLayout513.xml"/><Relationship Id="rId11" Type="http://schemas.openxmlformats.org/officeDocument/2006/relationships/slideLayout" Target="../slideLayouts/slideLayout518.xml"/><Relationship Id="rId5" Type="http://schemas.openxmlformats.org/officeDocument/2006/relationships/slideLayout" Target="../slideLayouts/slideLayout512.xml"/><Relationship Id="rId10" Type="http://schemas.openxmlformats.org/officeDocument/2006/relationships/slideLayout" Target="../slideLayouts/slideLayout517.xml"/><Relationship Id="rId4" Type="http://schemas.openxmlformats.org/officeDocument/2006/relationships/slideLayout" Target="../slideLayouts/slideLayout511.xml"/><Relationship Id="rId9" Type="http://schemas.openxmlformats.org/officeDocument/2006/relationships/slideLayout" Target="../slideLayouts/slideLayout516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6.xml"/><Relationship Id="rId3" Type="http://schemas.openxmlformats.org/officeDocument/2006/relationships/slideLayout" Target="../slideLayouts/slideLayout521.xml"/><Relationship Id="rId7" Type="http://schemas.openxmlformats.org/officeDocument/2006/relationships/slideLayout" Target="../slideLayouts/slideLayout525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520.xml"/><Relationship Id="rId1" Type="http://schemas.openxmlformats.org/officeDocument/2006/relationships/slideLayout" Target="../slideLayouts/slideLayout519.xml"/><Relationship Id="rId6" Type="http://schemas.openxmlformats.org/officeDocument/2006/relationships/slideLayout" Target="../slideLayouts/slideLayout524.xml"/><Relationship Id="rId11" Type="http://schemas.openxmlformats.org/officeDocument/2006/relationships/slideLayout" Target="../slideLayouts/slideLayout529.xml"/><Relationship Id="rId5" Type="http://schemas.openxmlformats.org/officeDocument/2006/relationships/slideLayout" Target="../slideLayouts/slideLayout523.xml"/><Relationship Id="rId10" Type="http://schemas.openxmlformats.org/officeDocument/2006/relationships/slideLayout" Target="../slideLayouts/slideLayout528.xml"/><Relationship Id="rId4" Type="http://schemas.openxmlformats.org/officeDocument/2006/relationships/slideLayout" Target="../slideLayouts/slideLayout522.xml"/><Relationship Id="rId9" Type="http://schemas.openxmlformats.org/officeDocument/2006/relationships/slideLayout" Target="../slideLayouts/slideLayout527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7.xml"/><Relationship Id="rId3" Type="http://schemas.openxmlformats.org/officeDocument/2006/relationships/slideLayout" Target="../slideLayouts/slideLayout532.xml"/><Relationship Id="rId7" Type="http://schemas.openxmlformats.org/officeDocument/2006/relationships/slideLayout" Target="../slideLayouts/slideLayout536.xml"/><Relationship Id="rId12" Type="http://schemas.openxmlformats.org/officeDocument/2006/relationships/theme" Target="../theme/theme49.xml"/><Relationship Id="rId2" Type="http://schemas.openxmlformats.org/officeDocument/2006/relationships/slideLayout" Target="../slideLayouts/slideLayout531.xml"/><Relationship Id="rId1" Type="http://schemas.openxmlformats.org/officeDocument/2006/relationships/slideLayout" Target="../slideLayouts/slideLayout530.xml"/><Relationship Id="rId6" Type="http://schemas.openxmlformats.org/officeDocument/2006/relationships/slideLayout" Target="../slideLayouts/slideLayout535.xml"/><Relationship Id="rId11" Type="http://schemas.openxmlformats.org/officeDocument/2006/relationships/slideLayout" Target="../slideLayouts/slideLayout540.xml"/><Relationship Id="rId5" Type="http://schemas.openxmlformats.org/officeDocument/2006/relationships/slideLayout" Target="../slideLayouts/slideLayout534.xml"/><Relationship Id="rId10" Type="http://schemas.openxmlformats.org/officeDocument/2006/relationships/slideLayout" Target="../slideLayouts/slideLayout539.xml"/><Relationship Id="rId4" Type="http://schemas.openxmlformats.org/officeDocument/2006/relationships/slideLayout" Target="../slideLayouts/slideLayout533.xml"/><Relationship Id="rId9" Type="http://schemas.openxmlformats.org/officeDocument/2006/relationships/slideLayout" Target="../slideLayouts/slideLayout53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8.xml"/><Relationship Id="rId3" Type="http://schemas.openxmlformats.org/officeDocument/2006/relationships/slideLayout" Target="../slideLayouts/slideLayout543.xml"/><Relationship Id="rId7" Type="http://schemas.openxmlformats.org/officeDocument/2006/relationships/slideLayout" Target="../slideLayouts/slideLayout547.xml"/><Relationship Id="rId12" Type="http://schemas.openxmlformats.org/officeDocument/2006/relationships/theme" Target="../theme/theme50.xml"/><Relationship Id="rId2" Type="http://schemas.openxmlformats.org/officeDocument/2006/relationships/slideLayout" Target="../slideLayouts/slideLayout542.xml"/><Relationship Id="rId1" Type="http://schemas.openxmlformats.org/officeDocument/2006/relationships/slideLayout" Target="../slideLayouts/slideLayout541.xml"/><Relationship Id="rId6" Type="http://schemas.openxmlformats.org/officeDocument/2006/relationships/slideLayout" Target="../slideLayouts/slideLayout546.xml"/><Relationship Id="rId11" Type="http://schemas.openxmlformats.org/officeDocument/2006/relationships/slideLayout" Target="../slideLayouts/slideLayout551.xml"/><Relationship Id="rId5" Type="http://schemas.openxmlformats.org/officeDocument/2006/relationships/slideLayout" Target="../slideLayouts/slideLayout545.xml"/><Relationship Id="rId10" Type="http://schemas.openxmlformats.org/officeDocument/2006/relationships/slideLayout" Target="../slideLayouts/slideLayout550.xml"/><Relationship Id="rId4" Type="http://schemas.openxmlformats.org/officeDocument/2006/relationships/slideLayout" Target="../slideLayouts/slideLayout544.xml"/><Relationship Id="rId9" Type="http://schemas.openxmlformats.org/officeDocument/2006/relationships/slideLayout" Target="../slideLayouts/slideLayout549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9.xml"/><Relationship Id="rId3" Type="http://schemas.openxmlformats.org/officeDocument/2006/relationships/slideLayout" Target="../slideLayouts/slideLayout554.xml"/><Relationship Id="rId7" Type="http://schemas.openxmlformats.org/officeDocument/2006/relationships/slideLayout" Target="../slideLayouts/slideLayout558.xml"/><Relationship Id="rId12" Type="http://schemas.openxmlformats.org/officeDocument/2006/relationships/theme" Target="../theme/theme51.xml"/><Relationship Id="rId2" Type="http://schemas.openxmlformats.org/officeDocument/2006/relationships/slideLayout" Target="../slideLayouts/slideLayout553.xml"/><Relationship Id="rId1" Type="http://schemas.openxmlformats.org/officeDocument/2006/relationships/slideLayout" Target="../slideLayouts/slideLayout552.xml"/><Relationship Id="rId6" Type="http://schemas.openxmlformats.org/officeDocument/2006/relationships/slideLayout" Target="../slideLayouts/slideLayout557.xml"/><Relationship Id="rId11" Type="http://schemas.openxmlformats.org/officeDocument/2006/relationships/slideLayout" Target="../slideLayouts/slideLayout562.xml"/><Relationship Id="rId5" Type="http://schemas.openxmlformats.org/officeDocument/2006/relationships/slideLayout" Target="../slideLayouts/slideLayout556.xml"/><Relationship Id="rId10" Type="http://schemas.openxmlformats.org/officeDocument/2006/relationships/slideLayout" Target="../slideLayouts/slideLayout561.xml"/><Relationship Id="rId4" Type="http://schemas.openxmlformats.org/officeDocument/2006/relationships/slideLayout" Target="../slideLayouts/slideLayout555.xml"/><Relationship Id="rId9" Type="http://schemas.openxmlformats.org/officeDocument/2006/relationships/slideLayout" Target="../slideLayouts/slideLayout560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0.xml"/><Relationship Id="rId3" Type="http://schemas.openxmlformats.org/officeDocument/2006/relationships/slideLayout" Target="../slideLayouts/slideLayout565.xml"/><Relationship Id="rId7" Type="http://schemas.openxmlformats.org/officeDocument/2006/relationships/slideLayout" Target="../slideLayouts/slideLayout569.xml"/><Relationship Id="rId12" Type="http://schemas.openxmlformats.org/officeDocument/2006/relationships/theme" Target="../theme/theme52.xml"/><Relationship Id="rId2" Type="http://schemas.openxmlformats.org/officeDocument/2006/relationships/slideLayout" Target="../slideLayouts/slideLayout564.xml"/><Relationship Id="rId1" Type="http://schemas.openxmlformats.org/officeDocument/2006/relationships/slideLayout" Target="../slideLayouts/slideLayout563.xml"/><Relationship Id="rId6" Type="http://schemas.openxmlformats.org/officeDocument/2006/relationships/slideLayout" Target="../slideLayouts/slideLayout568.xml"/><Relationship Id="rId11" Type="http://schemas.openxmlformats.org/officeDocument/2006/relationships/slideLayout" Target="../slideLayouts/slideLayout573.xml"/><Relationship Id="rId5" Type="http://schemas.openxmlformats.org/officeDocument/2006/relationships/slideLayout" Target="../slideLayouts/slideLayout567.xml"/><Relationship Id="rId10" Type="http://schemas.openxmlformats.org/officeDocument/2006/relationships/slideLayout" Target="../slideLayouts/slideLayout572.xml"/><Relationship Id="rId4" Type="http://schemas.openxmlformats.org/officeDocument/2006/relationships/slideLayout" Target="../slideLayouts/slideLayout566.xml"/><Relationship Id="rId9" Type="http://schemas.openxmlformats.org/officeDocument/2006/relationships/slideLayout" Target="../slideLayouts/slideLayout571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1.xml"/><Relationship Id="rId3" Type="http://schemas.openxmlformats.org/officeDocument/2006/relationships/slideLayout" Target="../slideLayouts/slideLayout576.xml"/><Relationship Id="rId7" Type="http://schemas.openxmlformats.org/officeDocument/2006/relationships/slideLayout" Target="../slideLayouts/slideLayout580.xml"/><Relationship Id="rId12" Type="http://schemas.openxmlformats.org/officeDocument/2006/relationships/theme" Target="../theme/theme53.xml"/><Relationship Id="rId2" Type="http://schemas.openxmlformats.org/officeDocument/2006/relationships/slideLayout" Target="../slideLayouts/slideLayout575.xml"/><Relationship Id="rId1" Type="http://schemas.openxmlformats.org/officeDocument/2006/relationships/slideLayout" Target="../slideLayouts/slideLayout574.xml"/><Relationship Id="rId6" Type="http://schemas.openxmlformats.org/officeDocument/2006/relationships/slideLayout" Target="../slideLayouts/slideLayout579.xml"/><Relationship Id="rId11" Type="http://schemas.openxmlformats.org/officeDocument/2006/relationships/slideLayout" Target="../slideLayouts/slideLayout584.xml"/><Relationship Id="rId5" Type="http://schemas.openxmlformats.org/officeDocument/2006/relationships/slideLayout" Target="../slideLayouts/slideLayout578.xml"/><Relationship Id="rId10" Type="http://schemas.openxmlformats.org/officeDocument/2006/relationships/slideLayout" Target="../slideLayouts/slideLayout583.xml"/><Relationship Id="rId4" Type="http://schemas.openxmlformats.org/officeDocument/2006/relationships/slideLayout" Target="../slideLayouts/slideLayout577.xml"/><Relationship Id="rId9" Type="http://schemas.openxmlformats.org/officeDocument/2006/relationships/slideLayout" Target="../slideLayouts/slideLayout582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2.xml"/><Relationship Id="rId3" Type="http://schemas.openxmlformats.org/officeDocument/2006/relationships/slideLayout" Target="../slideLayouts/slideLayout587.xml"/><Relationship Id="rId7" Type="http://schemas.openxmlformats.org/officeDocument/2006/relationships/slideLayout" Target="../slideLayouts/slideLayout591.xml"/><Relationship Id="rId12" Type="http://schemas.openxmlformats.org/officeDocument/2006/relationships/theme" Target="../theme/theme54.xml"/><Relationship Id="rId2" Type="http://schemas.openxmlformats.org/officeDocument/2006/relationships/slideLayout" Target="../slideLayouts/slideLayout586.xml"/><Relationship Id="rId1" Type="http://schemas.openxmlformats.org/officeDocument/2006/relationships/slideLayout" Target="../slideLayouts/slideLayout585.xml"/><Relationship Id="rId6" Type="http://schemas.openxmlformats.org/officeDocument/2006/relationships/slideLayout" Target="../slideLayouts/slideLayout590.xml"/><Relationship Id="rId11" Type="http://schemas.openxmlformats.org/officeDocument/2006/relationships/slideLayout" Target="../slideLayouts/slideLayout595.xml"/><Relationship Id="rId5" Type="http://schemas.openxmlformats.org/officeDocument/2006/relationships/slideLayout" Target="../slideLayouts/slideLayout589.xml"/><Relationship Id="rId10" Type="http://schemas.openxmlformats.org/officeDocument/2006/relationships/slideLayout" Target="../slideLayouts/slideLayout594.xml"/><Relationship Id="rId4" Type="http://schemas.openxmlformats.org/officeDocument/2006/relationships/slideLayout" Target="../slideLayouts/slideLayout588.xml"/><Relationship Id="rId9" Type="http://schemas.openxmlformats.org/officeDocument/2006/relationships/slideLayout" Target="../slideLayouts/slideLayout593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3.xml"/><Relationship Id="rId3" Type="http://schemas.openxmlformats.org/officeDocument/2006/relationships/slideLayout" Target="../slideLayouts/slideLayout598.xml"/><Relationship Id="rId7" Type="http://schemas.openxmlformats.org/officeDocument/2006/relationships/slideLayout" Target="../slideLayouts/slideLayout602.xml"/><Relationship Id="rId12" Type="http://schemas.openxmlformats.org/officeDocument/2006/relationships/theme" Target="../theme/theme55.xml"/><Relationship Id="rId2" Type="http://schemas.openxmlformats.org/officeDocument/2006/relationships/slideLayout" Target="../slideLayouts/slideLayout597.xml"/><Relationship Id="rId1" Type="http://schemas.openxmlformats.org/officeDocument/2006/relationships/slideLayout" Target="../slideLayouts/slideLayout596.xml"/><Relationship Id="rId6" Type="http://schemas.openxmlformats.org/officeDocument/2006/relationships/slideLayout" Target="../slideLayouts/slideLayout601.xml"/><Relationship Id="rId11" Type="http://schemas.openxmlformats.org/officeDocument/2006/relationships/slideLayout" Target="../slideLayouts/slideLayout606.xml"/><Relationship Id="rId5" Type="http://schemas.openxmlformats.org/officeDocument/2006/relationships/slideLayout" Target="../slideLayouts/slideLayout600.xml"/><Relationship Id="rId10" Type="http://schemas.openxmlformats.org/officeDocument/2006/relationships/slideLayout" Target="../slideLayouts/slideLayout605.xml"/><Relationship Id="rId4" Type="http://schemas.openxmlformats.org/officeDocument/2006/relationships/slideLayout" Target="../slideLayouts/slideLayout599.xml"/><Relationship Id="rId9" Type="http://schemas.openxmlformats.org/officeDocument/2006/relationships/slideLayout" Target="../slideLayouts/slideLayout604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4.xml"/><Relationship Id="rId3" Type="http://schemas.openxmlformats.org/officeDocument/2006/relationships/slideLayout" Target="../slideLayouts/slideLayout609.xml"/><Relationship Id="rId7" Type="http://schemas.openxmlformats.org/officeDocument/2006/relationships/slideLayout" Target="../slideLayouts/slideLayout613.xml"/><Relationship Id="rId12" Type="http://schemas.openxmlformats.org/officeDocument/2006/relationships/theme" Target="../theme/theme56.xml"/><Relationship Id="rId2" Type="http://schemas.openxmlformats.org/officeDocument/2006/relationships/slideLayout" Target="../slideLayouts/slideLayout608.xml"/><Relationship Id="rId1" Type="http://schemas.openxmlformats.org/officeDocument/2006/relationships/slideLayout" Target="../slideLayouts/slideLayout607.xml"/><Relationship Id="rId6" Type="http://schemas.openxmlformats.org/officeDocument/2006/relationships/slideLayout" Target="../slideLayouts/slideLayout612.xml"/><Relationship Id="rId11" Type="http://schemas.openxmlformats.org/officeDocument/2006/relationships/slideLayout" Target="../slideLayouts/slideLayout617.xml"/><Relationship Id="rId5" Type="http://schemas.openxmlformats.org/officeDocument/2006/relationships/slideLayout" Target="../slideLayouts/slideLayout611.xml"/><Relationship Id="rId10" Type="http://schemas.openxmlformats.org/officeDocument/2006/relationships/slideLayout" Target="../slideLayouts/slideLayout616.xml"/><Relationship Id="rId4" Type="http://schemas.openxmlformats.org/officeDocument/2006/relationships/slideLayout" Target="../slideLayouts/slideLayout610.xml"/><Relationship Id="rId9" Type="http://schemas.openxmlformats.org/officeDocument/2006/relationships/slideLayout" Target="../slideLayouts/slideLayout615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5.xml"/><Relationship Id="rId3" Type="http://schemas.openxmlformats.org/officeDocument/2006/relationships/slideLayout" Target="../slideLayouts/slideLayout620.xml"/><Relationship Id="rId7" Type="http://schemas.openxmlformats.org/officeDocument/2006/relationships/slideLayout" Target="../slideLayouts/slideLayout624.xml"/><Relationship Id="rId12" Type="http://schemas.openxmlformats.org/officeDocument/2006/relationships/theme" Target="../theme/theme57.xml"/><Relationship Id="rId2" Type="http://schemas.openxmlformats.org/officeDocument/2006/relationships/slideLayout" Target="../slideLayouts/slideLayout619.xml"/><Relationship Id="rId1" Type="http://schemas.openxmlformats.org/officeDocument/2006/relationships/slideLayout" Target="../slideLayouts/slideLayout618.xml"/><Relationship Id="rId6" Type="http://schemas.openxmlformats.org/officeDocument/2006/relationships/slideLayout" Target="../slideLayouts/slideLayout623.xml"/><Relationship Id="rId11" Type="http://schemas.openxmlformats.org/officeDocument/2006/relationships/slideLayout" Target="../slideLayouts/slideLayout628.xml"/><Relationship Id="rId5" Type="http://schemas.openxmlformats.org/officeDocument/2006/relationships/slideLayout" Target="../slideLayouts/slideLayout622.xml"/><Relationship Id="rId10" Type="http://schemas.openxmlformats.org/officeDocument/2006/relationships/slideLayout" Target="../slideLayouts/slideLayout627.xml"/><Relationship Id="rId4" Type="http://schemas.openxmlformats.org/officeDocument/2006/relationships/slideLayout" Target="../slideLayouts/slideLayout621.xml"/><Relationship Id="rId9" Type="http://schemas.openxmlformats.org/officeDocument/2006/relationships/slideLayout" Target="../slideLayouts/slideLayout626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6.xml"/><Relationship Id="rId3" Type="http://schemas.openxmlformats.org/officeDocument/2006/relationships/slideLayout" Target="../slideLayouts/slideLayout631.xml"/><Relationship Id="rId7" Type="http://schemas.openxmlformats.org/officeDocument/2006/relationships/slideLayout" Target="../slideLayouts/slideLayout635.xml"/><Relationship Id="rId12" Type="http://schemas.openxmlformats.org/officeDocument/2006/relationships/theme" Target="../theme/theme58.xml"/><Relationship Id="rId2" Type="http://schemas.openxmlformats.org/officeDocument/2006/relationships/slideLayout" Target="../slideLayouts/slideLayout630.xml"/><Relationship Id="rId1" Type="http://schemas.openxmlformats.org/officeDocument/2006/relationships/slideLayout" Target="../slideLayouts/slideLayout629.xml"/><Relationship Id="rId6" Type="http://schemas.openxmlformats.org/officeDocument/2006/relationships/slideLayout" Target="../slideLayouts/slideLayout634.xml"/><Relationship Id="rId11" Type="http://schemas.openxmlformats.org/officeDocument/2006/relationships/slideLayout" Target="../slideLayouts/slideLayout639.xml"/><Relationship Id="rId5" Type="http://schemas.openxmlformats.org/officeDocument/2006/relationships/slideLayout" Target="../slideLayouts/slideLayout633.xml"/><Relationship Id="rId10" Type="http://schemas.openxmlformats.org/officeDocument/2006/relationships/slideLayout" Target="../slideLayouts/slideLayout638.xml"/><Relationship Id="rId4" Type="http://schemas.openxmlformats.org/officeDocument/2006/relationships/slideLayout" Target="../slideLayouts/slideLayout632.xml"/><Relationship Id="rId9" Type="http://schemas.openxmlformats.org/officeDocument/2006/relationships/slideLayout" Target="../slideLayouts/slideLayout637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7.xml"/><Relationship Id="rId3" Type="http://schemas.openxmlformats.org/officeDocument/2006/relationships/slideLayout" Target="../slideLayouts/slideLayout642.xml"/><Relationship Id="rId7" Type="http://schemas.openxmlformats.org/officeDocument/2006/relationships/slideLayout" Target="../slideLayouts/slideLayout646.xml"/><Relationship Id="rId12" Type="http://schemas.openxmlformats.org/officeDocument/2006/relationships/theme" Target="../theme/theme59.xml"/><Relationship Id="rId2" Type="http://schemas.openxmlformats.org/officeDocument/2006/relationships/slideLayout" Target="../slideLayouts/slideLayout641.xml"/><Relationship Id="rId1" Type="http://schemas.openxmlformats.org/officeDocument/2006/relationships/slideLayout" Target="../slideLayouts/slideLayout640.xml"/><Relationship Id="rId6" Type="http://schemas.openxmlformats.org/officeDocument/2006/relationships/slideLayout" Target="../slideLayouts/slideLayout645.xml"/><Relationship Id="rId11" Type="http://schemas.openxmlformats.org/officeDocument/2006/relationships/slideLayout" Target="../slideLayouts/slideLayout650.xml"/><Relationship Id="rId5" Type="http://schemas.openxmlformats.org/officeDocument/2006/relationships/slideLayout" Target="../slideLayouts/slideLayout644.xml"/><Relationship Id="rId10" Type="http://schemas.openxmlformats.org/officeDocument/2006/relationships/slideLayout" Target="../slideLayouts/slideLayout649.xml"/><Relationship Id="rId4" Type="http://schemas.openxmlformats.org/officeDocument/2006/relationships/slideLayout" Target="../slideLayouts/slideLayout643.xml"/><Relationship Id="rId9" Type="http://schemas.openxmlformats.org/officeDocument/2006/relationships/slideLayout" Target="../slideLayouts/slideLayout64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8.xml"/><Relationship Id="rId3" Type="http://schemas.openxmlformats.org/officeDocument/2006/relationships/slideLayout" Target="../slideLayouts/slideLayout653.xml"/><Relationship Id="rId7" Type="http://schemas.openxmlformats.org/officeDocument/2006/relationships/slideLayout" Target="../slideLayouts/slideLayout657.xml"/><Relationship Id="rId12" Type="http://schemas.openxmlformats.org/officeDocument/2006/relationships/theme" Target="../theme/theme60.xml"/><Relationship Id="rId2" Type="http://schemas.openxmlformats.org/officeDocument/2006/relationships/slideLayout" Target="../slideLayouts/slideLayout652.xml"/><Relationship Id="rId1" Type="http://schemas.openxmlformats.org/officeDocument/2006/relationships/slideLayout" Target="../slideLayouts/slideLayout651.xml"/><Relationship Id="rId6" Type="http://schemas.openxmlformats.org/officeDocument/2006/relationships/slideLayout" Target="../slideLayouts/slideLayout656.xml"/><Relationship Id="rId11" Type="http://schemas.openxmlformats.org/officeDocument/2006/relationships/slideLayout" Target="../slideLayouts/slideLayout661.xml"/><Relationship Id="rId5" Type="http://schemas.openxmlformats.org/officeDocument/2006/relationships/slideLayout" Target="../slideLayouts/slideLayout655.xml"/><Relationship Id="rId10" Type="http://schemas.openxmlformats.org/officeDocument/2006/relationships/slideLayout" Target="../slideLayouts/slideLayout660.xml"/><Relationship Id="rId4" Type="http://schemas.openxmlformats.org/officeDocument/2006/relationships/slideLayout" Target="../slideLayouts/slideLayout654.xml"/><Relationship Id="rId9" Type="http://schemas.openxmlformats.org/officeDocument/2006/relationships/slideLayout" Target="../slideLayouts/slideLayout659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9.xml"/><Relationship Id="rId3" Type="http://schemas.openxmlformats.org/officeDocument/2006/relationships/slideLayout" Target="../slideLayouts/slideLayout664.xml"/><Relationship Id="rId7" Type="http://schemas.openxmlformats.org/officeDocument/2006/relationships/slideLayout" Target="../slideLayouts/slideLayout668.xml"/><Relationship Id="rId12" Type="http://schemas.openxmlformats.org/officeDocument/2006/relationships/theme" Target="../theme/theme61.xml"/><Relationship Id="rId2" Type="http://schemas.openxmlformats.org/officeDocument/2006/relationships/slideLayout" Target="../slideLayouts/slideLayout663.xml"/><Relationship Id="rId1" Type="http://schemas.openxmlformats.org/officeDocument/2006/relationships/slideLayout" Target="../slideLayouts/slideLayout662.xml"/><Relationship Id="rId6" Type="http://schemas.openxmlformats.org/officeDocument/2006/relationships/slideLayout" Target="../slideLayouts/slideLayout667.xml"/><Relationship Id="rId11" Type="http://schemas.openxmlformats.org/officeDocument/2006/relationships/slideLayout" Target="../slideLayouts/slideLayout672.xml"/><Relationship Id="rId5" Type="http://schemas.openxmlformats.org/officeDocument/2006/relationships/slideLayout" Target="../slideLayouts/slideLayout666.xml"/><Relationship Id="rId10" Type="http://schemas.openxmlformats.org/officeDocument/2006/relationships/slideLayout" Target="../slideLayouts/slideLayout671.xml"/><Relationship Id="rId4" Type="http://schemas.openxmlformats.org/officeDocument/2006/relationships/slideLayout" Target="../slideLayouts/slideLayout665.xml"/><Relationship Id="rId9" Type="http://schemas.openxmlformats.org/officeDocument/2006/relationships/slideLayout" Target="../slideLayouts/slideLayout670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0.xml"/><Relationship Id="rId3" Type="http://schemas.openxmlformats.org/officeDocument/2006/relationships/slideLayout" Target="../slideLayouts/slideLayout675.xml"/><Relationship Id="rId7" Type="http://schemas.openxmlformats.org/officeDocument/2006/relationships/slideLayout" Target="../slideLayouts/slideLayout679.xml"/><Relationship Id="rId12" Type="http://schemas.openxmlformats.org/officeDocument/2006/relationships/theme" Target="../theme/theme62.xml"/><Relationship Id="rId2" Type="http://schemas.openxmlformats.org/officeDocument/2006/relationships/slideLayout" Target="../slideLayouts/slideLayout674.xml"/><Relationship Id="rId1" Type="http://schemas.openxmlformats.org/officeDocument/2006/relationships/slideLayout" Target="../slideLayouts/slideLayout673.xml"/><Relationship Id="rId6" Type="http://schemas.openxmlformats.org/officeDocument/2006/relationships/slideLayout" Target="../slideLayouts/slideLayout678.xml"/><Relationship Id="rId11" Type="http://schemas.openxmlformats.org/officeDocument/2006/relationships/slideLayout" Target="../slideLayouts/slideLayout683.xml"/><Relationship Id="rId5" Type="http://schemas.openxmlformats.org/officeDocument/2006/relationships/slideLayout" Target="../slideLayouts/slideLayout677.xml"/><Relationship Id="rId10" Type="http://schemas.openxmlformats.org/officeDocument/2006/relationships/slideLayout" Target="../slideLayouts/slideLayout682.xml"/><Relationship Id="rId4" Type="http://schemas.openxmlformats.org/officeDocument/2006/relationships/slideLayout" Target="../slideLayouts/slideLayout676.xml"/><Relationship Id="rId9" Type="http://schemas.openxmlformats.org/officeDocument/2006/relationships/slideLayout" Target="../slideLayouts/slideLayout681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1.xml"/><Relationship Id="rId3" Type="http://schemas.openxmlformats.org/officeDocument/2006/relationships/slideLayout" Target="../slideLayouts/slideLayout686.xml"/><Relationship Id="rId7" Type="http://schemas.openxmlformats.org/officeDocument/2006/relationships/slideLayout" Target="../slideLayouts/slideLayout690.xml"/><Relationship Id="rId12" Type="http://schemas.openxmlformats.org/officeDocument/2006/relationships/theme" Target="../theme/theme63.xml"/><Relationship Id="rId2" Type="http://schemas.openxmlformats.org/officeDocument/2006/relationships/slideLayout" Target="../slideLayouts/slideLayout685.xml"/><Relationship Id="rId1" Type="http://schemas.openxmlformats.org/officeDocument/2006/relationships/slideLayout" Target="../slideLayouts/slideLayout684.xml"/><Relationship Id="rId6" Type="http://schemas.openxmlformats.org/officeDocument/2006/relationships/slideLayout" Target="../slideLayouts/slideLayout689.xml"/><Relationship Id="rId11" Type="http://schemas.openxmlformats.org/officeDocument/2006/relationships/slideLayout" Target="../slideLayouts/slideLayout694.xml"/><Relationship Id="rId5" Type="http://schemas.openxmlformats.org/officeDocument/2006/relationships/slideLayout" Target="../slideLayouts/slideLayout688.xml"/><Relationship Id="rId10" Type="http://schemas.openxmlformats.org/officeDocument/2006/relationships/slideLayout" Target="../slideLayouts/slideLayout693.xml"/><Relationship Id="rId4" Type="http://schemas.openxmlformats.org/officeDocument/2006/relationships/slideLayout" Target="../slideLayouts/slideLayout687.xml"/><Relationship Id="rId9" Type="http://schemas.openxmlformats.org/officeDocument/2006/relationships/slideLayout" Target="../slideLayouts/slideLayout692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2.xml"/><Relationship Id="rId3" Type="http://schemas.openxmlformats.org/officeDocument/2006/relationships/slideLayout" Target="../slideLayouts/slideLayout697.xml"/><Relationship Id="rId7" Type="http://schemas.openxmlformats.org/officeDocument/2006/relationships/slideLayout" Target="../slideLayouts/slideLayout701.xml"/><Relationship Id="rId12" Type="http://schemas.openxmlformats.org/officeDocument/2006/relationships/theme" Target="../theme/theme64.xml"/><Relationship Id="rId2" Type="http://schemas.openxmlformats.org/officeDocument/2006/relationships/slideLayout" Target="../slideLayouts/slideLayout696.xml"/><Relationship Id="rId1" Type="http://schemas.openxmlformats.org/officeDocument/2006/relationships/slideLayout" Target="../slideLayouts/slideLayout695.xml"/><Relationship Id="rId6" Type="http://schemas.openxmlformats.org/officeDocument/2006/relationships/slideLayout" Target="../slideLayouts/slideLayout700.xml"/><Relationship Id="rId11" Type="http://schemas.openxmlformats.org/officeDocument/2006/relationships/slideLayout" Target="../slideLayouts/slideLayout705.xml"/><Relationship Id="rId5" Type="http://schemas.openxmlformats.org/officeDocument/2006/relationships/slideLayout" Target="../slideLayouts/slideLayout699.xml"/><Relationship Id="rId10" Type="http://schemas.openxmlformats.org/officeDocument/2006/relationships/slideLayout" Target="../slideLayouts/slideLayout704.xml"/><Relationship Id="rId4" Type="http://schemas.openxmlformats.org/officeDocument/2006/relationships/slideLayout" Target="../slideLayouts/slideLayout698.xml"/><Relationship Id="rId9" Type="http://schemas.openxmlformats.org/officeDocument/2006/relationships/slideLayout" Target="../slideLayouts/slideLayout703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3.xml"/><Relationship Id="rId3" Type="http://schemas.openxmlformats.org/officeDocument/2006/relationships/slideLayout" Target="../slideLayouts/slideLayout708.xml"/><Relationship Id="rId7" Type="http://schemas.openxmlformats.org/officeDocument/2006/relationships/slideLayout" Target="../slideLayouts/slideLayout712.xml"/><Relationship Id="rId12" Type="http://schemas.openxmlformats.org/officeDocument/2006/relationships/theme" Target="../theme/theme65.xml"/><Relationship Id="rId2" Type="http://schemas.openxmlformats.org/officeDocument/2006/relationships/slideLayout" Target="../slideLayouts/slideLayout707.xml"/><Relationship Id="rId1" Type="http://schemas.openxmlformats.org/officeDocument/2006/relationships/slideLayout" Target="../slideLayouts/slideLayout706.xml"/><Relationship Id="rId6" Type="http://schemas.openxmlformats.org/officeDocument/2006/relationships/slideLayout" Target="../slideLayouts/slideLayout711.xml"/><Relationship Id="rId11" Type="http://schemas.openxmlformats.org/officeDocument/2006/relationships/slideLayout" Target="../slideLayouts/slideLayout716.xml"/><Relationship Id="rId5" Type="http://schemas.openxmlformats.org/officeDocument/2006/relationships/slideLayout" Target="../slideLayouts/slideLayout710.xml"/><Relationship Id="rId10" Type="http://schemas.openxmlformats.org/officeDocument/2006/relationships/slideLayout" Target="../slideLayouts/slideLayout715.xml"/><Relationship Id="rId4" Type="http://schemas.openxmlformats.org/officeDocument/2006/relationships/slideLayout" Target="../slideLayouts/slideLayout709.xml"/><Relationship Id="rId9" Type="http://schemas.openxmlformats.org/officeDocument/2006/relationships/slideLayout" Target="../slideLayouts/slideLayout714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4.xml"/><Relationship Id="rId3" Type="http://schemas.openxmlformats.org/officeDocument/2006/relationships/slideLayout" Target="../slideLayouts/slideLayout719.xml"/><Relationship Id="rId7" Type="http://schemas.openxmlformats.org/officeDocument/2006/relationships/slideLayout" Target="../slideLayouts/slideLayout723.xml"/><Relationship Id="rId12" Type="http://schemas.openxmlformats.org/officeDocument/2006/relationships/theme" Target="../theme/theme66.xml"/><Relationship Id="rId2" Type="http://schemas.openxmlformats.org/officeDocument/2006/relationships/slideLayout" Target="../slideLayouts/slideLayout718.xml"/><Relationship Id="rId1" Type="http://schemas.openxmlformats.org/officeDocument/2006/relationships/slideLayout" Target="../slideLayouts/slideLayout717.xml"/><Relationship Id="rId6" Type="http://schemas.openxmlformats.org/officeDocument/2006/relationships/slideLayout" Target="../slideLayouts/slideLayout722.xml"/><Relationship Id="rId11" Type="http://schemas.openxmlformats.org/officeDocument/2006/relationships/slideLayout" Target="../slideLayouts/slideLayout727.xml"/><Relationship Id="rId5" Type="http://schemas.openxmlformats.org/officeDocument/2006/relationships/slideLayout" Target="../slideLayouts/slideLayout721.xml"/><Relationship Id="rId10" Type="http://schemas.openxmlformats.org/officeDocument/2006/relationships/slideLayout" Target="../slideLayouts/slideLayout726.xml"/><Relationship Id="rId4" Type="http://schemas.openxmlformats.org/officeDocument/2006/relationships/slideLayout" Target="../slideLayouts/slideLayout720.xml"/><Relationship Id="rId9" Type="http://schemas.openxmlformats.org/officeDocument/2006/relationships/slideLayout" Target="../slideLayouts/slideLayout725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5.xml"/><Relationship Id="rId3" Type="http://schemas.openxmlformats.org/officeDocument/2006/relationships/slideLayout" Target="../slideLayouts/slideLayout730.xml"/><Relationship Id="rId7" Type="http://schemas.openxmlformats.org/officeDocument/2006/relationships/slideLayout" Target="../slideLayouts/slideLayout734.xml"/><Relationship Id="rId12" Type="http://schemas.openxmlformats.org/officeDocument/2006/relationships/theme" Target="../theme/theme67.xml"/><Relationship Id="rId2" Type="http://schemas.openxmlformats.org/officeDocument/2006/relationships/slideLayout" Target="../slideLayouts/slideLayout729.xml"/><Relationship Id="rId1" Type="http://schemas.openxmlformats.org/officeDocument/2006/relationships/slideLayout" Target="../slideLayouts/slideLayout728.xml"/><Relationship Id="rId6" Type="http://schemas.openxmlformats.org/officeDocument/2006/relationships/slideLayout" Target="../slideLayouts/slideLayout733.xml"/><Relationship Id="rId11" Type="http://schemas.openxmlformats.org/officeDocument/2006/relationships/slideLayout" Target="../slideLayouts/slideLayout738.xml"/><Relationship Id="rId5" Type="http://schemas.openxmlformats.org/officeDocument/2006/relationships/slideLayout" Target="../slideLayouts/slideLayout732.xml"/><Relationship Id="rId10" Type="http://schemas.openxmlformats.org/officeDocument/2006/relationships/slideLayout" Target="../slideLayouts/slideLayout737.xml"/><Relationship Id="rId4" Type="http://schemas.openxmlformats.org/officeDocument/2006/relationships/slideLayout" Target="../slideLayouts/slideLayout731.xml"/><Relationship Id="rId9" Type="http://schemas.openxmlformats.org/officeDocument/2006/relationships/slideLayout" Target="../slideLayouts/slideLayout736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6.xml"/><Relationship Id="rId3" Type="http://schemas.openxmlformats.org/officeDocument/2006/relationships/slideLayout" Target="../slideLayouts/slideLayout741.xml"/><Relationship Id="rId7" Type="http://schemas.openxmlformats.org/officeDocument/2006/relationships/slideLayout" Target="../slideLayouts/slideLayout745.xml"/><Relationship Id="rId12" Type="http://schemas.openxmlformats.org/officeDocument/2006/relationships/theme" Target="../theme/theme68.xml"/><Relationship Id="rId2" Type="http://schemas.openxmlformats.org/officeDocument/2006/relationships/slideLayout" Target="../slideLayouts/slideLayout740.xml"/><Relationship Id="rId1" Type="http://schemas.openxmlformats.org/officeDocument/2006/relationships/slideLayout" Target="../slideLayouts/slideLayout739.xml"/><Relationship Id="rId6" Type="http://schemas.openxmlformats.org/officeDocument/2006/relationships/slideLayout" Target="../slideLayouts/slideLayout744.xml"/><Relationship Id="rId11" Type="http://schemas.openxmlformats.org/officeDocument/2006/relationships/slideLayout" Target="../slideLayouts/slideLayout749.xml"/><Relationship Id="rId5" Type="http://schemas.openxmlformats.org/officeDocument/2006/relationships/slideLayout" Target="../slideLayouts/slideLayout743.xml"/><Relationship Id="rId10" Type="http://schemas.openxmlformats.org/officeDocument/2006/relationships/slideLayout" Target="../slideLayouts/slideLayout748.xml"/><Relationship Id="rId4" Type="http://schemas.openxmlformats.org/officeDocument/2006/relationships/slideLayout" Target="../slideLayouts/slideLayout742.xml"/><Relationship Id="rId9" Type="http://schemas.openxmlformats.org/officeDocument/2006/relationships/slideLayout" Target="../slideLayouts/slideLayout747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7.xml"/><Relationship Id="rId3" Type="http://schemas.openxmlformats.org/officeDocument/2006/relationships/slideLayout" Target="../slideLayouts/slideLayout752.xml"/><Relationship Id="rId7" Type="http://schemas.openxmlformats.org/officeDocument/2006/relationships/slideLayout" Target="../slideLayouts/slideLayout756.xml"/><Relationship Id="rId12" Type="http://schemas.openxmlformats.org/officeDocument/2006/relationships/theme" Target="../theme/theme69.xml"/><Relationship Id="rId2" Type="http://schemas.openxmlformats.org/officeDocument/2006/relationships/slideLayout" Target="../slideLayouts/slideLayout751.xml"/><Relationship Id="rId1" Type="http://schemas.openxmlformats.org/officeDocument/2006/relationships/slideLayout" Target="../slideLayouts/slideLayout750.xml"/><Relationship Id="rId6" Type="http://schemas.openxmlformats.org/officeDocument/2006/relationships/slideLayout" Target="../slideLayouts/slideLayout755.xml"/><Relationship Id="rId11" Type="http://schemas.openxmlformats.org/officeDocument/2006/relationships/slideLayout" Target="../slideLayouts/slideLayout760.xml"/><Relationship Id="rId5" Type="http://schemas.openxmlformats.org/officeDocument/2006/relationships/slideLayout" Target="../slideLayouts/slideLayout754.xml"/><Relationship Id="rId10" Type="http://schemas.openxmlformats.org/officeDocument/2006/relationships/slideLayout" Target="../slideLayouts/slideLayout759.xml"/><Relationship Id="rId4" Type="http://schemas.openxmlformats.org/officeDocument/2006/relationships/slideLayout" Target="../slideLayouts/slideLayout753.xml"/><Relationship Id="rId9" Type="http://schemas.openxmlformats.org/officeDocument/2006/relationships/slideLayout" Target="../slideLayouts/slideLayout7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8.xml"/><Relationship Id="rId3" Type="http://schemas.openxmlformats.org/officeDocument/2006/relationships/slideLayout" Target="../slideLayouts/slideLayout763.xml"/><Relationship Id="rId7" Type="http://schemas.openxmlformats.org/officeDocument/2006/relationships/slideLayout" Target="../slideLayouts/slideLayout767.xml"/><Relationship Id="rId12" Type="http://schemas.openxmlformats.org/officeDocument/2006/relationships/theme" Target="../theme/theme70.xml"/><Relationship Id="rId2" Type="http://schemas.openxmlformats.org/officeDocument/2006/relationships/slideLayout" Target="../slideLayouts/slideLayout762.xml"/><Relationship Id="rId1" Type="http://schemas.openxmlformats.org/officeDocument/2006/relationships/slideLayout" Target="../slideLayouts/slideLayout761.xml"/><Relationship Id="rId6" Type="http://schemas.openxmlformats.org/officeDocument/2006/relationships/slideLayout" Target="../slideLayouts/slideLayout766.xml"/><Relationship Id="rId11" Type="http://schemas.openxmlformats.org/officeDocument/2006/relationships/slideLayout" Target="../slideLayouts/slideLayout771.xml"/><Relationship Id="rId5" Type="http://schemas.openxmlformats.org/officeDocument/2006/relationships/slideLayout" Target="../slideLayouts/slideLayout765.xml"/><Relationship Id="rId10" Type="http://schemas.openxmlformats.org/officeDocument/2006/relationships/slideLayout" Target="../slideLayouts/slideLayout770.xml"/><Relationship Id="rId4" Type="http://schemas.openxmlformats.org/officeDocument/2006/relationships/slideLayout" Target="../slideLayouts/slideLayout764.xml"/><Relationship Id="rId9" Type="http://schemas.openxmlformats.org/officeDocument/2006/relationships/slideLayout" Target="../slideLayouts/slideLayout769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9.xml"/><Relationship Id="rId3" Type="http://schemas.openxmlformats.org/officeDocument/2006/relationships/slideLayout" Target="../slideLayouts/slideLayout774.xml"/><Relationship Id="rId7" Type="http://schemas.openxmlformats.org/officeDocument/2006/relationships/slideLayout" Target="../slideLayouts/slideLayout778.xml"/><Relationship Id="rId12" Type="http://schemas.openxmlformats.org/officeDocument/2006/relationships/theme" Target="../theme/theme71.xml"/><Relationship Id="rId2" Type="http://schemas.openxmlformats.org/officeDocument/2006/relationships/slideLayout" Target="../slideLayouts/slideLayout773.xml"/><Relationship Id="rId1" Type="http://schemas.openxmlformats.org/officeDocument/2006/relationships/slideLayout" Target="../slideLayouts/slideLayout772.xml"/><Relationship Id="rId6" Type="http://schemas.openxmlformats.org/officeDocument/2006/relationships/slideLayout" Target="../slideLayouts/slideLayout777.xml"/><Relationship Id="rId11" Type="http://schemas.openxmlformats.org/officeDocument/2006/relationships/slideLayout" Target="../slideLayouts/slideLayout782.xml"/><Relationship Id="rId5" Type="http://schemas.openxmlformats.org/officeDocument/2006/relationships/slideLayout" Target="../slideLayouts/slideLayout776.xml"/><Relationship Id="rId10" Type="http://schemas.openxmlformats.org/officeDocument/2006/relationships/slideLayout" Target="../slideLayouts/slideLayout781.xml"/><Relationship Id="rId4" Type="http://schemas.openxmlformats.org/officeDocument/2006/relationships/slideLayout" Target="../slideLayouts/slideLayout775.xml"/><Relationship Id="rId9" Type="http://schemas.openxmlformats.org/officeDocument/2006/relationships/slideLayout" Target="../slideLayouts/slideLayout78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1">
            <a:extLst>
              <a:ext uri="{FF2B5EF4-FFF2-40B4-BE49-F238E27FC236}">
                <a16:creationId xmlns:a16="http://schemas.microsoft.com/office/drawing/2014/main" id="{41FA2171-86F1-5DA3-D569-88E9F2D1B67C}"/>
              </a:ext>
            </a:extLst>
          </p:cNvPr>
          <p:cNvGrpSpPr>
            <a:grpSpLocks/>
          </p:cNvGrpSpPr>
          <p:nvPr/>
        </p:nvGrpSpPr>
        <p:grpSpPr bwMode="auto">
          <a:xfrm>
            <a:off x="0" y="1588"/>
            <a:ext cx="9113838" cy="6826250"/>
            <a:chOff x="0" y="1"/>
            <a:chExt cx="5741" cy="4300"/>
          </a:xfrm>
        </p:grpSpPr>
        <p:sp>
          <p:nvSpPr>
            <p:cNvPr id="1032" name="Freeform 2">
              <a:extLst>
                <a:ext uri="{FF2B5EF4-FFF2-40B4-BE49-F238E27FC236}">
                  <a16:creationId xmlns:a16="http://schemas.microsoft.com/office/drawing/2014/main" id="{BC3A32E5-0AD0-2F9D-66A5-7476A4FC1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999"/>
              <a:ext cx="2347" cy="3302"/>
            </a:xfrm>
            <a:custGeom>
              <a:avLst/>
              <a:gdLst>
                <a:gd name="T0" fmla="*/ 1865 w 2359"/>
                <a:gd name="T1" fmla="*/ 3264 h 3314"/>
                <a:gd name="T2" fmla="*/ 2310 w 2359"/>
                <a:gd name="T3" fmla="*/ 3265 h 3314"/>
                <a:gd name="T4" fmla="*/ 2310 w 2359"/>
                <a:gd name="T5" fmla="*/ 1417 h 3314"/>
                <a:gd name="T6" fmla="*/ 0 w 2359"/>
                <a:gd name="T7" fmla="*/ 0 h 3314"/>
                <a:gd name="T8" fmla="*/ 197 w 2359"/>
                <a:gd name="T9" fmla="*/ 146 h 3314"/>
                <a:gd name="T10" fmla="*/ 358 w 2359"/>
                <a:gd name="T11" fmla="*/ 275 h 3314"/>
                <a:gd name="T12" fmla="*/ 540 w 2359"/>
                <a:gd name="T13" fmla="*/ 433 h 3314"/>
                <a:gd name="T14" fmla="*/ 716 w 2359"/>
                <a:gd name="T15" fmla="*/ 604 h 3314"/>
                <a:gd name="T16" fmla="*/ 976 w 2359"/>
                <a:gd name="T17" fmla="*/ 891 h 3314"/>
                <a:gd name="T18" fmla="*/ 1206 w 2359"/>
                <a:gd name="T19" fmla="*/ 1196 h 3314"/>
                <a:gd name="T20" fmla="*/ 1372 w 2359"/>
                <a:gd name="T21" fmla="*/ 1462 h 3314"/>
                <a:gd name="T22" fmla="*/ 1516 w 2359"/>
                <a:gd name="T23" fmla="*/ 1737 h 3314"/>
                <a:gd name="T24" fmla="*/ 1633 w 2359"/>
                <a:gd name="T25" fmla="*/ 2012 h 3314"/>
                <a:gd name="T26" fmla="*/ 1715 w 2359"/>
                <a:gd name="T27" fmla="*/ 2263 h 3314"/>
                <a:gd name="T28" fmla="*/ 1773 w 2359"/>
                <a:gd name="T29" fmla="*/ 2475 h 3314"/>
                <a:gd name="T30" fmla="*/ 1827 w 2359"/>
                <a:gd name="T31" fmla="*/ 2738 h 3314"/>
                <a:gd name="T32" fmla="*/ 1851 w 2359"/>
                <a:gd name="T33" fmla="*/ 2968 h 3314"/>
                <a:gd name="T34" fmla="*/ 1865 w 2359"/>
                <a:gd name="T35" fmla="*/ 3264 h 33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59" h="3314">
                  <a:moveTo>
                    <a:pt x="1905" y="3312"/>
                  </a:moveTo>
                  <a:lnTo>
                    <a:pt x="2358" y="3313"/>
                  </a:lnTo>
                  <a:lnTo>
                    <a:pt x="2358" y="1437"/>
                  </a:lnTo>
                  <a:lnTo>
                    <a:pt x="0" y="0"/>
                  </a:lnTo>
                  <a:lnTo>
                    <a:pt x="201" y="150"/>
                  </a:lnTo>
                  <a:lnTo>
                    <a:pt x="366" y="279"/>
                  </a:lnTo>
                  <a:lnTo>
                    <a:pt x="552" y="441"/>
                  </a:lnTo>
                  <a:lnTo>
                    <a:pt x="732" y="612"/>
                  </a:lnTo>
                  <a:lnTo>
                    <a:pt x="996" y="903"/>
                  </a:lnTo>
                  <a:lnTo>
                    <a:pt x="1230" y="1212"/>
                  </a:lnTo>
                  <a:lnTo>
                    <a:pt x="1400" y="1482"/>
                  </a:lnTo>
                  <a:lnTo>
                    <a:pt x="1548" y="1761"/>
                  </a:lnTo>
                  <a:lnTo>
                    <a:pt x="1665" y="2040"/>
                  </a:lnTo>
                  <a:lnTo>
                    <a:pt x="1751" y="2295"/>
                  </a:lnTo>
                  <a:lnTo>
                    <a:pt x="1809" y="2511"/>
                  </a:lnTo>
                  <a:lnTo>
                    <a:pt x="1863" y="2778"/>
                  </a:lnTo>
                  <a:lnTo>
                    <a:pt x="1890" y="3012"/>
                  </a:lnTo>
                  <a:lnTo>
                    <a:pt x="1905" y="3312"/>
                  </a:lnTo>
                </a:path>
              </a:pathLst>
            </a:custGeom>
            <a:gradFill rotWithShape="0">
              <a:gsLst>
                <a:gs pos="0">
                  <a:srgbClr val="3366FF"/>
                </a:gs>
                <a:gs pos="100000">
                  <a:srgbClr val="182F76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033" name="Freeform 3">
              <a:extLst>
                <a:ext uri="{FF2B5EF4-FFF2-40B4-BE49-F238E27FC236}">
                  <a16:creationId xmlns:a16="http://schemas.microsoft.com/office/drawing/2014/main" id="{5A6F49FB-4938-1D4B-C8C6-B043B2D44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"/>
              <a:ext cx="5286" cy="4300"/>
            </a:xfrm>
            <a:custGeom>
              <a:avLst/>
              <a:gdLst>
                <a:gd name="T0" fmla="*/ 0 w 21600"/>
                <a:gd name="T1" fmla="*/ 0 h 21600"/>
                <a:gd name="T2" fmla="*/ 78 w 21600"/>
                <a:gd name="T3" fmla="*/ 34 h 21600"/>
                <a:gd name="T4" fmla="*/ 0 w 21600"/>
                <a:gd name="T5" fmla="*/ 0 h 21600"/>
                <a:gd name="T6" fmla="*/ 78 w 21600"/>
                <a:gd name="T7" fmla="*/ 34 h 21600"/>
                <a:gd name="T8" fmla="*/ 0 w 21600"/>
                <a:gd name="T9" fmla="*/ 34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600" cap="rnd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1027" name="Rectangle 4">
            <a:extLst>
              <a:ext uri="{FF2B5EF4-FFF2-40B4-BE49-F238E27FC236}">
                <a16:creationId xmlns:a16="http://schemas.microsoft.com/office/drawing/2014/main" id="{2C4CCDB3-8720-BBCF-52BE-15B0F4388A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028" name="Text Box 5">
            <a:extLst>
              <a:ext uri="{FF2B5EF4-FFF2-40B4-BE49-F238E27FC236}">
                <a16:creationId xmlns:a16="http://schemas.microsoft.com/office/drawing/2014/main" id="{F632ED8C-FA2A-3FB3-9D2E-513542CDC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9" name="Text Box 6">
            <a:extLst>
              <a:ext uri="{FF2B5EF4-FFF2-40B4-BE49-F238E27FC236}">
                <a16:creationId xmlns:a16="http://schemas.microsoft.com/office/drawing/2014/main" id="{9578B06B-0803-7FEC-0612-EA99C2E05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31" name="Rectangle 7">
            <a:extLst>
              <a:ext uri="{FF2B5EF4-FFF2-40B4-BE49-F238E27FC236}">
                <a16:creationId xmlns:a16="http://schemas.microsoft.com/office/drawing/2014/main" id="{A7781A3B-2209-ADAA-FF3D-290446C47C5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FA60064B-8C8D-4658-8169-9FC2320533E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  <p:sp>
        <p:nvSpPr>
          <p:cNvPr id="2" name="Rectangle 8">
            <a:extLst>
              <a:ext uri="{FF2B5EF4-FFF2-40B4-BE49-F238E27FC236}">
                <a16:creationId xmlns:a16="http://schemas.microsoft.com/office/drawing/2014/main" id="{C4BA39DC-E7EE-C590-0966-82D61D4827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1">
            <a:extLst>
              <a:ext uri="{FF2B5EF4-FFF2-40B4-BE49-F238E27FC236}">
                <a16:creationId xmlns:a16="http://schemas.microsoft.com/office/drawing/2014/main" id="{382070F8-4570-4698-97EB-34E204E3A3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105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0243" name="Rectangle 2">
            <a:extLst>
              <a:ext uri="{FF2B5EF4-FFF2-40B4-BE49-F238E27FC236}">
                <a16:creationId xmlns:a16="http://schemas.microsoft.com/office/drawing/2014/main" id="{E389B145-4954-FFFE-2B49-612C7DECDBE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10550" cy="4506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0244" name="Text Box 3">
            <a:extLst>
              <a:ext uri="{FF2B5EF4-FFF2-40B4-BE49-F238E27FC236}">
                <a16:creationId xmlns:a16="http://schemas.microsoft.com/office/drawing/2014/main" id="{0F7B35C1-32A6-4178-11D3-996CFA4469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45" name="Text Box 4">
            <a:extLst>
              <a:ext uri="{FF2B5EF4-FFF2-40B4-BE49-F238E27FC236}">
                <a16:creationId xmlns:a16="http://schemas.microsoft.com/office/drawing/2014/main" id="{6B78A011-E14D-DD42-AA93-22AD849C1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A49DCC1E-270E-CEB2-F7E2-09E813E19B9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200">
                <a:solidFill>
                  <a:srgbClr val="898989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C3CE6A9-96E4-48A8-B832-2E65A610598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9" r:id="rId1"/>
    <p:sldLayoutId id="2147483820" r:id="rId2"/>
    <p:sldLayoutId id="2147483821" r:id="rId3"/>
    <p:sldLayoutId id="2147483822" r:id="rId4"/>
    <p:sldLayoutId id="2147483823" r:id="rId5"/>
    <p:sldLayoutId id="2147483824" r:id="rId6"/>
    <p:sldLayoutId id="2147483825" r:id="rId7"/>
    <p:sldLayoutId id="2147483826" r:id="rId8"/>
    <p:sldLayoutId id="2147483827" r:id="rId9"/>
    <p:sldLayoutId id="2147483828" r:id="rId10"/>
    <p:sldLayoutId id="214748382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oup 1">
            <a:extLst>
              <a:ext uri="{FF2B5EF4-FFF2-40B4-BE49-F238E27FC236}">
                <a16:creationId xmlns:a16="http://schemas.microsoft.com/office/drawing/2014/main" id="{BC7475A8-CB00-6D3F-A9D3-0164560CA10B}"/>
              </a:ext>
            </a:extLst>
          </p:cNvPr>
          <p:cNvGrpSpPr>
            <a:grpSpLocks/>
          </p:cNvGrpSpPr>
          <p:nvPr/>
        </p:nvGrpSpPr>
        <p:grpSpPr bwMode="auto">
          <a:xfrm>
            <a:off x="-1035050" y="1552575"/>
            <a:ext cx="10160000" cy="5286375"/>
            <a:chOff x="-652" y="978"/>
            <a:chExt cx="6400" cy="3330"/>
          </a:xfrm>
        </p:grpSpPr>
        <p:sp>
          <p:nvSpPr>
            <p:cNvPr id="2" name="Freeform 2">
              <a:extLst>
                <a:ext uri="{FF2B5EF4-FFF2-40B4-BE49-F238E27FC236}">
                  <a16:creationId xmlns:a16="http://schemas.microsoft.com/office/drawing/2014/main" id="{E34E613C-3025-2249-3E89-26B8469E3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1707"/>
              <a:ext cx="3687" cy="2601"/>
            </a:xfrm>
            <a:custGeom>
              <a:avLst/>
              <a:gdLst>
                <a:gd name="T0" fmla="*/ 1503 w 3699"/>
                <a:gd name="T1" fmla="*/ 2563 h 2613"/>
                <a:gd name="T2" fmla="*/ 3650 w 3699"/>
                <a:gd name="T3" fmla="*/ 2564 h 2613"/>
                <a:gd name="T4" fmla="*/ 3650 w 3699"/>
                <a:gd name="T5" fmla="*/ 2188 h 2613"/>
                <a:gd name="T6" fmla="*/ 0 w 3699"/>
                <a:gd name="T7" fmla="*/ 0 h 2613"/>
                <a:gd name="T8" fmla="*/ 156 w 3699"/>
                <a:gd name="T9" fmla="*/ 114 h 2613"/>
                <a:gd name="T10" fmla="*/ 288 w 3699"/>
                <a:gd name="T11" fmla="*/ 215 h 2613"/>
                <a:gd name="T12" fmla="*/ 437 w 3699"/>
                <a:gd name="T13" fmla="*/ 339 h 2613"/>
                <a:gd name="T14" fmla="*/ 577 w 3699"/>
                <a:gd name="T15" fmla="*/ 474 h 2613"/>
                <a:gd name="T16" fmla="*/ 784 w 3699"/>
                <a:gd name="T17" fmla="*/ 699 h 2613"/>
                <a:gd name="T18" fmla="*/ 971 w 3699"/>
                <a:gd name="T19" fmla="*/ 939 h 2613"/>
                <a:gd name="T20" fmla="*/ 1103 w 3699"/>
                <a:gd name="T21" fmla="*/ 1148 h 2613"/>
                <a:gd name="T22" fmla="*/ 1222 w 3699"/>
                <a:gd name="T23" fmla="*/ 1364 h 2613"/>
                <a:gd name="T24" fmla="*/ 1315 w 3699"/>
                <a:gd name="T25" fmla="*/ 1580 h 2613"/>
                <a:gd name="T26" fmla="*/ 1381 w 3699"/>
                <a:gd name="T27" fmla="*/ 1777 h 2613"/>
                <a:gd name="T28" fmla="*/ 1427 w 3699"/>
                <a:gd name="T29" fmla="*/ 1943 h 2613"/>
                <a:gd name="T30" fmla="*/ 1470 w 3699"/>
                <a:gd name="T31" fmla="*/ 2150 h 2613"/>
                <a:gd name="T32" fmla="*/ 1491 w 3699"/>
                <a:gd name="T33" fmla="*/ 2330 h 2613"/>
                <a:gd name="T34" fmla="*/ 1503 w 3699"/>
                <a:gd name="T35" fmla="*/ 2563 h 26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99" h="2613">
                  <a:moveTo>
                    <a:pt x="1523" y="2611"/>
                  </a:moveTo>
                  <a:lnTo>
                    <a:pt x="3698" y="2612"/>
                  </a:lnTo>
                  <a:lnTo>
                    <a:pt x="3698" y="2228"/>
                  </a:lnTo>
                  <a:lnTo>
                    <a:pt x="0" y="0"/>
                  </a:lnTo>
                  <a:lnTo>
                    <a:pt x="160" y="118"/>
                  </a:lnTo>
                  <a:lnTo>
                    <a:pt x="292" y="219"/>
                  </a:lnTo>
                  <a:lnTo>
                    <a:pt x="441" y="347"/>
                  </a:lnTo>
                  <a:lnTo>
                    <a:pt x="585" y="482"/>
                  </a:lnTo>
                  <a:lnTo>
                    <a:pt x="796" y="711"/>
                  </a:lnTo>
                  <a:lnTo>
                    <a:pt x="983" y="955"/>
                  </a:lnTo>
                  <a:lnTo>
                    <a:pt x="1119" y="1168"/>
                  </a:lnTo>
                  <a:lnTo>
                    <a:pt x="1238" y="1388"/>
                  </a:lnTo>
                  <a:lnTo>
                    <a:pt x="1331" y="1608"/>
                  </a:lnTo>
                  <a:lnTo>
                    <a:pt x="1400" y="1809"/>
                  </a:lnTo>
                  <a:lnTo>
                    <a:pt x="1447" y="1979"/>
                  </a:lnTo>
                  <a:lnTo>
                    <a:pt x="1490" y="2190"/>
                  </a:lnTo>
                  <a:lnTo>
                    <a:pt x="1511" y="2374"/>
                  </a:lnTo>
                  <a:lnTo>
                    <a:pt x="1523" y="2611"/>
                  </a:lnTo>
                </a:path>
              </a:pathLst>
            </a:custGeom>
            <a:gradFill rotWithShape="0">
              <a:gsLst>
                <a:gs pos="0">
                  <a:srgbClr val="3366FF"/>
                </a:gs>
                <a:gs pos="100000">
                  <a:srgbClr val="182F76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1273" name="Freeform 3">
              <a:extLst>
                <a:ext uri="{FF2B5EF4-FFF2-40B4-BE49-F238E27FC236}">
                  <a16:creationId xmlns:a16="http://schemas.microsoft.com/office/drawing/2014/main" id="{E62956A2-5665-39FB-DDC3-C6DD284B4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2" y="978"/>
              <a:ext cx="4225" cy="3330"/>
            </a:xfrm>
            <a:custGeom>
              <a:avLst/>
              <a:gdLst>
                <a:gd name="T0" fmla="*/ 6 w 21600"/>
                <a:gd name="T1" fmla="*/ 0 h 21231"/>
                <a:gd name="T2" fmla="*/ 32 w 21600"/>
                <a:gd name="T3" fmla="*/ 13 h 21231"/>
                <a:gd name="T4" fmla="*/ 6 w 21600"/>
                <a:gd name="T5" fmla="*/ 0 h 21231"/>
                <a:gd name="T6" fmla="*/ 32 w 21600"/>
                <a:gd name="T7" fmla="*/ 13 h 21231"/>
                <a:gd name="T8" fmla="*/ 0 w 21600"/>
                <a:gd name="T9" fmla="*/ 13 h 21231"/>
                <a:gd name="T10" fmla="*/ 6 w 21600"/>
                <a:gd name="T11" fmla="*/ 0 h 212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00" h="21231" fill="none" extrusionOk="0">
                  <a:moveTo>
                    <a:pt x="3976" y="0"/>
                  </a:moveTo>
                  <a:cubicBezTo>
                    <a:pt x="14194" y="1914"/>
                    <a:pt x="21600" y="10835"/>
                    <a:pt x="21600" y="21231"/>
                  </a:cubicBezTo>
                </a:path>
                <a:path w="21600" h="21231" stroke="0" extrusionOk="0">
                  <a:moveTo>
                    <a:pt x="3976" y="0"/>
                  </a:moveTo>
                  <a:cubicBezTo>
                    <a:pt x="14194" y="1914"/>
                    <a:pt x="21600" y="10835"/>
                    <a:pt x="21600" y="21231"/>
                  </a:cubicBezTo>
                  <a:lnTo>
                    <a:pt x="0" y="21231"/>
                  </a:lnTo>
                  <a:lnTo>
                    <a:pt x="3976" y="0"/>
                  </a:lnTo>
                  <a:close/>
                </a:path>
              </a:pathLst>
            </a:custGeom>
            <a:noFill/>
            <a:ln w="12600" cap="rnd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11267" name="Rectangle 4">
            <a:extLst>
              <a:ext uri="{FF2B5EF4-FFF2-40B4-BE49-F238E27FC236}">
                <a16:creationId xmlns:a16="http://schemas.microsoft.com/office/drawing/2014/main" id="{E0A2043B-7E28-BD5C-483C-8B5480EEEA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1268" name="Rectangle 5">
            <a:extLst>
              <a:ext uri="{FF2B5EF4-FFF2-40B4-BE49-F238E27FC236}">
                <a16:creationId xmlns:a16="http://schemas.microsoft.com/office/drawing/2014/main" id="{3540F411-D764-90EF-C070-1A48BCD53F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1269" name="Text Box 6">
            <a:extLst>
              <a:ext uri="{FF2B5EF4-FFF2-40B4-BE49-F238E27FC236}">
                <a16:creationId xmlns:a16="http://schemas.microsoft.com/office/drawing/2014/main" id="{BF0088D2-EFDB-A9CD-F41B-8A526E945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1270" name="Text Box 7">
            <a:extLst>
              <a:ext uri="{FF2B5EF4-FFF2-40B4-BE49-F238E27FC236}">
                <a16:creationId xmlns:a16="http://schemas.microsoft.com/office/drawing/2014/main" id="{51AE2D47-B357-28A1-A740-8E86C8C882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1272" name="Rectangle 8">
            <a:extLst>
              <a:ext uri="{FF2B5EF4-FFF2-40B4-BE49-F238E27FC236}">
                <a16:creationId xmlns:a16="http://schemas.microsoft.com/office/drawing/2014/main" id="{9BCF86E9-A7D0-50B4-6120-BE5D168A0FC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4F19CF36-9D41-4392-9A6E-5E1676DB8E5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1">
            <a:extLst>
              <a:ext uri="{FF2B5EF4-FFF2-40B4-BE49-F238E27FC236}">
                <a16:creationId xmlns:a16="http://schemas.microsoft.com/office/drawing/2014/main" id="{9F0E0766-E0A9-1EE8-EA7E-539C775336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2291" name="Rectangle 2">
            <a:extLst>
              <a:ext uri="{FF2B5EF4-FFF2-40B4-BE49-F238E27FC236}">
                <a16:creationId xmlns:a16="http://schemas.microsoft.com/office/drawing/2014/main" id="{938EF161-96B9-25B4-155F-303CBBDF9CC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2292" name="Text Box 3">
            <a:extLst>
              <a:ext uri="{FF2B5EF4-FFF2-40B4-BE49-F238E27FC236}">
                <a16:creationId xmlns:a16="http://schemas.microsoft.com/office/drawing/2014/main" id="{360808D8-9B01-C034-9023-6CDEFE295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2293" name="Text Box 4">
            <a:extLst>
              <a:ext uri="{FF2B5EF4-FFF2-40B4-BE49-F238E27FC236}">
                <a16:creationId xmlns:a16="http://schemas.microsoft.com/office/drawing/2014/main" id="{3F495CE2-26B3-65CC-9B66-8DF618B95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FB1D2896-DF12-106F-04AA-641178AC379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8E526CD-992D-401B-8952-7CA2B2E9BD9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1">
            <a:extLst>
              <a:ext uri="{FF2B5EF4-FFF2-40B4-BE49-F238E27FC236}">
                <a16:creationId xmlns:a16="http://schemas.microsoft.com/office/drawing/2014/main" id="{6A484232-B634-1138-59E2-CB748824A9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3315" name="Rectangle 2">
            <a:extLst>
              <a:ext uri="{FF2B5EF4-FFF2-40B4-BE49-F238E27FC236}">
                <a16:creationId xmlns:a16="http://schemas.microsoft.com/office/drawing/2014/main" id="{07B2CB13-18D3-22CF-EBEF-768DEA9EA58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3316" name="Text Box 3">
            <a:extLst>
              <a:ext uri="{FF2B5EF4-FFF2-40B4-BE49-F238E27FC236}">
                <a16:creationId xmlns:a16="http://schemas.microsoft.com/office/drawing/2014/main" id="{41305452-E533-E9F0-0B8A-CAB39392E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3317" name="Text Box 4">
            <a:extLst>
              <a:ext uri="{FF2B5EF4-FFF2-40B4-BE49-F238E27FC236}">
                <a16:creationId xmlns:a16="http://schemas.microsoft.com/office/drawing/2014/main" id="{493870D3-6F0B-D0B8-7FBA-A69648DBD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A6F109E8-9470-B668-6C04-87EC36499A5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A3722F6-58D7-4643-A233-C4C5BB02480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2" r:id="rId1"/>
    <p:sldLayoutId id="2147483853" r:id="rId2"/>
    <p:sldLayoutId id="2147483854" r:id="rId3"/>
    <p:sldLayoutId id="2147483855" r:id="rId4"/>
    <p:sldLayoutId id="2147483856" r:id="rId5"/>
    <p:sldLayoutId id="2147483857" r:id="rId6"/>
    <p:sldLayoutId id="2147483858" r:id="rId7"/>
    <p:sldLayoutId id="2147483859" r:id="rId8"/>
    <p:sldLayoutId id="2147483860" r:id="rId9"/>
    <p:sldLayoutId id="2147483861" r:id="rId10"/>
    <p:sldLayoutId id="214748386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>
            <a:extLst>
              <a:ext uri="{FF2B5EF4-FFF2-40B4-BE49-F238E27FC236}">
                <a16:creationId xmlns:a16="http://schemas.microsoft.com/office/drawing/2014/main" id="{EBEA2D55-CF13-FC1F-0A35-94EBFAB035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4339" name="Rectangle 2">
            <a:extLst>
              <a:ext uri="{FF2B5EF4-FFF2-40B4-BE49-F238E27FC236}">
                <a16:creationId xmlns:a16="http://schemas.microsoft.com/office/drawing/2014/main" id="{B28F6E01-0C49-31D3-4294-3E21E0B60F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4340" name="Text Box 3">
            <a:extLst>
              <a:ext uri="{FF2B5EF4-FFF2-40B4-BE49-F238E27FC236}">
                <a16:creationId xmlns:a16="http://schemas.microsoft.com/office/drawing/2014/main" id="{E0408164-0BED-AB06-B7F8-26540797A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4341" name="Text Box 4">
            <a:extLst>
              <a:ext uri="{FF2B5EF4-FFF2-40B4-BE49-F238E27FC236}">
                <a16:creationId xmlns:a16="http://schemas.microsoft.com/office/drawing/2014/main" id="{0E045210-3B96-C5D1-05C6-9690DB5F1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73B7D255-F85D-3741-A9EF-C8D277B1CB4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1CE911C6-6696-4BC9-9817-6ED6B38A521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3" r:id="rId1"/>
    <p:sldLayoutId id="2147483864" r:id="rId2"/>
    <p:sldLayoutId id="2147483865" r:id="rId3"/>
    <p:sldLayoutId id="2147483866" r:id="rId4"/>
    <p:sldLayoutId id="2147483867" r:id="rId5"/>
    <p:sldLayoutId id="2147483868" r:id="rId6"/>
    <p:sldLayoutId id="2147483869" r:id="rId7"/>
    <p:sldLayoutId id="2147483870" r:id="rId8"/>
    <p:sldLayoutId id="2147483871" r:id="rId9"/>
    <p:sldLayoutId id="2147483872" r:id="rId10"/>
    <p:sldLayoutId id="214748387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">
            <a:extLst>
              <a:ext uri="{FF2B5EF4-FFF2-40B4-BE49-F238E27FC236}">
                <a16:creationId xmlns:a16="http://schemas.microsoft.com/office/drawing/2014/main" id="{5DA0D96C-873D-D8CD-981E-343D934189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568C0E3E-3A51-1B17-7114-F2AAB6F476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5364" name="Text Box 3">
            <a:extLst>
              <a:ext uri="{FF2B5EF4-FFF2-40B4-BE49-F238E27FC236}">
                <a16:creationId xmlns:a16="http://schemas.microsoft.com/office/drawing/2014/main" id="{BFEAC026-5B38-572A-3856-1D4B742DF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5365" name="Text Box 4">
            <a:extLst>
              <a:ext uri="{FF2B5EF4-FFF2-40B4-BE49-F238E27FC236}">
                <a16:creationId xmlns:a16="http://schemas.microsoft.com/office/drawing/2014/main" id="{8E3562A9-6618-04F6-CA8A-A961597288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005D22D6-A34F-CC4D-139E-E147B158EFA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D6AD2FD6-62F5-433B-A96C-05609876681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  <p:sldLayoutId id="2147483882" r:id="rId9"/>
    <p:sldLayoutId id="2147483883" r:id="rId10"/>
    <p:sldLayoutId id="214748388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1">
            <a:extLst>
              <a:ext uri="{FF2B5EF4-FFF2-40B4-BE49-F238E27FC236}">
                <a16:creationId xmlns:a16="http://schemas.microsoft.com/office/drawing/2014/main" id="{A7397E95-C39E-E065-80D9-9533FC2C4B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6387" name="Rectangle 2">
            <a:extLst>
              <a:ext uri="{FF2B5EF4-FFF2-40B4-BE49-F238E27FC236}">
                <a16:creationId xmlns:a16="http://schemas.microsoft.com/office/drawing/2014/main" id="{DB42B62A-0DC5-FB2A-2389-B16CB80584F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6388" name="Text Box 3">
            <a:extLst>
              <a:ext uri="{FF2B5EF4-FFF2-40B4-BE49-F238E27FC236}">
                <a16:creationId xmlns:a16="http://schemas.microsoft.com/office/drawing/2014/main" id="{041610C6-2416-E1FA-8382-D65B6FD58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6389" name="Text Box 4">
            <a:extLst>
              <a:ext uri="{FF2B5EF4-FFF2-40B4-BE49-F238E27FC236}">
                <a16:creationId xmlns:a16="http://schemas.microsoft.com/office/drawing/2014/main" id="{A3F1422D-A820-B619-6807-3E3065355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F3C0E6AE-CAA4-DBDF-6738-1E85527940E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B536603-38A6-4EA6-9DA7-EDCB3E516B6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5" r:id="rId1"/>
    <p:sldLayoutId id="2147483886" r:id="rId2"/>
    <p:sldLayoutId id="2147483887" r:id="rId3"/>
    <p:sldLayoutId id="2147483888" r:id="rId4"/>
    <p:sldLayoutId id="2147483889" r:id="rId5"/>
    <p:sldLayoutId id="2147483890" r:id="rId6"/>
    <p:sldLayoutId id="2147483891" r:id="rId7"/>
    <p:sldLayoutId id="2147483892" r:id="rId8"/>
    <p:sldLayoutId id="2147483893" r:id="rId9"/>
    <p:sldLayoutId id="2147483894" r:id="rId10"/>
    <p:sldLayoutId id="214748389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1">
            <a:extLst>
              <a:ext uri="{FF2B5EF4-FFF2-40B4-BE49-F238E27FC236}">
                <a16:creationId xmlns:a16="http://schemas.microsoft.com/office/drawing/2014/main" id="{904B43D8-3F75-037A-86FE-16B65365C6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7411" name="Rectangle 2">
            <a:extLst>
              <a:ext uri="{FF2B5EF4-FFF2-40B4-BE49-F238E27FC236}">
                <a16:creationId xmlns:a16="http://schemas.microsoft.com/office/drawing/2014/main" id="{DEA958DC-59EC-70B6-0FBC-42D628BBAC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7412" name="Text Box 3">
            <a:extLst>
              <a:ext uri="{FF2B5EF4-FFF2-40B4-BE49-F238E27FC236}">
                <a16:creationId xmlns:a16="http://schemas.microsoft.com/office/drawing/2014/main" id="{2ABDC7CE-39EC-2082-B92A-83A991419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7413" name="Text Box 4">
            <a:extLst>
              <a:ext uri="{FF2B5EF4-FFF2-40B4-BE49-F238E27FC236}">
                <a16:creationId xmlns:a16="http://schemas.microsoft.com/office/drawing/2014/main" id="{F025A99F-8A8C-E007-44FA-3BEA73CB4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07D56CC7-D405-5369-7D91-4F795905687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7F2539B-7F7F-406F-9C7C-FFA53CECB80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1">
            <a:extLst>
              <a:ext uri="{FF2B5EF4-FFF2-40B4-BE49-F238E27FC236}">
                <a16:creationId xmlns:a16="http://schemas.microsoft.com/office/drawing/2014/main" id="{33E5EB03-4006-7238-A230-0DBB350273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8435" name="Rectangle 2">
            <a:extLst>
              <a:ext uri="{FF2B5EF4-FFF2-40B4-BE49-F238E27FC236}">
                <a16:creationId xmlns:a16="http://schemas.microsoft.com/office/drawing/2014/main" id="{6D455043-7D92-4E1A-2A78-DA72CF87E80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8436" name="Text Box 3">
            <a:extLst>
              <a:ext uri="{FF2B5EF4-FFF2-40B4-BE49-F238E27FC236}">
                <a16:creationId xmlns:a16="http://schemas.microsoft.com/office/drawing/2014/main" id="{876DE7A1-CC11-48B4-084F-85180A2B4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8437" name="Text Box 4">
            <a:extLst>
              <a:ext uri="{FF2B5EF4-FFF2-40B4-BE49-F238E27FC236}">
                <a16:creationId xmlns:a16="http://schemas.microsoft.com/office/drawing/2014/main" id="{B1DCBDD1-EE7C-F199-E80A-C210864C0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7C73F71A-CCF7-E183-533C-173EBD7E2C5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33261A3D-614D-452A-A7BF-20BFD43977B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7" r:id="rId1"/>
    <p:sldLayoutId id="2147483908" r:id="rId2"/>
    <p:sldLayoutId id="2147483909" r:id="rId3"/>
    <p:sldLayoutId id="2147483910" r:id="rId4"/>
    <p:sldLayoutId id="2147483911" r:id="rId5"/>
    <p:sldLayoutId id="2147483912" r:id="rId6"/>
    <p:sldLayoutId id="2147483913" r:id="rId7"/>
    <p:sldLayoutId id="2147483914" r:id="rId8"/>
    <p:sldLayoutId id="2147483915" r:id="rId9"/>
    <p:sldLayoutId id="2147483916" r:id="rId10"/>
    <p:sldLayoutId id="214748391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1">
            <a:extLst>
              <a:ext uri="{FF2B5EF4-FFF2-40B4-BE49-F238E27FC236}">
                <a16:creationId xmlns:a16="http://schemas.microsoft.com/office/drawing/2014/main" id="{052ADFC8-3D66-21C4-3FBC-9564044F8A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9459" name="Rectangle 2">
            <a:extLst>
              <a:ext uri="{FF2B5EF4-FFF2-40B4-BE49-F238E27FC236}">
                <a16:creationId xmlns:a16="http://schemas.microsoft.com/office/drawing/2014/main" id="{03D7AACB-979D-CFEC-2B31-BA0F15D292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19460" name="Text Box 3">
            <a:extLst>
              <a:ext uri="{FF2B5EF4-FFF2-40B4-BE49-F238E27FC236}">
                <a16:creationId xmlns:a16="http://schemas.microsoft.com/office/drawing/2014/main" id="{92984D82-1824-E834-4568-E8DBB36D23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9461" name="Text Box 4">
            <a:extLst>
              <a:ext uri="{FF2B5EF4-FFF2-40B4-BE49-F238E27FC236}">
                <a16:creationId xmlns:a16="http://schemas.microsoft.com/office/drawing/2014/main" id="{85CC8F6C-7176-B9BA-D709-FBC1001B5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F409A90B-0D4F-991C-05A6-21751A0F0DB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8FF0C26D-9BDB-4FB6-BC6B-A3693EF3692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8" r:id="rId1"/>
    <p:sldLayoutId id="2147483919" r:id="rId2"/>
    <p:sldLayoutId id="2147483920" r:id="rId3"/>
    <p:sldLayoutId id="2147483921" r:id="rId4"/>
    <p:sldLayoutId id="2147483922" r:id="rId5"/>
    <p:sldLayoutId id="2147483923" r:id="rId6"/>
    <p:sldLayoutId id="2147483924" r:id="rId7"/>
    <p:sldLayoutId id="2147483925" r:id="rId8"/>
    <p:sldLayoutId id="2147483926" r:id="rId9"/>
    <p:sldLayoutId id="2147483927" r:id="rId10"/>
    <p:sldLayoutId id="214748392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2D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">
            <a:extLst>
              <a:ext uri="{FF2B5EF4-FFF2-40B4-BE49-F238E27FC236}">
                <a16:creationId xmlns:a16="http://schemas.microsoft.com/office/drawing/2014/main" id="{65265ADE-66B3-8165-D6C4-43E781C3B6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051" name="Rectangle 2">
            <a:extLst>
              <a:ext uri="{FF2B5EF4-FFF2-40B4-BE49-F238E27FC236}">
                <a16:creationId xmlns:a16="http://schemas.microsoft.com/office/drawing/2014/main" id="{F77E4644-A049-7DF9-8383-FF3CC0CCB43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052" name="Text Box 3">
            <a:extLst>
              <a:ext uri="{FF2B5EF4-FFF2-40B4-BE49-F238E27FC236}">
                <a16:creationId xmlns:a16="http://schemas.microsoft.com/office/drawing/2014/main" id="{CE95E624-D713-8D30-19BA-E83F3F0D6F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053" name="Text Box 4">
            <a:extLst>
              <a:ext uri="{FF2B5EF4-FFF2-40B4-BE49-F238E27FC236}">
                <a16:creationId xmlns:a16="http://schemas.microsoft.com/office/drawing/2014/main" id="{1CEBB31F-32F3-798C-B1AA-2E9E5DD9C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ED695F27-E5C0-6E23-9775-16371A75C3F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D6F7ABC8-9495-4AD2-9F30-4EE633C7074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1">
            <a:extLst>
              <a:ext uri="{FF2B5EF4-FFF2-40B4-BE49-F238E27FC236}">
                <a16:creationId xmlns:a16="http://schemas.microsoft.com/office/drawing/2014/main" id="{D08D69A0-97DA-1F13-3720-03C41AB90A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0483" name="Rectangle 2">
            <a:extLst>
              <a:ext uri="{FF2B5EF4-FFF2-40B4-BE49-F238E27FC236}">
                <a16:creationId xmlns:a16="http://schemas.microsoft.com/office/drawing/2014/main" id="{207BBF7E-2FC8-2675-EE2C-9D4FAFEC46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0484" name="Text Box 3">
            <a:extLst>
              <a:ext uri="{FF2B5EF4-FFF2-40B4-BE49-F238E27FC236}">
                <a16:creationId xmlns:a16="http://schemas.microsoft.com/office/drawing/2014/main" id="{C9CE788B-EFC5-B38A-C55E-5F582B0F1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0485" name="Text Box 4">
            <a:extLst>
              <a:ext uri="{FF2B5EF4-FFF2-40B4-BE49-F238E27FC236}">
                <a16:creationId xmlns:a16="http://schemas.microsoft.com/office/drawing/2014/main" id="{BE20386D-3A83-DCA4-F9A2-BC2A85E97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FFAB4262-6AF3-9FD7-5562-CB827C6AD82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92EF24B5-5121-464F-B3B3-AE887417222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9" r:id="rId1"/>
    <p:sldLayoutId id="2147483930" r:id="rId2"/>
    <p:sldLayoutId id="2147483931" r:id="rId3"/>
    <p:sldLayoutId id="2147483932" r:id="rId4"/>
    <p:sldLayoutId id="2147483933" r:id="rId5"/>
    <p:sldLayoutId id="2147483934" r:id="rId6"/>
    <p:sldLayoutId id="2147483935" r:id="rId7"/>
    <p:sldLayoutId id="2147483936" r:id="rId8"/>
    <p:sldLayoutId id="2147483937" r:id="rId9"/>
    <p:sldLayoutId id="2147483938" r:id="rId10"/>
    <p:sldLayoutId id="214748393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1">
            <a:extLst>
              <a:ext uri="{FF2B5EF4-FFF2-40B4-BE49-F238E27FC236}">
                <a16:creationId xmlns:a16="http://schemas.microsoft.com/office/drawing/2014/main" id="{B9E31259-B6C8-D1D5-7E88-95EC0098F30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6AD646E8-AFA6-DAAE-4923-AA2C641D24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1508" name="Text Box 3">
            <a:extLst>
              <a:ext uri="{FF2B5EF4-FFF2-40B4-BE49-F238E27FC236}">
                <a16:creationId xmlns:a16="http://schemas.microsoft.com/office/drawing/2014/main" id="{2D0A68BC-06BE-2E3C-FC95-1C45C6CAA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1509" name="Text Box 4">
            <a:extLst>
              <a:ext uri="{FF2B5EF4-FFF2-40B4-BE49-F238E27FC236}">
                <a16:creationId xmlns:a16="http://schemas.microsoft.com/office/drawing/2014/main" id="{474BABA7-B779-3AEE-5E8A-DED1EA2CC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E375037F-C445-F716-BC64-09FA06CDB3D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69A3D227-187A-4AE1-87B1-A20D0A96F1A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0" r:id="rId1"/>
    <p:sldLayoutId id="2147483941" r:id="rId2"/>
    <p:sldLayoutId id="2147483942" r:id="rId3"/>
    <p:sldLayoutId id="2147483943" r:id="rId4"/>
    <p:sldLayoutId id="2147483944" r:id="rId5"/>
    <p:sldLayoutId id="2147483945" r:id="rId6"/>
    <p:sldLayoutId id="2147483946" r:id="rId7"/>
    <p:sldLayoutId id="2147483947" r:id="rId8"/>
    <p:sldLayoutId id="2147483948" r:id="rId9"/>
    <p:sldLayoutId id="2147483949" r:id="rId10"/>
    <p:sldLayoutId id="214748395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2D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1">
            <a:extLst>
              <a:ext uri="{FF2B5EF4-FFF2-40B4-BE49-F238E27FC236}">
                <a16:creationId xmlns:a16="http://schemas.microsoft.com/office/drawing/2014/main" id="{85685255-DF17-FE77-0262-E7A63A187D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2531" name="Rectangle 2">
            <a:extLst>
              <a:ext uri="{FF2B5EF4-FFF2-40B4-BE49-F238E27FC236}">
                <a16:creationId xmlns:a16="http://schemas.microsoft.com/office/drawing/2014/main" id="{734EFD43-6DF5-949A-8E00-250A648076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6BC6852F-2B5C-DC49-7AE1-6F86F9737796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6858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2533" name="Text Box 4">
            <a:extLst>
              <a:ext uri="{FF2B5EF4-FFF2-40B4-BE49-F238E27FC236}">
                <a16:creationId xmlns:a16="http://schemas.microsoft.com/office/drawing/2014/main" id="{F98FF7EF-D056-8DD3-786F-D7E1FB6F1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1777E45-DF47-A8CE-7993-DD446F69952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89B053F7-1C52-4E51-B3B0-0BB74641806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1" r:id="rId1"/>
    <p:sldLayoutId id="2147483952" r:id="rId2"/>
    <p:sldLayoutId id="2147483953" r:id="rId3"/>
    <p:sldLayoutId id="2147483954" r:id="rId4"/>
    <p:sldLayoutId id="2147483955" r:id="rId5"/>
    <p:sldLayoutId id="2147483956" r:id="rId6"/>
    <p:sldLayoutId id="2147483957" r:id="rId7"/>
    <p:sldLayoutId id="2147483958" r:id="rId8"/>
    <p:sldLayoutId id="2147483959" r:id="rId9"/>
    <p:sldLayoutId id="2147483960" r:id="rId10"/>
    <p:sldLayoutId id="214748396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1">
            <a:extLst>
              <a:ext uri="{FF2B5EF4-FFF2-40B4-BE49-F238E27FC236}">
                <a16:creationId xmlns:a16="http://schemas.microsoft.com/office/drawing/2014/main" id="{D55A488F-FDCF-A535-E098-4DD0E30711E7}"/>
              </a:ext>
            </a:extLst>
          </p:cNvPr>
          <p:cNvGrpSpPr>
            <a:grpSpLocks/>
          </p:cNvGrpSpPr>
          <p:nvPr/>
        </p:nvGrpSpPr>
        <p:grpSpPr bwMode="auto">
          <a:xfrm>
            <a:off x="-1035050" y="1552575"/>
            <a:ext cx="10160000" cy="5286375"/>
            <a:chOff x="-652" y="978"/>
            <a:chExt cx="6400" cy="3330"/>
          </a:xfrm>
        </p:grpSpPr>
        <p:sp>
          <p:nvSpPr>
            <p:cNvPr id="2" name="Freeform 2">
              <a:extLst>
                <a:ext uri="{FF2B5EF4-FFF2-40B4-BE49-F238E27FC236}">
                  <a16:creationId xmlns:a16="http://schemas.microsoft.com/office/drawing/2014/main" id="{E1F470AA-72E5-3533-21E7-20C9D2772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1707"/>
              <a:ext cx="3687" cy="2601"/>
            </a:xfrm>
            <a:custGeom>
              <a:avLst/>
              <a:gdLst>
                <a:gd name="T0" fmla="*/ 1503 w 3699"/>
                <a:gd name="T1" fmla="*/ 2563 h 2613"/>
                <a:gd name="T2" fmla="*/ 3650 w 3699"/>
                <a:gd name="T3" fmla="*/ 2564 h 2613"/>
                <a:gd name="T4" fmla="*/ 3650 w 3699"/>
                <a:gd name="T5" fmla="*/ 2188 h 2613"/>
                <a:gd name="T6" fmla="*/ 0 w 3699"/>
                <a:gd name="T7" fmla="*/ 0 h 2613"/>
                <a:gd name="T8" fmla="*/ 156 w 3699"/>
                <a:gd name="T9" fmla="*/ 114 h 2613"/>
                <a:gd name="T10" fmla="*/ 288 w 3699"/>
                <a:gd name="T11" fmla="*/ 215 h 2613"/>
                <a:gd name="T12" fmla="*/ 437 w 3699"/>
                <a:gd name="T13" fmla="*/ 339 h 2613"/>
                <a:gd name="T14" fmla="*/ 577 w 3699"/>
                <a:gd name="T15" fmla="*/ 474 h 2613"/>
                <a:gd name="T16" fmla="*/ 784 w 3699"/>
                <a:gd name="T17" fmla="*/ 699 h 2613"/>
                <a:gd name="T18" fmla="*/ 971 w 3699"/>
                <a:gd name="T19" fmla="*/ 939 h 2613"/>
                <a:gd name="T20" fmla="*/ 1103 w 3699"/>
                <a:gd name="T21" fmla="*/ 1148 h 2613"/>
                <a:gd name="T22" fmla="*/ 1222 w 3699"/>
                <a:gd name="T23" fmla="*/ 1364 h 2613"/>
                <a:gd name="T24" fmla="*/ 1315 w 3699"/>
                <a:gd name="T25" fmla="*/ 1580 h 2613"/>
                <a:gd name="T26" fmla="*/ 1381 w 3699"/>
                <a:gd name="T27" fmla="*/ 1777 h 2613"/>
                <a:gd name="T28" fmla="*/ 1427 w 3699"/>
                <a:gd name="T29" fmla="*/ 1943 h 2613"/>
                <a:gd name="T30" fmla="*/ 1470 w 3699"/>
                <a:gd name="T31" fmla="*/ 2150 h 2613"/>
                <a:gd name="T32" fmla="*/ 1491 w 3699"/>
                <a:gd name="T33" fmla="*/ 2330 h 2613"/>
                <a:gd name="T34" fmla="*/ 1503 w 3699"/>
                <a:gd name="T35" fmla="*/ 2563 h 26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99" h="2613">
                  <a:moveTo>
                    <a:pt x="1523" y="2611"/>
                  </a:moveTo>
                  <a:lnTo>
                    <a:pt x="3698" y="2612"/>
                  </a:lnTo>
                  <a:lnTo>
                    <a:pt x="3698" y="2228"/>
                  </a:lnTo>
                  <a:lnTo>
                    <a:pt x="0" y="0"/>
                  </a:lnTo>
                  <a:lnTo>
                    <a:pt x="160" y="118"/>
                  </a:lnTo>
                  <a:lnTo>
                    <a:pt x="292" y="219"/>
                  </a:lnTo>
                  <a:lnTo>
                    <a:pt x="441" y="347"/>
                  </a:lnTo>
                  <a:lnTo>
                    <a:pt x="585" y="482"/>
                  </a:lnTo>
                  <a:lnTo>
                    <a:pt x="796" y="711"/>
                  </a:lnTo>
                  <a:lnTo>
                    <a:pt x="983" y="955"/>
                  </a:lnTo>
                  <a:lnTo>
                    <a:pt x="1119" y="1168"/>
                  </a:lnTo>
                  <a:lnTo>
                    <a:pt x="1238" y="1388"/>
                  </a:lnTo>
                  <a:lnTo>
                    <a:pt x="1331" y="1608"/>
                  </a:lnTo>
                  <a:lnTo>
                    <a:pt x="1400" y="1809"/>
                  </a:lnTo>
                  <a:lnTo>
                    <a:pt x="1447" y="1979"/>
                  </a:lnTo>
                  <a:lnTo>
                    <a:pt x="1490" y="2190"/>
                  </a:lnTo>
                  <a:lnTo>
                    <a:pt x="1511" y="2374"/>
                  </a:lnTo>
                  <a:lnTo>
                    <a:pt x="1523" y="2611"/>
                  </a:lnTo>
                </a:path>
              </a:pathLst>
            </a:custGeom>
            <a:gradFill rotWithShape="0">
              <a:gsLst>
                <a:gs pos="0">
                  <a:srgbClr val="3366FF"/>
                </a:gs>
                <a:gs pos="100000">
                  <a:srgbClr val="182F76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3561" name="Freeform 3">
              <a:extLst>
                <a:ext uri="{FF2B5EF4-FFF2-40B4-BE49-F238E27FC236}">
                  <a16:creationId xmlns:a16="http://schemas.microsoft.com/office/drawing/2014/main" id="{24C74AC0-512E-3D5B-0DBB-00FFC4078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2" y="978"/>
              <a:ext cx="4225" cy="3330"/>
            </a:xfrm>
            <a:custGeom>
              <a:avLst/>
              <a:gdLst>
                <a:gd name="T0" fmla="*/ 6 w 21600"/>
                <a:gd name="T1" fmla="*/ 0 h 21231"/>
                <a:gd name="T2" fmla="*/ 32 w 21600"/>
                <a:gd name="T3" fmla="*/ 13 h 21231"/>
                <a:gd name="T4" fmla="*/ 6 w 21600"/>
                <a:gd name="T5" fmla="*/ 0 h 21231"/>
                <a:gd name="T6" fmla="*/ 32 w 21600"/>
                <a:gd name="T7" fmla="*/ 13 h 21231"/>
                <a:gd name="T8" fmla="*/ 0 w 21600"/>
                <a:gd name="T9" fmla="*/ 13 h 21231"/>
                <a:gd name="T10" fmla="*/ 6 w 21600"/>
                <a:gd name="T11" fmla="*/ 0 h 212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00" h="21231" fill="none" extrusionOk="0">
                  <a:moveTo>
                    <a:pt x="3976" y="0"/>
                  </a:moveTo>
                  <a:cubicBezTo>
                    <a:pt x="14194" y="1914"/>
                    <a:pt x="21600" y="10835"/>
                    <a:pt x="21600" y="21231"/>
                  </a:cubicBezTo>
                </a:path>
                <a:path w="21600" h="21231" stroke="0" extrusionOk="0">
                  <a:moveTo>
                    <a:pt x="3976" y="0"/>
                  </a:moveTo>
                  <a:cubicBezTo>
                    <a:pt x="14194" y="1914"/>
                    <a:pt x="21600" y="10835"/>
                    <a:pt x="21600" y="21231"/>
                  </a:cubicBezTo>
                  <a:lnTo>
                    <a:pt x="0" y="21231"/>
                  </a:lnTo>
                  <a:lnTo>
                    <a:pt x="3976" y="0"/>
                  </a:lnTo>
                  <a:close/>
                </a:path>
              </a:pathLst>
            </a:custGeom>
            <a:noFill/>
            <a:ln w="12600" cap="rnd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23555" name="Rectangle 4">
            <a:extLst>
              <a:ext uri="{FF2B5EF4-FFF2-40B4-BE49-F238E27FC236}">
                <a16:creationId xmlns:a16="http://schemas.microsoft.com/office/drawing/2014/main" id="{68F0EC63-076A-B21F-F531-22BFFB1E4A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3556" name="Rectangle 5">
            <a:extLst>
              <a:ext uri="{FF2B5EF4-FFF2-40B4-BE49-F238E27FC236}">
                <a16:creationId xmlns:a16="http://schemas.microsoft.com/office/drawing/2014/main" id="{19F26E2A-67B1-3A40-3C6B-AC2690CB5E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3557" name="Text Box 6">
            <a:extLst>
              <a:ext uri="{FF2B5EF4-FFF2-40B4-BE49-F238E27FC236}">
                <a16:creationId xmlns:a16="http://schemas.microsoft.com/office/drawing/2014/main" id="{771E37F2-E2F1-2D32-12F0-28737D8A2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3558" name="Text Box 7">
            <a:extLst>
              <a:ext uri="{FF2B5EF4-FFF2-40B4-BE49-F238E27FC236}">
                <a16:creationId xmlns:a16="http://schemas.microsoft.com/office/drawing/2014/main" id="{A2643F76-4D7C-D408-A522-33EE28AFE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3560" name="Rectangle 8">
            <a:extLst>
              <a:ext uri="{FF2B5EF4-FFF2-40B4-BE49-F238E27FC236}">
                <a16:creationId xmlns:a16="http://schemas.microsoft.com/office/drawing/2014/main" id="{BEF29FF4-D660-54AF-9BAE-F3666264AEB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3A26578-CB85-49BF-8047-4582F49E1BB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2" r:id="rId1"/>
    <p:sldLayoutId id="2147483963" r:id="rId2"/>
    <p:sldLayoutId id="2147483964" r:id="rId3"/>
    <p:sldLayoutId id="2147483965" r:id="rId4"/>
    <p:sldLayoutId id="2147483966" r:id="rId5"/>
    <p:sldLayoutId id="2147483967" r:id="rId6"/>
    <p:sldLayoutId id="2147483968" r:id="rId7"/>
    <p:sldLayoutId id="2147483969" r:id="rId8"/>
    <p:sldLayoutId id="2147483970" r:id="rId9"/>
    <p:sldLayoutId id="2147483971" r:id="rId10"/>
    <p:sldLayoutId id="214748397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1">
            <a:extLst>
              <a:ext uri="{FF2B5EF4-FFF2-40B4-BE49-F238E27FC236}">
                <a16:creationId xmlns:a16="http://schemas.microsoft.com/office/drawing/2014/main" id="{62ADABB2-94BD-20BC-4DEE-6DE7C8008E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4579" name="Rectangle 2">
            <a:extLst>
              <a:ext uri="{FF2B5EF4-FFF2-40B4-BE49-F238E27FC236}">
                <a16:creationId xmlns:a16="http://schemas.microsoft.com/office/drawing/2014/main" id="{30D5E0B6-7499-94AE-6E67-2EC6E93BBC7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4580" name="Text Box 3">
            <a:extLst>
              <a:ext uri="{FF2B5EF4-FFF2-40B4-BE49-F238E27FC236}">
                <a16:creationId xmlns:a16="http://schemas.microsoft.com/office/drawing/2014/main" id="{1C1D8FE8-E8E7-7ABD-7A3B-65E0905B9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4581" name="Text Box 4">
            <a:extLst>
              <a:ext uri="{FF2B5EF4-FFF2-40B4-BE49-F238E27FC236}">
                <a16:creationId xmlns:a16="http://schemas.microsoft.com/office/drawing/2014/main" id="{C4CBC000-6322-F224-3B76-C02586790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FB8E478D-4C78-D514-1CE7-10F5D9232EB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50141FF0-7AC6-4826-8287-861B88D4D98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1">
            <a:extLst>
              <a:ext uri="{FF2B5EF4-FFF2-40B4-BE49-F238E27FC236}">
                <a16:creationId xmlns:a16="http://schemas.microsoft.com/office/drawing/2014/main" id="{EA37F264-A249-EC2E-7563-B0F2280A60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A5354DEB-ED5A-120D-E0F7-94B5A8965D8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5604" name="Text Box 3">
            <a:extLst>
              <a:ext uri="{FF2B5EF4-FFF2-40B4-BE49-F238E27FC236}">
                <a16:creationId xmlns:a16="http://schemas.microsoft.com/office/drawing/2014/main" id="{EAE7C596-38E1-B79D-AFFE-DF0CA32E1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5605" name="Text Box 4">
            <a:extLst>
              <a:ext uri="{FF2B5EF4-FFF2-40B4-BE49-F238E27FC236}">
                <a16:creationId xmlns:a16="http://schemas.microsoft.com/office/drawing/2014/main" id="{0ABFA6B3-33F0-9523-DED0-E1EA387A4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D7652478-B79C-E52D-EF2D-DA10C5C3FED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2A6A5474-D7BF-46D7-9616-CA07E63C727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4" r:id="rId1"/>
    <p:sldLayoutId id="2147483985" r:id="rId2"/>
    <p:sldLayoutId id="2147483986" r:id="rId3"/>
    <p:sldLayoutId id="2147483987" r:id="rId4"/>
    <p:sldLayoutId id="2147483988" r:id="rId5"/>
    <p:sldLayoutId id="2147483989" r:id="rId6"/>
    <p:sldLayoutId id="2147483990" r:id="rId7"/>
    <p:sldLayoutId id="2147483991" r:id="rId8"/>
    <p:sldLayoutId id="2147483992" r:id="rId9"/>
    <p:sldLayoutId id="2147483993" r:id="rId10"/>
    <p:sldLayoutId id="214748399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">
            <a:extLst>
              <a:ext uri="{FF2B5EF4-FFF2-40B4-BE49-F238E27FC236}">
                <a16:creationId xmlns:a16="http://schemas.microsoft.com/office/drawing/2014/main" id="{392CC522-FC66-6252-3FAC-E1385D35CA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6627" name="Rectangle 2">
            <a:extLst>
              <a:ext uri="{FF2B5EF4-FFF2-40B4-BE49-F238E27FC236}">
                <a16:creationId xmlns:a16="http://schemas.microsoft.com/office/drawing/2014/main" id="{8FD0B957-1757-2F3B-B235-5C8268253B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6628" name="Text Box 3">
            <a:extLst>
              <a:ext uri="{FF2B5EF4-FFF2-40B4-BE49-F238E27FC236}">
                <a16:creationId xmlns:a16="http://schemas.microsoft.com/office/drawing/2014/main" id="{C1D05374-2CB0-6B5B-0F7F-5AEEF9C962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6629" name="Text Box 4">
            <a:extLst>
              <a:ext uri="{FF2B5EF4-FFF2-40B4-BE49-F238E27FC236}">
                <a16:creationId xmlns:a16="http://schemas.microsoft.com/office/drawing/2014/main" id="{775310EC-06A8-595F-851D-92A655559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CC0F7B9C-79BB-D756-8B01-BABB06AD8A8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518040D7-FFFC-4025-94FC-F8C4145829E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5" r:id="rId1"/>
    <p:sldLayoutId id="2147483996" r:id="rId2"/>
    <p:sldLayoutId id="2147483997" r:id="rId3"/>
    <p:sldLayoutId id="2147483998" r:id="rId4"/>
    <p:sldLayoutId id="2147483999" r:id="rId5"/>
    <p:sldLayoutId id="2147484000" r:id="rId6"/>
    <p:sldLayoutId id="2147484001" r:id="rId7"/>
    <p:sldLayoutId id="2147484002" r:id="rId8"/>
    <p:sldLayoutId id="2147484003" r:id="rId9"/>
    <p:sldLayoutId id="2147484004" r:id="rId10"/>
    <p:sldLayoutId id="2147484005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1">
            <a:extLst>
              <a:ext uri="{FF2B5EF4-FFF2-40B4-BE49-F238E27FC236}">
                <a16:creationId xmlns:a16="http://schemas.microsoft.com/office/drawing/2014/main" id="{DD000AF8-EDBD-4D47-1EE7-4E5395678A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1DEAE32A-4660-8E6F-CB55-9E3FF97B33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7652" name="Text Box 3">
            <a:extLst>
              <a:ext uri="{FF2B5EF4-FFF2-40B4-BE49-F238E27FC236}">
                <a16:creationId xmlns:a16="http://schemas.microsoft.com/office/drawing/2014/main" id="{71E0234A-0077-04AC-C11A-FE32BDD34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3" name="Text Box 4">
            <a:extLst>
              <a:ext uri="{FF2B5EF4-FFF2-40B4-BE49-F238E27FC236}">
                <a16:creationId xmlns:a16="http://schemas.microsoft.com/office/drawing/2014/main" id="{94921265-C528-0F4A-C644-B7313D7B9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052CB2F6-6B48-E24C-BD8A-E77DB2F4C18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A043311-8A00-4E4E-8AEA-6CE396B2282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6" r:id="rId1"/>
    <p:sldLayoutId id="2147484007" r:id="rId2"/>
    <p:sldLayoutId id="2147484008" r:id="rId3"/>
    <p:sldLayoutId id="2147484009" r:id="rId4"/>
    <p:sldLayoutId id="2147484010" r:id="rId5"/>
    <p:sldLayoutId id="2147484011" r:id="rId6"/>
    <p:sldLayoutId id="2147484012" r:id="rId7"/>
    <p:sldLayoutId id="2147484013" r:id="rId8"/>
    <p:sldLayoutId id="2147484014" r:id="rId9"/>
    <p:sldLayoutId id="2147484015" r:id="rId10"/>
    <p:sldLayoutId id="214748401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1">
            <a:extLst>
              <a:ext uri="{FF2B5EF4-FFF2-40B4-BE49-F238E27FC236}">
                <a16:creationId xmlns:a16="http://schemas.microsoft.com/office/drawing/2014/main" id="{E3EE4815-8FC3-1C24-1B57-B09F254996C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8675" name="Rectangle 2">
            <a:extLst>
              <a:ext uri="{FF2B5EF4-FFF2-40B4-BE49-F238E27FC236}">
                <a16:creationId xmlns:a16="http://schemas.microsoft.com/office/drawing/2014/main" id="{0A6EEC57-2C4D-8E4B-9B20-1AC124BC9E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8676" name="Text Box 3">
            <a:extLst>
              <a:ext uri="{FF2B5EF4-FFF2-40B4-BE49-F238E27FC236}">
                <a16:creationId xmlns:a16="http://schemas.microsoft.com/office/drawing/2014/main" id="{72A6D1EF-0737-DFD1-CC99-1DD9D7EDF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8677" name="Text Box 4">
            <a:extLst>
              <a:ext uri="{FF2B5EF4-FFF2-40B4-BE49-F238E27FC236}">
                <a16:creationId xmlns:a16="http://schemas.microsoft.com/office/drawing/2014/main" id="{67AF6FA1-FC55-707A-CD6F-7AC460D38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62D30F8C-D7E8-EF34-FD00-8AEBDD4418D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9EFAE4DF-C235-4060-9A1B-DFDB25087AD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7" r:id="rId1"/>
    <p:sldLayoutId id="2147484018" r:id="rId2"/>
    <p:sldLayoutId id="2147484019" r:id="rId3"/>
    <p:sldLayoutId id="2147484020" r:id="rId4"/>
    <p:sldLayoutId id="2147484021" r:id="rId5"/>
    <p:sldLayoutId id="2147484022" r:id="rId6"/>
    <p:sldLayoutId id="2147484023" r:id="rId7"/>
    <p:sldLayoutId id="2147484024" r:id="rId8"/>
    <p:sldLayoutId id="2147484025" r:id="rId9"/>
    <p:sldLayoutId id="2147484026" r:id="rId10"/>
    <p:sldLayoutId id="214748402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1">
            <a:extLst>
              <a:ext uri="{FF2B5EF4-FFF2-40B4-BE49-F238E27FC236}">
                <a16:creationId xmlns:a16="http://schemas.microsoft.com/office/drawing/2014/main" id="{89AA9A3B-D190-E54A-A5E2-DD9E1ECB1A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02B3794C-393D-1871-99BE-4B84811249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9700" name="Text Box 3">
            <a:extLst>
              <a:ext uri="{FF2B5EF4-FFF2-40B4-BE49-F238E27FC236}">
                <a16:creationId xmlns:a16="http://schemas.microsoft.com/office/drawing/2014/main" id="{58B11DF4-0AA6-B45E-79E7-ACC065F62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9701" name="Text Box 4">
            <a:extLst>
              <a:ext uri="{FF2B5EF4-FFF2-40B4-BE49-F238E27FC236}">
                <a16:creationId xmlns:a16="http://schemas.microsoft.com/office/drawing/2014/main" id="{FBEC285D-A964-24CB-755F-4F405B52F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CCAA38CD-FF2F-34B4-A57C-40F9E138D65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D0BBDED-84DC-4CEA-9CB3-153EDDA01A4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8" r:id="rId1"/>
    <p:sldLayoutId id="2147484029" r:id="rId2"/>
    <p:sldLayoutId id="2147484030" r:id="rId3"/>
    <p:sldLayoutId id="2147484031" r:id="rId4"/>
    <p:sldLayoutId id="2147484032" r:id="rId5"/>
    <p:sldLayoutId id="2147484033" r:id="rId6"/>
    <p:sldLayoutId id="2147484034" r:id="rId7"/>
    <p:sldLayoutId id="2147484035" r:id="rId8"/>
    <p:sldLayoutId id="2147484036" r:id="rId9"/>
    <p:sldLayoutId id="2147484037" r:id="rId10"/>
    <p:sldLayoutId id="214748403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2D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1">
            <a:extLst>
              <a:ext uri="{FF2B5EF4-FFF2-40B4-BE49-F238E27FC236}">
                <a16:creationId xmlns:a16="http://schemas.microsoft.com/office/drawing/2014/main" id="{A3FC80DE-9F17-D1A3-193E-7A71949D34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075" name="Rectangle 2">
            <a:extLst>
              <a:ext uri="{FF2B5EF4-FFF2-40B4-BE49-F238E27FC236}">
                <a16:creationId xmlns:a16="http://schemas.microsoft.com/office/drawing/2014/main" id="{4FF2AB74-B721-AE13-ED66-34D8B9CB0A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3076" name="Text Box 3">
            <a:extLst>
              <a:ext uri="{FF2B5EF4-FFF2-40B4-BE49-F238E27FC236}">
                <a16:creationId xmlns:a16="http://schemas.microsoft.com/office/drawing/2014/main" id="{C1ED4787-9AAF-83D8-AFE0-CA51DB775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077" name="Text Box 4">
            <a:extLst>
              <a:ext uri="{FF2B5EF4-FFF2-40B4-BE49-F238E27FC236}">
                <a16:creationId xmlns:a16="http://schemas.microsoft.com/office/drawing/2014/main" id="{8A6D5ACB-47E4-424D-8283-D472B2FD0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8BA52706-9B47-932E-DD3B-107D52D769F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4D5CF816-70F5-4A6E-B804-9F7E38FC9D2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1">
            <a:extLst>
              <a:ext uri="{FF2B5EF4-FFF2-40B4-BE49-F238E27FC236}">
                <a16:creationId xmlns:a16="http://schemas.microsoft.com/office/drawing/2014/main" id="{248BDAEE-C723-9F27-B69A-627FF6B51F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0723" name="Rectangle 2">
            <a:extLst>
              <a:ext uri="{FF2B5EF4-FFF2-40B4-BE49-F238E27FC236}">
                <a16:creationId xmlns:a16="http://schemas.microsoft.com/office/drawing/2014/main" id="{CAE1994D-B602-6BCE-7D45-F35BDCBCD86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30724" name="Text Box 3">
            <a:extLst>
              <a:ext uri="{FF2B5EF4-FFF2-40B4-BE49-F238E27FC236}">
                <a16:creationId xmlns:a16="http://schemas.microsoft.com/office/drawing/2014/main" id="{791AD845-CE84-7702-A5A6-2A46EE795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0725" name="Text Box 4">
            <a:extLst>
              <a:ext uri="{FF2B5EF4-FFF2-40B4-BE49-F238E27FC236}">
                <a16:creationId xmlns:a16="http://schemas.microsoft.com/office/drawing/2014/main" id="{779144F7-BD4D-1C70-9131-1FC07A250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7A35E78E-7705-83AF-7C9C-0FE983CF838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BF6FBE3-A6F0-486E-B175-91BF1EB6F0E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9" r:id="rId1"/>
    <p:sldLayoutId id="2147484040" r:id="rId2"/>
    <p:sldLayoutId id="2147484041" r:id="rId3"/>
    <p:sldLayoutId id="2147484042" r:id="rId4"/>
    <p:sldLayoutId id="2147484043" r:id="rId5"/>
    <p:sldLayoutId id="2147484044" r:id="rId6"/>
    <p:sldLayoutId id="2147484045" r:id="rId7"/>
    <p:sldLayoutId id="2147484046" r:id="rId8"/>
    <p:sldLayoutId id="2147484047" r:id="rId9"/>
    <p:sldLayoutId id="2147484048" r:id="rId10"/>
    <p:sldLayoutId id="214748404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1">
            <a:extLst>
              <a:ext uri="{FF2B5EF4-FFF2-40B4-BE49-F238E27FC236}">
                <a16:creationId xmlns:a16="http://schemas.microsoft.com/office/drawing/2014/main" id="{59458615-AE0A-FF64-0630-4500F70516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1747" name="Rectangle 2">
            <a:extLst>
              <a:ext uri="{FF2B5EF4-FFF2-40B4-BE49-F238E27FC236}">
                <a16:creationId xmlns:a16="http://schemas.microsoft.com/office/drawing/2014/main" id="{B0F39FA6-1BD0-1440-A395-6B5B358BAA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31748" name="Text Box 3">
            <a:extLst>
              <a:ext uri="{FF2B5EF4-FFF2-40B4-BE49-F238E27FC236}">
                <a16:creationId xmlns:a16="http://schemas.microsoft.com/office/drawing/2014/main" id="{53BB1838-0DE4-FF7C-C900-F820E9E8CA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1749" name="Text Box 4">
            <a:extLst>
              <a:ext uri="{FF2B5EF4-FFF2-40B4-BE49-F238E27FC236}">
                <a16:creationId xmlns:a16="http://schemas.microsoft.com/office/drawing/2014/main" id="{C6789F50-C5C9-B274-7E43-2EEE09469A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E95F1DCE-1BF4-6126-0F34-2F321E55CA0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99F4B6C-93CB-4DE4-9190-A53241F9B34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0" r:id="rId1"/>
    <p:sldLayoutId id="2147484051" r:id="rId2"/>
    <p:sldLayoutId id="2147484052" r:id="rId3"/>
    <p:sldLayoutId id="2147484053" r:id="rId4"/>
    <p:sldLayoutId id="2147484054" r:id="rId5"/>
    <p:sldLayoutId id="2147484055" r:id="rId6"/>
    <p:sldLayoutId id="2147484056" r:id="rId7"/>
    <p:sldLayoutId id="2147484057" r:id="rId8"/>
    <p:sldLayoutId id="2147484058" r:id="rId9"/>
    <p:sldLayoutId id="2147484059" r:id="rId10"/>
    <p:sldLayoutId id="214748406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1">
            <a:extLst>
              <a:ext uri="{FF2B5EF4-FFF2-40B4-BE49-F238E27FC236}">
                <a16:creationId xmlns:a16="http://schemas.microsoft.com/office/drawing/2014/main" id="{EE16FF26-EBDB-4C23-DA05-E973157807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2771" name="Rectangle 2">
            <a:extLst>
              <a:ext uri="{FF2B5EF4-FFF2-40B4-BE49-F238E27FC236}">
                <a16:creationId xmlns:a16="http://schemas.microsoft.com/office/drawing/2014/main" id="{1BCA9FEC-0134-B728-5BA4-4BC17EBDD5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32772" name="Text Box 3">
            <a:extLst>
              <a:ext uri="{FF2B5EF4-FFF2-40B4-BE49-F238E27FC236}">
                <a16:creationId xmlns:a16="http://schemas.microsoft.com/office/drawing/2014/main" id="{F1BBCFAF-57D9-ECDD-38F1-F7A07884AF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2773" name="Text Box 4">
            <a:extLst>
              <a:ext uri="{FF2B5EF4-FFF2-40B4-BE49-F238E27FC236}">
                <a16:creationId xmlns:a16="http://schemas.microsoft.com/office/drawing/2014/main" id="{C23A0D52-9F06-1E89-DC81-0889596E5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DCFB3DB5-0F32-B1DE-A04F-B0CF2951F25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4600199F-8A6C-487A-8C9C-E5320870A14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1" r:id="rId1"/>
    <p:sldLayoutId id="2147484062" r:id="rId2"/>
    <p:sldLayoutId id="2147484063" r:id="rId3"/>
    <p:sldLayoutId id="2147484064" r:id="rId4"/>
    <p:sldLayoutId id="2147484065" r:id="rId5"/>
    <p:sldLayoutId id="2147484066" r:id="rId6"/>
    <p:sldLayoutId id="2147484067" r:id="rId7"/>
    <p:sldLayoutId id="2147484068" r:id="rId8"/>
    <p:sldLayoutId id="2147484069" r:id="rId9"/>
    <p:sldLayoutId id="2147484070" r:id="rId10"/>
    <p:sldLayoutId id="214748407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1">
            <a:extLst>
              <a:ext uri="{FF2B5EF4-FFF2-40B4-BE49-F238E27FC236}">
                <a16:creationId xmlns:a16="http://schemas.microsoft.com/office/drawing/2014/main" id="{D942C2E1-CA5B-EB01-6E22-AD74F169C9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3795" name="Rectangle 2">
            <a:extLst>
              <a:ext uri="{FF2B5EF4-FFF2-40B4-BE49-F238E27FC236}">
                <a16:creationId xmlns:a16="http://schemas.microsoft.com/office/drawing/2014/main" id="{359C5A13-110E-AB72-C794-8400E51B4D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33796" name="Text Box 3">
            <a:extLst>
              <a:ext uri="{FF2B5EF4-FFF2-40B4-BE49-F238E27FC236}">
                <a16:creationId xmlns:a16="http://schemas.microsoft.com/office/drawing/2014/main" id="{78E66FE1-B26E-99BD-B3DA-F94F6DB0A1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3797" name="Text Box 4">
            <a:extLst>
              <a:ext uri="{FF2B5EF4-FFF2-40B4-BE49-F238E27FC236}">
                <a16:creationId xmlns:a16="http://schemas.microsoft.com/office/drawing/2014/main" id="{2845F2AA-24A7-E3B5-C2E9-F51B632721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67895F5B-3D7E-2AA6-50A0-DC6F1F5C5D3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68402C46-3014-4C60-935C-359E25C6F0F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2" r:id="rId1"/>
    <p:sldLayoutId id="2147484073" r:id="rId2"/>
    <p:sldLayoutId id="2147484074" r:id="rId3"/>
    <p:sldLayoutId id="2147484075" r:id="rId4"/>
    <p:sldLayoutId id="2147484076" r:id="rId5"/>
    <p:sldLayoutId id="2147484077" r:id="rId6"/>
    <p:sldLayoutId id="2147484078" r:id="rId7"/>
    <p:sldLayoutId id="2147484079" r:id="rId8"/>
    <p:sldLayoutId id="2147484080" r:id="rId9"/>
    <p:sldLayoutId id="2147484081" r:id="rId10"/>
    <p:sldLayoutId id="214748408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1">
            <a:extLst>
              <a:ext uri="{FF2B5EF4-FFF2-40B4-BE49-F238E27FC236}">
                <a16:creationId xmlns:a16="http://schemas.microsoft.com/office/drawing/2014/main" id="{30AFCBF8-BA8C-23AC-5DD3-22B4C54F6B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4819" name="Rectangle 2">
            <a:extLst>
              <a:ext uri="{FF2B5EF4-FFF2-40B4-BE49-F238E27FC236}">
                <a16:creationId xmlns:a16="http://schemas.microsoft.com/office/drawing/2014/main" id="{02D1EE62-ED4D-BDAD-B5EE-F3FAE8B608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B33666A-B2EF-64EF-295F-8E7C1CF63383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4821" name="Text Box 4">
            <a:extLst>
              <a:ext uri="{FF2B5EF4-FFF2-40B4-BE49-F238E27FC236}">
                <a16:creationId xmlns:a16="http://schemas.microsoft.com/office/drawing/2014/main" id="{CACA9947-6942-9E76-023F-A587AF5FB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AAD1976-A88C-B1B7-19E8-3E9020B86B8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879D7722-52DD-4211-9936-88B5D05F7B4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3" r:id="rId1"/>
    <p:sldLayoutId id="2147484084" r:id="rId2"/>
    <p:sldLayoutId id="2147484085" r:id="rId3"/>
    <p:sldLayoutId id="2147484086" r:id="rId4"/>
    <p:sldLayoutId id="2147484087" r:id="rId5"/>
    <p:sldLayoutId id="2147484088" r:id="rId6"/>
    <p:sldLayoutId id="2147484089" r:id="rId7"/>
    <p:sldLayoutId id="2147484090" r:id="rId8"/>
    <p:sldLayoutId id="2147484091" r:id="rId9"/>
    <p:sldLayoutId id="2147484092" r:id="rId10"/>
    <p:sldLayoutId id="214748409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1">
            <a:extLst>
              <a:ext uri="{FF2B5EF4-FFF2-40B4-BE49-F238E27FC236}">
                <a16:creationId xmlns:a16="http://schemas.microsoft.com/office/drawing/2014/main" id="{38FF57B5-9AF4-749C-DCE9-3C57729F8F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5843" name="Rectangle 2">
            <a:extLst>
              <a:ext uri="{FF2B5EF4-FFF2-40B4-BE49-F238E27FC236}">
                <a16:creationId xmlns:a16="http://schemas.microsoft.com/office/drawing/2014/main" id="{70F52A56-D33F-CC51-58E2-30464D17EA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10A1548-A68D-AC59-F149-1BD7EF3D809E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5845" name="Text Box 4">
            <a:extLst>
              <a:ext uri="{FF2B5EF4-FFF2-40B4-BE49-F238E27FC236}">
                <a16:creationId xmlns:a16="http://schemas.microsoft.com/office/drawing/2014/main" id="{B5408D76-9F08-6B2D-F076-52B6BD929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15A7079-EF3B-B606-65E3-C513E15909E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58759F91-3BBB-4CAB-9BBF-AA51EEF7572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4" r:id="rId1"/>
    <p:sldLayoutId id="2147484095" r:id="rId2"/>
    <p:sldLayoutId id="2147484096" r:id="rId3"/>
    <p:sldLayoutId id="2147484097" r:id="rId4"/>
    <p:sldLayoutId id="2147484098" r:id="rId5"/>
    <p:sldLayoutId id="2147484099" r:id="rId6"/>
    <p:sldLayoutId id="2147484100" r:id="rId7"/>
    <p:sldLayoutId id="2147484101" r:id="rId8"/>
    <p:sldLayoutId id="2147484102" r:id="rId9"/>
    <p:sldLayoutId id="2147484103" r:id="rId10"/>
    <p:sldLayoutId id="214748410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">
            <a:extLst>
              <a:ext uri="{FF2B5EF4-FFF2-40B4-BE49-F238E27FC236}">
                <a16:creationId xmlns:a16="http://schemas.microsoft.com/office/drawing/2014/main" id="{28E0FCE3-9261-6196-18AD-62EEC5FAFF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6867" name="Rectangle 2">
            <a:extLst>
              <a:ext uri="{FF2B5EF4-FFF2-40B4-BE49-F238E27FC236}">
                <a16:creationId xmlns:a16="http://schemas.microsoft.com/office/drawing/2014/main" id="{55BCDF41-720B-3597-AF09-04E46AB0F7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97C4927-25EB-4AAE-337C-DDD29109F18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6869" name="Text Box 4">
            <a:extLst>
              <a:ext uri="{FF2B5EF4-FFF2-40B4-BE49-F238E27FC236}">
                <a16:creationId xmlns:a16="http://schemas.microsoft.com/office/drawing/2014/main" id="{89BD7C40-E229-07BE-6DB8-A165282C02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602DB8D-0AB5-66D6-2637-69A13A692AD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2129B7B-E6E5-4468-837F-410C0D8AD3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1">
            <a:extLst>
              <a:ext uri="{FF2B5EF4-FFF2-40B4-BE49-F238E27FC236}">
                <a16:creationId xmlns:a16="http://schemas.microsoft.com/office/drawing/2014/main" id="{3F18A5DB-110F-80A1-0774-1C96723FCA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7891" name="Rectangle 2">
            <a:extLst>
              <a:ext uri="{FF2B5EF4-FFF2-40B4-BE49-F238E27FC236}">
                <a16:creationId xmlns:a16="http://schemas.microsoft.com/office/drawing/2014/main" id="{90C2FB73-0E89-BD8E-079B-E157E7DEE50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1DA4DAF7-C655-C637-17D0-9092D3F6D25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7893" name="Text Box 4">
            <a:extLst>
              <a:ext uri="{FF2B5EF4-FFF2-40B4-BE49-F238E27FC236}">
                <a16:creationId xmlns:a16="http://schemas.microsoft.com/office/drawing/2014/main" id="{50F290B7-3899-D616-7899-1F5778D40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23909FA-A8A2-45DF-21F1-DA3DF2117C9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9CE596B9-4BF9-47E6-A844-84986F95E5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6" r:id="rId1"/>
    <p:sldLayoutId id="2147484117" r:id="rId2"/>
    <p:sldLayoutId id="2147484118" r:id="rId3"/>
    <p:sldLayoutId id="2147484119" r:id="rId4"/>
    <p:sldLayoutId id="2147484120" r:id="rId5"/>
    <p:sldLayoutId id="2147484121" r:id="rId6"/>
    <p:sldLayoutId id="2147484122" r:id="rId7"/>
    <p:sldLayoutId id="2147484123" r:id="rId8"/>
    <p:sldLayoutId id="2147484124" r:id="rId9"/>
    <p:sldLayoutId id="2147484125" r:id="rId10"/>
    <p:sldLayoutId id="2147484126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1">
            <a:extLst>
              <a:ext uri="{FF2B5EF4-FFF2-40B4-BE49-F238E27FC236}">
                <a16:creationId xmlns:a16="http://schemas.microsoft.com/office/drawing/2014/main" id="{70B84049-9FFE-09F3-9BA4-B81B475C8D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8915" name="Rectangle 2">
            <a:extLst>
              <a:ext uri="{FF2B5EF4-FFF2-40B4-BE49-F238E27FC236}">
                <a16:creationId xmlns:a16="http://schemas.microsoft.com/office/drawing/2014/main" id="{7D886024-02C5-F718-F159-DDFE708250A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AD33C74C-1131-AD02-F1B7-5230DD1EEA3A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8917" name="Text Box 4">
            <a:extLst>
              <a:ext uri="{FF2B5EF4-FFF2-40B4-BE49-F238E27FC236}">
                <a16:creationId xmlns:a16="http://schemas.microsoft.com/office/drawing/2014/main" id="{D4272A93-9462-022A-DA2F-A6B94AB95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2C68565-13AA-9FD7-DAA0-CAD22F1328B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979531D3-C2D4-4217-ACD0-755860C69CD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7" r:id="rId1"/>
    <p:sldLayoutId id="2147484128" r:id="rId2"/>
    <p:sldLayoutId id="2147484129" r:id="rId3"/>
    <p:sldLayoutId id="2147484130" r:id="rId4"/>
    <p:sldLayoutId id="2147484131" r:id="rId5"/>
    <p:sldLayoutId id="2147484132" r:id="rId6"/>
    <p:sldLayoutId id="2147484133" r:id="rId7"/>
    <p:sldLayoutId id="2147484134" r:id="rId8"/>
    <p:sldLayoutId id="2147484135" r:id="rId9"/>
    <p:sldLayoutId id="2147484136" r:id="rId10"/>
    <p:sldLayoutId id="214748413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1">
            <a:extLst>
              <a:ext uri="{FF2B5EF4-FFF2-40B4-BE49-F238E27FC236}">
                <a16:creationId xmlns:a16="http://schemas.microsoft.com/office/drawing/2014/main" id="{DAFE38B5-0CC8-9BFA-54DF-F80AE68F99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9939" name="Rectangle 2">
            <a:extLst>
              <a:ext uri="{FF2B5EF4-FFF2-40B4-BE49-F238E27FC236}">
                <a16:creationId xmlns:a16="http://schemas.microsoft.com/office/drawing/2014/main" id="{C0E5C9A0-0AC0-33D3-C48E-9484D7EB0A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1A65A3D-8A57-12E6-C39F-6651DAD03736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9941" name="Text Box 4">
            <a:extLst>
              <a:ext uri="{FF2B5EF4-FFF2-40B4-BE49-F238E27FC236}">
                <a16:creationId xmlns:a16="http://schemas.microsoft.com/office/drawing/2014/main" id="{BEFD2C94-A58D-A8BA-CB4D-892B30DCA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2C06320-D893-A444-53B0-CB704BB9318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D3D5CE88-AF71-431E-84CB-CE8CCAFF682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38" r:id="rId1"/>
    <p:sldLayoutId id="2147484139" r:id="rId2"/>
    <p:sldLayoutId id="2147484140" r:id="rId3"/>
    <p:sldLayoutId id="2147484141" r:id="rId4"/>
    <p:sldLayoutId id="2147484142" r:id="rId5"/>
    <p:sldLayoutId id="2147484143" r:id="rId6"/>
    <p:sldLayoutId id="2147484144" r:id="rId7"/>
    <p:sldLayoutId id="2147484145" r:id="rId8"/>
    <p:sldLayoutId id="2147484146" r:id="rId9"/>
    <p:sldLayoutId id="2147484147" r:id="rId10"/>
    <p:sldLayoutId id="214748414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1">
            <a:extLst>
              <a:ext uri="{FF2B5EF4-FFF2-40B4-BE49-F238E27FC236}">
                <a16:creationId xmlns:a16="http://schemas.microsoft.com/office/drawing/2014/main" id="{8D2F6EAE-C221-6B85-D5F4-1B990BB21077}"/>
              </a:ext>
            </a:extLst>
          </p:cNvPr>
          <p:cNvGrpSpPr>
            <a:grpSpLocks/>
          </p:cNvGrpSpPr>
          <p:nvPr/>
        </p:nvGrpSpPr>
        <p:grpSpPr bwMode="auto">
          <a:xfrm>
            <a:off x="0" y="1588"/>
            <a:ext cx="9113838" cy="6826250"/>
            <a:chOff x="0" y="1"/>
            <a:chExt cx="5741" cy="4300"/>
          </a:xfrm>
        </p:grpSpPr>
        <p:sp>
          <p:nvSpPr>
            <p:cNvPr id="4104" name="Freeform 2">
              <a:extLst>
                <a:ext uri="{FF2B5EF4-FFF2-40B4-BE49-F238E27FC236}">
                  <a16:creationId xmlns:a16="http://schemas.microsoft.com/office/drawing/2014/main" id="{C2294BEE-D121-B600-8161-A1E255860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999"/>
              <a:ext cx="2347" cy="3302"/>
            </a:xfrm>
            <a:custGeom>
              <a:avLst/>
              <a:gdLst>
                <a:gd name="T0" fmla="*/ 1865 w 2359"/>
                <a:gd name="T1" fmla="*/ 3264 h 3314"/>
                <a:gd name="T2" fmla="*/ 2310 w 2359"/>
                <a:gd name="T3" fmla="*/ 3265 h 3314"/>
                <a:gd name="T4" fmla="*/ 2310 w 2359"/>
                <a:gd name="T5" fmla="*/ 1417 h 3314"/>
                <a:gd name="T6" fmla="*/ 0 w 2359"/>
                <a:gd name="T7" fmla="*/ 0 h 3314"/>
                <a:gd name="T8" fmla="*/ 197 w 2359"/>
                <a:gd name="T9" fmla="*/ 146 h 3314"/>
                <a:gd name="T10" fmla="*/ 358 w 2359"/>
                <a:gd name="T11" fmla="*/ 275 h 3314"/>
                <a:gd name="T12" fmla="*/ 540 w 2359"/>
                <a:gd name="T13" fmla="*/ 433 h 3314"/>
                <a:gd name="T14" fmla="*/ 716 w 2359"/>
                <a:gd name="T15" fmla="*/ 604 h 3314"/>
                <a:gd name="T16" fmla="*/ 976 w 2359"/>
                <a:gd name="T17" fmla="*/ 891 h 3314"/>
                <a:gd name="T18" fmla="*/ 1206 w 2359"/>
                <a:gd name="T19" fmla="*/ 1196 h 3314"/>
                <a:gd name="T20" fmla="*/ 1372 w 2359"/>
                <a:gd name="T21" fmla="*/ 1462 h 3314"/>
                <a:gd name="T22" fmla="*/ 1516 w 2359"/>
                <a:gd name="T23" fmla="*/ 1737 h 3314"/>
                <a:gd name="T24" fmla="*/ 1633 w 2359"/>
                <a:gd name="T25" fmla="*/ 2012 h 3314"/>
                <a:gd name="T26" fmla="*/ 1715 w 2359"/>
                <a:gd name="T27" fmla="*/ 2263 h 3314"/>
                <a:gd name="T28" fmla="*/ 1773 w 2359"/>
                <a:gd name="T29" fmla="*/ 2475 h 3314"/>
                <a:gd name="T30" fmla="*/ 1827 w 2359"/>
                <a:gd name="T31" fmla="*/ 2738 h 3314"/>
                <a:gd name="T32" fmla="*/ 1851 w 2359"/>
                <a:gd name="T33" fmla="*/ 2968 h 3314"/>
                <a:gd name="T34" fmla="*/ 1865 w 2359"/>
                <a:gd name="T35" fmla="*/ 3264 h 33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59" h="3314">
                  <a:moveTo>
                    <a:pt x="1905" y="3312"/>
                  </a:moveTo>
                  <a:lnTo>
                    <a:pt x="2358" y="3313"/>
                  </a:lnTo>
                  <a:lnTo>
                    <a:pt x="2358" y="1437"/>
                  </a:lnTo>
                  <a:lnTo>
                    <a:pt x="0" y="0"/>
                  </a:lnTo>
                  <a:lnTo>
                    <a:pt x="201" y="150"/>
                  </a:lnTo>
                  <a:lnTo>
                    <a:pt x="366" y="279"/>
                  </a:lnTo>
                  <a:lnTo>
                    <a:pt x="552" y="441"/>
                  </a:lnTo>
                  <a:lnTo>
                    <a:pt x="732" y="612"/>
                  </a:lnTo>
                  <a:lnTo>
                    <a:pt x="996" y="903"/>
                  </a:lnTo>
                  <a:lnTo>
                    <a:pt x="1230" y="1212"/>
                  </a:lnTo>
                  <a:lnTo>
                    <a:pt x="1400" y="1482"/>
                  </a:lnTo>
                  <a:lnTo>
                    <a:pt x="1548" y="1761"/>
                  </a:lnTo>
                  <a:lnTo>
                    <a:pt x="1665" y="2040"/>
                  </a:lnTo>
                  <a:lnTo>
                    <a:pt x="1751" y="2295"/>
                  </a:lnTo>
                  <a:lnTo>
                    <a:pt x="1809" y="2511"/>
                  </a:lnTo>
                  <a:lnTo>
                    <a:pt x="1863" y="2778"/>
                  </a:lnTo>
                  <a:lnTo>
                    <a:pt x="1890" y="3012"/>
                  </a:lnTo>
                  <a:lnTo>
                    <a:pt x="1905" y="3312"/>
                  </a:lnTo>
                </a:path>
              </a:pathLst>
            </a:custGeom>
            <a:gradFill rotWithShape="0">
              <a:gsLst>
                <a:gs pos="0">
                  <a:srgbClr val="3366FF"/>
                </a:gs>
                <a:gs pos="100000">
                  <a:srgbClr val="182F76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4105" name="Freeform 3">
              <a:extLst>
                <a:ext uri="{FF2B5EF4-FFF2-40B4-BE49-F238E27FC236}">
                  <a16:creationId xmlns:a16="http://schemas.microsoft.com/office/drawing/2014/main" id="{1C95D483-EDFA-1D33-63E6-51E8DEAD6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"/>
              <a:ext cx="5286" cy="4300"/>
            </a:xfrm>
            <a:custGeom>
              <a:avLst/>
              <a:gdLst>
                <a:gd name="T0" fmla="*/ 0 w 21600"/>
                <a:gd name="T1" fmla="*/ 0 h 21600"/>
                <a:gd name="T2" fmla="*/ 78 w 21600"/>
                <a:gd name="T3" fmla="*/ 34 h 21600"/>
                <a:gd name="T4" fmla="*/ 0 w 21600"/>
                <a:gd name="T5" fmla="*/ 0 h 21600"/>
                <a:gd name="T6" fmla="*/ 78 w 21600"/>
                <a:gd name="T7" fmla="*/ 34 h 21600"/>
                <a:gd name="T8" fmla="*/ 0 w 21600"/>
                <a:gd name="T9" fmla="*/ 34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600" cap="rnd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4099" name="Rectangle 4">
            <a:extLst>
              <a:ext uri="{FF2B5EF4-FFF2-40B4-BE49-F238E27FC236}">
                <a16:creationId xmlns:a16="http://schemas.microsoft.com/office/drawing/2014/main" id="{73A8DC44-D1EA-AFF3-A6D7-73BE67CD16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100" name="Text Box 5">
            <a:extLst>
              <a:ext uri="{FF2B5EF4-FFF2-40B4-BE49-F238E27FC236}">
                <a16:creationId xmlns:a16="http://schemas.microsoft.com/office/drawing/2014/main" id="{7B0758F3-A1DE-6990-BC57-7EB0A90FB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101" name="Text Box 6">
            <a:extLst>
              <a:ext uri="{FF2B5EF4-FFF2-40B4-BE49-F238E27FC236}">
                <a16:creationId xmlns:a16="http://schemas.microsoft.com/office/drawing/2014/main" id="{2D885B3F-F342-658C-AF76-92AD13B27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67267ED0-C73E-53F6-C8A8-041766DFC75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D5F7AEB-0E54-4E94-9FF2-249C3F5A6DD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  <p:sp>
        <p:nvSpPr>
          <p:cNvPr id="2" name="Rectangle 8">
            <a:extLst>
              <a:ext uri="{FF2B5EF4-FFF2-40B4-BE49-F238E27FC236}">
                <a16:creationId xmlns:a16="http://schemas.microsoft.com/office/drawing/2014/main" id="{C676E18D-FFEA-0F62-CC9F-4CB5B153BD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2" r:id="rId1"/>
    <p:sldLayoutId id="2147483753" r:id="rId2"/>
    <p:sldLayoutId id="2147483754" r:id="rId3"/>
    <p:sldLayoutId id="2147483755" r:id="rId4"/>
    <p:sldLayoutId id="2147483756" r:id="rId5"/>
    <p:sldLayoutId id="2147483757" r:id="rId6"/>
    <p:sldLayoutId id="2147483758" r:id="rId7"/>
    <p:sldLayoutId id="2147483759" r:id="rId8"/>
    <p:sldLayoutId id="2147483760" r:id="rId9"/>
    <p:sldLayoutId id="2147483761" r:id="rId10"/>
    <p:sldLayoutId id="214748376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1">
            <a:extLst>
              <a:ext uri="{FF2B5EF4-FFF2-40B4-BE49-F238E27FC236}">
                <a16:creationId xmlns:a16="http://schemas.microsoft.com/office/drawing/2014/main" id="{5FA5792B-7F3F-3BA0-B010-F9E4C9BAAA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0963" name="Rectangle 2">
            <a:extLst>
              <a:ext uri="{FF2B5EF4-FFF2-40B4-BE49-F238E27FC236}">
                <a16:creationId xmlns:a16="http://schemas.microsoft.com/office/drawing/2014/main" id="{A3773BBD-CFBE-3E13-AF75-CED95E40580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766567D-F6A0-77BD-DBE9-8895A5CFF9AD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0965" name="Text Box 4">
            <a:extLst>
              <a:ext uri="{FF2B5EF4-FFF2-40B4-BE49-F238E27FC236}">
                <a16:creationId xmlns:a16="http://schemas.microsoft.com/office/drawing/2014/main" id="{C4D95860-C322-1FC8-238B-A304F0591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8E216B7-393F-1017-7BCE-31EE75B0F14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926B82E5-C89A-4694-B5EA-F58BE252ABA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9" r:id="rId1"/>
    <p:sldLayoutId id="2147484150" r:id="rId2"/>
    <p:sldLayoutId id="2147484151" r:id="rId3"/>
    <p:sldLayoutId id="2147484152" r:id="rId4"/>
    <p:sldLayoutId id="2147484153" r:id="rId5"/>
    <p:sldLayoutId id="2147484154" r:id="rId6"/>
    <p:sldLayoutId id="2147484155" r:id="rId7"/>
    <p:sldLayoutId id="2147484156" r:id="rId8"/>
    <p:sldLayoutId id="2147484157" r:id="rId9"/>
    <p:sldLayoutId id="2147484158" r:id="rId10"/>
    <p:sldLayoutId id="2147484159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1">
            <a:extLst>
              <a:ext uri="{FF2B5EF4-FFF2-40B4-BE49-F238E27FC236}">
                <a16:creationId xmlns:a16="http://schemas.microsoft.com/office/drawing/2014/main" id="{050D0CFC-12FF-4925-493C-D598EF87FD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1987" name="Rectangle 2">
            <a:extLst>
              <a:ext uri="{FF2B5EF4-FFF2-40B4-BE49-F238E27FC236}">
                <a16:creationId xmlns:a16="http://schemas.microsoft.com/office/drawing/2014/main" id="{07032CA5-8B26-429F-8E89-1C172217D7D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15A4592D-8E92-24EB-DAB1-9380F455A287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1989" name="Text Box 4">
            <a:extLst>
              <a:ext uri="{FF2B5EF4-FFF2-40B4-BE49-F238E27FC236}">
                <a16:creationId xmlns:a16="http://schemas.microsoft.com/office/drawing/2014/main" id="{CB798C18-8BE1-0A99-6AEC-DF83A36C8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9157AAE-5A02-AFF7-D69F-D7EBFF1C202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FA344FE-8020-4BA7-B1D8-A624C36520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0" r:id="rId1"/>
    <p:sldLayoutId id="2147484161" r:id="rId2"/>
    <p:sldLayoutId id="2147484162" r:id="rId3"/>
    <p:sldLayoutId id="2147484163" r:id="rId4"/>
    <p:sldLayoutId id="2147484164" r:id="rId5"/>
    <p:sldLayoutId id="2147484165" r:id="rId6"/>
    <p:sldLayoutId id="2147484166" r:id="rId7"/>
    <p:sldLayoutId id="2147484167" r:id="rId8"/>
    <p:sldLayoutId id="2147484168" r:id="rId9"/>
    <p:sldLayoutId id="2147484169" r:id="rId10"/>
    <p:sldLayoutId id="2147484170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1">
            <a:extLst>
              <a:ext uri="{FF2B5EF4-FFF2-40B4-BE49-F238E27FC236}">
                <a16:creationId xmlns:a16="http://schemas.microsoft.com/office/drawing/2014/main" id="{6617392D-2BE9-313C-CD74-CC71617E4C9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3011" name="Rectangle 2">
            <a:extLst>
              <a:ext uri="{FF2B5EF4-FFF2-40B4-BE49-F238E27FC236}">
                <a16:creationId xmlns:a16="http://schemas.microsoft.com/office/drawing/2014/main" id="{75B2E0AB-B01F-09E4-7995-60102F9D20B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C882288-148A-62B0-4365-B8C0B054AC2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3013" name="Text Box 4">
            <a:extLst>
              <a:ext uri="{FF2B5EF4-FFF2-40B4-BE49-F238E27FC236}">
                <a16:creationId xmlns:a16="http://schemas.microsoft.com/office/drawing/2014/main" id="{CD9C3D5C-4C75-6BCD-2F43-B7956DEEF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2228052-A528-5E72-672F-450E2F2396D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3D9A5F25-40B9-4AAC-B0D8-EE7657ED908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71" r:id="rId1"/>
    <p:sldLayoutId id="2147484172" r:id="rId2"/>
    <p:sldLayoutId id="2147484173" r:id="rId3"/>
    <p:sldLayoutId id="2147484174" r:id="rId4"/>
    <p:sldLayoutId id="2147484175" r:id="rId5"/>
    <p:sldLayoutId id="2147484176" r:id="rId6"/>
    <p:sldLayoutId id="2147484177" r:id="rId7"/>
    <p:sldLayoutId id="2147484178" r:id="rId8"/>
    <p:sldLayoutId id="2147484179" r:id="rId9"/>
    <p:sldLayoutId id="2147484180" r:id="rId10"/>
    <p:sldLayoutId id="2147484181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1">
            <a:extLst>
              <a:ext uri="{FF2B5EF4-FFF2-40B4-BE49-F238E27FC236}">
                <a16:creationId xmlns:a16="http://schemas.microsoft.com/office/drawing/2014/main" id="{3355F456-AD2C-2DEF-6519-774CABCD2E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C845E72D-4819-6478-F1CD-76DDF2B790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BFB7ABEC-6C7F-82D4-66E5-33A2A9FFE9D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4037" name="Text Box 4">
            <a:extLst>
              <a:ext uri="{FF2B5EF4-FFF2-40B4-BE49-F238E27FC236}">
                <a16:creationId xmlns:a16="http://schemas.microsoft.com/office/drawing/2014/main" id="{91FD9C31-FF75-3FDD-2CE5-FC2A322241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185D6B4-634E-8C76-51FA-E08AF87D3CD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84E5B3CE-E415-41F3-8C25-4D36842CA44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2" r:id="rId1"/>
    <p:sldLayoutId id="2147484183" r:id="rId2"/>
    <p:sldLayoutId id="2147484184" r:id="rId3"/>
    <p:sldLayoutId id="2147484185" r:id="rId4"/>
    <p:sldLayoutId id="2147484186" r:id="rId5"/>
    <p:sldLayoutId id="2147484187" r:id="rId6"/>
    <p:sldLayoutId id="2147484188" r:id="rId7"/>
    <p:sldLayoutId id="2147484189" r:id="rId8"/>
    <p:sldLayoutId id="2147484190" r:id="rId9"/>
    <p:sldLayoutId id="2147484191" r:id="rId10"/>
    <p:sldLayoutId id="2147484192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1">
            <a:extLst>
              <a:ext uri="{FF2B5EF4-FFF2-40B4-BE49-F238E27FC236}">
                <a16:creationId xmlns:a16="http://schemas.microsoft.com/office/drawing/2014/main" id="{79831147-2ACB-F2E2-D394-F04FF8EAC4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5059" name="Rectangle 2">
            <a:extLst>
              <a:ext uri="{FF2B5EF4-FFF2-40B4-BE49-F238E27FC236}">
                <a16:creationId xmlns:a16="http://schemas.microsoft.com/office/drawing/2014/main" id="{1EE8D992-62DF-A8B8-7C7D-436FA01C58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7ED92D41-E9BD-A3E5-6FBB-727FEAECB74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5061" name="Text Box 4">
            <a:extLst>
              <a:ext uri="{FF2B5EF4-FFF2-40B4-BE49-F238E27FC236}">
                <a16:creationId xmlns:a16="http://schemas.microsoft.com/office/drawing/2014/main" id="{12A511C7-16B1-F175-B8B9-B2741FD4C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16735C5-7018-FB22-9B46-282C055BE5D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21D9EF9-B16E-4C58-BC7A-277B7A7FA19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93" r:id="rId1"/>
    <p:sldLayoutId id="2147484194" r:id="rId2"/>
    <p:sldLayoutId id="2147484195" r:id="rId3"/>
    <p:sldLayoutId id="2147484196" r:id="rId4"/>
    <p:sldLayoutId id="2147484197" r:id="rId5"/>
    <p:sldLayoutId id="2147484198" r:id="rId6"/>
    <p:sldLayoutId id="2147484199" r:id="rId7"/>
    <p:sldLayoutId id="2147484200" r:id="rId8"/>
    <p:sldLayoutId id="2147484201" r:id="rId9"/>
    <p:sldLayoutId id="2147484202" r:id="rId10"/>
    <p:sldLayoutId id="214748420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1">
            <a:extLst>
              <a:ext uri="{FF2B5EF4-FFF2-40B4-BE49-F238E27FC236}">
                <a16:creationId xmlns:a16="http://schemas.microsoft.com/office/drawing/2014/main" id="{1CB043F5-2BDB-D07C-CC4C-7C57368619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6083" name="Rectangle 2">
            <a:extLst>
              <a:ext uri="{FF2B5EF4-FFF2-40B4-BE49-F238E27FC236}">
                <a16:creationId xmlns:a16="http://schemas.microsoft.com/office/drawing/2014/main" id="{388C49B0-A2D4-EA98-5593-C3157F938F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09753555-95AA-D93A-5205-AC3E9C27002E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6085" name="Text Box 4">
            <a:extLst>
              <a:ext uri="{FF2B5EF4-FFF2-40B4-BE49-F238E27FC236}">
                <a16:creationId xmlns:a16="http://schemas.microsoft.com/office/drawing/2014/main" id="{E0EB4D67-77FD-6C65-AA64-0250F37948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02AD76B-D4AB-2CD8-5940-C86F7B875A1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1E77B0E2-D69B-4E77-8886-0F63D0A42CC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4" r:id="rId1"/>
    <p:sldLayoutId id="2147484205" r:id="rId2"/>
    <p:sldLayoutId id="2147484206" r:id="rId3"/>
    <p:sldLayoutId id="2147484207" r:id="rId4"/>
    <p:sldLayoutId id="2147484208" r:id="rId5"/>
    <p:sldLayoutId id="2147484209" r:id="rId6"/>
    <p:sldLayoutId id="2147484210" r:id="rId7"/>
    <p:sldLayoutId id="2147484211" r:id="rId8"/>
    <p:sldLayoutId id="2147484212" r:id="rId9"/>
    <p:sldLayoutId id="2147484213" r:id="rId10"/>
    <p:sldLayoutId id="214748421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1">
            <a:extLst>
              <a:ext uri="{FF2B5EF4-FFF2-40B4-BE49-F238E27FC236}">
                <a16:creationId xmlns:a16="http://schemas.microsoft.com/office/drawing/2014/main" id="{3417D083-6103-F5CB-6EC1-A60B41AFB6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7107" name="Rectangle 2">
            <a:extLst>
              <a:ext uri="{FF2B5EF4-FFF2-40B4-BE49-F238E27FC236}">
                <a16:creationId xmlns:a16="http://schemas.microsoft.com/office/drawing/2014/main" id="{5F8CF93C-B782-F575-4C38-72FC3FD1B6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BC7F0319-934D-152A-23CF-1A7F9C97BCEA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7109" name="Text Box 4">
            <a:extLst>
              <a:ext uri="{FF2B5EF4-FFF2-40B4-BE49-F238E27FC236}">
                <a16:creationId xmlns:a16="http://schemas.microsoft.com/office/drawing/2014/main" id="{DC76CBF4-9AB8-C61B-5C10-7BF64837CE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096474F-F9D3-14E8-3267-486B0A9B7F3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8C2F5AED-7B66-4E38-B78B-44C922B33E5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5" r:id="rId1"/>
    <p:sldLayoutId id="2147484216" r:id="rId2"/>
    <p:sldLayoutId id="2147484217" r:id="rId3"/>
    <p:sldLayoutId id="2147484218" r:id="rId4"/>
    <p:sldLayoutId id="2147484219" r:id="rId5"/>
    <p:sldLayoutId id="2147484220" r:id="rId6"/>
    <p:sldLayoutId id="2147484221" r:id="rId7"/>
    <p:sldLayoutId id="2147484222" r:id="rId8"/>
    <p:sldLayoutId id="2147484223" r:id="rId9"/>
    <p:sldLayoutId id="2147484224" r:id="rId10"/>
    <p:sldLayoutId id="214748422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1">
            <a:extLst>
              <a:ext uri="{FF2B5EF4-FFF2-40B4-BE49-F238E27FC236}">
                <a16:creationId xmlns:a16="http://schemas.microsoft.com/office/drawing/2014/main" id="{A643BBB5-27D6-1B83-8D31-DD20764EC2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8131" name="Rectangle 2">
            <a:extLst>
              <a:ext uri="{FF2B5EF4-FFF2-40B4-BE49-F238E27FC236}">
                <a16:creationId xmlns:a16="http://schemas.microsoft.com/office/drawing/2014/main" id="{24AA52D5-1193-FA67-3779-A1058E7472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0DFB8B6E-C42B-F7B3-6DE3-6603E0A95315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8133" name="Text Box 4">
            <a:extLst>
              <a:ext uri="{FF2B5EF4-FFF2-40B4-BE49-F238E27FC236}">
                <a16:creationId xmlns:a16="http://schemas.microsoft.com/office/drawing/2014/main" id="{897756F9-BEF5-DB44-CCE3-AE4B45C4A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2BECFBC-EF92-732A-D7D8-926C9708B0C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0B3055C-0938-4899-96F3-47176941AD8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6" r:id="rId1"/>
    <p:sldLayoutId id="2147484227" r:id="rId2"/>
    <p:sldLayoutId id="2147484228" r:id="rId3"/>
    <p:sldLayoutId id="2147484229" r:id="rId4"/>
    <p:sldLayoutId id="2147484230" r:id="rId5"/>
    <p:sldLayoutId id="2147484231" r:id="rId6"/>
    <p:sldLayoutId id="2147484232" r:id="rId7"/>
    <p:sldLayoutId id="2147484233" r:id="rId8"/>
    <p:sldLayoutId id="2147484234" r:id="rId9"/>
    <p:sldLayoutId id="2147484235" r:id="rId10"/>
    <p:sldLayoutId id="2147484236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1">
            <a:extLst>
              <a:ext uri="{FF2B5EF4-FFF2-40B4-BE49-F238E27FC236}">
                <a16:creationId xmlns:a16="http://schemas.microsoft.com/office/drawing/2014/main" id="{5A7FFB75-07BF-1347-01F8-31FE16B524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9155" name="Rectangle 2">
            <a:extLst>
              <a:ext uri="{FF2B5EF4-FFF2-40B4-BE49-F238E27FC236}">
                <a16:creationId xmlns:a16="http://schemas.microsoft.com/office/drawing/2014/main" id="{15060BE7-2E85-C871-18DF-34E2490C7C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6E020FE-2C94-5D5B-13F0-89BC74EE5D1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9157" name="Text Box 4">
            <a:extLst>
              <a:ext uri="{FF2B5EF4-FFF2-40B4-BE49-F238E27FC236}">
                <a16:creationId xmlns:a16="http://schemas.microsoft.com/office/drawing/2014/main" id="{93FCE3AC-8907-FD74-11F1-C9175273A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5FB99F5-C9B2-E555-2B6B-B681BA11B47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764D2C0-98FB-4E0F-841D-B8D9B93D4AD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7" r:id="rId1"/>
    <p:sldLayoutId id="2147484238" r:id="rId2"/>
    <p:sldLayoutId id="2147484239" r:id="rId3"/>
    <p:sldLayoutId id="2147484240" r:id="rId4"/>
    <p:sldLayoutId id="2147484241" r:id="rId5"/>
    <p:sldLayoutId id="2147484242" r:id="rId6"/>
    <p:sldLayoutId id="2147484243" r:id="rId7"/>
    <p:sldLayoutId id="2147484244" r:id="rId8"/>
    <p:sldLayoutId id="2147484245" r:id="rId9"/>
    <p:sldLayoutId id="2147484246" r:id="rId10"/>
    <p:sldLayoutId id="214748424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1">
            <a:extLst>
              <a:ext uri="{FF2B5EF4-FFF2-40B4-BE49-F238E27FC236}">
                <a16:creationId xmlns:a16="http://schemas.microsoft.com/office/drawing/2014/main" id="{E4A0D41D-1AF7-0573-0E4F-4051404550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0179" name="Rectangle 2">
            <a:extLst>
              <a:ext uri="{FF2B5EF4-FFF2-40B4-BE49-F238E27FC236}">
                <a16:creationId xmlns:a16="http://schemas.microsoft.com/office/drawing/2014/main" id="{355E7237-D05C-F88D-DC7C-D7D33256AE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149CC78C-A157-C0B2-A33B-D314EA7298B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0181" name="Text Box 4">
            <a:extLst>
              <a:ext uri="{FF2B5EF4-FFF2-40B4-BE49-F238E27FC236}">
                <a16:creationId xmlns:a16="http://schemas.microsoft.com/office/drawing/2014/main" id="{ED35EB74-6DA1-60FD-8512-6DFC521D72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8A03B0F-C937-5DFD-896F-7F1DCDE4196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314FBB96-4EBA-4B39-982B-86E2D49DD42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8" r:id="rId1"/>
    <p:sldLayoutId id="2147484249" r:id="rId2"/>
    <p:sldLayoutId id="2147484250" r:id="rId3"/>
    <p:sldLayoutId id="2147484251" r:id="rId4"/>
    <p:sldLayoutId id="2147484252" r:id="rId5"/>
    <p:sldLayoutId id="2147484253" r:id="rId6"/>
    <p:sldLayoutId id="2147484254" r:id="rId7"/>
    <p:sldLayoutId id="2147484255" r:id="rId8"/>
    <p:sldLayoutId id="2147484256" r:id="rId9"/>
    <p:sldLayoutId id="2147484257" r:id="rId10"/>
    <p:sldLayoutId id="214748425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">
            <a:extLst>
              <a:ext uri="{FF2B5EF4-FFF2-40B4-BE49-F238E27FC236}">
                <a16:creationId xmlns:a16="http://schemas.microsoft.com/office/drawing/2014/main" id="{A1BEB681-8A87-8203-D57B-56534F46D6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D08E7C2D-93DD-94BC-95B7-7A1FC057BD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1">
            <a:extLst>
              <a:ext uri="{FF2B5EF4-FFF2-40B4-BE49-F238E27FC236}">
                <a16:creationId xmlns:a16="http://schemas.microsoft.com/office/drawing/2014/main" id="{F3B7D2C3-727E-AAE5-BB90-851BEB6297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1203" name="Rectangle 2">
            <a:extLst>
              <a:ext uri="{FF2B5EF4-FFF2-40B4-BE49-F238E27FC236}">
                <a16:creationId xmlns:a16="http://schemas.microsoft.com/office/drawing/2014/main" id="{2568688A-FC46-123B-9FAB-77A360CCE2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A320504F-2924-DBED-12FE-2F5E74BF6A8C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1205" name="Text Box 4">
            <a:extLst>
              <a:ext uri="{FF2B5EF4-FFF2-40B4-BE49-F238E27FC236}">
                <a16:creationId xmlns:a16="http://schemas.microsoft.com/office/drawing/2014/main" id="{EA505749-C971-526D-3C30-8AA585C074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A4B75EA-EA74-F95F-AFCC-F0E39838853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9148054-DD8E-4358-9F24-1ACB97555C6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9" r:id="rId1"/>
    <p:sldLayoutId id="2147484260" r:id="rId2"/>
    <p:sldLayoutId id="2147484261" r:id="rId3"/>
    <p:sldLayoutId id="2147484262" r:id="rId4"/>
    <p:sldLayoutId id="2147484263" r:id="rId5"/>
    <p:sldLayoutId id="2147484264" r:id="rId6"/>
    <p:sldLayoutId id="2147484265" r:id="rId7"/>
    <p:sldLayoutId id="2147484266" r:id="rId8"/>
    <p:sldLayoutId id="2147484267" r:id="rId9"/>
    <p:sldLayoutId id="2147484268" r:id="rId10"/>
    <p:sldLayoutId id="2147484269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1">
            <a:extLst>
              <a:ext uri="{FF2B5EF4-FFF2-40B4-BE49-F238E27FC236}">
                <a16:creationId xmlns:a16="http://schemas.microsoft.com/office/drawing/2014/main" id="{D239611E-0D09-E0AC-C55B-2345CE7769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2227" name="Rectangle 2">
            <a:extLst>
              <a:ext uri="{FF2B5EF4-FFF2-40B4-BE49-F238E27FC236}">
                <a16:creationId xmlns:a16="http://schemas.microsoft.com/office/drawing/2014/main" id="{61098383-8191-6DC2-547B-8EA8C7F9A84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DF14C71-E0E2-37C0-DB76-004B9A52287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2229" name="Text Box 4">
            <a:extLst>
              <a:ext uri="{FF2B5EF4-FFF2-40B4-BE49-F238E27FC236}">
                <a16:creationId xmlns:a16="http://schemas.microsoft.com/office/drawing/2014/main" id="{452BF3EB-DF97-D890-F9BA-135A85451F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2354111-050C-3027-5C1A-FF30D2DCA32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DB83130B-88AA-4BEC-B50E-76F88D20E61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0" r:id="rId1"/>
    <p:sldLayoutId id="2147484271" r:id="rId2"/>
    <p:sldLayoutId id="2147484272" r:id="rId3"/>
    <p:sldLayoutId id="2147484273" r:id="rId4"/>
    <p:sldLayoutId id="2147484274" r:id="rId5"/>
    <p:sldLayoutId id="2147484275" r:id="rId6"/>
    <p:sldLayoutId id="2147484276" r:id="rId7"/>
    <p:sldLayoutId id="2147484277" r:id="rId8"/>
    <p:sldLayoutId id="2147484278" r:id="rId9"/>
    <p:sldLayoutId id="2147484279" r:id="rId10"/>
    <p:sldLayoutId id="2147484280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1">
            <a:extLst>
              <a:ext uri="{FF2B5EF4-FFF2-40B4-BE49-F238E27FC236}">
                <a16:creationId xmlns:a16="http://schemas.microsoft.com/office/drawing/2014/main" id="{0D5CA8A0-747B-E4D7-180C-9C497DE3D6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3251" name="Rectangle 2">
            <a:extLst>
              <a:ext uri="{FF2B5EF4-FFF2-40B4-BE49-F238E27FC236}">
                <a16:creationId xmlns:a16="http://schemas.microsoft.com/office/drawing/2014/main" id="{D47BBA78-C067-F62D-89FC-FA76DB0C16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949BCC33-5D50-C1F0-75F7-19AB1CCF0CCF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3253" name="Text Box 4">
            <a:extLst>
              <a:ext uri="{FF2B5EF4-FFF2-40B4-BE49-F238E27FC236}">
                <a16:creationId xmlns:a16="http://schemas.microsoft.com/office/drawing/2014/main" id="{FA4DB4EA-2914-D2B8-E496-66B5B385DD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9479B5B-13A1-BD88-7442-D31A808243E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14EFB9DE-4187-4673-8D3A-E2A10411F64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1" r:id="rId1"/>
    <p:sldLayoutId id="2147484282" r:id="rId2"/>
    <p:sldLayoutId id="2147484283" r:id="rId3"/>
    <p:sldLayoutId id="2147484284" r:id="rId4"/>
    <p:sldLayoutId id="2147484285" r:id="rId5"/>
    <p:sldLayoutId id="2147484286" r:id="rId6"/>
    <p:sldLayoutId id="2147484287" r:id="rId7"/>
    <p:sldLayoutId id="2147484288" r:id="rId8"/>
    <p:sldLayoutId id="2147484289" r:id="rId9"/>
    <p:sldLayoutId id="2147484290" r:id="rId10"/>
    <p:sldLayoutId id="2147484291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1">
            <a:extLst>
              <a:ext uri="{FF2B5EF4-FFF2-40B4-BE49-F238E27FC236}">
                <a16:creationId xmlns:a16="http://schemas.microsoft.com/office/drawing/2014/main" id="{BF68F469-62B0-304A-098E-1C83DE9674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4275" name="Rectangle 2">
            <a:extLst>
              <a:ext uri="{FF2B5EF4-FFF2-40B4-BE49-F238E27FC236}">
                <a16:creationId xmlns:a16="http://schemas.microsoft.com/office/drawing/2014/main" id="{264B3A30-11A5-4A70-5EE0-F1A7EB5ECD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551E55B-525E-8268-D489-0E49EC1114AC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4277" name="Text Box 4">
            <a:extLst>
              <a:ext uri="{FF2B5EF4-FFF2-40B4-BE49-F238E27FC236}">
                <a16:creationId xmlns:a16="http://schemas.microsoft.com/office/drawing/2014/main" id="{96D0A41F-6212-BB27-A1A3-A824D297F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D5C9B1F-BF53-C9D6-1742-1A5024494E3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F7A94A40-0CA1-4C3B-9A68-DF8D1509DF7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2" r:id="rId1"/>
    <p:sldLayoutId id="2147484293" r:id="rId2"/>
    <p:sldLayoutId id="2147484294" r:id="rId3"/>
    <p:sldLayoutId id="2147484295" r:id="rId4"/>
    <p:sldLayoutId id="2147484296" r:id="rId5"/>
    <p:sldLayoutId id="2147484297" r:id="rId6"/>
    <p:sldLayoutId id="2147484298" r:id="rId7"/>
    <p:sldLayoutId id="2147484299" r:id="rId8"/>
    <p:sldLayoutId id="2147484300" r:id="rId9"/>
    <p:sldLayoutId id="2147484301" r:id="rId10"/>
    <p:sldLayoutId id="2147484302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1">
            <a:extLst>
              <a:ext uri="{FF2B5EF4-FFF2-40B4-BE49-F238E27FC236}">
                <a16:creationId xmlns:a16="http://schemas.microsoft.com/office/drawing/2014/main" id="{4D550466-2A26-24A7-8B34-9EB8350677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5299" name="Rectangle 2">
            <a:extLst>
              <a:ext uri="{FF2B5EF4-FFF2-40B4-BE49-F238E27FC236}">
                <a16:creationId xmlns:a16="http://schemas.microsoft.com/office/drawing/2014/main" id="{6ECAE982-6AFC-AE3E-F692-988BAE57FE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064B1679-C220-F034-0470-BF6ED59DAFA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5301" name="Text Box 4">
            <a:extLst>
              <a:ext uri="{FF2B5EF4-FFF2-40B4-BE49-F238E27FC236}">
                <a16:creationId xmlns:a16="http://schemas.microsoft.com/office/drawing/2014/main" id="{59CB59E4-5D64-BC30-20A5-7F7228A04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648AF7E-09AE-0608-9DCF-84978B29308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2CB41D2-06AF-455B-B750-B58BE94AACC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03" r:id="rId1"/>
    <p:sldLayoutId id="2147484304" r:id="rId2"/>
    <p:sldLayoutId id="2147484305" r:id="rId3"/>
    <p:sldLayoutId id="2147484306" r:id="rId4"/>
    <p:sldLayoutId id="2147484307" r:id="rId5"/>
    <p:sldLayoutId id="2147484308" r:id="rId6"/>
    <p:sldLayoutId id="2147484309" r:id="rId7"/>
    <p:sldLayoutId id="2147484310" r:id="rId8"/>
    <p:sldLayoutId id="2147484311" r:id="rId9"/>
    <p:sldLayoutId id="2147484312" r:id="rId10"/>
    <p:sldLayoutId id="214748431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1">
            <a:extLst>
              <a:ext uri="{FF2B5EF4-FFF2-40B4-BE49-F238E27FC236}">
                <a16:creationId xmlns:a16="http://schemas.microsoft.com/office/drawing/2014/main" id="{EA3786C3-3EFE-9137-8CCF-2CFFFF9DCC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6323" name="Rectangle 2">
            <a:extLst>
              <a:ext uri="{FF2B5EF4-FFF2-40B4-BE49-F238E27FC236}">
                <a16:creationId xmlns:a16="http://schemas.microsoft.com/office/drawing/2014/main" id="{2600572F-D8A2-450B-FA9F-8F2F120AD2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B0A45ED-3048-2BB0-E2C2-DD0881EEA037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6325" name="Text Box 4">
            <a:extLst>
              <a:ext uri="{FF2B5EF4-FFF2-40B4-BE49-F238E27FC236}">
                <a16:creationId xmlns:a16="http://schemas.microsoft.com/office/drawing/2014/main" id="{1DB9037C-1AC7-6DAE-869C-E2C901136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3428D6A-7544-D088-E80B-AB4C1F9A4FB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330C0DBF-358A-4DA7-B734-6CE562CD8C7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14" r:id="rId1"/>
    <p:sldLayoutId id="2147484315" r:id="rId2"/>
    <p:sldLayoutId id="2147484316" r:id="rId3"/>
    <p:sldLayoutId id="2147484317" r:id="rId4"/>
    <p:sldLayoutId id="2147484318" r:id="rId5"/>
    <p:sldLayoutId id="2147484319" r:id="rId6"/>
    <p:sldLayoutId id="2147484320" r:id="rId7"/>
    <p:sldLayoutId id="2147484321" r:id="rId8"/>
    <p:sldLayoutId id="2147484322" r:id="rId9"/>
    <p:sldLayoutId id="2147484323" r:id="rId10"/>
    <p:sldLayoutId id="214748432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1">
            <a:extLst>
              <a:ext uri="{FF2B5EF4-FFF2-40B4-BE49-F238E27FC236}">
                <a16:creationId xmlns:a16="http://schemas.microsoft.com/office/drawing/2014/main" id="{BF575C21-9F2F-C094-74C1-B9B60EB413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7347" name="Rectangle 2">
            <a:extLst>
              <a:ext uri="{FF2B5EF4-FFF2-40B4-BE49-F238E27FC236}">
                <a16:creationId xmlns:a16="http://schemas.microsoft.com/office/drawing/2014/main" id="{2966264A-D669-C459-D719-1079B0752C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09450FC8-9CC6-8A1D-56BE-615F404BC4C3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7349" name="Text Box 4">
            <a:extLst>
              <a:ext uri="{FF2B5EF4-FFF2-40B4-BE49-F238E27FC236}">
                <a16:creationId xmlns:a16="http://schemas.microsoft.com/office/drawing/2014/main" id="{48C43BD9-BAB6-7DC5-F41E-A82ACF785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A8273A4-09D0-AF24-699C-D3CC318A1EA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91950AA-75C2-43E3-BC55-9934487E55A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25" r:id="rId1"/>
    <p:sldLayoutId id="2147484326" r:id="rId2"/>
    <p:sldLayoutId id="2147484327" r:id="rId3"/>
    <p:sldLayoutId id="2147484328" r:id="rId4"/>
    <p:sldLayoutId id="2147484329" r:id="rId5"/>
    <p:sldLayoutId id="2147484330" r:id="rId6"/>
    <p:sldLayoutId id="2147484331" r:id="rId7"/>
    <p:sldLayoutId id="2147484332" r:id="rId8"/>
    <p:sldLayoutId id="2147484333" r:id="rId9"/>
    <p:sldLayoutId id="2147484334" r:id="rId10"/>
    <p:sldLayoutId id="214748433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1">
            <a:extLst>
              <a:ext uri="{FF2B5EF4-FFF2-40B4-BE49-F238E27FC236}">
                <a16:creationId xmlns:a16="http://schemas.microsoft.com/office/drawing/2014/main" id="{C49DEAE4-973C-21BB-F527-73F5BC2FD3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8371" name="Rectangle 2">
            <a:extLst>
              <a:ext uri="{FF2B5EF4-FFF2-40B4-BE49-F238E27FC236}">
                <a16:creationId xmlns:a16="http://schemas.microsoft.com/office/drawing/2014/main" id="{B3ACA52B-39AF-A71F-225B-8152AF70B2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1DDB4A1-484F-76FA-CCD6-3484D5097D5D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8373" name="Text Box 4">
            <a:extLst>
              <a:ext uri="{FF2B5EF4-FFF2-40B4-BE49-F238E27FC236}">
                <a16:creationId xmlns:a16="http://schemas.microsoft.com/office/drawing/2014/main" id="{F13EBC82-06AC-2A7D-024C-92B997B03E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693CDBF-701C-3789-6BA1-BD5F41567C5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D7B17694-15CF-4BF7-975C-B52EF430C46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6" r:id="rId1"/>
    <p:sldLayoutId id="2147484337" r:id="rId2"/>
    <p:sldLayoutId id="2147484338" r:id="rId3"/>
    <p:sldLayoutId id="2147484339" r:id="rId4"/>
    <p:sldLayoutId id="2147484340" r:id="rId5"/>
    <p:sldLayoutId id="2147484341" r:id="rId6"/>
    <p:sldLayoutId id="2147484342" r:id="rId7"/>
    <p:sldLayoutId id="2147484343" r:id="rId8"/>
    <p:sldLayoutId id="2147484344" r:id="rId9"/>
    <p:sldLayoutId id="2147484345" r:id="rId10"/>
    <p:sldLayoutId id="2147484346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1">
            <a:extLst>
              <a:ext uri="{FF2B5EF4-FFF2-40B4-BE49-F238E27FC236}">
                <a16:creationId xmlns:a16="http://schemas.microsoft.com/office/drawing/2014/main" id="{58D11BE2-B8AB-DE0E-E027-3D2114CFF9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9395" name="Rectangle 2">
            <a:extLst>
              <a:ext uri="{FF2B5EF4-FFF2-40B4-BE49-F238E27FC236}">
                <a16:creationId xmlns:a16="http://schemas.microsoft.com/office/drawing/2014/main" id="{EE593131-7D9D-09E4-FA88-498766F620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1C352445-7AD4-9E43-CE1C-549719589937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9397" name="Text Box 4">
            <a:extLst>
              <a:ext uri="{FF2B5EF4-FFF2-40B4-BE49-F238E27FC236}">
                <a16:creationId xmlns:a16="http://schemas.microsoft.com/office/drawing/2014/main" id="{6B2A58CF-B767-BD9D-BF5E-548E2381D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3A65CE7-59D9-F9F4-742F-B90119BE420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5990899-633D-4025-A668-6CEFD4CF6E4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47" r:id="rId1"/>
    <p:sldLayoutId id="2147484348" r:id="rId2"/>
    <p:sldLayoutId id="2147484349" r:id="rId3"/>
    <p:sldLayoutId id="2147484350" r:id="rId4"/>
    <p:sldLayoutId id="2147484351" r:id="rId5"/>
    <p:sldLayoutId id="2147484352" r:id="rId6"/>
    <p:sldLayoutId id="2147484353" r:id="rId7"/>
    <p:sldLayoutId id="2147484354" r:id="rId8"/>
    <p:sldLayoutId id="2147484355" r:id="rId9"/>
    <p:sldLayoutId id="2147484356" r:id="rId10"/>
    <p:sldLayoutId id="214748435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">
            <a:extLst>
              <a:ext uri="{FF2B5EF4-FFF2-40B4-BE49-F238E27FC236}">
                <a16:creationId xmlns:a16="http://schemas.microsoft.com/office/drawing/2014/main" id="{DD7FED5C-D9AC-5F3C-04A6-3DA58E947E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0419" name="Rectangle 2">
            <a:extLst>
              <a:ext uri="{FF2B5EF4-FFF2-40B4-BE49-F238E27FC236}">
                <a16:creationId xmlns:a16="http://schemas.microsoft.com/office/drawing/2014/main" id="{4E5A094B-2591-BD22-2E55-BC1DD0A6DA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EDFB5D7-8B8A-BE9E-B737-5601BD5DBC28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0421" name="Text Box 4">
            <a:extLst>
              <a:ext uri="{FF2B5EF4-FFF2-40B4-BE49-F238E27FC236}">
                <a16:creationId xmlns:a16="http://schemas.microsoft.com/office/drawing/2014/main" id="{63740663-4CBB-CDE0-0A39-6F6530B85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3C54E61-7822-F6B1-0D83-01117553304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66FE245-6699-48D5-BACE-3B9B5DB2540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8" r:id="rId1"/>
    <p:sldLayoutId id="2147484359" r:id="rId2"/>
    <p:sldLayoutId id="2147484360" r:id="rId3"/>
    <p:sldLayoutId id="2147484361" r:id="rId4"/>
    <p:sldLayoutId id="2147484362" r:id="rId5"/>
    <p:sldLayoutId id="2147484363" r:id="rId6"/>
    <p:sldLayoutId id="2147484364" r:id="rId7"/>
    <p:sldLayoutId id="2147484365" r:id="rId8"/>
    <p:sldLayoutId id="2147484366" r:id="rId9"/>
    <p:sldLayoutId id="2147484367" r:id="rId10"/>
    <p:sldLayoutId id="214748436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1">
            <a:extLst>
              <a:ext uri="{FF2B5EF4-FFF2-40B4-BE49-F238E27FC236}">
                <a16:creationId xmlns:a16="http://schemas.microsoft.com/office/drawing/2014/main" id="{915899E5-6084-8614-9FFF-217574CD26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147" name="Rectangle 2">
            <a:extLst>
              <a:ext uri="{FF2B5EF4-FFF2-40B4-BE49-F238E27FC236}">
                <a16:creationId xmlns:a16="http://schemas.microsoft.com/office/drawing/2014/main" id="{F22E4673-F9C5-FFC2-4C66-0EB5CE37D7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1">
            <a:extLst>
              <a:ext uri="{FF2B5EF4-FFF2-40B4-BE49-F238E27FC236}">
                <a16:creationId xmlns:a16="http://schemas.microsoft.com/office/drawing/2014/main" id="{843F6EED-471B-AF57-E41E-752AC4488D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1443" name="Rectangle 2">
            <a:extLst>
              <a:ext uri="{FF2B5EF4-FFF2-40B4-BE49-F238E27FC236}">
                <a16:creationId xmlns:a16="http://schemas.microsoft.com/office/drawing/2014/main" id="{93F9CF8F-8771-6A3C-A653-93A176BF0A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3C726254-BF24-D881-3E4C-FA03ED8AB16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1445" name="Text Box 4">
            <a:extLst>
              <a:ext uri="{FF2B5EF4-FFF2-40B4-BE49-F238E27FC236}">
                <a16:creationId xmlns:a16="http://schemas.microsoft.com/office/drawing/2014/main" id="{867AF7DB-03D2-F462-CDD4-74C2570B5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9D94CFE-1A48-884C-965E-96DD19340B4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8AFB30A6-B863-4832-898C-1FB8500C79B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1">
            <a:extLst>
              <a:ext uri="{FF2B5EF4-FFF2-40B4-BE49-F238E27FC236}">
                <a16:creationId xmlns:a16="http://schemas.microsoft.com/office/drawing/2014/main" id="{686D7FC2-DFFA-2B5F-E34D-ECF0A0B17E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2467" name="Rectangle 2">
            <a:extLst>
              <a:ext uri="{FF2B5EF4-FFF2-40B4-BE49-F238E27FC236}">
                <a16:creationId xmlns:a16="http://schemas.microsoft.com/office/drawing/2014/main" id="{A5607751-8166-66C2-F2B0-C187E324779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385CDCE3-169C-91CD-5C50-A37FE2993865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2469" name="Text Box 4">
            <a:extLst>
              <a:ext uri="{FF2B5EF4-FFF2-40B4-BE49-F238E27FC236}">
                <a16:creationId xmlns:a16="http://schemas.microsoft.com/office/drawing/2014/main" id="{B988AC68-7B1A-F119-4C52-3DBED18FC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AFF9968-E827-3EE9-06B2-001D04FA2EE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287258D0-0486-443C-A342-D266809602D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1">
            <a:extLst>
              <a:ext uri="{FF2B5EF4-FFF2-40B4-BE49-F238E27FC236}">
                <a16:creationId xmlns:a16="http://schemas.microsoft.com/office/drawing/2014/main" id="{D78B2B70-113A-95C8-62C3-CF1A019AFA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3491" name="Rectangle 2">
            <a:extLst>
              <a:ext uri="{FF2B5EF4-FFF2-40B4-BE49-F238E27FC236}">
                <a16:creationId xmlns:a16="http://schemas.microsoft.com/office/drawing/2014/main" id="{4F44F744-272B-AB00-9FE7-0E136CF9E66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4D69F3FE-EF6E-99BC-B2FE-C5D0C81637B6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3493" name="Text Box 4">
            <a:extLst>
              <a:ext uri="{FF2B5EF4-FFF2-40B4-BE49-F238E27FC236}">
                <a16:creationId xmlns:a16="http://schemas.microsoft.com/office/drawing/2014/main" id="{D4B1F393-C782-DADB-7739-70EA94DD9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BC8D7B5-0B20-CBD7-3B39-2A67EF5E98E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3D1E9409-DB2D-4BD9-85FB-069D8011452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  <p:sldLayoutId id="2147484399" r:id="rId9"/>
    <p:sldLayoutId id="2147484400" r:id="rId10"/>
    <p:sldLayoutId id="2147484401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1">
            <a:extLst>
              <a:ext uri="{FF2B5EF4-FFF2-40B4-BE49-F238E27FC236}">
                <a16:creationId xmlns:a16="http://schemas.microsoft.com/office/drawing/2014/main" id="{39BF6943-7053-C49F-CAF5-DDBFEAE1E8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4515" name="Rectangle 2">
            <a:extLst>
              <a:ext uri="{FF2B5EF4-FFF2-40B4-BE49-F238E27FC236}">
                <a16:creationId xmlns:a16="http://schemas.microsoft.com/office/drawing/2014/main" id="{B6778FE1-9CB0-3D64-21A5-3160271843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470609C0-9234-91CD-E453-C664CFD5644D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4517" name="Text Box 4">
            <a:extLst>
              <a:ext uri="{FF2B5EF4-FFF2-40B4-BE49-F238E27FC236}">
                <a16:creationId xmlns:a16="http://schemas.microsoft.com/office/drawing/2014/main" id="{571654AE-AE67-DE5D-83C2-A832C63D1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9F69225-B92F-DEB0-BD45-F1CD2C66E6C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975399EC-9B09-486E-804A-6214A4C6B7C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2" r:id="rId1"/>
    <p:sldLayoutId id="2147484403" r:id="rId2"/>
    <p:sldLayoutId id="2147484404" r:id="rId3"/>
    <p:sldLayoutId id="2147484405" r:id="rId4"/>
    <p:sldLayoutId id="2147484406" r:id="rId5"/>
    <p:sldLayoutId id="2147484407" r:id="rId6"/>
    <p:sldLayoutId id="2147484408" r:id="rId7"/>
    <p:sldLayoutId id="2147484409" r:id="rId8"/>
    <p:sldLayoutId id="2147484410" r:id="rId9"/>
    <p:sldLayoutId id="2147484411" r:id="rId10"/>
    <p:sldLayoutId id="2147484412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1">
            <a:extLst>
              <a:ext uri="{FF2B5EF4-FFF2-40B4-BE49-F238E27FC236}">
                <a16:creationId xmlns:a16="http://schemas.microsoft.com/office/drawing/2014/main" id="{7360095D-E880-D7EB-0B57-9814E5AE2D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5539" name="Rectangle 2">
            <a:extLst>
              <a:ext uri="{FF2B5EF4-FFF2-40B4-BE49-F238E27FC236}">
                <a16:creationId xmlns:a16="http://schemas.microsoft.com/office/drawing/2014/main" id="{FCF75240-4866-98D5-295D-6D329263FE9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B925DFD3-AEBE-B43B-9CC5-19A7E1A8824E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5541" name="Text Box 4">
            <a:extLst>
              <a:ext uri="{FF2B5EF4-FFF2-40B4-BE49-F238E27FC236}">
                <a16:creationId xmlns:a16="http://schemas.microsoft.com/office/drawing/2014/main" id="{EE9AE8D9-EED3-8448-D01D-806F20F83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057648E-F3D2-518F-F75C-B95A4982022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8D9A6FC-C5CB-48C3-82EB-3BA15EB1FBE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3" r:id="rId1"/>
    <p:sldLayoutId id="2147484414" r:id="rId2"/>
    <p:sldLayoutId id="2147484415" r:id="rId3"/>
    <p:sldLayoutId id="2147484416" r:id="rId4"/>
    <p:sldLayoutId id="2147484417" r:id="rId5"/>
    <p:sldLayoutId id="2147484418" r:id="rId6"/>
    <p:sldLayoutId id="2147484419" r:id="rId7"/>
    <p:sldLayoutId id="2147484420" r:id="rId8"/>
    <p:sldLayoutId id="2147484421" r:id="rId9"/>
    <p:sldLayoutId id="2147484422" r:id="rId10"/>
    <p:sldLayoutId id="214748442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1">
            <a:extLst>
              <a:ext uri="{FF2B5EF4-FFF2-40B4-BE49-F238E27FC236}">
                <a16:creationId xmlns:a16="http://schemas.microsoft.com/office/drawing/2014/main" id="{A7342EEB-7CDE-6F86-9290-980579AD5B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6563" name="Rectangle 2">
            <a:extLst>
              <a:ext uri="{FF2B5EF4-FFF2-40B4-BE49-F238E27FC236}">
                <a16:creationId xmlns:a16="http://schemas.microsoft.com/office/drawing/2014/main" id="{AB49D059-F845-D3C0-8276-C7920468A8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36F28DFA-4620-5535-1027-16A82932EA47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6565" name="Text Box 4">
            <a:extLst>
              <a:ext uri="{FF2B5EF4-FFF2-40B4-BE49-F238E27FC236}">
                <a16:creationId xmlns:a16="http://schemas.microsoft.com/office/drawing/2014/main" id="{4876676D-666F-E075-2578-CC0CFD28D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5DF014C-ED07-5F2A-95A5-697D5269445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9F851EB-7AA7-46BC-9DBD-05E11FBF37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4" r:id="rId1"/>
    <p:sldLayoutId id="2147484425" r:id="rId2"/>
    <p:sldLayoutId id="2147484426" r:id="rId3"/>
    <p:sldLayoutId id="2147484427" r:id="rId4"/>
    <p:sldLayoutId id="2147484428" r:id="rId5"/>
    <p:sldLayoutId id="2147484429" r:id="rId6"/>
    <p:sldLayoutId id="2147484430" r:id="rId7"/>
    <p:sldLayoutId id="2147484431" r:id="rId8"/>
    <p:sldLayoutId id="2147484432" r:id="rId9"/>
    <p:sldLayoutId id="2147484433" r:id="rId10"/>
    <p:sldLayoutId id="214748443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1">
            <a:extLst>
              <a:ext uri="{FF2B5EF4-FFF2-40B4-BE49-F238E27FC236}">
                <a16:creationId xmlns:a16="http://schemas.microsoft.com/office/drawing/2014/main" id="{F503AC28-8684-0276-D0D8-B3EA0FB81B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7587" name="Rectangle 2">
            <a:extLst>
              <a:ext uri="{FF2B5EF4-FFF2-40B4-BE49-F238E27FC236}">
                <a16:creationId xmlns:a16="http://schemas.microsoft.com/office/drawing/2014/main" id="{B1F41A93-70EB-49DF-4FD1-59CD8DDC3F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7652A266-8921-FDD9-33B3-720AD39AE77A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7589" name="Text Box 4">
            <a:extLst>
              <a:ext uri="{FF2B5EF4-FFF2-40B4-BE49-F238E27FC236}">
                <a16:creationId xmlns:a16="http://schemas.microsoft.com/office/drawing/2014/main" id="{1226A0A9-C4EF-55CD-9173-879E10F53E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BF31A01-2E49-FEE2-8F1D-1DAB7E02438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804E60E-4A38-4ED3-9048-08B30057AAF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35" r:id="rId1"/>
    <p:sldLayoutId id="2147484436" r:id="rId2"/>
    <p:sldLayoutId id="2147484437" r:id="rId3"/>
    <p:sldLayoutId id="2147484438" r:id="rId4"/>
    <p:sldLayoutId id="2147484439" r:id="rId5"/>
    <p:sldLayoutId id="2147484440" r:id="rId6"/>
    <p:sldLayoutId id="2147484441" r:id="rId7"/>
    <p:sldLayoutId id="2147484442" r:id="rId8"/>
    <p:sldLayoutId id="2147484443" r:id="rId9"/>
    <p:sldLayoutId id="2147484444" r:id="rId10"/>
    <p:sldLayoutId id="214748444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1">
            <a:extLst>
              <a:ext uri="{FF2B5EF4-FFF2-40B4-BE49-F238E27FC236}">
                <a16:creationId xmlns:a16="http://schemas.microsoft.com/office/drawing/2014/main" id="{66FAD127-29B7-208E-E7FA-1ED20E4DDC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8611" name="Rectangle 2">
            <a:extLst>
              <a:ext uri="{FF2B5EF4-FFF2-40B4-BE49-F238E27FC236}">
                <a16:creationId xmlns:a16="http://schemas.microsoft.com/office/drawing/2014/main" id="{072D0272-5DA6-9585-9C73-C7DD6536539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EB14C6D-FBC6-55A9-E2E1-9DB7EEA51C9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6858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8613" name="Text Box 4">
            <a:extLst>
              <a:ext uri="{FF2B5EF4-FFF2-40B4-BE49-F238E27FC236}">
                <a16:creationId xmlns:a16="http://schemas.microsoft.com/office/drawing/2014/main" id="{C5012FC7-44BD-9A69-CB40-25653FE4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AEF0747-7C09-42D0-5F43-3C02160B1BA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610C3520-94E2-4AF0-A488-0F923F752AA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6" r:id="rId1"/>
    <p:sldLayoutId id="2147484447" r:id="rId2"/>
    <p:sldLayoutId id="2147484448" r:id="rId3"/>
    <p:sldLayoutId id="2147484449" r:id="rId4"/>
    <p:sldLayoutId id="2147484450" r:id="rId5"/>
    <p:sldLayoutId id="2147484451" r:id="rId6"/>
    <p:sldLayoutId id="2147484452" r:id="rId7"/>
    <p:sldLayoutId id="2147484453" r:id="rId8"/>
    <p:sldLayoutId id="2147484454" r:id="rId9"/>
    <p:sldLayoutId id="2147484455" r:id="rId10"/>
    <p:sldLayoutId id="214748445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1">
            <a:extLst>
              <a:ext uri="{FF2B5EF4-FFF2-40B4-BE49-F238E27FC236}">
                <a16:creationId xmlns:a16="http://schemas.microsoft.com/office/drawing/2014/main" id="{88759080-EEE5-C881-D732-0068367D98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5663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9635" name="Rectangle 2">
            <a:extLst>
              <a:ext uri="{FF2B5EF4-FFF2-40B4-BE49-F238E27FC236}">
                <a16:creationId xmlns:a16="http://schemas.microsoft.com/office/drawing/2014/main" id="{0DB154A6-E61A-FA4E-92FB-26D2C9C5162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4200" cy="4500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EEC55886-4136-AB49-081A-F08A0244C6EC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8200" cy="33972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9637" name="Text Box 4">
            <a:extLst>
              <a:ext uri="{FF2B5EF4-FFF2-40B4-BE49-F238E27FC236}">
                <a16:creationId xmlns:a16="http://schemas.microsoft.com/office/drawing/2014/main" id="{54FCFF04-6ADB-1F29-A75E-80C425F800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9D0F390-44FE-8CC2-5703-1211808E361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8200" cy="33972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BF4EFEE-5C0A-468F-AA91-506A7BD7883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7" r:id="rId1"/>
    <p:sldLayoutId id="2147484458" r:id="rId2"/>
    <p:sldLayoutId id="2147484459" r:id="rId3"/>
    <p:sldLayoutId id="2147484460" r:id="rId4"/>
    <p:sldLayoutId id="2147484461" r:id="rId5"/>
    <p:sldLayoutId id="2147484462" r:id="rId6"/>
    <p:sldLayoutId id="2147484463" r:id="rId7"/>
    <p:sldLayoutId id="2147484464" r:id="rId8"/>
    <p:sldLayoutId id="2147484465" r:id="rId9"/>
    <p:sldLayoutId id="2147484466" r:id="rId10"/>
    <p:sldLayoutId id="214748446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1">
            <a:extLst>
              <a:ext uri="{FF2B5EF4-FFF2-40B4-BE49-F238E27FC236}">
                <a16:creationId xmlns:a16="http://schemas.microsoft.com/office/drawing/2014/main" id="{CF28271C-1CF5-4F1A-CECD-137DB1E0E1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70659" name="Rectangle 2">
            <a:extLst>
              <a:ext uri="{FF2B5EF4-FFF2-40B4-BE49-F238E27FC236}">
                <a16:creationId xmlns:a16="http://schemas.microsoft.com/office/drawing/2014/main" id="{271069B0-8B63-CD2F-E147-EC5E0A916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67A28200-9563-6548-E08A-38001D82299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70661" name="Text Box 4">
            <a:extLst>
              <a:ext uri="{FF2B5EF4-FFF2-40B4-BE49-F238E27FC236}">
                <a16:creationId xmlns:a16="http://schemas.microsoft.com/office/drawing/2014/main" id="{F8D968DA-0CD2-4DE9-F807-71E80A99D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8FCC3CE-19F5-4A56-A7DC-3C19F8BAB82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6D1C0698-28DA-480E-BD89-A39B3651DCC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8" r:id="rId1"/>
    <p:sldLayoutId id="2147484469" r:id="rId2"/>
    <p:sldLayoutId id="2147484470" r:id="rId3"/>
    <p:sldLayoutId id="2147484471" r:id="rId4"/>
    <p:sldLayoutId id="2147484472" r:id="rId5"/>
    <p:sldLayoutId id="2147484473" r:id="rId6"/>
    <p:sldLayoutId id="2147484474" r:id="rId7"/>
    <p:sldLayoutId id="2147484475" r:id="rId8"/>
    <p:sldLayoutId id="2147484476" r:id="rId9"/>
    <p:sldLayoutId id="2147484477" r:id="rId10"/>
    <p:sldLayoutId id="214748447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1">
            <a:extLst>
              <a:ext uri="{FF2B5EF4-FFF2-40B4-BE49-F238E27FC236}">
                <a16:creationId xmlns:a16="http://schemas.microsoft.com/office/drawing/2014/main" id="{19CE00C7-F627-A6AD-9DDE-49C1CD83DA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20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7171" name="Rectangle 2">
            <a:extLst>
              <a:ext uri="{FF2B5EF4-FFF2-40B4-BE49-F238E27FC236}">
                <a16:creationId xmlns:a16="http://schemas.microsoft.com/office/drawing/2014/main" id="{7CBDDFD1-B388-03CC-B56B-2ABA1B1C493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0550" cy="450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1">
            <a:extLst>
              <a:ext uri="{FF2B5EF4-FFF2-40B4-BE49-F238E27FC236}">
                <a16:creationId xmlns:a16="http://schemas.microsoft.com/office/drawing/2014/main" id="{8BE61751-4403-9FAA-C5DE-BAB6D12855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8838" cy="541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71683" name="Rectangle 2">
            <a:extLst>
              <a:ext uri="{FF2B5EF4-FFF2-40B4-BE49-F238E27FC236}">
                <a16:creationId xmlns:a16="http://schemas.microsoft.com/office/drawing/2014/main" id="{68BB29C2-F238-A8A5-50DC-52D0C32782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7375" cy="4503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1E662058-8146-D3C7-166D-F28464D799C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1375" cy="3429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71685" name="Text Box 4">
            <a:extLst>
              <a:ext uri="{FF2B5EF4-FFF2-40B4-BE49-F238E27FC236}">
                <a16:creationId xmlns:a16="http://schemas.microsoft.com/office/drawing/2014/main" id="{C8666FFC-E8D9-DED8-F188-B31B5BA94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718FECE-E825-1900-B049-553BB6E9E39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1375" cy="3429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A028A89-E7F8-4610-A7EF-5D822F35F15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79" r:id="rId1"/>
    <p:sldLayoutId id="2147484480" r:id="rId2"/>
    <p:sldLayoutId id="2147484481" r:id="rId3"/>
    <p:sldLayoutId id="2147484482" r:id="rId4"/>
    <p:sldLayoutId id="2147484483" r:id="rId5"/>
    <p:sldLayoutId id="2147484484" r:id="rId6"/>
    <p:sldLayoutId id="2147484485" r:id="rId7"/>
    <p:sldLayoutId id="2147484486" r:id="rId8"/>
    <p:sldLayoutId id="2147484487" r:id="rId9"/>
    <p:sldLayoutId id="2147484488" r:id="rId10"/>
    <p:sldLayoutId id="2147484489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1">
            <a:extLst>
              <a:ext uri="{FF2B5EF4-FFF2-40B4-BE49-F238E27FC236}">
                <a16:creationId xmlns:a16="http://schemas.microsoft.com/office/drawing/2014/main" id="{AAA8DB66-042E-B893-27AE-62620CC381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3600" cy="54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72707" name="Rectangle 2">
            <a:extLst>
              <a:ext uri="{FF2B5EF4-FFF2-40B4-BE49-F238E27FC236}">
                <a16:creationId xmlns:a16="http://schemas.microsoft.com/office/drawing/2014/main" id="{B05E364D-EEB7-7F6E-9EE9-BFDC18CB3A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2137" cy="450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4E69480E-AA70-C08D-F05A-A5AEAD7DD708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6138" cy="34766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72709" name="Text Box 4">
            <a:extLst>
              <a:ext uri="{FF2B5EF4-FFF2-40B4-BE49-F238E27FC236}">
                <a16:creationId xmlns:a16="http://schemas.microsoft.com/office/drawing/2014/main" id="{0251D206-6DBC-798B-14D4-866FC4F2C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1615F30-8DAE-FF78-9E86-6B88C8F5F3E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6138" cy="34766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32AEF107-3A28-488E-929E-3681404C7A2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0" r:id="rId1"/>
    <p:sldLayoutId id="2147484491" r:id="rId2"/>
    <p:sldLayoutId id="2147484492" r:id="rId3"/>
    <p:sldLayoutId id="2147484493" r:id="rId4"/>
    <p:sldLayoutId id="2147484494" r:id="rId5"/>
    <p:sldLayoutId id="2147484495" r:id="rId6"/>
    <p:sldLayoutId id="2147484496" r:id="rId7"/>
    <p:sldLayoutId id="2147484497" r:id="rId8"/>
    <p:sldLayoutId id="2147484498" r:id="rId9"/>
    <p:sldLayoutId id="2147484499" r:id="rId10"/>
    <p:sldLayoutId id="2147484500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1">
            <a:extLst>
              <a:ext uri="{FF2B5EF4-FFF2-40B4-BE49-F238E27FC236}">
                <a16:creationId xmlns:a16="http://schemas.microsoft.com/office/drawing/2014/main" id="{126D6BCA-9609-8A5D-6F21-FC21DE3378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105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8195" name="Rectangle 2">
            <a:extLst>
              <a:ext uri="{FF2B5EF4-FFF2-40B4-BE49-F238E27FC236}">
                <a16:creationId xmlns:a16="http://schemas.microsoft.com/office/drawing/2014/main" id="{0CCCD51F-0163-9DE0-F8CB-E9340BAAC4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10550" cy="4506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8196" name="Text Box 3">
            <a:extLst>
              <a:ext uri="{FF2B5EF4-FFF2-40B4-BE49-F238E27FC236}">
                <a16:creationId xmlns:a16="http://schemas.microsoft.com/office/drawing/2014/main" id="{0B9C23FB-94A2-8869-52A8-3C7500B8E5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8197" name="Text Box 4">
            <a:extLst>
              <a:ext uri="{FF2B5EF4-FFF2-40B4-BE49-F238E27FC236}">
                <a16:creationId xmlns:a16="http://schemas.microsoft.com/office/drawing/2014/main" id="{9E68AC8E-00C0-A33B-BB0C-BA2E0B479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7B530A9E-E20F-0CE1-D2E4-2718498CD2D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4550" cy="3460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200">
                <a:solidFill>
                  <a:srgbClr val="898989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48456A9-EBCF-4144-A47A-3AA5BAF73EF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  <p:sldLayoutId id="2147483802" r:id="rId7"/>
    <p:sldLayoutId id="2147483803" r:id="rId8"/>
    <p:sldLayoutId id="2147483804" r:id="rId9"/>
    <p:sldLayoutId id="2147483805" r:id="rId10"/>
    <p:sldLayoutId id="2147483806" r:id="rId11"/>
    <p:sldLayoutId id="2147483807" r:id="rId12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">
            <a:extLst>
              <a:ext uri="{FF2B5EF4-FFF2-40B4-BE49-F238E27FC236}">
                <a16:creationId xmlns:a16="http://schemas.microsoft.com/office/drawing/2014/main" id="{3EE64F24-3780-B849-A01E-265C03EACB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9219" name="Rectangle 2">
            <a:extLst>
              <a:ext uri="{FF2B5EF4-FFF2-40B4-BE49-F238E27FC236}">
                <a16:creationId xmlns:a16="http://schemas.microsoft.com/office/drawing/2014/main" id="{C90EDA66-1158-F0DE-7BF7-9883868F83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9220" name="Text Box 3">
            <a:extLst>
              <a:ext uri="{FF2B5EF4-FFF2-40B4-BE49-F238E27FC236}">
                <a16:creationId xmlns:a16="http://schemas.microsoft.com/office/drawing/2014/main" id="{A96FC1C3-F91C-8D8A-00BB-824944D309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221" name="Text Box 4">
            <a:extLst>
              <a:ext uri="{FF2B5EF4-FFF2-40B4-BE49-F238E27FC236}">
                <a16:creationId xmlns:a16="http://schemas.microsoft.com/office/drawing/2014/main" id="{684A7DC6-D235-7B6A-5566-2EA996D09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ACB85CFE-5362-89EF-E2A0-F623320B490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875547C-01BE-450F-9AC1-D478E3E7375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8" r:id="rId1"/>
    <p:sldLayoutId id="2147483809" r:id="rId2"/>
    <p:sldLayoutId id="2147483810" r:id="rId3"/>
    <p:sldLayoutId id="2147483811" r:id="rId4"/>
    <p:sldLayoutId id="2147483812" r:id="rId5"/>
    <p:sldLayoutId id="2147483813" r:id="rId6"/>
    <p:sldLayoutId id="2147483814" r:id="rId7"/>
    <p:sldLayoutId id="2147483815" r:id="rId8"/>
    <p:sldLayoutId id="2147483816" r:id="rId9"/>
    <p:sldLayoutId id="2147483817" r:id="rId10"/>
    <p:sldLayoutId id="2147483818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29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29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29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29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29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29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29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29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29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2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6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29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29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38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8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38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38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38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38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38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38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6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38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38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38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38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38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38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38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38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38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6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29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29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29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29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29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29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29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29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29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6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29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29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29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29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29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29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29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29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29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6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29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29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29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29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29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29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29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29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29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6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29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29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29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29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29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29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29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29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29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29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29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29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29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29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29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96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29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96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12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96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29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96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29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29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29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29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29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29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2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29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29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29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29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29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29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29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29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29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29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29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29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29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29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29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29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29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29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2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29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29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29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29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29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96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9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96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96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9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96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96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96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96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96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96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29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29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29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2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29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29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96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96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96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96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96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96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96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9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29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129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129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129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129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129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129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129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129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12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129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129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129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129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129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129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129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129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129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12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129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129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129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129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129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129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129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129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129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12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0.xml"/><Relationship Id="rId1" Type="http://schemas.openxmlformats.org/officeDocument/2006/relationships/slideLayout" Target="../slideLayouts/slideLayout129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1.xml"/><Relationship Id="rId1" Type="http://schemas.openxmlformats.org/officeDocument/2006/relationships/slideLayout" Target="../slideLayouts/slideLayout129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129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129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129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5.xml"/><Relationship Id="rId1" Type="http://schemas.openxmlformats.org/officeDocument/2006/relationships/slideLayout" Target="../slideLayouts/slideLayout129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6.xml"/><Relationship Id="rId1" Type="http://schemas.openxmlformats.org/officeDocument/2006/relationships/slideLayout" Target="../slideLayouts/slideLayout129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129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129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9.xml"/><Relationship Id="rId1" Type="http://schemas.openxmlformats.org/officeDocument/2006/relationships/slideLayout" Target="../slideLayouts/slideLayout12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0.xml"/><Relationship Id="rId1" Type="http://schemas.openxmlformats.org/officeDocument/2006/relationships/slideLayout" Target="../slideLayouts/slideLayout129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1.xml"/><Relationship Id="rId1" Type="http://schemas.openxmlformats.org/officeDocument/2006/relationships/slideLayout" Target="../slideLayouts/slideLayout129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2.xml"/><Relationship Id="rId1" Type="http://schemas.openxmlformats.org/officeDocument/2006/relationships/slideLayout" Target="../slideLayouts/slideLayout129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3.xml"/><Relationship Id="rId1" Type="http://schemas.openxmlformats.org/officeDocument/2006/relationships/slideLayout" Target="../slideLayouts/slideLayout129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4.xml"/><Relationship Id="rId1" Type="http://schemas.openxmlformats.org/officeDocument/2006/relationships/slideLayout" Target="../slideLayouts/slideLayout129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5.xml"/><Relationship Id="rId1" Type="http://schemas.openxmlformats.org/officeDocument/2006/relationships/slideLayout" Target="../slideLayouts/slideLayout129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6.xml"/><Relationship Id="rId1" Type="http://schemas.openxmlformats.org/officeDocument/2006/relationships/slideLayout" Target="../slideLayouts/slideLayout129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7.xml"/><Relationship Id="rId1" Type="http://schemas.openxmlformats.org/officeDocument/2006/relationships/slideLayout" Target="../slideLayouts/slideLayout129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8.xml"/><Relationship Id="rId1" Type="http://schemas.openxmlformats.org/officeDocument/2006/relationships/slideLayout" Target="../slideLayouts/slideLayout129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9.xml"/><Relationship Id="rId1" Type="http://schemas.openxmlformats.org/officeDocument/2006/relationships/slideLayout" Target="../slideLayouts/slideLayout12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0.xml"/><Relationship Id="rId1" Type="http://schemas.openxmlformats.org/officeDocument/2006/relationships/slideLayout" Target="../slideLayouts/slideLayout129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1.xml"/><Relationship Id="rId1" Type="http://schemas.openxmlformats.org/officeDocument/2006/relationships/slideLayout" Target="../slideLayouts/slideLayout129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2.xml"/><Relationship Id="rId1" Type="http://schemas.openxmlformats.org/officeDocument/2006/relationships/slideLayout" Target="../slideLayouts/slideLayout129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3.xml"/><Relationship Id="rId1" Type="http://schemas.openxmlformats.org/officeDocument/2006/relationships/slideLayout" Target="../slideLayouts/slideLayout129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4.xml"/><Relationship Id="rId1" Type="http://schemas.openxmlformats.org/officeDocument/2006/relationships/slideLayout" Target="../slideLayouts/slideLayout129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5.xml"/><Relationship Id="rId1" Type="http://schemas.openxmlformats.org/officeDocument/2006/relationships/slideLayout" Target="../slideLayouts/slideLayout129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6.xml"/><Relationship Id="rId1" Type="http://schemas.openxmlformats.org/officeDocument/2006/relationships/slideLayout" Target="../slideLayouts/slideLayout129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7.xml"/><Relationship Id="rId1" Type="http://schemas.openxmlformats.org/officeDocument/2006/relationships/slideLayout" Target="../slideLayouts/slideLayout129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8.xml"/><Relationship Id="rId1" Type="http://schemas.openxmlformats.org/officeDocument/2006/relationships/slideLayout" Target="../slideLayouts/slideLayout129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9.xml"/><Relationship Id="rId1" Type="http://schemas.openxmlformats.org/officeDocument/2006/relationships/slideLayout" Target="../slideLayouts/slideLayout12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0.xml"/><Relationship Id="rId1" Type="http://schemas.openxmlformats.org/officeDocument/2006/relationships/slideLayout" Target="../slideLayouts/slideLayout129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1.xml"/><Relationship Id="rId1" Type="http://schemas.openxmlformats.org/officeDocument/2006/relationships/slideLayout" Target="../slideLayouts/slideLayout129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2.xml"/><Relationship Id="rId1" Type="http://schemas.openxmlformats.org/officeDocument/2006/relationships/slideLayout" Target="../slideLayouts/slideLayout129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3.xml"/><Relationship Id="rId1" Type="http://schemas.openxmlformats.org/officeDocument/2006/relationships/slideLayout" Target="../slideLayouts/slideLayout129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4.xml"/><Relationship Id="rId1" Type="http://schemas.openxmlformats.org/officeDocument/2006/relationships/slideLayout" Target="../slideLayouts/slideLayout129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5.xml"/><Relationship Id="rId1" Type="http://schemas.openxmlformats.org/officeDocument/2006/relationships/slideLayout" Target="../slideLayouts/slideLayout129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6.xml"/><Relationship Id="rId1" Type="http://schemas.openxmlformats.org/officeDocument/2006/relationships/slideLayout" Target="../slideLayouts/slideLayout129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7.xml"/><Relationship Id="rId1" Type="http://schemas.openxmlformats.org/officeDocument/2006/relationships/slideLayout" Target="../slideLayouts/slideLayout129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8.xml"/><Relationship Id="rId1" Type="http://schemas.openxmlformats.org/officeDocument/2006/relationships/slideLayout" Target="../slideLayouts/slideLayout129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9.xml"/><Relationship Id="rId1" Type="http://schemas.openxmlformats.org/officeDocument/2006/relationships/slideLayout" Target="../slideLayouts/slideLayout12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0.xml"/><Relationship Id="rId1" Type="http://schemas.openxmlformats.org/officeDocument/2006/relationships/slideLayout" Target="../slideLayouts/slideLayout129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1.xml"/><Relationship Id="rId1" Type="http://schemas.openxmlformats.org/officeDocument/2006/relationships/slideLayout" Target="../slideLayouts/slideLayout129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2.xml"/><Relationship Id="rId1" Type="http://schemas.openxmlformats.org/officeDocument/2006/relationships/slideLayout" Target="../slideLayouts/slideLayout129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3.xml"/><Relationship Id="rId1" Type="http://schemas.openxmlformats.org/officeDocument/2006/relationships/slideLayout" Target="../slideLayouts/slideLayout129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4.xml"/><Relationship Id="rId1" Type="http://schemas.openxmlformats.org/officeDocument/2006/relationships/slideLayout" Target="../slideLayouts/slideLayout129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5.xml"/><Relationship Id="rId1" Type="http://schemas.openxmlformats.org/officeDocument/2006/relationships/slideLayout" Target="../slideLayouts/slideLayout129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6.xml"/><Relationship Id="rId1" Type="http://schemas.openxmlformats.org/officeDocument/2006/relationships/slideLayout" Target="../slideLayouts/slideLayout129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7.xml"/><Relationship Id="rId1" Type="http://schemas.openxmlformats.org/officeDocument/2006/relationships/slideLayout" Target="../slideLayouts/slideLayout129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8.xml"/><Relationship Id="rId1" Type="http://schemas.openxmlformats.org/officeDocument/2006/relationships/slideLayout" Target="../slideLayouts/slideLayout129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9.xml"/><Relationship Id="rId1" Type="http://schemas.openxmlformats.org/officeDocument/2006/relationships/slideLayout" Target="../slideLayouts/slideLayout12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0.xml"/><Relationship Id="rId1" Type="http://schemas.openxmlformats.org/officeDocument/2006/relationships/slideLayout" Target="../slideLayouts/slideLayout129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1.xml"/><Relationship Id="rId1" Type="http://schemas.openxmlformats.org/officeDocument/2006/relationships/slideLayout" Target="../slideLayouts/slideLayout129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2.xml"/><Relationship Id="rId1" Type="http://schemas.openxmlformats.org/officeDocument/2006/relationships/slideLayout" Target="../slideLayouts/slideLayout129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3.xml"/><Relationship Id="rId1" Type="http://schemas.openxmlformats.org/officeDocument/2006/relationships/slideLayout" Target="../slideLayouts/slideLayout129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4.xml"/><Relationship Id="rId1" Type="http://schemas.openxmlformats.org/officeDocument/2006/relationships/slideLayout" Target="../slideLayouts/slideLayout129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5.xml"/><Relationship Id="rId1" Type="http://schemas.openxmlformats.org/officeDocument/2006/relationships/slideLayout" Target="../slideLayouts/slideLayout129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6.xml"/><Relationship Id="rId1" Type="http://schemas.openxmlformats.org/officeDocument/2006/relationships/slideLayout" Target="../slideLayouts/slideLayout129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7.xml"/><Relationship Id="rId1" Type="http://schemas.openxmlformats.org/officeDocument/2006/relationships/slideLayout" Target="../slideLayouts/slideLayout129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8.xml"/><Relationship Id="rId1" Type="http://schemas.openxmlformats.org/officeDocument/2006/relationships/slideLayout" Target="../slideLayouts/slideLayout129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9.xml"/><Relationship Id="rId1" Type="http://schemas.openxmlformats.org/officeDocument/2006/relationships/slideLayout" Target="../slideLayouts/slideLayout12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8.xml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0.xml"/><Relationship Id="rId1" Type="http://schemas.openxmlformats.org/officeDocument/2006/relationships/slideLayout" Target="../slideLayouts/slideLayout129.xml"/></Relationships>
</file>

<file path=ppt/slides/_rels/slide3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1.xml"/><Relationship Id="rId1" Type="http://schemas.openxmlformats.org/officeDocument/2006/relationships/slideLayout" Target="../slideLayouts/slideLayout129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2.xml"/><Relationship Id="rId1" Type="http://schemas.openxmlformats.org/officeDocument/2006/relationships/slideLayout" Target="../slideLayouts/slideLayout129.xml"/></Relationships>
</file>

<file path=ppt/slides/_rels/slide3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3.xml"/><Relationship Id="rId1" Type="http://schemas.openxmlformats.org/officeDocument/2006/relationships/slideLayout" Target="../slideLayouts/slideLayout129.xml"/></Relationships>
</file>

<file path=ppt/slides/_rels/slide3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4.xml"/><Relationship Id="rId1" Type="http://schemas.openxmlformats.org/officeDocument/2006/relationships/slideLayout" Target="../slideLayouts/slideLayout129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5.xml"/><Relationship Id="rId1" Type="http://schemas.openxmlformats.org/officeDocument/2006/relationships/slideLayout" Target="../slideLayouts/slideLayout129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6.xml"/><Relationship Id="rId1" Type="http://schemas.openxmlformats.org/officeDocument/2006/relationships/slideLayout" Target="../slideLayouts/slideLayout129.xml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7.xml"/><Relationship Id="rId1" Type="http://schemas.openxmlformats.org/officeDocument/2006/relationships/slideLayout" Target="../slideLayouts/slideLayout129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8.xml"/><Relationship Id="rId1" Type="http://schemas.openxmlformats.org/officeDocument/2006/relationships/slideLayout" Target="../slideLayouts/slideLayout129.xml"/></Relationships>
</file>

<file path=ppt/slides/_rels/slide3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9.xml"/><Relationship Id="rId1" Type="http://schemas.openxmlformats.org/officeDocument/2006/relationships/slideLayout" Target="../slideLayouts/slideLayout12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8.xml"/></Relationships>
</file>

<file path=ppt/slides/_rels/slide3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0.xml"/><Relationship Id="rId1" Type="http://schemas.openxmlformats.org/officeDocument/2006/relationships/slideLayout" Target="../slideLayouts/slideLayout129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1.xml"/><Relationship Id="rId1" Type="http://schemas.openxmlformats.org/officeDocument/2006/relationships/slideLayout" Target="../slideLayouts/slideLayout129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2.xml"/><Relationship Id="rId1" Type="http://schemas.openxmlformats.org/officeDocument/2006/relationships/slideLayout" Target="../slideLayouts/slideLayout129.xml"/></Relationships>
</file>

<file path=ppt/slides/_rels/slide3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3.xml"/><Relationship Id="rId1" Type="http://schemas.openxmlformats.org/officeDocument/2006/relationships/slideLayout" Target="../slideLayouts/slideLayout129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4.xml"/><Relationship Id="rId1" Type="http://schemas.openxmlformats.org/officeDocument/2006/relationships/slideLayout" Target="../slideLayouts/slideLayout129.xml"/></Relationships>
</file>

<file path=ppt/slides/_rels/slide3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5.xml"/><Relationship Id="rId1" Type="http://schemas.openxmlformats.org/officeDocument/2006/relationships/slideLayout" Target="../slideLayouts/slideLayout129.xml"/></Relationships>
</file>

<file path=ppt/slides/_rels/slide3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6.xml"/><Relationship Id="rId1" Type="http://schemas.openxmlformats.org/officeDocument/2006/relationships/slideLayout" Target="../slideLayouts/slideLayout129.xml"/></Relationships>
</file>

<file path=ppt/slides/_rels/slide3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7.xml"/><Relationship Id="rId1" Type="http://schemas.openxmlformats.org/officeDocument/2006/relationships/slideLayout" Target="../slideLayouts/slideLayout129.xm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8.xml"/><Relationship Id="rId1" Type="http://schemas.openxmlformats.org/officeDocument/2006/relationships/slideLayout" Target="../slideLayouts/slideLayout129.xml"/></Relationships>
</file>

<file path=ppt/slides/_rels/slide3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9.xml"/><Relationship Id="rId1" Type="http://schemas.openxmlformats.org/officeDocument/2006/relationships/slideLayout" Target="../slideLayouts/slideLayout12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78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0.xml"/><Relationship Id="rId1" Type="http://schemas.openxmlformats.org/officeDocument/2006/relationships/slideLayout" Target="../slideLayouts/slideLayout129.xml"/></Relationships>
</file>

<file path=ppt/slides/_rels/slide3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1.xml"/><Relationship Id="rId1" Type="http://schemas.openxmlformats.org/officeDocument/2006/relationships/slideLayout" Target="../slideLayouts/slideLayout129.xml"/></Relationships>
</file>

<file path=ppt/slides/_rels/slide3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2.xml"/><Relationship Id="rId1" Type="http://schemas.openxmlformats.org/officeDocument/2006/relationships/slideLayout" Target="../slideLayouts/slideLayout129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3.xml"/><Relationship Id="rId1" Type="http://schemas.openxmlformats.org/officeDocument/2006/relationships/slideLayout" Target="../slideLayouts/slideLayout129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4.xml"/><Relationship Id="rId1" Type="http://schemas.openxmlformats.org/officeDocument/2006/relationships/slideLayout" Target="../slideLayouts/slideLayout129.xml"/></Relationships>
</file>

<file path=ppt/slides/_rels/slide3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5.xml"/><Relationship Id="rId1" Type="http://schemas.openxmlformats.org/officeDocument/2006/relationships/slideLayout" Target="../slideLayouts/slideLayout129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6.xml"/><Relationship Id="rId1" Type="http://schemas.openxmlformats.org/officeDocument/2006/relationships/slideLayout" Target="../slideLayouts/slideLayout129.xml"/></Relationships>
</file>

<file path=ppt/slides/_rels/slide3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7.xml"/><Relationship Id="rId1" Type="http://schemas.openxmlformats.org/officeDocument/2006/relationships/slideLayout" Target="../slideLayouts/slideLayout129.xml"/></Relationships>
</file>

<file path=ppt/slides/_rels/slide3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8.xml"/><Relationship Id="rId1" Type="http://schemas.openxmlformats.org/officeDocument/2006/relationships/slideLayout" Target="../slideLayouts/slideLayout129.xml"/></Relationships>
</file>

<file path=ppt/slides/_rels/slide3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9.xml"/><Relationship Id="rId1" Type="http://schemas.openxmlformats.org/officeDocument/2006/relationships/slideLayout" Target="../slideLayouts/slideLayout12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78.xml"/></Relationships>
</file>

<file path=ppt/slides/_rels/slide3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0.xml"/><Relationship Id="rId1" Type="http://schemas.openxmlformats.org/officeDocument/2006/relationships/slideLayout" Target="../slideLayouts/slideLayout129.xml"/></Relationships>
</file>

<file path=ppt/slides/_rels/slide3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1.xml"/><Relationship Id="rId1" Type="http://schemas.openxmlformats.org/officeDocument/2006/relationships/slideLayout" Target="../slideLayouts/slideLayout129.xml"/></Relationships>
</file>

<file path=ppt/slides/_rels/slide3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2.xml"/><Relationship Id="rId1" Type="http://schemas.openxmlformats.org/officeDocument/2006/relationships/slideLayout" Target="../slideLayouts/slideLayout129.xml"/></Relationships>
</file>

<file path=ppt/slides/_rels/slide3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3.xml"/><Relationship Id="rId1" Type="http://schemas.openxmlformats.org/officeDocument/2006/relationships/slideLayout" Target="../slideLayouts/slideLayout129.xml"/></Relationships>
</file>

<file path=ppt/slides/_rels/slide3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4.xml"/><Relationship Id="rId1" Type="http://schemas.openxmlformats.org/officeDocument/2006/relationships/slideLayout" Target="../slideLayouts/slideLayout96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5.xml"/><Relationship Id="rId1" Type="http://schemas.openxmlformats.org/officeDocument/2006/relationships/slideLayout" Target="../slideLayouts/slideLayout96.xml"/></Relationships>
</file>

<file path=ppt/slides/_rels/slide3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6.xml"/><Relationship Id="rId1" Type="http://schemas.openxmlformats.org/officeDocument/2006/relationships/slideLayout" Target="../slideLayouts/slideLayout96.xml"/></Relationships>
</file>

<file path=ppt/slides/_rels/slide3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7.xml"/><Relationship Id="rId1" Type="http://schemas.openxmlformats.org/officeDocument/2006/relationships/slideLayout" Target="../slideLayouts/slideLayout96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8.xml"/><Relationship Id="rId1" Type="http://schemas.openxmlformats.org/officeDocument/2006/relationships/slideLayout" Target="../slideLayouts/slideLayout96.xml"/></Relationships>
</file>

<file path=ppt/slides/_rels/slide3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9.xml"/><Relationship Id="rId1" Type="http://schemas.openxmlformats.org/officeDocument/2006/relationships/slideLayout" Target="../slideLayouts/slideLayout9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78.xml"/></Relationships>
</file>

<file path=ppt/slides/_rels/slide3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0.xml"/><Relationship Id="rId1" Type="http://schemas.openxmlformats.org/officeDocument/2006/relationships/slideLayout" Target="../slideLayouts/slideLayout96.xml"/></Relationships>
</file>

<file path=ppt/slides/_rels/slide3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1.xml"/><Relationship Id="rId1" Type="http://schemas.openxmlformats.org/officeDocument/2006/relationships/slideLayout" Target="../slideLayouts/slideLayout96.xml"/></Relationships>
</file>

<file path=ppt/slides/_rels/slide3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2.xml"/><Relationship Id="rId1" Type="http://schemas.openxmlformats.org/officeDocument/2006/relationships/slideLayout" Target="../slideLayouts/slideLayout96.xml"/></Relationships>
</file>

<file path=ppt/slides/_rels/slide3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3.xml"/><Relationship Id="rId1" Type="http://schemas.openxmlformats.org/officeDocument/2006/relationships/slideLayout" Target="../slideLayouts/slideLayout96.xml"/></Relationships>
</file>

<file path=ppt/slides/_rels/slide3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4.xml"/><Relationship Id="rId1" Type="http://schemas.openxmlformats.org/officeDocument/2006/relationships/slideLayout" Target="../slideLayouts/slideLayout96.xml"/></Relationships>
</file>

<file path=ppt/slides/_rels/slide3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5.xml"/><Relationship Id="rId1" Type="http://schemas.openxmlformats.org/officeDocument/2006/relationships/slideLayout" Target="../slideLayouts/slideLayout96.xml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6.xml"/><Relationship Id="rId1" Type="http://schemas.openxmlformats.org/officeDocument/2006/relationships/slideLayout" Target="../slideLayouts/slideLayout96.xml"/></Relationships>
</file>

<file path=ppt/slides/_rels/slide3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7.xml"/><Relationship Id="rId1" Type="http://schemas.openxmlformats.org/officeDocument/2006/relationships/slideLayout" Target="../slideLayouts/slideLayout96.xml"/></Relationships>
</file>

<file path=ppt/slides/_rels/slide3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8.xml"/><Relationship Id="rId1" Type="http://schemas.openxmlformats.org/officeDocument/2006/relationships/slideLayout" Target="../slideLayouts/slideLayout96.xml"/></Relationships>
</file>

<file path=ppt/slides/_rels/slide3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9.xml"/><Relationship Id="rId1" Type="http://schemas.openxmlformats.org/officeDocument/2006/relationships/slideLayout" Target="../slideLayouts/slideLayout9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78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0.xml"/><Relationship Id="rId1" Type="http://schemas.openxmlformats.org/officeDocument/2006/relationships/slideLayout" Target="../slideLayouts/slideLayout96.xml"/></Relationships>
</file>

<file path=ppt/slides/_rels/slide3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1.xml"/><Relationship Id="rId1" Type="http://schemas.openxmlformats.org/officeDocument/2006/relationships/slideLayout" Target="../slideLayouts/slideLayout96.xml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2.xml"/><Relationship Id="rId1" Type="http://schemas.openxmlformats.org/officeDocument/2006/relationships/slideLayout" Target="../slideLayouts/slideLayout96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3.xml"/><Relationship Id="rId1" Type="http://schemas.openxmlformats.org/officeDocument/2006/relationships/slideLayout" Target="../slideLayouts/slideLayout96.xml"/></Relationships>
</file>

<file path=ppt/slides/_rels/slide3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4.xml"/><Relationship Id="rId1" Type="http://schemas.openxmlformats.org/officeDocument/2006/relationships/slideLayout" Target="../slideLayouts/slideLayout96.xml"/></Relationships>
</file>

<file path=ppt/slides/_rels/slide3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5.xml"/><Relationship Id="rId1" Type="http://schemas.openxmlformats.org/officeDocument/2006/relationships/slideLayout" Target="../slideLayouts/slideLayout96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6.xml"/><Relationship Id="rId1" Type="http://schemas.openxmlformats.org/officeDocument/2006/relationships/slideLayout" Target="../slideLayouts/slideLayout96.xml"/></Relationships>
</file>

<file path=ppt/slides/_rels/slide3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7.xml"/><Relationship Id="rId1" Type="http://schemas.openxmlformats.org/officeDocument/2006/relationships/slideLayout" Target="../slideLayouts/slideLayout96.xml"/></Relationships>
</file>

<file path=ppt/slides/_rels/slide3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8.xml"/><Relationship Id="rId1" Type="http://schemas.openxmlformats.org/officeDocument/2006/relationships/slideLayout" Target="../slideLayouts/slideLayout96.xml"/></Relationships>
</file>

<file path=ppt/slides/_rels/slide3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9.xml"/><Relationship Id="rId1" Type="http://schemas.openxmlformats.org/officeDocument/2006/relationships/slideLayout" Target="../slideLayouts/slideLayout9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78.xml"/></Relationships>
</file>

<file path=ppt/slides/_rels/slide3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0.xml"/><Relationship Id="rId1" Type="http://schemas.openxmlformats.org/officeDocument/2006/relationships/slideLayout" Target="../slideLayouts/slideLayout96.xml"/></Relationships>
</file>

<file path=ppt/slides/_rels/slide3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1.xml"/><Relationship Id="rId1" Type="http://schemas.openxmlformats.org/officeDocument/2006/relationships/slideLayout" Target="../slideLayouts/slideLayout96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2.xml"/><Relationship Id="rId1" Type="http://schemas.openxmlformats.org/officeDocument/2006/relationships/slideLayout" Target="../slideLayouts/slideLayout96.xml"/></Relationships>
</file>

<file path=ppt/slides/_rels/slide3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3.xml"/><Relationship Id="rId1" Type="http://schemas.openxmlformats.org/officeDocument/2006/relationships/slideLayout" Target="../slideLayouts/slideLayout96.xml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4.xml"/><Relationship Id="rId1" Type="http://schemas.openxmlformats.org/officeDocument/2006/relationships/slideLayout" Target="../slideLayouts/slideLayout96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5.xml"/><Relationship Id="rId1" Type="http://schemas.openxmlformats.org/officeDocument/2006/relationships/slideLayout" Target="../slideLayouts/slideLayout96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6.xml"/><Relationship Id="rId1" Type="http://schemas.openxmlformats.org/officeDocument/2006/relationships/slideLayout" Target="../slideLayouts/slideLayout96.xml"/></Relationships>
</file>

<file path=ppt/slides/_rels/slide3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7.xml"/><Relationship Id="rId1" Type="http://schemas.openxmlformats.org/officeDocument/2006/relationships/slideLayout" Target="../slideLayouts/slideLayout96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8.xml"/><Relationship Id="rId1" Type="http://schemas.openxmlformats.org/officeDocument/2006/relationships/slideLayout" Target="../slideLayouts/slideLayout96.xml"/></Relationships>
</file>

<file path=ppt/slides/_rels/slide3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9.xml"/><Relationship Id="rId1" Type="http://schemas.openxmlformats.org/officeDocument/2006/relationships/slideLayout" Target="../slideLayouts/slideLayout9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78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0.xml"/><Relationship Id="rId1" Type="http://schemas.openxmlformats.org/officeDocument/2006/relationships/slideLayout" Target="../slideLayouts/slideLayout96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1.xml"/><Relationship Id="rId1" Type="http://schemas.openxmlformats.org/officeDocument/2006/relationships/slideLayout" Target="../slideLayouts/slideLayout96.xml"/></Relationships>
</file>

<file path=ppt/slides/_rels/slide4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2.xml"/><Relationship Id="rId1" Type="http://schemas.openxmlformats.org/officeDocument/2006/relationships/slideLayout" Target="../slideLayouts/slideLayout96.xml"/></Relationships>
</file>

<file path=ppt/slides/_rels/slide4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3.xml"/><Relationship Id="rId1" Type="http://schemas.openxmlformats.org/officeDocument/2006/relationships/slideLayout" Target="../slideLayouts/slideLayout96.xml"/></Relationships>
</file>

<file path=ppt/slides/_rels/slide4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4.xml"/><Relationship Id="rId1" Type="http://schemas.openxmlformats.org/officeDocument/2006/relationships/slideLayout" Target="../slideLayouts/slideLayout96.xml"/></Relationships>
</file>

<file path=ppt/slides/_rels/slide4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5.xml"/><Relationship Id="rId1" Type="http://schemas.openxmlformats.org/officeDocument/2006/relationships/slideLayout" Target="../slideLayouts/slideLayout96.xml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6.xml"/><Relationship Id="rId1" Type="http://schemas.openxmlformats.org/officeDocument/2006/relationships/slideLayout" Target="../slideLayouts/slideLayout96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7.xml"/><Relationship Id="rId1" Type="http://schemas.openxmlformats.org/officeDocument/2006/relationships/slideLayout" Target="../slideLayouts/slideLayout96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8.xml"/><Relationship Id="rId1" Type="http://schemas.openxmlformats.org/officeDocument/2006/relationships/slideLayout" Target="../slideLayouts/slideLayout96.xml"/></Relationships>
</file>

<file path=ppt/slides/_rels/slide4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9.xml"/><Relationship Id="rId1" Type="http://schemas.openxmlformats.org/officeDocument/2006/relationships/slideLayout" Target="../slideLayouts/slideLayout9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78.xml"/></Relationships>
</file>

<file path=ppt/slides/_rels/slide4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0.xml"/><Relationship Id="rId1" Type="http://schemas.openxmlformats.org/officeDocument/2006/relationships/slideLayout" Target="../slideLayouts/slideLayout96.xml"/></Relationships>
</file>

<file path=ppt/slides/_rels/slide4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1.xml"/><Relationship Id="rId1" Type="http://schemas.openxmlformats.org/officeDocument/2006/relationships/slideLayout" Target="../slideLayouts/slideLayout96.xml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2.xml"/><Relationship Id="rId1" Type="http://schemas.openxmlformats.org/officeDocument/2006/relationships/slideLayout" Target="../slideLayouts/slideLayout96.xml"/></Relationships>
</file>

<file path=ppt/slides/_rels/slide4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3.xml"/><Relationship Id="rId1" Type="http://schemas.openxmlformats.org/officeDocument/2006/relationships/slideLayout" Target="../slideLayouts/slideLayout96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4.xml"/><Relationship Id="rId1" Type="http://schemas.openxmlformats.org/officeDocument/2006/relationships/slideLayout" Target="../slideLayouts/slideLayout96.xml"/></Relationships>
</file>

<file path=ppt/slides/_rels/slide4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5.xml"/><Relationship Id="rId1" Type="http://schemas.openxmlformats.org/officeDocument/2006/relationships/slideLayout" Target="../slideLayouts/slideLayout96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6.xml"/><Relationship Id="rId1" Type="http://schemas.openxmlformats.org/officeDocument/2006/relationships/slideLayout" Target="../slideLayouts/slideLayout129.xml"/></Relationships>
</file>

<file path=ppt/slides/_rels/slide4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7.xml"/><Relationship Id="rId1" Type="http://schemas.openxmlformats.org/officeDocument/2006/relationships/slideLayout" Target="../slideLayouts/slideLayout129.xml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8.xml"/><Relationship Id="rId1" Type="http://schemas.openxmlformats.org/officeDocument/2006/relationships/slideLayout" Target="../slideLayouts/slideLayout129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9.xml"/><Relationship Id="rId1" Type="http://schemas.openxmlformats.org/officeDocument/2006/relationships/slideLayout" Target="../slideLayouts/slideLayout12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78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0.xml"/><Relationship Id="rId1" Type="http://schemas.openxmlformats.org/officeDocument/2006/relationships/slideLayout" Target="../slideLayouts/slideLayout129.xml"/></Relationships>
</file>

<file path=ppt/slides/_rels/slide4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1.xml"/><Relationship Id="rId1" Type="http://schemas.openxmlformats.org/officeDocument/2006/relationships/slideLayout" Target="../slideLayouts/slideLayout129.xml"/></Relationships>
</file>

<file path=ppt/slides/_rels/slide4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2.xml"/><Relationship Id="rId1" Type="http://schemas.openxmlformats.org/officeDocument/2006/relationships/slideLayout" Target="../slideLayouts/slideLayout129.xml"/></Relationships>
</file>

<file path=ppt/slides/_rels/slide4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3.xml"/><Relationship Id="rId1" Type="http://schemas.openxmlformats.org/officeDocument/2006/relationships/slideLayout" Target="../slideLayouts/slideLayout129.xml"/></Relationships>
</file>

<file path=ppt/slides/_rels/slide4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4.xml"/><Relationship Id="rId1" Type="http://schemas.openxmlformats.org/officeDocument/2006/relationships/slideLayout" Target="../slideLayouts/slideLayout96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5.xml"/><Relationship Id="rId1" Type="http://schemas.openxmlformats.org/officeDocument/2006/relationships/slideLayout" Target="../slideLayouts/slideLayout96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6.xml"/><Relationship Id="rId1" Type="http://schemas.openxmlformats.org/officeDocument/2006/relationships/slideLayout" Target="../slideLayouts/slideLayout96.xml"/></Relationships>
</file>

<file path=ppt/slides/_rels/slide4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7.xml"/><Relationship Id="rId1" Type="http://schemas.openxmlformats.org/officeDocument/2006/relationships/slideLayout" Target="../slideLayouts/slideLayout96.xml"/></Relationships>
</file>

<file path=ppt/slides/_rels/slide4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8.xml"/><Relationship Id="rId1" Type="http://schemas.openxmlformats.org/officeDocument/2006/relationships/slideLayout" Target="../slideLayouts/slideLayout129.xml"/></Relationships>
</file>

<file path=ppt/slides/_rels/slide4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9.xml"/><Relationship Id="rId1" Type="http://schemas.openxmlformats.org/officeDocument/2006/relationships/slideLayout" Target="../slideLayouts/slideLayout12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78.xml"/></Relationships>
</file>

<file path=ppt/slides/_rels/slide4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0.xml"/><Relationship Id="rId1" Type="http://schemas.openxmlformats.org/officeDocument/2006/relationships/slideLayout" Target="../slideLayouts/slideLayout129.xml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1.xml"/><Relationship Id="rId1" Type="http://schemas.openxmlformats.org/officeDocument/2006/relationships/slideLayout" Target="../slideLayouts/slideLayout129.xml"/></Relationships>
</file>

<file path=ppt/slides/_rels/slide4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2.xml"/><Relationship Id="rId1" Type="http://schemas.openxmlformats.org/officeDocument/2006/relationships/slideLayout" Target="../slideLayouts/slideLayout129.xml"/></Relationships>
</file>

<file path=ppt/slides/_rels/slide4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3.xml"/><Relationship Id="rId1" Type="http://schemas.openxmlformats.org/officeDocument/2006/relationships/slideLayout" Target="../slideLayouts/slideLayout129.xml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4.xml"/><Relationship Id="rId1" Type="http://schemas.openxmlformats.org/officeDocument/2006/relationships/slideLayout" Target="../slideLayouts/slideLayout129.xml"/></Relationships>
</file>

<file path=ppt/slides/_rels/slide4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5.xml"/><Relationship Id="rId1" Type="http://schemas.openxmlformats.org/officeDocument/2006/relationships/slideLayout" Target="../slideLayouts/slideLayout129.xml"/></Relationships>
</file>

<file path=ppt/slides/_rels/slide4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6.xml"/><Relationship Id="rId1" Type="http://schemas.openxmlformats.org/officeDocument/2006/relationships/slideLayout" Target="../slideLayouts/slideLayout129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7.xml"/><Relationship Id="rId1" Type="http://schemas.openxmlformats.org/officeDocument/2006/relationships/slideLayout" Target="../slideLayouts/slideLayout129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8.xml"/><Relationship Id="rId1" Type="http://schemas.openxmlformats.org/officeDocument/2006/relationships/slideLayout" Target="../slideLayouts/slideLayout129.xml"/></Relationships>
</file>

<file path=ppt/slides/_rels/slide4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9.xml"/><Relationship Id="rId1" Type="http://schemas.openxmlformats.org/officeDocument/2006/relationships/slideLayout" Target="../slideLayouts/slideLayout12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78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0.xml"/><Relationship Id="rId1" Type="http://schemas.openxmlformats.org/officeDocument/2006/relationships/slideLayout" Target="../slideLayouts/slideLayout129.xml"/></Relationships>
</file>

<file path=ppt/slides/_rels/slide4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1.xml"/><Relationship Id="rId1" Type="http://schemas.openxmlformats.org/officeDocument/2006/relationships/slideLayout" Target="../slideLayouts/slideLayout129.xml"/></Relationships>
</file>

<file path=ppt/slides/_rels/slide4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2.xml"/><Relationship Id="rId1" Type="http://schemas.openxmlformats.org/officeDocument/2006/relationships/slideLayout" Target="../slideLayouts/slideLayout129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3.xml"/><Relationship Id="rId1" Type="http://schemas.openxmlformats.org/officeDocument/2006/relationships/slideLayout" Target="../slideLayouts/slideLayout129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4.xml"/><Relationship Id="rId1" Type="http://schemas.openxmlformats.org/officeDocument/2006/relationships/slideLayout" Target="../slideLayouts/slideLayout129.xml"/></Relationships>
</file>

<file path=ppt/slides/_rels/slide4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5.xml"/><Relationship Id="rId1" Type="http://schemas.openxmlformats.org/officeDocument/2006/relationships/slideLayout" Target="../slideLayouts/slideLayout129.xml"/></Relationships>
</file>

<file path=ppt/slides/_rels/slide4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6.xml"/><Relationship Id="rId1" Type="http://schemas.openxmlformats.org/officeDocument/2006/relationships/slideLayout" Target="../slideLayouts/slideLayout129.xml"/></Relationships>
</file>

<file path=ppt/slides/_rels/slide4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7.xml"/><Relationship Id="rId1" Type="http://schemas.openxmlformats.org/officeDocument/2006/relationships/slideLayout" Target="../slideLayouts/slideLayout129.xml"/></Relationships>
</file>

<file path=ppt/slides/_rels/slide4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8.xml"/><Relationship Id="rId1" Type="http://schemas.openxmlformats.org/officeDocument/2006/relationships/slideLayout" Target="../slideLayouts/slideLayout129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9.xml"/><Relationship Id="rId1" Type="http://schemas.openxmlformats.org/officeDocument/2006/relationships/slideLayout" Target="../slideLayouts/slideLayout12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78.xml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0.xml"/><Relationship Id="rId1" Type="http://schemas.openxmlformats.org/officeDocument/2006/relationships/slideLayout" Target="../slideLayouts/slideLayout129.xml"/></Relationships>
</file>

<file path=ppt/slides/_rels/slide4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1.xml"/><Relationship Id="rId1" Type="http://schemas.openxmlformats.org/officeDocument/2006/relationships/slideLayout" Target="../slideLayouts/slideLayout129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2.xml"/><Relationship Id="rId1" Type="http://schemas.openxmlformats.org/officeDocument/2006/relationships/slideLayout" Target="../slideLayouts/slideLayout129.xml"/></Relationships>
</file>

<file path=ppt/slides/_rels/slide4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3.xml"/><Relationship Id="rId1" Type="http://schemas.openxmlformats.org/officeDocument/2006/relationships/slideLayout" Target="../slideLayouts/slideLayout129.xml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4.xml"/><Relationship Id="rId1" Type="http://schemas.openxmlformats.org/officeDocument/2006/relationships/slideLayout" Target="../slideLayouts/slideLayout129.xml"/></Relationships>
</file>

<file path=ppt/slides/_rels/slide4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5.xml"/><Relationship Id="rId1" Type="http://schemas.openxmlformats.org/officeDocument/2006/relationships/slideLayout" Target="../slideLayouts/slideLayout129.xml"/></Relationships>
</file>

<file path=ppt/slides/_rels/slide4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6.xml"/><Relationship Id="rId1" Type="http://schemas.openxmlformats.org/officeDocument/2006/relationships/slideLayout" Target="../slideLayouts/slideLayout129.xml"/></Relationships>
</file>

<file path=ppt/slides/_rels/slide4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7.xml"/><Relationship Id="rId1" Type="http://schemas.openxmlformats.org/officeDocument/2006/relationships/slideLayout" Target="../slideLayouts/slideLayout129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8.xml"/><Relationship Id="rId1" Type="http://schemas.openxmlformats.org/officeDocument/2006/relationships/slideLayout" Target="../slideLayouts/slideLayout129.xml"/></Relationships>
</file>

<file path=ppt/slides/_rels/slide4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9.xml"/><Relationship Id="rId1" Type="http://schemas.openxmlformats.org/officeDocument/2006/relationships/slideLayout" Target="../slideLayouts/slideLayout12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8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0.xml"/><Relationship Id="rId1" Type="http://schemas.openxmlformats.org/officeDocument/2006/relationships/slideLayout" Target="../slideLayouts/slideLayout129.xml"/></Relationships>
</file>

<file path=ppt/slides/_rels/slide4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1.xml"/><Relationship Id="rId1" Type="http://schemas.openxmlformats.org/officeDocument/2006/relationships/slideLayout" Target="../slideLayouts/slideLayout129.xml"/></Relationships>
</file>

<file path=ppt/slides/_rels/slide4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2.xml"/><Relationship Id="rId1" Type="http://schemas.openxmlformats.org/officeDocument/2006/relationships/slideLayout" Target="../slideLayouts/slideLayout129.xml"/></Relationships>
</file>

<file path=ppt/slides/_rels/slide4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3.xml"/><Relationship Id="rId1" Type="http://schemas.openxmlformats.org/officeDocument/2006/relationships/slideLayout" Target="../slideLayouts/slideLayout129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4.xml"/><Relationship Id="rId1" Type="http://schemas.openxmlformats.org/officeDocument/2006/relationships/slideLayout" Target="../slideLayouts/slideLayout129.xml"/></Relationships>
</file>

<file path=ppt/slides/_rels/slide4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5.xml"/><Relationship Id="rId1" Type="http://schemas.openxmlformats.org/officeDocument/2006/relationships/slideLayout" Target="../slideLayouts/slideLayout129.xml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6.xml"/><Relationship Id="rId1" Type="http://schemas.openxmlformats.org/officeDocument/2006/relationships/slideLayout" Target="../slideLayouts/slideLayout129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7.xml"/><Relationship Id="rId1" Type="http://schemas.openxmlformats.org/officeDocument/2006/relationships/slideLayout" Target="../slideLayouts/slideLayout129.xml"/></Relationships>
</file>

<file path=ppt/slides/_rels/slide4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8.xml"/><Relationship Id="rId1" Type="http://schemas.openxmlformats.org/officeDocument/2006/relationships/slideLayout" Target="../slideLayouts/slideLayout129.xml"/></Relationships>
</file>

<file path=ppt/slides/_rels/slide4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9.xml"/><Relationship Id="rId1" Type="http://schemas.openxmlformats.org/officeDocument/2006/relationships/slideLayout" Target="../slideLayouts/slideLayout12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8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0.xml"/><Relationship Id="rId1" Type="http://schemas.openxmlformats.org/officeDocument/2006/relationships/slideLayout" Target="../slideLayouts/slideLayout129.xml"/></Relationships>
</file>

<file path=ppt/slides/_rels/slide4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1.xml"/><Relationship Id="rId1" Type="http://schemas.openxmlformats.org/officeDocument/2006/relationships/slideLayout" Target="../slideLayouts/slideLayout129.xml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2.xml"/><Relationship Id="rId1" Type="http://schemas.openxmlformats.org/officeDocument/2006/relationships/slideLayout" Target="../slideLayouts/slideLayout624.xml"/></Relationships>
</file>

<file path=ppt/slides/_rels/slide4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3.xml"/><Relationship Id="rId1" Type="http://schemas.openxmlformats.org/officeDocument/2006/relationships/slideLayout" Target="../slideLayouts/slideLayout624.xml"/></Relationships>
</file>

<file path=ppt/slides/_rels/slide4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4.xml"/><Relationship Id="rId1" Type="http://schemas.openxmlformats.org/officeDocument/2006/relationships/slideLayout" Target="../slideLayouts/slideLayout624.xml"/></Relationships>
</file>

<file path=ppt/slides/_rels/slide4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5.xml"/><Relationship Id="rId1" Type="http://schemas.openxmlformats.org/officeDocument/2006/relationships/slideLayout" Target="../slideLayouts/slideLayout624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6.xml"/><Relationship Id="rId1" Type="http://schemas.openxmlformats.org/officeDocument/2006/relationships/slideLayout" Target="../slideLayouts/slideLayout624.xml"/></Relationships>
</file>

<file path=ppt/slides/_rels/slide4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7.xml"/><Relationship Id="rId1" Type="http://schemas.openxmlformats.org/officeDocument/2006/relationships/slideLayout" Target="../slideLayouts/slideLayout624.xml"/></Relationships>
</file>

<file path=ppt/slides/_rels/slide4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8.xml"/><Relationship Id="rId1" Type="http://schemas.openxmlformats.org/officeDocument/2006/relationships/slideLayout" Target="../slideLayouts/slideLayout624.xml"/></Relationships>
</file>

<file path=ppt/slides/_rels/slide4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9.xml"/><Relationship Id="rId1" Type="http://schemas.openxmlformats.org/officeDocument/2006/relationships/slideLayout" Target="../slideLayouts/slideLayout62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8.xml"/></Relationships>
</file>

<file path=ppt/slides/_rels/slide4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0.xml"/><Relationship Id="rId1" Type="http://schemas.openxmlformats.org/officeDocument/2006/relationships/slideLayout" Target="../slideLayouts/slideLayout745.xml"/></Relationships>
</file>

<file path=ppt/slides/_rels/slide4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1.xml"/><Relationship Id="rId1" Type="http://schemas.openxmlformats.org/officeDocument/2006/relationships/slideLayout" Target="../slideLayouts/slideLayout745.xml"/></Relationships>
</file>

<file path=ppt/slides/_rels/slide4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2.xml"/><Relationship Id="rId1" Type="http://schemas.openxmlformats.org/officeDocument/2006/relationships/slideLayout" Target="../slideLayouts/slideLayout745.xml"/></Relationships>
</file>

<file path=ppt/slides/_rels/slide4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3.xml"/><Relationship Id="rId1" Type="http://schemas.openxmlformats.org/officeDocument/2006/relationships/slideLayout" Target="../slideLayouts/slideLayout745.xml"/></Relationships>
</file>

<file path=ppt/slides/_rels/slide4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4.xml"/><Relationship Id="rId1" Type="http://schemas.openxmlformats.org/officeDocument/2006/relationships/slideLayout" Target="../slideLayouts/slideLayout745.xml"/></Relationships>
</file>

<file path=ppt/slides/_rels/slide4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5.xml"/><Relationship Id="rId1" Type="http://schemas.openxmlformats.org/officeDocument/2006/relationships/slideLayout" Target="../slideLayouts/slideLayout745.xml"/></Relationships>
</file>

<file path=ppt/slides/_rels/slide4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6.xml"/><Relationship Id="rId1" Type="http://schemas.openxmlformats.org/officeDocument/2006/relationships/slideLayout" Target="../slideLayouts/slideLayout745.xml"/></Relationships>
</file>

<file path=ppt/slides/_rels/slide4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7.xml"/><Relationship Id="rId1" Type="http://schemas.openxmlformats.org/officeDocument/2006/relationships/slideLayout" Target="../slideLayouts/slideLayout745.xml"/></Relationships>
</file>

<file path=ppt/slides/_rels/slide4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8.xml"/><Relationship Id="rId1" Type="http://schemas.openxmlformats.org/officeDocument/2006/relationships/slideLayout" Target="../slideLayouts/slideLayout756.xml"/></Relationships>
</file>

<file path=ppt/slides/_rels/slide4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9.xml"/><Relationship Id="rId1" Type="http://schemas.openxmlformats.org/officeDocument/2006/relationships/slideLayout" Target="../slideLayouts/slideLayout75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8.xml"/></Relationships>
</file>

<file path=ppt/slides/_rels/slide4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0.xml"/><Relationship Id="rId1" Type="http://schemas.openxmlformats.org/officeDocument/2006/relationships/slideLayout" Target="../slideLayouts/slideLayout756.xml"/></Relationships>
</file>

<file path=ppt/slides/_rels/slide4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1.xml"/><Relationship Id="rId1" Type="http://schemas.openxmlformats.org/officeDocument/2006/relationships/slideLayout" Target="../slideLayouts/slideLayout756.xml"/></Relationships>
</file>

<file path=ppt/slides/_rels/slide4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2.xml"/><Relationship Id="rId1" Type="http://schemas.openxmlformats.org/officeDocument/2006/relationships/slideLayout" Target="../slideLayouts/slideLayout756.xml"/></Relationships>
</file>

<file path=ppt/slides/_rels/slide4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3.xml"/><Relationship Id="rId1" Type="http://schemas.openxmlformats.org/officeDocument/2006/relationships/slideLayout" Target="../slideLayouts/slideLayout756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4.xml"/><Relationship Id="rId1" Type="http://schemas.openxmlformats.org/officeDocument/2006/relationships/slideLayout" Target="../slideLayouts/slideLayout261.xml"/></Relationships>
</file>

<file path=ppt/slides/_rels/slide4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5.xml"/><Relationship Id="rId1" Type="http://schemas.openxmlformats.org/officeDocument/2006/relationships/slideLayout" Target="../slideLayouts/slideLayout261.xml"/></Relationships>
</file>

<file path=ppt/slides/_rels/slide4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6.xml"/><Relationship Id="rId1" Type="http://schemas.openxmlformats.org/officeDocument/2006/relationships/slideLayout" Target="../slideLayouts/slideLayout261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7.xml"/><Relationship Id="rId1" Type="http://schemas.openxmlformats.org/officeDocument/2006/relationships/slideLayout" Target="../slideLayouts/slideLayout261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8.xml"/><Relationship Id="rId1" Type="http://schemas.openxmlformats.org/officeDocument/2006/relationships/slideLayout" Target="../slideLayouts/slideLayout261.xml"/></Relationships>
</file>

<file path=ppt/slides/_rels/slide4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9.xml"/><Relationship Id="rId1" Type="http://schemas.openxmlformats.org/officeDocument/2006/relationships/slideLayout" Target="../slideLayouts/slideLayout26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78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0.xml"/><Relationship Id="rId1" Type="http://schemas.openxmlformats.org/officeDocument/2006/relationships/slideLayout" Target="../slideLayouts/slideLayout261.xml"/></Relationships>
</file>

<file path=ppt/slides/_rels/slide5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1.xml"/><Relationship Id="rId1" Type="http://schemas.openxmlformats.org/officeDocument/2006/relationships/slideLayout" Target="../slideLayouts/slideLayout261.xml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2.xml"/><Relationship Id="rId1" Type="http://schemas.openxmlformats.org/officeDocument/2006/relationships/slideLayout" Target="../slideLayouts/slideLayout261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3.xml"/><Relationship Id="rId1" Type="http://schemas.openxmlformats.org/officeDocument/2006/relationships/slideLayout" Target="../slideLayouts/slideLayout261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4.xml"/><Relationship Id="rId1" Type="http://schemas.openxmlformats.org/officeDocument/2006/relationships/slideLayout" Target="../slideLayouts/slideLayout261.xml"/></Relationships>
</file>

<file path=ppt/slides/_rels/slide5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5.xml"/><Relationship Id="rId1" Type="http://schemas.openxmlformats.org/officeDocument/2006/relationships/slideLayout" Target="../slideLayouts/slideLayout756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6.xml"/><Relationship Id="rId1" Type="http://schemas.openxmlformats.org/officeDocument/2006/relationships/slideLayout" Target="../slideLayouts/slideLayout756.xml"/></Relationships>
</file>

<file path=ppt/slides/_rels/slide5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7.xml"/><Relationship Id="rId1" Type="http://schemas.openxmlformats.org/officeDocument/2006/relationships/slideLayout" Target="../slideLayouts/slideLayout756.xml"/></Relationships>
</file>

<file path=ppt/slides/_rels/slide5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8.xml"/><Relationship Id="rId1" Type="http://schemas.openxmlformats.org/officeDocument/2006/relationships/slideLayout" Target="../slideLayouts/slideLayout756.xml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9.xml"/><Relationship Id="rId1" Type="http://schemas.openxmlformats.org/officeDocument/2006/relationships/slideLayout" Target="../slideLayouts/slideLayout75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78.xml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0.xml"/><Relationship Id="rId1" Type="http://schemas.openxmlformats.org/officeDocument/2006/relationships/slideLayout" Target="../slideLayouts/slideLayout756.xml"/></Relationships>
</file>

<file path=ppt/slides/_rels/slide5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1.xml"/><Relationship Id="rId1" Type="http://schemas.openxmlformats.org/officeDocument/2006/relationships/slideLayout" Target="../slideLayouts/slideLayout756.xml"/></Relationships>
</file>

<file path=ppt/slides/_rels/slide5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2.xml"/><Relationship Id="rId1" Type="http://schemas.openxmlformats.org/officeDocument/2006/relationships/slideLayout" Target="../slideLayouts/slideLayout756.xml"/></Relationships>
</file>

<file path=ppt/slides/_rels/slide5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3.xml"/><Relationship Id="rId1" Type="http://schemas.openxmlformats.org/officeDocument/2006/relationships/slideLayout" Target="../slideLayouts/slideLayout756.xml"/></Relationships>
</file>

<file path=ppt/slides/_rels/slide5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4.xml"/><Relationship Id="rId1" Type="http://schemas.openxmlformats.org/officeDocument/2006/relationships/slideLayout" Target="../slideLayouts/slideLayout756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5.xml"/><Relationship Id="rId1" Type="http://schemas.openxmlformats.org/officeDocument/2006/relationships/slideLayout" Target="../slideLayouts/slideLayout767.xml"/></Relationships>
</file>

<file path=ppt/slides/_rels/slide5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6.xml"/><Relationship Id="rId1" Type="http://schemas.openxmlformats.org/officeDocument/2006/relationships/slideLayout" Target="../slideLayouts/slideLayout767.xml"/></Relationships>
</file>

<file path=ppt/slides/_rels/slide5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7.xml"/><Relationship Id="rId1" Type="http://schemas.openxmlformats.org/officeDocument/2006/relationships/slideLayout" Target="../slideLayouts/slideLayout767.xml"/></Relationships>
</file>

<file path=ppt/slides/_rels/slide5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8.xml"/><Relationship Id="rId1" Type="http://schemas.openxmlformats.org/officeDocument/2006/relationships/slideLayout" Target="../slideLayouts/slideLayout767.xml"/></Relationships>
</file>

<file path=ppt/slides/_rels/slide5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9.xml"/><Relationship Id="rId1" Type="http://schemas.openxmlformats.org/officeDocument/2006/relationships/slideLayout" Target="../slideLayouts/slideLayout76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78.xml"/></Relationships>
</file>

<file path=ppt/slides/_rels/slide5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0.xml"/><Relationship Id="rId1" Type="http://schemas.openxmlformats.org/officeDocument/2006/relationships/slideLayout" Target="../slideLayouts/slideLayout767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1.xml"/><Relationship Id="rId1" Type="http://schemas.openxmlformats.org/officeDocument/2006/relationships/slideLayout" Target="../slideLayouts/slideLayout767.xml"/></Relationships>
</file>

<file path=ppt/slides/_rels/slide5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2.xml"/><Relationship Id="rId1" Type="http://schemas.openxmlformats.org/officeDocument/2006/relationships/slideLayout" Target="../slideLayouts/slideLayout767.xml"/></Relationships>
</file>

<file path=ppt/slides/_rels/slide5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3.xml"/><Relationship Id="rId1" Type="http://schemas.openxmlformats.org/officeDocument/2006/relationships/slideLayout" Target="../slideLayouts/slideLayout767.xml"/></Relationships>
</file>

<file path=ppt/slides/_rels/slide5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4.xml"/><Relationship Id="rId1" Type="http://schemas.openxmlformats.org/officeDocument/2006/relationships/slideLayout" Target="../slideLayouts/slideLayout767.xml"/></Relationships>
</file>

<file path=ppt/slides/_rels/slide5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5.xml"/><Relationship Id="rId1" Type="http://schemas.openxmlformats.org/officeDocument/2006/relationships/slideLayout" Target="../slideLayouts/slideLayout767.xml"/></Relationships>
</file>

<file path=ppt/slides/_rels/slide5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6.xml"/><Relationship Id="rId1" Type="http://schemas.openxmlformats.org/officeDocument/2006/relationships/slideLayout" Target="../slideLayouts/slideLayout767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7.xml"/><Relationship Id="rId1" Type="http://schemas.openxmlformats.org/officeDocument/2006/relationships/slideLayout" Target="../slideLayouts/slideLayout261.xml"/></Relationships>
</file>

<file path=ppt/slides/_rels/slide5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8.xml"/><Relationship Id="rId1" Type="http://schemas.openxmlformats.org/officeDocument/2006/relationships/slideLayout" Target="../slideLayouts/slideLayout261.xml"/></Relationships>
</file>

<file path=ppt/slides/_rels/slide5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9.xml"/><Relationship Id="rId1" Type="http://schemas.openxmlformats.org/officeDocument/2006/relationships/slideLayout" Target="../slideLayouts/slideLayout26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78.xml"/></Relationships>
</file>

<file path=ppt/slides/_rels/slide5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0.xml"/><Relationship Id="rId1" Type="http://schemas.openxmlformats.org/officeDocument/2006/relationships/slideLayout" Target="../slideLayouts/slideLayout261.xml"/></Relationships>
</file>

<file path=ppt/slides/_rels/slide5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1.xml"/><Relationship Id="rId1" Type="http://schemas.openxmlformats.org/officeDocument/2006/relationships/slideLayout" Target="../slideLayouts/slideLayout261.xml"/></Relationships>
</file>

<file path=ppt/slides/_rels/slide5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2.xml"/><Relationship Id="rId1" Type="http://schemas.openxmlformats.org/officeDocument/2006/relationships/slideLayout" Target="../slideLayouts/slideLayout261.xml"/></Relationships>
</file>

<file path=ppt/slides/_rels/slide5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3.xml"/><Relationship Id="rId1" Type="http://schemas.openxmlformats.org/officeDocument/2006/relationships/slideLayout" Target="../slideLayouts/slideLayout261.xml"/></Relationships>
</file>

<file path=ppt/slides/_rels/slide5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4.xml"/><Relationship Id="rId1" Type="http://schemas.openxmlformats.org/officeDocument/2006/relationships/slideLayout" Target="../slideLayouts/slideLayout261.xml"/></Relationships>
</file>

<file path=ppt/slides/_rels/slide5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5.xml"/><Relationship Id="rId1" Type="http://schemas.openxmlformats.org/officeDocument/2006/relationships/slideLayout" Target="../slideLayouts/slideLayout261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6.xml"/><Relationship Id="rId1" Type="http://schemas.openxmlformats.org/officeDocument/2006/relationships/slideLayout" Target="../slideLayouts/slideLayout261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7.xml"/><Relationship Id="rId1" Type="http://schemas.openxmlformats.org/officeDocument/2006/relationships/slideLayout" Target="../slideLayouts/slideLayout129.xml"/></Relationships>
</file>

<file path=ppt/slides/_rels/slide5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8.xml"/><Relationship Id="rId1" Type="http://schemas.openxmlformats.org/officeDocument/2006/relationships/slideLayout" Target="../slideLayouts/slideLayout129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9.xml"/><Relationship Id="rId1" Type="http://schemas.openxmlformats.org/officeDocument/2006/relationships/slideLayout" Target="../slideLayouts/slideLayout12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78.xml"/></Relationships>
</file>

<file path=ppt/slides/_rels/slide5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0.xml"/><Relationship Id="rId1" Type="http://schemas.openxmlformats.org/officeDocument/2006/relationships/slideLayout" Target="../slideLayouts/slideLayout129.xml"/></Relationships>
</file>

<file path=ppt/slides/_rels/slide5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1.xml"/><Relationship Id="rId1" Type="http://schemas.openxmlformats.org/officeDocument/2006/relationships/slideLayout" Target="../slideLayouts/slideLayout503.xml"/></Relationships>
</file>

<file path=ppt/slides/_rels/slide5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2.xml"/><Relationship Id="rId1" Type="http://schemas.openxmlformats.org/officeDocument/2006/relationships/slideLayout" Target="../slideLayouts/slideLayout503.xml"/></Relationships>
</file>

<file path=ppt/slides/_rels/slide5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3.xml"/><Relationship Id="rId1" Type="http://schemas.openxmlformats.org/officeDocument/2006/relationships/slideLayout" Target="../slideLayouts/slideLayout503.xml"/></Relationships>
</file>

<file path=ppt/slides/_rels/slide5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4.xml"/><Relationship Id="rId1" Type="http://schemas.openxmlformats.org/officeDocument/2006/relationships/slideLayout" Target="../slideLayouts/slideLayout503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5.xml"/><Relationship Id="rId1" Type="http://schemas.openxmlformats.org/officeDocument/2006/relationships/slideLayout" Target="../slideLayouts/slideLayout503.xml"/></Relationships>
</file>

<file path=ppt/slides/_rels/slide5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6.xml"/><Relationship Id="rId1" Type="http://schemas.openxmlformats.org/officeDocument/2006/relationships/slideLayout" Target="../slideLayouts/slideLayout503.xml"/></Relationships>
</file>

<file path=ppt/slides/_rels/slide5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7.xml"/><Relationship Id="rId1" Type="http://schemas.openxmlformats.org/officeDocument/2006/relationships/slideLayout" Target="../slideLayouts/slideLayout503.xml"/></Relationships>
</file>

<file path=ppt/slides/_rels/slide5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8.xml"/><Relationship Id="rId1" Type="http://schemas.openxmlformats.org/officeDocument/2006/relationships/slideLayout" Target="../slideLayouts/slideLayout503.xml"/></Relationships>
</file>

<file path=ppt/slides/_rels/slide5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9.xml"/><Relationship Id="rId1" Type="http://schemas.openxmlformats.org/officeDocument/2006/relationships/slideLayout" Target="../slideLayouts/slideLayout50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78.xml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0.xml"/><Relationship Id="rId1" Type="http://schemas.openxmlformats.org/officeDocument/2006/relationships/slideLayout" Target="../slideLayouts/slideLayout503.xml"/></Relationships>
</file>

<file path=ppt/slides/_rels/slide5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1.xml"/><Relationship Id="rId1" Type="http://schemas.openxmlformats.org/officeDocument/2006/relationships/slideLayout" Target="../slideLayouts/slideLayout503.xml"/></Relationships>
</file>

<file path=ppt/slides/_rels/slide5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2.xml"/><Relationship Id="rId1" Type="http://schemas.openxmlformats.org/officeDocument/2006/relationships/slideLayout" Target="../slideLayouts/slideLayout50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78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78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78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7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78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78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78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78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78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78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78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78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7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0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0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0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0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0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0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8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8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8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8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6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8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8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8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8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8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8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8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6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29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29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29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29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29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29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29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29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29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Text Box 1">
            <a:extLst>
              <a:ext uri="{FF2B5EF4-FFF2-40B4-BE49-F238E27FC236}">
                <a16:creationId xmlns:a16="http://schemas.microsoft.com/office/drawing/2014/main" id="{D38DB855-2CE3-9FB6-AB87-011FB74356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6338" y="30163"/>
            <a:ext cx="6705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聖５００ 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我は主にありて楽し</a:t>
            </a:r>
          </a:p>
        </p:txBody>
      </p:sp>
      <p:sp>
        <p:nvSpPr>
          <p:cNvPr id="74755" name="Text Box 2">
            <a:extLst>
              <a:ext uri="{FF2B5EF4-FFF2-40B4-BE49-F238E27FC236}">
                <a16:creationId xmlns:a16="http://schemas.microsoft.com/office/drawing/2014/main" id="{A1FC166A-4AC0-2DC2-862F-4D02BAAAF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549275"/>
            <a:ext cx="7315200" cy="5532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われは主にありて　楽し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御前に歩みて　足れり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　ハレルヤ！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御前に歩みて　足れり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ja-JP" altLang="ja-JP" sz="4000">
              <a:solidFill>
                <a:srgbClr val="FFFFFF"/>
              </a:solidFill>
              <a:cs typeface="ＤＦＰ特太ゴシック体" pitchFamily="48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ja-JP" altLang="ja-JP" sz="4000">
              <a:solidFill>
                <a:srgbClr val="FFFFFF"/>
              </a:solidFill>
              <a:cs typeface="ＤＦＰ特太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 Box 1">
            <a:extLst>
              <a:ext uri="{FF2B5EF4-FFF2-40B4-BE49-F238E27FC236}">
                <a16:creationId xmlns:a16="http://schemas.microsoft.com/office/drawing/2014/main" id="{563EB20F-F269-F78F-FA0D-CAB2869F27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1268413"/>
            <a:ext cx="77724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8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まもなくイエスは来たりて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遍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あまね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く地をば治めん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讃えよ類なき御稜威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讃えよ声も高く</a:t>
            </a:r>
          </a:p>
        </p:txBody>
      </p:sp>
      <p:sp>
        <p:nvSpPr>
          <p:cNvPr id="93187" name="Text Box 2">
            <a:extLst>
              <a:ext uri="{FF2B5EF4-FFF2-40B4-BE49-F238E27FC236}">
                <a16:creationId xmlns:a16="http://schemas.microsoft.com/office/drawing/2014/main" id="{EC4E8C57-EFFA-EC69-E6F4-013CB616F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22225"/>
            <a:ext cx="8783637" cy="554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00"/>
                </a:solidFill>
                <a:latin typeface="ＤＦＧ中太丸ゴシック体" pitchFamily="48" charset="0"/>
                <a:cs typeface="ＤＦＧ中太丸ゴシック体" pitchFamily="48" charset="0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聖５０１　　たたえよ救い主イエスを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Text Box 1">
            <a:extLst>
              <a:ext uri="{FF2B5EF4-FFF2-40B4-BE49-F238E27FC236}">
                <a16:creationId xmlns:a16="http://schemas.microsoft.com/office/drawing/2014/main" id="{81ED3274-8327-DFA2-9782-5AC1E0025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0"/>
            <a:ext cx="4800600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 聖５１８    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みことばなる</a:t>
            </a:r>
          </a:p>
        </p:txBody>
      </p:sp>
      <p:sp>
        <p:nvSpPr>
          <p:cNvPr id="277507" name="Text Box 2">
            <a:extLst>
              <a:ext uri="{FF2B5EF4-FFF2-40B4-BE49-F238E27FC236}">
                <a16:creationId xmlns:a16="http://schemas.microsoft.com/office/drawing/2014/main" id="{A1511836-07FB-B487-0FAF-46A6A10E5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65175"/>
            <a:ext cx="7956550" cy="428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latin typeface="ＭＳ Ｐゴシック" panose="020B0600070205080204" pitchFamily="50" charset="-128"/>
              </a:rPr>
              <a:t>いかに聖き交わりぞや　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妨ぐるものなし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昼も夜も臨在あり　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依り頼むわれらに</a:t>
            </a:r>
          </a:p>
          <a:p>
            <a:pPr eaLnBrk="1" hangingPunct="1">
              <a:lnSpc>
                <a:spcPct val="90000"/>
              </a:lnSpc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  <a:cs typeface="ＤＦＧ中太丸ゴシック体" pitchFamily="4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Text Box 1">
            <a:extLst>
              <a:ext uri="{FF2B5EF4-FFF2-40B4-BE49-F238E27FC236}">
                <a16:creationId xmlns:a16="http://schemas.microsoft.com/office/drawing/2014/main" id="{0647EE8B-742C-928D-90D7-645A5D7E0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    聖５１８   </a:t>
            </a:r>
            <a:r>
              <a:rPr lang="en-US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みことばなる</a:t>
            </a:r>
          </a:p>
        </p:txBody>
      </p:sp>
      <p:sp>
        <p:nvSpPr>
          <p:cNvPr id="279555" name="Text Box 2">
            <a:extLst>
              <a:ext uri="{FF2B5EF4-FFF2-40B4-BE49-F238E27FC236}">
                <a16:creationId xmlns:a16="http://schemas.microsoft.com/office/drawing/2014/main" id="{70818154-D465-7BA6-42C4-0AF85A7F3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688" y="476250"/>
            <a:ext cx="9182101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</a:rPr>
              <a:t>　　</a:t>
            </a:r>
            <a:r>
              <a:rPr lang="ja-JP" altLang="ja-JP" sz="4400">
                <a:latin typeface="Century" panose="02040604050505020304" pitchFamily="18" charset="0"/>
              </a:rPr>
              <a:t>実</a:t>
            </a:r>
            <a:r>
              <a:rPr lang="ja-JP" altLang="ja-JP" sz="2400">
                <a:latin typeface="Century" panose="02040604050505020304" pitchFamily="18" charset="0"/>
              </a:rPr>
              <a:t>(げ)</a:t>
            </a:r>
            <a:r>
              <a:rPr lang="ja-JP" altLang="ja-JP" sz="4400">
                <a:latin typeface="Century" panose="02040604050505020304" pitchFamily="18" charset="0"/>
              </a:rPr>
              <a:t>に主は　より頼みて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    従ごうものを　恵みたまわん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Text Box 1">
            <a:extLst>
              <a:ext uri="{FF2B5EF4-FFF2-40B4-BE49-F238E27FC236}">
                <a16:creationId xmlns:a16="http://schemas.microsoft.com/office/drawing/2014/main" id="{08928691-5BDB-38C8-D250-D0BC53112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9563" y="0"/>
            <a:ext cx="75866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聖５１９　主よみちびきの手を </a:t>
            </a:r>
          </a:p>
        </p:txBody>
      </p:sp>
      <p:sp>
        <p:nvSpPr>
          <p:cNvPr id="281603" name="Text Box 2">
            <a:extLst>
              <a:ext uri="{FF2B5EF4-FFF2-40B4-BE49-F238E27FC236}">
                <a16:creationId xmlns:a16="http://schemas.microsoft.com/office/drawing/2014/main" id="{9CCFEC7B-827C-E016-36D9-FEED996D69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" y="188913"/>
            <a:ext cx="9144000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主よ導きの　手を伸べ給え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汝</a:t>
            </a:r>
            <a:r>
              <a:rPr lang="ja-JP" altLang="ja-JP" sz="24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が側にある　この身は安し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主よ主よ　汝が強き手に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導き給え　か弱き我を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ja-JP" altLang="ja-JP" sz="36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Text Box 1">
            <a:extLst>
              <a:ext uri="{FF2B5EF4-FFF2-40B4-BE49-F238E27FC236}">
                <a16:creationId xmlns:a16="http://schemas.microsoft.com/office/drawing/2014/main" id="{858E960D-8E34-19D4-3237-D6FEF158E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9563" y="0"/>
            <a:ext cx="75866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聖５１９　主よみちびきの手を </a:t>
            </a:r>
          </a:p>
        </p:txBody>
      </p:sp>
      <p:sp>
        <p:nvSpPr>
          <p:cNvPr id="283651" name="Text Box 2">
            <a:extLst>
              <a:ext uri="{FF2B5EF4-FFF2-40B4-BE49-F238E27FC236}">
                <a16:creationId xmlns:a16="http://schemas.microsoft.com/office/drawing/2014/main" id="{1C42FF81-B17B-E27D-888B-35F6D4B68B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" y="188913"/>
            <a:ext cx="9144000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主の導きを　ただ頼みとす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時ちょう川に　棹</a:t>
            </a:r>
            <a:r>
              <a:rPr lang="ja-JP" altLang="ja-JP" sz="2400">
                <a:latin typeface="ＭＳ Ｐゴシック" panose="020B0600070205080204" pitchFamily="50" charset="-128"/>
              </a:rPr>
              <a:t>(さお)</a:t>
            </a:r>
            <a:r>
              <a:rPr lang="ja-JP" altLang="ja-JP" sz="4400">
                <a:latin typeface="ＭＳ Ｐゴシック" panose="020B0600070205080204" pitchFamily="50" charset="-128"/>
              </a:rPr>
              <a:t>さす我は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主よ主よ　汝が強き手に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導き給え　か弱き我を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ja-JP" altLang="ja-JP" sz="36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Text Box 1">
            <a:extLst>
              <a:ext uri="{FF2B5EF4-FFF2-40B4-BE49-F238E27FC236}">
                <a16:creationId xmlns:a16="http://schemas.microsoft.com/office/drawing/2014/main" id="{3A2FBE3C-1325-E408-6269-91D9E5D0A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9563" y="0"/>
            <a:ext cx="75866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聖５１９　主よみちびきの手を </a:t>
            </a:r>
          </a:p>
        </p:txBody>
      </p:sp>
      <p:sp>
        <p:nvSpPr>
          <p:cNvPr id="285699" name="Text Box 2">
            <a:extLst>
              <a:ext uri="{FF2B5EF4-FFF2-40B4-BE49-F238E27FC236}">
                <a16:creationId xmlns:a16="http://schemas.microsoft.com/office/drawing/2014/main" id="{9BACD1EF-6EBA-E655-935C-369D6F35A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" y="188913"/>
            <a:ext cx="9144000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嵐の中も　など恐るべき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主は涙をば　拭き去りたまわん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主よ主よ　汝が強き手に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導き給え　か弱き我を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ja-JP" altLang="ja-JP" sz="36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Text Box 1">
            <a:extLst>
              <a:ext uri="{FF2B5EF4-FFF2-40B4-BE49-F238E27FC236}">
                <a16:creationId xmlns:a16="http://schemas.microsoft.com/office/drawing/2014/main" id="{25914C27-C635-9426-2759-235C81A6B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9563" y="0"/>
            <a:ext cx="75866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聖５１９　主よみちびきの手を </a:t>
            </a:r>
          </a:p>
        </p:txBody>
      </p:sp>
      <p:sp>
        <p:nvSpPr>
          <p:cNvPr id="287747" name="Text Box 2">
            <a:extLst>
              <a:ext uri="{FF2B5EF4-FFF2-40B4-BE49-F238E27FC236}">
                <a16:creationId xmlns:a16="http://schemas.microsoft.com/office/drawing/2014/main" id="{2160FA77-BC4A-7F11-D24A-69287B33B8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" y="188913"/>
            <a:ext cx="9144000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夜は明け渡り　嵐は過ぎて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我が目は仰がん　夢見し我が家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主よ主よ　汝が強き手に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導き給え　か弱き我を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ja-JP" altLang="ja-JP" sz="36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Text Box 1">
            <a:extLst>
              <a:ext uri="{FF2B5EF4-FFF2-40B4-BE49-F238E27FC236}">
                <a16:creationId xmlns:a16="http://schemas.microsoft.com/office/drawing/2014/main" id="{7BC33642-7E91-5385-B9AA-94E23D56C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1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聖５２０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世には良き友も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89795" name="Text Box 2">
            <a:extLst>
              <a:ext uri="{FF2B5EF4-FFF2-40B4-BE49-F238E27FC236}">
                <a16:creationId xmlns:a16="http://schemas.microsoft.com/office/drawing/2014/main" id="{8739C4B4-700C-9B21-70E5-406F1B8DBA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3" y="1152525"/>
            <a:ext cx="751840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世には良き友も　数あれど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キリストに勝る　良き友はなし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罪人の頭</a:t>
            </a:r>
            <a:r>
              <a:rPr lang="ja-JP" altLang="ja-JP" sz="2400">
                <a:latin typeface="ＭＳ Ｐゴシック" panose="020B0600070205080204" pitchFamily="50" charset="-128"/>
              </a:rPr>
              <a:t>(かしら)</a:t>
            </a:r>
            <a:r>
              <a:rPr lang="ja-JP" altLang="ja-JP" sz="4400">
                <a:latin typeface="ＭＳ Ｐゴシック" panose="020B0600070205080204" pitchFamily="50" charset="-128"/>
              </a:rPr>
              <a:t>　我さえも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「友」と呼びたもう　愛の深さよ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Text Box 1">
            <a:extLst>
              <a:ext uri="{FF2B5EF4-FFF2-40B4-BE49-F238E27FC236}">
                <a16:creationId xmlns:a16="http://schemas.microsoft.com/office/drawing/2014/main" id="{60276E5B-F5D9-E283-E9AA-A4136D795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1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聖５２０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世には良き友も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91843" name="Text Box 2">
            <a:extLst>
              <a:ext uri="{FF2B5EF4-FFF2-40B4-BE49-F238E27FC236}">
                <a16:creationId xmlns:a16="http://schemas.microsoft.com/office/drawing/2014/main" id="{49FC39E2-B8FD-D506-CFB5-FE439A06C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0663" y="1223963"/>
            <a:ext cx="8197851" cy="143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600" b="1">
                <a:latin typeface="ＤＦＧ中太丸ゴシック体" pitchFamily="48" charset="0"/>
                <a:cs typeface="ＤＦＧ中太丸ゴシック体" pitchFamily="48" charset="0"/>
              </a:rPr>
              <a:t>　　</a:t>
            </a:r>
            <a:r>
              <a:rPr lang="ja-JP" altLang="ja-JP" sz="4400">
                <a:latin typeface="ＭＳ Ｐゴシック" panose="020B0600070205080204" pitchFamily="50" charset="-128"/>
              </a:rPr>
              <a:t>ああ我がため　いのちをも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 捨てましし友は　主なる君のみ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Text Box 1">
            <a:extLst>
              <a:ext uri="{FF2B5EF4-FFF2-40B4-BE49-F238E27FC236}">
                <a16:creationId xmlns:a16="http://schemas.microsoft.com/office/drawing/2014/main" id="{82FE2AA2-34CF-5D0D-A131-E29AFFE1DC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1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聖５２０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世には良き友も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93891" name="Text Box 2">
            <a:extLst>
              <a:ext uri="{FF2B5EF4-FFF2-40B4-BE49-F238E27FC236}">
                <a16:creationId xmlns:a16="http://schemas.microsoft.com/office/drawing/2014/main" id="{B7D62515-74A5-65BC-55D5-2E5E6D1A9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" y="1152525"/>
            <a:ext cx="7412038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世の中の友は　冷えてゆき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暖かき言葉　いつか消ゆとも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変らぬ愛もて　主は我に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喜びを与え　常に育</a:t>
            </a:r>
            <a:r>
              <a:rPr lang="ja-JP" altLang="ja-JP" sz="2400">
                <a:latin typeface="ＭＳ Ｐゴシック" panose="020B0600070205080204" pitchFamily="50" charset="-128"/>
              </a:rPr>
              <a:t>(はぐく)</a:t>
            </a:r>
            <a:r>
              <a:rPr lang="ja-JP" altLang="ja-JP" sz="4400">
                <a:latin typeface="ＭＳ Ｐゴシック" panose="020B0600070205080204" pitchFamily="50" charset="-128"/>
              </a:rPr>
              <a:t>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Text Box 1">
            <a:extLst>
              <a:ext uri="{FF2B5EF4-FFF2-40B4-BE49-F238E27FC236}">
                <a16:creationId xmlns:a16="http://schemas.microsoft.com/office/drawing/2014/main" id="{24C10A94-18F2-1A3F-9818-4D718EFA1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1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聖５２０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世には良き友も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95939" name="Text Box 2">
            <a:extLst>
              <a:ext uri="{FF2B5EF4-FFF2-40B4-BE49-F238E27FC236}">
                <a16:creationId xmlns:a16="http://schemas.microsoft.com/office/drawing/2014/main" id="{07F7E273-CD0F-CAE6-29A3-89579C9EA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0663" y="1223963"/>
            <a:ext cx="8197851" cy="143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600" b="1">
                <a:latin typeface="ＤＦＧ中太丸ゴシック体" pitchFamily="48" charset="0"/>
                <a:cs typeface="ＤＦＧ中太丸ゴシック体" pitchFamily="48" charset="0"/>
              </a:rPr>
              <a:t>　　</a:t>
            </a:r>
            <a:r>
              <a:rPr lang="ja-JP" altLang="ja-JP" sz="4400">
                <a:latin typeface="ＭＳ Ｐゴシック" panose="020B0600070205080204" pitchFamily="50" charset="-128"/>
              </a:rPr>
              <a:t>ああ我がため　いのちをも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 捨てましし友は　主なる君のみ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1">
            <a:extLst>
              <a:ext uri="{FF2B5EF4-FFF2-40B4-BE49-F238E27FC236}">
                <a16:creationId xmlns:a16="http://schemas.microsoft.com/office/drawing/2014/main" id="{FE915CBC-7FC2-0ADC-1D57-8AC5196F3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0"/>
            <a:ext cx="8382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聖５０２　まよえるとき光を</a:t>
            </a:r>
          </a:p>
        </p:txBody>
      </p:sp>
      <p:sp>
        <p:nvSpPr>
          <p:cNvPr id="84994" name="Text Box 2">
            <a:extLst>
              <a:ext uri="{FF2B5EF4-FFF2-40B4-BE49-F238E27FC236}">
                <a16:creationId xmlns:a16="http://schemas.microsoft.com/office/drawing/2014/main" id="{F2DC3459-C5C8-582C-499D-0FF3973B3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079500"/>
            <a:ext cx="8245475" cy="51054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2385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latin typeface="ＭＳ Ｐゴシック" panose="020B0600070205080204" pitchFamily="50" charset="-128"/>
              </a:rPr>
              <a:t>迷えるとき光を　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 疲れしとき　いのちを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    祈らば　こたえを賜う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 主は　救い主なり</a:t>
            </a:r>
          </a:p>
          <a:p>
            <a:pPr marL="341313" eaLnBrk="1" hangingPunct="1">
              <a:spcBef>
                <a:spcPts val="1100"/>
              </a:spcBef>
              <a:buSzPct val="100000"/>
              <a:defRPr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Text Box 1">
            <a:extLst>
              <a:ext uri="{FF2B5EF4-FFF2-40B4-BE49-F238E27FC236}">
                <a16:creationId xmlns:a16="http://schemas.microsoft.com/office/drawing/2014/main" id="{8C1E1379-D15C-838C-8927-1D32AC618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1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聖５２０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世には良き友も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97987" name="Text Box 2">
            <a:extLst>
              <a:ext uri="{FF2B5EF4-FFF2-40B4-BE49-F238E27FC236}">
                <a16:creationId xmlns:a16="http://schemas.microsoft.com/office/drawing/2014/main" id="{A3D57A30-D0F3-43F1-2A6F-74C49C205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38" y="1152525"/>
            <a:ext cx="835025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試みの時も　病む日にも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死ぬる間際にも　そばにいまして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力ある腕を　我に伸べ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優しく宣</a:t>
            </a:r>
            <a:r>
              <a:rPr lang="ja-JP" altLang="ja-JP" sz="2400">
                <a:latin typeface="ＭＳ Ｐゴシック" panose="020B0600070205080204" pitchFamily="50" charset="-128"/>
              </a:rPr>
              <a:t>(のたも)</a:t>
            </a:r>
            <a:r>
              <a:rPr lang="ja-JP" altLang="ja-JP" sz="4400">
                <a:latin typeface="ＭＳ Ｐゴシック" panose="020B0600070205080204" pitchFamily="50" charset="-128"/>
              </a:rPr>
              <a:t>う　「いと安かれ」と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Text Box 1">
            <a:extLst>
              <a:ext uri="{FF2B5EF4-FFF2-40B4-BE49-F238E27FC236}">
                <a16:creationId xmlns:a16="http://schemas.microsoft.com/office/drawing/2014/main" id="{FC0A912C-1393-B0E4-5689-814CE5B03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1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聖５２０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世には良き友も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300035" name="Text Box 2">
            <a:extLst>
              <a:ext uri="{FF2B5EF4-FFF2-40B4-BE49-F238E27FC236}">
                <a16:creationId xmlns:a16="http://schemas.microsoft.com/office/drawing/2014/main" id="{27611E7B-D7AD-A130-6569-4A8863823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0663" y="1223963"/>
            <a:ext cx="8197851" cy="143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600" b="1">
                <a:latin typeface="ＤＦＧ中太丸ゴシック体" pitchFamily="48" charset="0"/>
                <a:cs typeface="ＤＦＧ中太丸ゴシック体" pitchFamily="48" charset="0"/>
              </a:rPr>
              <a:t>　　</a:t>
            </a:r>
            <a:r>
              <a:rPr lang="ja-JP" altLang="ja-JP" sz="4400">
                <a:latin typeface="ＭＳ Ｐゴシック" panose="020B0600070205080204" pitchFamily="50" charset="-128"/>
              </a:rPr>
              <a:t>ああ我がため　いのちをも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 捨てましし友は　主なる君のみ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Text Box 1">
            <a:extLst>
              <a:ext uri="{FF2B5EF4-FFF2-40B4-BE49-F238E27FC236}">
                <a16:creationId xmlns:a16="http://schemas.microsoft.com/office/drawing/2014/main" id="{E11BEA38-9C82-6B7E-8A65-FB76C69444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227013"/>
            <a:ext cx="6816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聖５２１  主のみてに頼る日は</a:t>
            </a:r>
          </a:p>
        </p:txBody>
      </p:sp>
      <p:sp>
        <p:nvSpPr>
          <p:cNvPr id="302083" name="Text Box 2">
            <a:extLst>
              <a:ext uri="{FF2B5EF4-FFF2-40B4-BE49-F238E27FC236}">
                <a16:creationId xmlns:a16="http://schemas.microsoft.com/office/drawing/2014/main" id="{5BD68F11-36E1-EAD8-D9A0-44B4ACFBA6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52513"/>
            <a:ext cx="85344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主の御手に　たよる日は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いかに喜ばしき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主の御手に　たよる日は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世にも幸いなり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Text Box 1">
            <a:extLst>
              <a:ext uri="{FF2B5EF4-FFF2-40B4-BE49-F238E27FC236}">
                <a16:creationId xmlns:a16="http://schemas.microsoft.com/office/drawing/2014/main" id="{EC4C0F7C-B1D5-8C2B-BF45-0386492ED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227013"/>
            <a:ext cx="6816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聖５２１　　主のみてに頼る日は</a:t>
            </a:r>
          </a:p>
        </p:txBody>
      </p:sp>
      <p:sp>
        <p:nvSpPr>
          <p:cNvPr id="304131" name="Text Box 2">
            <a:extLst>
              <a:ext uri="{FF2B5EF4-FFF2-40B4-BE49-F238E27FC236}">
                <a16:creationId xmlns:a16="http://schemas.microsoft.com/office/drawing/2014/main" id="{30F564C6-EA1D-FAD2-A1B9-2965C180E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052513"/>
            <a:ext cx="85344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たよれ　たよれ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とこしえの御手に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たよれ　たよれ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さらば恐れあらじ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Text Box 1">
            <a:extLst>
              <a:ext uri="{FF2B5EF4-FFF2-40B4-BE49-F238E27FC236}">
                <a16:creationId xmlns:a16="http://schemas.microsoft.com/office/drawing/2014/main" id="{E766159D-A7F4-057B-6D70-2415A8904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227013"/>
            <a:ext cx="6816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聖５２１  主のみてに頼る日は</a:t>
            </a:r>
          </a:p>
        </p:txBody>
      </p:sp>
      <p:sp>
        <p:nvSpPr>
          <p:cNvPr id="306179" name="Text Box 2">
            <a:extLst>
              <a:ext uri="{FF2B5EF4-FFF2-40B4-BE49-F238E27FC236}">
                <a16:creationId xmlns:a16="http://schemas.microsoft.com/office/drawing/2014/main" id="{01BCDA49-76DD-47AC-DF12-2099C55A8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52513"/>
            <a:ext cx="85344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主の御手に頼りつつ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進む道は楽し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主の御手に頼りつつ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歩まば光あらん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Text Box 1">
            <a:extLst>
              <a:ext uri="{FF2B5EF4-FFF2-40B4-BE49-F238E27FC236}">
                <a16:creationId xmlns:a16="http://schemas.microsoft.com/office/drawing/2014/main" id="{5C25C228-58EB-2136-09B4-9AFF7FD24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227013"/>
            <a:ext cx="6816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聖５２１　　主のみてに頼る日は</a:t>
            </a:r>
          </a:p>
        </p:txBody>
      </p:sp>
      <p:sp>
        <p:nvSpPr>
          <p:cNvPr id="308227" name="Text Box 2">
            <a:extLst>
              <a:ext uri="{FF2B5EF4-FFF2-40B4-BE49-F238E27FC236}">
                <a16:creationId xmlns:a16="http://schemas.microsoft.com/office/drawing/2014/main" id="{11D4FE7B-B7F6-9ABD-65FB-DEDD8E2AF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052513"/>
            <a:ext cx="85344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たよれ　たよれ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とこしえの御手に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たよれ　たよれ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さらば恐れあらじ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Text Box 1">
            <a:extLst>
              <a:ext uri="{FF2B5EF4-FFF2-40B4-BE49-F238E27FC236}">
                <a16:creationId xmlns:a16="http://schemas.microsoft.com/office/drawing/2014/main" id="{408DF829-2DCB-BB6D-834C-5614CB9A6C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227013"/>
            <a:ext cx="6816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聖５２１  主のみてに頼る日は</a:t>
            </a:r>
          </a:p>
        </p:txBody>
      </p:sp>
      <p:sp>
        <p:nvSpPr>
          <p:cNvPr id="310275" name="Text Box 2">
            <a:extLst>
              <a:ext uri="{FF2B5EF4-FFF2-40B4-BE49-F238E27FC236}">
                <a16:creationId xmlns:a16="http://schemas.microsoft.com/office/drawing/2014/main" id="{CE9F072C-B796-E218-3A44-B16086A28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52513"/>
            <a:ext cx="85344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主の御手に頼る時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死も恐るべきかは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主の御手に頼る時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平和心にあり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Text Box 1">
            <a:extLst>
              <a:ext uri="{FF2B5EF4-FFF2-40B4-BE49-F238E27FC236}">
                <a16:creationId xmlns:a16="http://schemas.microsoft.com/office/drawing/2014/main" id="{2D8B6E72-8C0C-2C66-D1BF-B01DFF946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227013"/>
            <a:ext cx="6816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聖５２１　主のみてに頼る日は</a:t>
            </a:r>
          </a:p>
        </p:txBody>
      </p:sp>
      <p:sp>
        <p:nvSpPr>
          <p:cNvPr id="312323" name="Text Box 2">
            <a:extLst>
              <a:ext uri="{FF2B5EF4-FFF2-40B4-BE49-F238E27FC236}">
                <a16:creationId xmlns:a16="http://schemas.microsoft.com/office/drawing/2014/main" id="{76F4A6DF-7D51-D48D-17C0-17F69A83DB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052513"/>
            <a:ext cx="85344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たよれ　たよれ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とこしえの御手に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たよれ　たよれ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さらば恐れあらじ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Text Box 1">
            <a:extLst>
              <a:ext uri="{FF2B5EF4-FFF2-40B4-BE49-F238E27FC236}">
                <a16:creationId xmlns:a16="http://schemas.microsoft.com/office/drawing/2014/main" id="{D2777F4F-5E00-4CDF-4954-DED5BFB0C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聖５２２    頼りまつるイエスは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14371" name="Text Box 2">
            <a:extLst>
              <a:ext uri="{FF2B5EF4-FFF2-40B4-BE49-F238E27FC236}">
                <a16:creationId xmlns:a16="http://schemas.microsoft.com/office/drawing/2014/main" id="{CAC588E3-8916-C604-8E23-14E53A5A51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①頼りまつるイェスは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傷つきし心を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憐れみ癒し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力をたもう いとも良き友なり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Text Box 1">
            <a:extLst>
              <a:ext uri="{FF2B5EF4-FFF2-40B4-BE49-F238E27FC236}">
                <a16:creationId xmlns:a16="http://schemas.microsoft.com/office/drawing/2014/main" id="{79F7BBAE-62FD-054C-A7E9-6DF3EFB41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聖５２２    頼りまつるイエスは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16419" name="Text Box 2">
            <a:extLst>
              <a:ext uri="{FF2B5EF4-FFF2-40B4-BE49-F238E27FC236}">
                <a16:creationId xmlns:a16="http://schemas.microsoft.com/office/drawing/2014/main" id="{387D748A-98EA-6202-38B3-9B2476C9DF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我が頼るイェスは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我が慕うイェスは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呼ばばこたえて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助けをたもう　いとも良き友なり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Text Box 1">
            <a:extLst>
              <a:ext uri="{FF2B5EF4-FFF2-40B4-BE49-F238E27FC236}">
                <a16:creationId xmlns:a16="http://schemas.microsoft.com/office/drawing/2014/main" id="{52C4BF55-BC25-5F37-CCFA-4299A2119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0"/>
            <a:ext cx="8382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聖５０２　まよえるとき光を</a:t>
            </a:r>
          </a:p>
        </p:txBody>
      </p:sp>
      <p:sp>
        <p:nvSpPr>
          <p:cNvPr id="86018" name="Text Box 2">
            <a:extLst>
              <a:ext uri="{FF2B5EF4-FFF2-40B4-BE49-F238E27FC236}">
                <a16:creationId xmlns:a16="http://schemas.microsoft.com/office/drawing/2014/main" id="{CD9A7581-9ABF-3031-E059-F945C6EAF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1052513"/>
            <a:ext cx="8353425" cy="51054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2385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重荷もなく　迷いもなき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旅路ぞ楽しき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共にいます　キリストこそ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わが身の神なれ</a:t>
            </a:r>
            <a:r>
              <a:rPr lang="ja-JP" altLang="ja-JP" sz="4400" b="1"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  <a:p>
            <a:pPr marL="341313" eaLnBrk="1" hangingPunct="1">
              <a:spcBef>
                <a:spcPts val="1100"/>
              </a:spcBef>
              <a:buSzPct val="100000"/>
              <a:defRPr/>
            </a:pPr>
            <a:endParaRPr lang="ja-JP" altLang="ja-JP" sz="4400" b="1">
              <a:latin typeface="Century" panose="02040604050505020304" pitchFamily="18" charset="0"/>
              <a:cs typeface="ＤＦＧ中太丸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Text Box 1">
            <a:extLst>
              <a:ext uri="{FF2B5EF4-FFF2-40B4-BE49-F238E27FC236}">
                <a16:creationId xmlns:a16="http://schemas.microsoft.com/office/drawing/2014/main" id="{767DA647-50D5-0B9D-4D64-F52EF1AF2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聖５２２    頼りまつるイエスは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18467" name="Text Box 2">
            <a:extLst>
              <a:ext uri="{FF2B5EF4-FFF2-40B4-BE49-F238E27FC236}">
                <a16:creationId xmlns:a16="http://schemas.microsoft.com/office/drawing/2014/main" id="{D0460CCF-7CB1-C520-33D0-DF890AB3A3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②御手にすがりゆけば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損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(そこ)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のう物あらじ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君は心を　慰めたもう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いとも良き友なり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Text Box 1">
            <a:extLst>
              <a:ext uri="{FF2B5EF4-FFF2-40B4-BE49-F238E27FC236}">
                <a16:creationId xmlns:a16="http://schemas.microsoft.com/office/drawing/2014/main" id="{5F9CB377-F541-FD3B-D7DC-7E209EAAA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聖５２２    頼りまつるイエスは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20515" name="Text Box 2">
            <a:extLst>
              <a:ext uri="{FF2B5EF4-FFF2-40B4-BE49-F238E27FC236}">
                <a16:creationId xmlns:a16="http://schemas.microsoft.com/office/drawing/2014/main" id="{3150B9B2-A4BD-28A9-6BD5-8AC04CD20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我が頼るイェスは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我が慕うイェスは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呼ばばこたえて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助けをたもう　いとも良き友なり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Text Box 1">
            <a:extLst>
              <a:ext uri="{FF2B5EF4-FFF2-40B4-BE49-F238E27FC236}">
                <a16:creationId xmlns:a16="http://schemas.microsoft.com/office/drawing/2014/main" id="{991B3937-168A-E5DF-AC45-1BF30A966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聖５２２    頼りまつるイエスは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22563" name="Text Box 2">
            <a:extLst>
              <a:ext uri="{FF2B5EF4-FFF2-40B4-BE49-F238E27FC236}">
                <a16:creationId xmlns:a16="http://schemas.microsoft.com/office/drawing/2014/main" id="{5A1A6DBF-F2D9-5886-CB7D-79448A618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③暗きヨルダンの川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冷たき流れをも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いかでか逸れん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導く君は いとも良き友なり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Text Box 1">
            <a:extLst>
              <a:ext uri="{FF2B5EF4-FFF2-40B4-BE49-F238E27FC236}">
                <a16:creationId xmlns:a16="http://schemas.microsoft.com/office/drawing/2014/main" id="{BAEEAAE2-A9EA-D5D2-6063-873F16C168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聖５２２    頼りまつるイエスは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24611" name="Text Box 2">
            <a:extLst>
              <a:ext uri="{FF2B5EF4-FFF2-40B4-BE49-F238E27FC236}">
                <a16:creationId xmlns:a16="http://schemas.microsoft.com/office/drawing/2014/main" id="{3DC6EB6C-FBDE-3A2D-C392-A5CA44C9A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我が頼るイェスは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我が慕うイェスは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呼ばばこたえて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助けをたもう　いとも良き友なり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1">
            <a:extLst>
              <a:ext uri="{FF2B5EF4-FFF2-40B4-BE49-F238E27FC236}">
                <a16:creationId xmlns:a16="http://schemas.microsoft.com/office/drawing/2014/main" id="{C01D6F11-F553-6934-BFEA-9527FA92A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聖５２２    頼りまつるイエスは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26659" name="Text Box 2">
            <a:extLst>
              <a:ext uri="{FF2B5EF4-FFF2-40B4-BE49-F238E27FC236}">
                <a16:creationId xmlns:a16="http://schemas.microsoft.com/office/drawing/2014/main" id="{ECBE0154-7857-8561-934A-21C2113B8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④天つ国に行かば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愛する人々と 諸共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歌わん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常世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(とこよ)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にイェスは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いとも良き友なり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Text Box 1">
            <a:extLst>
              <a:ext uri="{FF2B5EF4-FFF2-40B4-BE49-F238E27FC236}">
                <a16:creationId xmlns:a16="http://schemas.microsoft.com/office/drawing/2014/main" id="{3678CB15-2F35-7301-5A0C-847AFAF49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聖５２２    頼りまつるイエスは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28707" name="Text Box 2">
            <a:extLst>
              <a:ext uri="{FF2B5EF4-FFF2-40B4-BE49-F238E27FC236}">
                <a16:creationId xmlns:a16="http://schemas.microsoft.com/office/drawing/2014/main" id="{04F0AB66-ADEC-1EEE-96B5-3E2062465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我が頼るイェスは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我が慕うイェスは　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呼ばばこたえて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助けをたもう　いとも良き友なり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Text Box 1">
            <a:extLst>
              <a:ext uri="{FF2B5EF4-FFF2-40B4-BE49-F238E27FC236}">
                <a16:creationId xmlns:a16="http://schemas.microsoft.com/office/drawing/2014/main" id="{DD969476-0563-A53D-816E-5ECDAC6F0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聖５２３    この世のたびじに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30755" name="Text Box 2">
            <a:extLst>
              <a:ext uri="{FF2B5EF4-FFF2-40B4-BE49-F238E27FC236}">
                <a16:creationId xmlns:a16="http://schemas.microsoft.com/office/drawing/2014/main" id="{CA438227-218D-79C3-EB9A-F197F9670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①この世の旅路に　君は我が身を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導き助くる　強き友なり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慕うイェスよ　慕うイェスよ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近く在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し給え　常に我が身と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Text Box 1">
            <a:extLst>
              <a:ext uri="{FF2B5EF4-FFF2-40B4-BE49-F238E27FC236}">
                <a16:creationId xmlns:a16="http://schemas.microsoft.com/office/drawing/2014/main" id="{F9F3D17E-CC54-15A4-4984-B588584DF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聖５２３    この世のたびじに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32803" name="Text Box 2">
            <a:extLst>
              <a:ext uri="{FF2B5EF4-FFF2-40B4-BE49-F238E27FC236}">
                <a16:creationId xmlns:a16="http://schemas.microsoft.com/office/drawing/2014/main" id="{D225EFCE-CC88-FECD-5CD1-4082BD5D8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②楽しみ求むる　愚かさやめて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共に担わばや　イェスの十字架を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慕うイェスよ　慕うイェスよ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近く在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し給え　常に我が身と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Text Box 1">
            <a:extLst>
              <a:ext uri="{FF2B5EF4-FFF2-40B4-BE49-F238E27FC236}">
                <a16:creationId xmlns:a16="http://schemas.microsoft.com/office/drawing/2014/main" id="{D33B957D-AC25-FA27-AA90-9A893FEE29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聖５２３    この世のたびじに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</a:p>
        </p:txBody>
      </p:sp>
      <p:sp>
        <p:nvSpPr>
          <p:cNvPr id="334851" name="Text Box 2">
            <a:extLst>
              <a:ext uri="{FF2B5EF4-FFF2-40B4-BE49-F238E27FC236}">
                <a16:creationId xmlns:a16="http://schemas.microsoft.com/office/drawing/2014/main" id="{D4B57AD7-B782-0579-AFB6-9F9BF1EB6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125538"/>
            <a:ext cx="864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③死陰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（しかげ）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の谷にも　荒るる海にも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共に在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さば　つゆも恐れじ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慕うイェスよ　慕うイェスよ</a:t>
            </a:r>
          </a:p>
          <a:p>
            <a:pPr algn="just"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近く在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し給え　常に我が身と　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Text Box 1">
            <a:extLst>
              <a:ext uri="{FF2B5EF4-FFF2-40B4-BE49-F238E27FC236}">
                <a16:creationId xmlns:a16="http://schemas.microsoft.com/office/drawing/2014/main" id="{8BAE8C2C-5F8B-4A78-9821-1F0EBAEAD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いわなるイエス</a:t>
            </a:r>
          </a:p>
        </p:txBody>
      </p:sp>
      <p:sp>
        <p:nvSpPr>
          <p:cNvPr id="336899" name="Text Box 2">
            <a:extLst>
              <a:ext uri="{FF2B5EF4-FFF2-40B4-BE49-F238E27FC236}">
                <a16:creationId xmlns:a16="http://schemas.microsoft.com/office/drawing/2014/main" id="{0A49C246-AB89-600C-C9A7-375E7BED9B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巌</a:t>
            </a:r>
            <a:r>
              <a:rPr lang="ja-JP" altLang="ja-JP" sz="2600">
                <a:latin typeface="ＭＳ Ｐゴシック" panose="020B0600070205080204" pitchFamily="50" charset="-128"/>
              </a:rPr>
              <a:t>(いわ)</a:t>
            </a:r>
            <a:r>
              <a:rPr lang="ja-JP" altLang="ja-JP" sz="4400">
                <a:latin typeface="ＭＳ Ｐゴシック" panose="020B0600070205080204" pitchFamily="50" charset="-128"/>
              </a:rPr>
              <a:t>なるイェスは我が身を　 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御許</a:t>
            </a:r>
            <a:r>
              <a:rPr lang="ja-JP" altLang="ja-JP" sz="2800">
                <a:latin typeface="ＭＳ Ｐゴシック" panose="020B0600070205080204" pitchFamily="50" charset="-128"/>
              </a:rPr>
              <a:t>(みもと)</a:t>
            </a:r>
            <a:r>
              <a:rPr lang="ja-JP" altLang="ja-JP" sz="4400">
                <a:latin typeface="ＭＳ Ｐゴシック" panose="020B0600070205080204" pitchFamily="50" charset="-128"/>
              </a:rPr>
              <a:t>に引き上げ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裂け目の中に安けく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匿</a:t>
            </a:r>
            <a:r>
              <a:rPr lang="ja-JP" altLang="ja-JP" sz="2800">
                <a:latin typeface="ＭＳ Ｐゴシック" panose="020B0600070205080204" pitchFamily="50" charset="-128"/>
              </a:rPr>
              <a:t>(かくま)</a:t>
            </a:r>
            <a:r>
              <a:rPr lang="ja-JP" altLang="ja-JP" sz="4400">
                <a:latin typeface="ＭＳ Ｐゴシック" panose="020B0600070205080204" pitchFamily="50" charset="-128"/>
              </a:rPr>
              <a:t>い給えり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ext Box 1">
            <a:extLst>
              <a:ext uri="{FF2B5EF4-FFF2-40B4-BE49-F238E27FC236}">
                <a16:creationId xmlns:a16="http://schemas.microsoft.com/office/drawing/2014/main" id="{27BCDE8F-0301-F519-9306-444C1C565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620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聖５０２　まよえるとき光を</a:t>
            </a:r>
            <a:r>
              <a:rPr lang="ja-JP" altLang="ja-JP" sz="2800" b="1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</a:t>
            </a:r>
          </a:p>
        </p:txBody>
      </p:sp>
      <p:sp>
        <p:nvSpPr>
          <p:cNvPr id="87042" name="Text Box 2">
            <a:extLst>
              <a:ext uri="{FF2B5EF4-FFF2-40B4-BE49-F238E27FC236}">
                <a16:creationId xmlns:a16="http://schemas.microsoft.com/office/drawing/2014/main" id="{EA7BCA16-D07A-D99B-3060-D9A1D68FC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079500"/>
            <a:ext cx="8424863" cy="52578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2385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 まことと　愛とに満ち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 約束なししことを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 必ず成し遂げたもう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 主は　救い主なり</a:t>
            </a:r>
          </a:p>
          <a:p>
            <a:pPr marL="341313" eaLnBrk="1" hangingPunct="1">
              <a:spcBef>
                <a:spcPts val="1100"/>
              </a:spcBef>
              <a:buSzPct val="100000"/>
              <a:defRPr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Text Box 1">
            <a:extLst>
              <a:ext uri="{FF2B5EF4-FFF2-40B4-BE49-F238E27FC236}">
                <a16:creationId xmlns:a16="http://schemas.microsoft.com/office/drawing/2014/main" id="{FDAFB10F-DADB-B522-FB4F-36BF600A1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いわなるイエス</a:t>
            </a:r>
          </a:p>
        </p:txBody>
      </p:sp>
      <p:sp>
        <p:nvSpPr>
          <p:cNvPr id="338947" name="Text Box 2">
            <a:extLst>
              <a:ext uri="{FF2B5EF4-FFF2-40B4-BE49-F238E27FC236}">
                <a16:creationId xmlns:a16="http://schemas.microsoft.com/office/drawing/2014/main" id="{7EC6660F-ADDB-AE07-2078-94ADF1E9A0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御怒りは過ぎ行くべし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我が身の隠れ家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巌なる主覆いたまわん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愛の御手をもて 愛の御手をもて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Text Box 1">
            <a:extLst>
              <a:ext uri="{FF2B5EF4-FFF2-40B4-BE49-F238E27FC236}">
                <a16:creationId xmlns:a16="http://schemas.microsoft.com/office/drawing/2014/main" id="{1A8352EA-B7B5-C58E-798E-02A11F546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いわなるイエス</a:t>
            </a:r>
          </a:p>
        </p:txBody>
      </p:sp>
      <p:sp>
        <p:nvSpPr>
          <p:cNvPr id="340995" name="Text Box 2">
            <a:extLst>
              <a:ext uri="{FF2B5EF4-FFF2-40B4-BE49-F238E27FC236}">
                <a16:creationId xmlns:a16="http://schemas.microsoft.com/office/drawing/2014/main" id="{1323A929-6F06-D7AE-117D-5B5E6CA36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巌なるイェスは我が身の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重荷を取り去り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動かぬ高き所に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立つを得しめたもう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Text Box 1">
            <a:extLst>
              <a:ext uri="{FF2B5EF4-FFF2-40B4-BE49-F238E27FC236}">
                <a16:creationId xmlns:a16="http://schemas.microsoft.com/office/drawing/2014/main" id="{57F2F043-CF70-6C31-0724-08DC9F864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いわなるイエス</a:t>
            </a:r>
          </a:p>
        </p:txBody>
      </p:sp>
      <p:sp>
        <p:nvSpPr>
          <p:cNvPr id="343043" name="Text Box 2">
            <a:extLst>
              <a:ext uri="{FF2B5EF4-FFF2-40B4-BE49-F238E27FC236}">
                <a16:creationId xmlns:a16="http://schemas.microsoft.com/office/drawing/2014/main" id="{30F5504D-0CE7-B3C4-B1B9-1A7A9C8C7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御怒りは過ぎ行くべし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我が身の隠れ家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巌なる主覆いたまわん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愛の御手をもて 愛の御手をもて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Text Box 1">
            <a:extLst>
              <a:ext uri="{FF2B5EF4-FFF2-40B4-BE49-F238E27FC236}">
                <a16:creationId xmlns:a16="http://schemas.microsoft.com/office/drawing/2014/main" id="{3E87A4E9-2E76-BEE7-5F8C-2DA4969B77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いわなるイエス</a:t>
            </a:r>
          </a:p>
        </p:txBody>
      </p:sp>
      <p:sp>
        <p:nvSpPr>
          <p:cNvPr id="345091" name="Text Box 2">
            <a:extLst>
              <a:ext uri="{FF2B5EF4-FFF2-40B4-BE49-F238E27FC236}">
                <a16:creationId xmlns:a16="http://schemas.microsoft.com/office/drawing/2014/main" id="{3DB7E485-3282-F8B0-2571-62178833D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数えも難き恵みに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我が身は満たされ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贖い主の尊さ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夜も日も誉め歌う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Text Box 1">
            <a:extLst>
              <a:ext uri="{FF2B5EF4-FFF2-40B4-BE49-F238E27FC236}">
                <a16:creationId xmlns:a16="http://schemas.microsoft.com/office/drawing/2014/main" id="{6BD80D7F-FB05-E825-BF7B-BF9083219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いわなるイエス</a:t>
            </a:r>
          </a:p>
        </p:txBody>
      </p:sp>
      <p:sp>
        <p:nvSpPr>
          <p:cNvPr id="347139" name="Text Box 2">
            <a:extLst>
              <a:ext uri="{FF2B5EF4-FFF2-40B4-BE49-F238E27FC236}">
                <a16:creationId xmlns:a16="http://schemas.microsoft.com/office/drawing/2014/main" id="{DA82E5FA-A219-D27B-464F-E29E1E940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御怒りは過ぎ行くべし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我が身の隠れ家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巌なる主覆いたまわん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愛の御手をもて 愛の御手をもて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Text Box 1">
            <a:extLst>
              <a:ext uri="{FF2B5EF4-FFF2-40B4-BE49-F238E27FC236}">
                <a16:creationId xmlns:a16="http://schemas.microsoft.com/office/drawing/2014/main" id="{F5DC2AAE-14E0-87F7-3C0A-EC585A22A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いわなるイエス</a:t>
            </a:r>
          </a:p>
        </p:txBody>
      </p:sp>
      <p:sp>
        <p:nvSpPr>
          <p:cNvPr id="349187" name="Text Box 2">
            <a:extLst>
              <a:ext uri="{FF2B5EF4-FFF2-40B4-BE49-F238E27FC236}">
                <a16:creationId xmlns:a16="http://schemas.microsoft.com/office/drawing/2014/main" id="{EFD1C5DE-BD2F-E858-1567-274010CC8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この世を去りて空行く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栄えの朝</a:t>
            </a:r>
            <a:r>
              <a:rPr lang="ja-JP" altLang="ja-JP" sz="2800">
                <a:latin typeface="ＭＳ Ｐゴシック" panose="020B0600070205080204" pitchFamily="50" charset="-128"/>
              </a:rPr>
              <a:t>(あした)</a:t>
            </a:r>
            <a:r>
              <a:rPr lang="ja-JP" altLang="ja-JP" sz="4400">
                <a:latin typeface="ＭＳ Ｐゴシック" panose="020B0600070205080204" pitchFamily="50" charset="-128"/>
              </a:rPr>
              <a:t>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贖い受けし人々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声合わせ歌わん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Text Box 1">
            <a:extLst>
              <a:ext uri="{FF2B5EF4-FFF2-40B4-BE49-F238E27FC236}">
                <a16:creationId xmlns:a16="http://schemas.microsoft.com/office/drawing/2014/main" id="{0DF6E261-EC81-00E3-2A06-6E8C84048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いわなるイエス</a:t>
            </a:r>
          </a:p>
        </p:txBody>
      </p:sp>
      <p:sp>
        <p:nvSpPr>
          <p:cNvPr id="351235" name="Text Box 2">
            <a:extLst>
              <a:ext uri="{FF2B5EF4-FFF2-40B4-BE49-F238E27FC236}">
                <a16:creationId xmlns:a16="http://schemas.microsoft.com/office/drawing/2014/main" id="{AE26C159-BB70-4A85-15AC-B18460C26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御怒りは過ぎ行くべし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我が身の隠れ家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巌なる主覆いたまわん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愛の御手をもて 愛の御手をもて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Text Box 1">
            <a:extLst>
              <a:ext uri="{FF2B5EF4-FFF2-40B4-BE49-F238E27FC236}">
                <a16:creationId xmlns:a16="http://schemas.microsoft.com/office/drawing/2014/main" id="{FE01A08A-FB72-E58F-90B0-A1F46681E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わたしは高い山を</a:t>
            </a:r>
          </a:p>
        </p:txBody>
      </p:sp>
      <p:sp>
        <p:nvSpPr>
          <p:cNvPr id="353283" name="Text Box 2">
            <a:extLst>
              <a:ext uri="{FF2B5EF4-FFF2-40B4-BE49-F238E27FC236}">
                <a16:creationId xmlns:a16="http://schemas.microsoft.com/office/drawing/2014/main" id="{56F3B81F-5957-AA2D-2DF0-AD81CFD1B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私は高い山を　見上げる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私を助けたもう　お方は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天と地を造りあげて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治める御神なのだ</a:t>
            </a:r>
          </a:p>
          <a:p>
            <a:pPr eaLnBrk="1" hangingPunct="1">
              <a:buClrTx/>
              <a:buSzPct val="80000"/>
              <a:buFontTx/>
              <a:buNone/>
            </a:pPr>
            <a:r>
              <a:rPr lang="ja-JP" altLang="ja-JP"/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Text Box 1">
            <a:extLst>
              <a:ext uri="{FF2B5EF4-FFF2-40B4-BE49-F238E27FC236}">
                <a16:creationId xmlns:a16="http://schemas.microsoft.com/office/drawing/2014/main" id="{B14FE5A3-985C-03E5-C833-8553D4D5EE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わたしは高い山を</a:t>
            </a:r>
          </a:p>
        </p:txBody>
      </p:sp>
      <p:sp>
        <p:nvSpPr>
          <p:cNvPr id="355331" name="Text Box 2">
            <a:extLst>
              <a:ext uri="{FF2B5EF4-FFF2-40B4-BE49-F238E27FC236}">
                <a16:creationId xmlns:a16="http://schemas.microsoft.com/office/drawing/2014/main" id="{B72F1708-7B4F-5288-FC08-7C0988610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天と地の造り主は　あなたが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よろめき倒れるのを　赦さず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まどろむこともせずに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あなたを守られます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buClrTx/>
              <a:buSzPct val="80000"/>
              <a:buFontTx/>
              <a:buNone/>
            </a:pPr>
            <a:r>
              <a:rPr lang="ja-JP" altLang="ja-JP"/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Text Box 1">
            <a:extLst>
              <a:ext uri="{FF2B5EF4-FFF2-40B4-BE49-F238E27FC236}">
                <a16:creationId xmlns:a16="http://schemas.microsoft.com/office/drawing/2014/main" id="{86D336CF-9FF6-946C-7E88-09EA50BE2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わたしは高い山を</a:t>
            </a:r>
          </a:p>
        </p:txBody>
      </p:sp>
      <p:sp>
        <p:nvSpPr>
          <p:cNvPr id="357379" name="Text Box 2">
            <a:extLst>
              <a:ext uri="{FF2B5EF4-FFF2-40B4-BE49-F238E27FC236}">
                <a16:creationId xmlns:a16="http://schemas.microsoft.com/office/drawing/2014/main" id="{419C8EC1-D271-6203-841E-50AAF9338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あなたを守るものは　あなたの  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右の手覆い守る　木陰だ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昼は太陽夜は月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あなたを損なわない</a:t>
            </a:r>
          </a:p>
          <a:p>
            <a:pPr eaLnBrk="1" hangingPunct="1">
              <a:buClrTx/>
              <a:buSzPct val="80000"/>
              <a:buFontTx/>
              <a:buNone/>
            </a:pPr>
            <a:r>
              <a:rPr lang="ja-JP" altLang="ja-JP"/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ext Box 1">
            <a:extLst>
              <a:ext uri="{FF2B5EF4-FFF2-40B4-BE49-F238E27FC236}">
                <a16:creationId xmlns:a16="http://schemas.microsoft.com/office/drawing/2014/main" id="{E247FC80-D84C-6E35-9548-1C383D352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0"/>
            <a:ext cx="8382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聖５０２　まよえるとき光を</a:t>
            </a:r>
          </a:p>
        </p:txBody>
      </p:sp>
      <p:sp>
        <p:nvSpPr>
          <p:cNvPr id="88066" name="Text Box 2">
            <a:extLst>
              <a:ext uri="{FF2B5EF4-FFF2-40B4-BE49-F238E27FC236}">
                <a16:creationId xmlns:a16="http://schemas.microsoft.com/office/drawing/2014/main" id="{4CE61FEC-7190-135F-54F9-978A535B9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1052513"/>
            <a:ext cx="8353425" cy="51054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2385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重荷もなく　迷いもなき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旅路ぞ楽しき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共にいます　キリストこそ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わが身の神なれ</a:t>
            </a:r>
            <a:r>
              <a:rPr lang="ja-JP" altLang="ja-JP" sz="4400" b="1"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  <a:p>
            <a:pPr marL="341313" eaLnBrk="1" hangingPunct="1">
              <a:spcBef>
                <a:spcPts val="1100"/>
              </a:spcBef>
              <a:buSzPct val="100000"/>
              <a:defRPr/>
            </a:pPr>
            <a:endParaRPr lang="ja-JP" altLang="ja-JP" sz="4400" b="1">
              <a:latin typeface="Century" panose="02040604050505020304" pitchFamily="18" charset="0"/>
              <a:cs typeface="ＤＦＧ中太丸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Text Box 1">
            <a:extLst>
              <a:ext uri="{FF2B5EF4-FFF2-40B4-BE49-F238E27FC236}">
                <a16:creationId xmlns:a16="http://schemas.microsoft.com/office/drawing/2014/main" id="{076DC83B-3134-60F4-44AE-7CDE89DB0D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2400"/>
            <a:ext cx="672782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わたしは高い山を</a:t>
            </a:r>
          </a:p>
        </p:txBody>
      </p:sp>
      <p:sp>
        <p:nvSpPr>
          <p:cNvPr id="359427" name="Text Box 2">
            <a:extLst>
              <a:ext uri="{FF2B5EF4-FFF2-40B4-BE49-F238E27FC236}">
                <a16:creationId xmlns:a16="http://schemas.microsoft.com/office/drawing/2014/main" id="{C12D62CB-F5D6-76B8-7F63-64C3D4C7A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52513"/>
            <a:ext cx="80645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あなたは禍</a:t>
            </a:r>
            <a:r>
              <a:rPr lang="ja-JP" altLang="ja-JP" sz="2400">
                <a:latin typeface="ＭＳ Ｐゴシック" panose="020B0600070205080204" pitchFamily="50" charset="-128"/>
              </a:rPr>
              <a:t>(わざわい)</a:t>
            </a:r>
            <a:r>
              <a:rPr lang="ja-JP" altLang="ja-JP" sz="4400">
                <a:latin typeface="ＭＳ Ｐゴシック" panose="020B0600070205080204" pitchFamily="50" charset="-128"/>
              </a:rPr>
              <a:t>から　守られ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意味なく危ない目に　遭わない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あなたの出入りには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御神の守りがある</a:t>
            </a:r>
          </a:p>
          <a:p>
            <a:pPr eaLnBrk="1" hangingPunct="1">
              <a:buClrTx/>
              <a:buSzPct val="80000"/>
              <a:buFontTx/>
              <a:buNone/>
            </a:pPr>
            <a:r>
              <a:rPr lang="ja-JP" altLang="ja-JP"/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Text Box 1">
            <a:extLst>
              <a:ext uri="{FF2B5EF4-FFF2-40B4-BE49-F238E27FC236}">
                <a16:creationId xmlns:a16="http://schemas.microsoft.com/office/drawing/2014/main" id="{406AE784-795A-6E0F-FEEE-CEA72FDCA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260350"/>
            <a:ext cx="65532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526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うきよのかぜと</a:t>
            </a:r>
          </a:p>
        </p:txBody>
      </p:sp>
      <p:sp>
        <p:nvSpPr>
          <p:cNvPr id="361475" name="Text Box 2">
            <a:extLst>
              <a:ext uri="{FF2B5EF4-FFF2-40B4-BE49-F238E27FC236}">
                <a16:creationId xmlns:a16="http://schemas.microsoft.com/office/drawing/2014/main" id="{22790834-9BA0-F62C-6684-4F43E40C00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88" y="1152525"/>
            <a:ext cx="8213725" cy="2654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latin typeface="ＭＳ Ｐゴシック" panose="020B0600070205080204" pitchFamily="50" charset="-128"/>
              </a:rPr>
              <a:t>浮世の風と　波にもまれて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舟繋</a:t>
            </a:r>
            <a:r>
              <a:rPr lang="ja-JP" altLang="ja-JP" sz="2400">
                <a:latin typeface="ＭＳ Ｐゴシック" panose="020B0600070205080204" pitchFamily="50" charset="-128"/>
              </a:rPr>
              <a:t>(ふながか)</a:t>
            </a:r>
            <a:r>
              <a:rPr lang="ja-JP" altLang="ja-JP" sz="4400">
                <a:latin typeface="ＭＳ Ｐゴシック" panose="020B0600070205080204" pitchFamily="50" charset="-128"/>
              </a:rPr>
              <a:t>りせる　小船にとりて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強き錨</a:t>
            </a:r>
            <a:r>
              <a:rPr lang="ja-JP" altLang="ja-JP" sz="2400">
                <a:latin typeface="ＭＳ Ｐゴシック" panose="020B0600070205080204" pitchFamily="50" charset="-128"/>
              </a:rPr>
              <a:t>(いかり)</a:t>
            </a:r>
            <a:r>
              <a:rPr lang="ja-JP" altLang="ja-JP" sz="4400">
                <a:latin typeface="ＭＳ Ｐゴシック" panose="020B0600070205080204" pitchFamily="50" charset="-128"/>
              </a:rPr>
              <a:t>ぞ　ただ頼みなる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36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Text Box 1">
            <a:extLst>
              <a:ext uri="{FF2B5EF4-FFF2-40B4-BE49-F238E27FC236}">
                <a16:creationId xmlns:a16="http://schemas.microsoft.com/office/drawing/2014/main" id="{0D89D69D-58A2-C0CA-32B7-2130D56D8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260350"/>
            <a:ext cx="65532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うきよのかぜと</a:t>
            </a:r>
          </a:p>
        </p:txBody>
      </p:sp>
      <p:sp>
        <p:nvSpPr>
          <p:cNvPr id="363523" name="Text Box 2">
            <a:extLst>
              <a:ext uri="{FF2B5EF4-FFF2-40B4-BE49-F238E27FC236}">
                <a16:creationId xmlns:a16="http://schemas.microsoft.com/office/drawing/2014/main" id="{1169F063-560B-F371-68B1-1AA2480FFA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1223963"/>
            <a:ext cx="6713537" cy="2105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罪の嵐は　いかに吹くとも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岩なるイェスに　錨下ろせば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流さるることなし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Text Box 1">
            <a:extLst>
              <a:ext uri="{FF2B5EF4-FFF2-40B4-BE49-F238E27FC236}">
                <a16:creationId xmlns:a16="http://schemas.microsoft.com/office/drawing/2014/main" id="{4B760E88-6A6E-A475-AC76-E54FB7811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260350"/>
            <a:ext cx="65532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うきよのかぜと</a:t>
            </a:r>
          </a:p>
        </p:txBody>
      </p:sp>
      <p:sp>
        <p:nvSpPr>
          <p:cNvPr id="365571" name="Text Box 2">
            <a:extLst>
              <a:ext uri="{FF2B5EF4-FFF2-40B4-BE49-F238E27FC236}">
                <a16:creationId xmlns:a16="http://schemas.microsoft.com/office/drawing/2014/main" id="{A4E3439E-FD19-54C8-1519-95C6ACBDC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525" y="1152525"/>
            <a:ext cx="8323263" cy="2654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latin typeface="ＭＳ Ｐゴシック" panose="020B0600070205080204" pitchFamily="50" charset="-128"/>
              </a:rPr>
              <a:t>我が魂は　波に呑まれて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幾度</a:t>
            </a:r>
            <a:r>
              <a:rPr lang="ja-JP" altLang="ja-JP" sz="2400">
                <a:latin typeface="ＭＳ Ｐゴシック" panose="020B0600070205080204" pitchFamily="50" charset="-128"/>
              </a:rPr>
              <a:t>(いくたび)</a:t>
            </a:r>
            <a:r>
              <a:rPr lang="ja-JP" altLang="ja-JP" sz="4400">
                <a:latin typeface="ＭＳ Ｐゴシック" panose="020B0600070205080204" pitchFamily="50" charset="-128"/>
              </a:rPr>
              <a:t>か死を　覚悟したれど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錨この身を　行かしめざりき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36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Text Box 1">
            <a:extLst>
              <a:ext uri="{FF2B5EF4-FFF2-40B4-BE49-F238E27FC236}">
                <a16:creationId xmlns:a16="http://schemas.microsoft.com/office/drawing/2014/main" id="{BEFC4B9F-D067-E62A-A4D7-C40778734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260350"/>
            <a:ext cx="65532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うきよのかぜと</a:t>
            </a:r>
          </a:p>
        </p:txBody>
      </p:sp>
      <p:sp>
        <p:nvSpPr>
          <p:cNvPr id="367619" name="Text Box 2">
            <a:extLst>
              <a:ext uri="{FF2B5EF4-FFF2-40B4-BE49-F238E27FC236}">
                <a16:creationId xmlns:a16="http://schemas.microsoft.com/office/drawing/2014/main" id="{C5D028E3-A30A-E1E0-0DE8-FF8F627B7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1223963"/>
            <a:ext cx="6713537" cy="2105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罪の嵐は　いかに吹くとも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岩なるイェスに　錨下ろせば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流さるることなし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Text Box 1">
            <a:extLst>
              <a:ext uri="{FF2B5EF4-FFF2-40B4-BE49-F238E27FC236}">
                <a16:creationId xmlns:a16="http://schemas.microsoft.com/office/drawing/2014/main" id="{1FF662A9-08B9-E195-0848-101B45973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260350"/>
            <a:ext cx="65532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うきよのかぜと</a:t>
            </a:r>
          </a:p>
        </p:txBody>
      </p:sp>
      <p:sp>
        <p:nvSpPr>
          <p:cNvPr id="369667" name="Text Box 2">
            <a:extLst>
              <a:ext uri="{FF2B5EF4-FFF2-40B4-BE49-F238E27FC236}">
                <a16:creationId xmlns:a16="http://schemas.microsoft.com/office/drawing/2014/main" id="{73044C06-C83B-25C5-70DA-1CE80CF4F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838" y="1152525"/>
            <a:ext cx="7131050" cy="2654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latin typeface="ＭＳ Ｐゴシック" panose="020B0600070205080204" pitchFamily="50" charset="-128"/>
              </a:rPr>
              <a:t>岩かむ錨　切れることなし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そは神よりの　賜物なれば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思い煩い　などてあるべき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36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Text Box 1">
            <a:extLst>
              <a:ext uri="{FF2B5EF4-FFF2-40B4-BE49-F238E27FC236}">
                <a16:creationId xmlns:a16="http://schemas.microsoft.com/office/drawing/2014/main" id="{EF422E54-68C4-D65A-9E2B-60AB9BD209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260350"/>
            <a:ext cx="65532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うきよのかぜと</a:t>
            </a:r>
          </a:p>
        </p:txBody>
      </p:sp>
      <p:sp>
        <p:nvSpPr>
          <p:cNvPr id="371715" name="Text Box 2">
            <a:extLst>
              <a:ext uri="{FF2B5EF4-FFF2-40B4-BE49-F238E27FC236}">
                <a16:creationId xmlns:a16="http://schemas.microsoft.com/office/drawing/2014/main" id="{8760C08A-8C0F-8D38-7A90-996BBDEC9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1223963"/>
            <a:ext cx="6713537" cy="2105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罪の嵐は　いかに吹くとも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岩なるイェスに　錨下ろせば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流さるることなし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Text Box 1">
            <a:extLst>
              <a:ext uri="{FF2B5EF4-FFF2-40B4-BE49-F238E27FC236}">
                <a16:creationId xmlns:a16="http://schemas.microsoft.com/office/drawing/2014/main" id="{587B9953-7905-93FA-587C-64DD636D46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260350"/>
            <a:ext cx="65532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うきよのかぜと</a:t>
            </a:r>
          </a:p>
        </p:txBody>
      </p:sp>
      <p:sp>
        <p:nvSpPr>
          <p:cNvPr id="373763" name="Text Box 2">
            <a:extLst>
              <a:ext uri="{FF2B5EF4-FFF2-40B4-BE49-F238E27FC236}">
                <a16:creationId xmlns:a16="http://schemas.microsoft.com/office/drawing/2014/main" id="{5F5D2EB9-974C-A290-CCDD-2BAB8A70B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152525"/>
            <a:ext cx="7775575" cy="2654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latin typeface="ＭＳ Ｐゴシック" panose="020B0600070205080204" pitchFamily="50" charset="-128"/>
              </a:rPr>
              <a:t>我嵐にも　また悪魔にも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震われぬもの　内に持つなり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浮世の風よ　いざ吹かば吹け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36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Text Box 1">
            <a:extLst>
              <a:ext uri="{FF2B5EF4-FFF2-40B4-BE49-F238E27FC236}">
                <a16:creationId xmlns:a16="http://schemas.microsoft.com/office/drawing/2014/main" id="{F8FAD8DB-2D61-23B6-1B5D-5886E6701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260350"/>
            <a:ext cx="65532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うきよのかぜと</a:t>
            </a:r>
          </a:p>
        </p:txBody>
      </p:sp>
      <p:sp>
        <p:nvSpPr>
          <p:cNvPr id="375811" name="Text Box 2">
            <a:extLst>
              <a:ext uri="{FF2B5EF4-FFF2-40B4-BE49-F238E27FC236}">
                <a16:creationId xmlns:a16="http://schemas.microsoft.com/office/drawing/2014/main" id="{D4F80987-3D5F-A607-C139-D2B93BD36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1223963"/>
            <a:ext cx="6713537" cy="2105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罪の嵐は　いかに吹くとも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岩なるイェスに　錨下ろせば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流さるることなし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Text Box 1">
            <a:extLst>
              <a:ext uri="{FF2B5EF4-FFF2-40B4-BE49-F238E27FC236}">
                <a16:creationId xmlns:a16="http://schemas.microsoft.com/office/drawing/2014/main" id="{1DA8E830-4EA2-1549-B1AC-2A4D7886A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聖５２７   　波風悩みを</a:t>
            </a:r>
          </a:p>
        </p:txBody>
      </p:sp>
      <p:sp>
        <p:nvSpPr>
          <p:cNvPr id="377859" name="Text Box 2">
            <a:extLst>
              <a:ext uri="{FF2B5EF4-FFF2-40B4-BE49-F238E27FC236}">
                <a16:creationId xmlns:a16="http://schemas.microsoft.com/office/drawing/2014/main" id="{4BFB8311-1D97-8D7C-6F1B-AF4953B60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1079500"/>
            <a:ext cx="9072562" cy="440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波風悩みを　逃れて安ろう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港はただ主の　恵みの御座なり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②喜びの油　もろとも受けまし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血もて主の得たる　恵みの御座にて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1">
            <a:extLst>
              <a:ext uri="{FF2B5EF4-FFF2-40B4-BE49-F238E27FC236}">
                <a16:creationId xmlns:a16="http://schemas.microsoft.com/office/drawing/2014/main" id="{545B52D4-455E-C161-CFC4-D89C9AACC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1113"/>
            <a:ext cx="8458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聖５０２　まよえるとき光を</a:t>
            </a:r>
            <a:r>
              <a:rPr lang="ja-JP" altLang="ja-JP" sz="2800" b="1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</a:t>
            </a:r>
          </a:p>
        </p:txBody>
      </p:sp>
      <p:sp>
        <p:nvSpPr>
          <p:cNvPr id="89090" name="Text Box 2">
            <a:extLst>
              <a:ext uri="{FF2B5EF4-FFF2-40B4-BE49-F238E27FC236}">
                <a16:creationId xmlns:a16="http://schemas.microsoft.com/office/drawing/2014/main" id="{162955E0-1BA6-8168-25AD-72236F73D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079500"/>
            <a:ext cx="8353425" cy="50292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2385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 何処に　わが行くとも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    いかなる　地に住むとも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    守りの手を　伸べたもう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    主は　救い主なり</a:t>
            </a:r>
          </a:p>
          <a:p>
            <a:pPr marL="341313" eaLnBrk="1" hangingPunct="1">
              <a:spcBef>
                <a:spcPts val="1100"/>
              </a:spcBef>
              <a:buSzPct val="100000"/>
              <a:defRPr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Text Box 1">
            <a:extLst>
              <a:ext uri="{FF2B5EF4-FFF2-40B4-BE49-F238E27FC236}">
                <a16:creationId xmlns:a16="http://schemas.microsoft.com/office/drawing/2014/main" id="{6C87B1CA-8109-1F59-264E-5D91FF394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聖５２７   　波風悩みを</a:t>
            </a:r>
          </a:p>
        </p:txBody>
      </p:sp>
      <p:sp>
        <p:nvSpPr>
          <p:cNvPr id="379907" name="Text Box 2">
            <a:extLst>
              <a:ext uri="{FF2B5EF4-FFF2-40B4-BE49-F238E27FC236}">
                <a16:creationId xmlns:a16="http://schemas.microsoft.com/office/drawing/2014/main" id="{B71EDF0D-634A-2CF5-7DD5-9D0D1D6017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079500"/>
            <a:ext cx="9144000" cy="440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祈れば心に　遠くにある友と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巡り会うごとき　恵みの御座なり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④鷲の翼もて　浮世を飛び去り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御国の門</a:t>
            </a:r>
            <a:r>
              <a:rPr lang="ja-JP" altLang="ja-JP" sz="2600">
                <a:latin typeface="ＭＳ Ｐゴシック" panose="020B0600070205080204" pitchFamily="50" charset="-128"/>
              </a:rPr>
              <a:t>(かど)</a:t>
            </a:r>
            <a:r>
              <a:rPr lang="ja-JP" altLang="ja-JP" sz="4400">
                <a:latin typeface="ＭＳ Ｐゴシック" panose="020B0600070205080204" pitchFamily="50" charset="-128"/>
              </a:rPr>
              <a:t>まで　連れ行く御座なり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Text Box 1">
            <a:extLst>
              <a:ext uri="{FF2B5EF4-FFF2-40B4-BE49-F238E27FC236}">
                <a16:creationId xmlns:a16="http://schemas.microsoft.com/office/drawing/2014/main" id="{1921CD77-6E79-7F04-6EF5-866050EA6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聖５２８   　みよ敵は近づけり</a:t>
            </a:r>
          </a:p>
        </p:txBody>
      </p:sp>
      <p:sp>
        <p:nvSpPr>
          <p:cNvPr id="381955" name="Text Box 2">
            <a:extLst>
              <a:ext uri="{FF2B5EF4-FFF2-40B4-BE49-F238E27FC236}">
                <a16:creationId xmlns:a16="http://schemas.microsoft.com/office/drawing/2014/main" id="{9DB529BB-4534-DF25-DE91-A00377239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見よ敵は近づけり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掲げよや御旗を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武器帯びて立ちあがれ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御言葉の上</a:t>
            </a:r>
            <a:r>
              <a:rPr lang="ja-JP" altLang="ja-JP" sz="2800">
                <a:latin typeface="ＭＳ Ｐゴシック" panose="020B0600070205080204" pitchFamily="50" charset="-128"/>
              </a:rPr>
              <a:t>(え)</a:t>
            </a:r>
            <a:r>
              <a:rPr lang="ja-JP" altLang="ja-JP" sz="4400">
                <a:latin typeface="ＭＳ Ｐゴシック" panose="020B0600070205080204" pitchFamily="50" charset="-128"/>
              </a:rPr>
              <a:t>に立ち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Text Box 1">
            <a:extLst>
              <a:ext uri="{FF2B5EF4-FFF2-40B4-BE49-F238E27FC236}">
                <a16:creationId xmlns:a16="http://schemas.microsoft.com/office/drawing/2014/main" id="{919FCA13-5FA3-257F-5862-EBA591055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聖５２８   　みよ敵は近づけり</a:t>
            </a:r>
          </a:p>
        </p:txBody>
      </p:sp>
      <p:sp>
        <p:nvSpPr>
          <p:cNvPr id="384003" name="Text Box 2">
            <a:extLst>
              <a:ext uri="{FF2B5EF4-FFF2-40B4-BE49-F238E27FC236}">
                <a16:creationId xmlns:a16="http://schemas.microsoft.com/office/drawing/2014/main" id="{8DF2257D-FEA2-56E9-FB71-AD9E740B0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立て立て主の兵</a:t>
            </a:r>
            <a:r>
              <a:rPr lang="ja-JP" altLang="ja-JP" sz="2800">
                <a:latin typeface="ＭＳ Ｐゴシック" panose="020B0600070205080204" pitchFamily="50" charset="-128"/>
              </a:rPr>
              <a:t>(つわもの)</a:t>
            </a:r>
            <a:r>
              <a:rPr lang="ja-JP" altLang="ja-JP" sz="4400">
                <a:latin typeface="ＭＳ Ｐゴシック" panose="020B0600070205080204" pitchFamily="50" charset="-128"/>
              </a:rPr>
              <a:t>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手に手に武器取りて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いざいざ高く上げよ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ホザナの歌声を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Text Box 1">
            <a:extLst>
              <a:ext uri="{FF2B5EF4-FFF2-40B4-BE49-F238E27FC236}">
                <a16:creationId xmlns:a16="http://schemas.microsoft.com/office/drawing/2014/main" id="{1F9FB122-01B3-5A95-DCAE-31FB5EA68F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聖５２８   　みよ敵は近づけり</a:t>
            </a:r>
          </a:p>
        </p:txBody>
      </p:sp>
      <p:sp>
        <p:nvSpPr>
          <p:cNvPr id="386051" name="Text Box 2">
            <a:extLst>
              <a:ext uri="{FF2B5EF4-FFF2-40B4-BE49-F238E27FC236}">
                <a16:creationId xmlns:a16="http://schemas.microsoft.com/office/drawing/2014/main" id="{814713CA-230B-62F5-58BA-1E209B69D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いざ敵に立ち向かい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雄々しかれ譲るな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御言葉の剣にて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打ち伏せよ仇人</a:t>
            </a:r>
            <a:r>
              <a:rPr lang="ja-JP" altLang="ja-JP">
                <a:latin typeface="ＭＳ Ｐゴシック" panose="020B0600070205080204" pitchFamily="50" charset="-128"/>
              </a:rPr>
              <a:t>(あたびと)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Text Box 1">
            <a:extLst>
              <a:ext uri="{FF2B5EF4-FFF2-40B4-BE49-F238E27FC236}">
                <a16:creationId xmlns:a16="http://schemas.microsoft.com/office/drawing/2014/main" id="{A20475B6-7A26-E89D-A9DB-5BABDB31A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聖５２８   　みよ敵は近づけり</a:t>
            </a:r>
          </a:p>
        </p:txBody>
      </p:sp>
      <p:sp>
        <p:nvSpPr>
          <p:cNvPr id="388099" name="Text Box 2">
            <a:extLst>
              <a:ext uri="{FF2B5EF4-FFF2-40B4-BE49-F238E27FC236}">
                <a16:creationId xmlns:a16="http://schemas.microsoft.com/office/drawing/2014/main" id="{A8AACDFF-5E57-ED03-C7AF-BE9949B3E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立て立て主の兵</a:t>
            </a:r>
            <a:r>
              <a:rPr lang="ja-JP" altLang="ja-JP" sz="2800">
                <a:latin typeface="ＭＳ Ｐゴシック" panose="020B0600070205080204" pitchFamily="50" charset="-128"/>
              </a:rPr>
              <a:t>(つわもの)</a:t>
            </a:r>
            <a:r>
              <a:rPr lang="ja-JP" altLang="ja-JP" sz="4400">
                <a:latin typeface="ＭＳ Ｐゴシック" panose="020B0600070205080204" pitchFamily="50" charset="-128"/>
              </a:rPr>
              <a:t>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手に手に武器取りて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いざいざ高く上げよ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ホザナの歌声を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Text Box 1">
            <a:extLst>
              <a:ext uri="{FF2B5EF4-FFF2-40B4-BE49-F238E27FC236}">
                <a16:creationId xmlns:a16="http://schemas.microsoft.com/office/drawing/2014/main" id="{C481BFBD-BCF7-EFD0-A6B2-3C56E2C927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聖５２８   　みよ敵は近づけり</a:t>
            </a:r>
          </a:p>
        </p:txBody>
      </p:sp>
      <p:sp>
        <p:nvSpPr>
          <p:cNvPr id="390147" name="Text Box 2">
            <a:extLst>
              <a:ext uri="{FF2B5EF4-FFF2-40B4-BE49-F238E27FC236}">
                <a16:creationId xmlns:a16="http://schemas.microsoft.com/office/drawing/2014/main" id="{711136E1-4A26-8AD4-DCC6-72EE5B1C6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僕</a:t>
            </a:r>
            <a:r>
              <a:rPr lang="ja-JP" altLang="ja-JP">
                <a:latin typeface="ＭＳ Ｐゴシック" panose="020B0600070205080204" pitchFamily="50" charset="-128"/>
              </a:rPr>
              <a:t>(しもべ)</a:t>
            </a:r>
            <a:r>
              <a:rPr lang="ja-JP" altLang="ja-JP" sz="4400">
                <a:latin typeface="ＭＳ Ｐゴシック" panose="020B0600070205080204" pitchFamily="50" charset="-128"/>
              </a:rPr>
              <a:t>らが祈るとき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聞き給え御神よ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この戦</a:t>
            </a:r>
            <a:r>
              <a:rPr lang="ja-JP" altLang="ja-JP">
                <a:latin typeface="ＭＳ Ｐゴシック" panose="020B0600070205080204" pitchFamily="50" charset="-128"/>
              </a:rPr>
              <a:t>(いくさ)</a:t>
            </a:r>
            <a:r>
              <a:rPr lang="ja-JP" altLang="ja-JP" sz="4400">
                <a:latin typeface="ＭＳ Ｐゴシック" panose="020B0600070205080204" pitchFamily="50" charset="-128"/>
              </a:rPr>
              <a:t>終わりなば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御手より冠</a:t>
            </a:r>
            <a:r>
              <a:rPr lang="ja-JP" altLang="ja-JP">
                <a:latin typeface="ＭＳ Ｐゴシック" panose="020B0600070205080204" pitchFamily="50" charset="-128"/>
              </a:rPr>
              <a:t>(かむり)</a:t>
            </a:r>
            <a:r>
              <a:rPr lang="ja-JP" altLang="ja-JP" sz="4400">
                <a:latin typeface="ＭＳ Ｐゴシック" panose="020B0600070205080204" pitchFamily="50" charset="-128"/>
              </a:rPr>
              <a:t>受けん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Text Box 1">
            <a:extLst>
              <a:ext uri="{FF2B5EF4-FFF2-40B4-BE49-F238E27FC236}">
                <a16:creationId xmlns:a16="http://schemas.microsoft.com/office/drawing/2014/main" id="{5AA6BD57-3685-6CC7-AA8A-886350359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聖５２８   　みよ敵は近づけり</a:t>
            </a:r>
          </a:p>
        </p:txBody>
      </p:sp>
      <p:sp>
        <p:nvSpPr>
          <p:cNvPr id="392195" name="Text Box 2">
            <a:extLst>
              <a:ext uri="{FF2B5EF4-FFF2-40B4-BE49-F238E27FC236}">
                <a16:creationId xmlns:a16="http://schemas.microsoft.com/office/drawing/2014/main" id="{FD932E8C-883D-1101-6D12-F43CCF97C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立て立て主の兵</a:t>
            </a:r>
            <a:r>
              <a:rPr lang="ja-JP" altLang="ja-JP" sz="2800">
                <a:latin typeface="ＭＳ Ｐゴシック" panose="020B0600070205080204" pitchFamily="50" charset="-128"/>
              </a:rPr>
              <a:t>(つわもの)</a:t>
            </a:r>
            <a:r>
              <a:rPr lang="ja-JP" altLang="ja-JP" sz="4400">
                <a:latin typeface="ＭＳ Ｐゴシック" panose="020B0600070205080204" pitchFamily="50" charset="-128"/>
              </a:rPr>
              <a:t>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手に手に武器取りて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いざいざ高く上げよ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ホザナの歌声を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Text Box 1">
            <a:extLst>
              <a:ext uri="{FF2B5EF4-FFF2-40B4-BE49-F238E27FC236}">
                <a16:creationId xmlns:a16="http://schemas.microsoft.com/office/drawing/2014/main" id="{87A26D64-4E05-3F89-9A69-7C58FD61D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聖５２９   　真実・全き心もて</a:t>
            </a:r>
          </a:p>
        </p:txBody>
      </p:sp>
      <p:sp>
        <p:nvSpPr>
          <p:cNvPr id="394243" name="Text Box 2">
            <a:extLst>
              <a:ext uri="{FF2B5EF4-FFF2-40B4-BE49-F238E27FC236}">
                <a16:creationId xmlns:a16="http://schemas.microsoft.com/office/drawing/2014/main" id="{0022549A-8041-0221-FD15-0517BAB00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真実全き心もて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いのちの君に仕え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イェスを高き則</a:t>
            </a:r>
            <a:r>
              <a:rPr lang="ja-JP" altLang="ja-JP">
                <a:latin typeface="ＭＳ Ｐゴシック" panose="020B0600070205080204" pitchFamily="50" charset="-128"/>
              </a:rPr>
              <a:t>(のり)</a:t>
            </a:r>
            <a:r>
              <a:rPr lang="ja-JP" altLang="ja-JP" sz="4400">
                <a:latin typeface="ＭＳ Ｐゴシック" panose="020B0600070205080204" pitchFamily="50" charset="-128"/>
              </a:rPr>
              <a:t>として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雄々しく戦わばや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Text Box 1">
            <a:extLst>
              <a:ext uri="{FF2B5EF4-FFF2-40B4-BE49-F238E27FC236}">
                <a16:creationId xmlns:a16="http://schemas.microsoft.com/office/drawing/2014/main" id="{351036C0-35E2-4A58-D8D4-C0FC81499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聖５２９   　真実・全き心もて</a:t>
            </a:r>
          </a:p>
        </p:txBody>
      </p:sp>
      <p:sp>
        <p:nvSpPr>
          <p:cNvPr id="396291" name="Text Box 2">
            <a:extLst>
              <a:ext uri="{FF2B5EF4-FFF2-40B4-BE49-F238E27FC236}">
                <a16:creationId xmlns:a16="http://schemas.microsoft.com/office/drawing/2014/main" id="{320259AF-1679-7B56-2EEF-311D8B161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いざ揚げよ主の旗を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いざ叫べ主の道を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いざ仕えんとこしえに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我らの主なるイェスに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Text Box 1">
            <a:extLst>
              <a:ext uri="{FF2B5EF4-FFF2-40B4-BE49-F238E27FC236}">
                <a16:creationId xmlns:a16="http://schemas.microsoft.com/office/drawing/2014/main" id="{F4387760-A7F1-A085-DA9C-98F9BF715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聖５２９   　真実・全き心もて</a:t>
            </a:r>
          </a:p>
        </p:txBody>
      </p:sp>
      <p:sp>
        <p:nvSpPr>
          <p:cNvPr id="398339" name="Text Box 2">
            <a:extLst>
              <a:ext uri="{FF2B5EF4-FFF2-40B4-BE49-F238E27FC236}">
                <a16:creationId xmlns:a16="http://schemas.microsoft.com/office/drawing/2014/main" id="{F2752B19-B7D5-6101-7E95-1ED8B20FD7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全身忠義に満ちあふれ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栄えの君に従う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われらは死もまた辞せじ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君が御旨とあらば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 Box 1">
            <a:extLst>
              <a:ext uri="{FF2B5EF4-FFF2-40B4-BE49-F238E27FC236}">
                <a16:creationId xmlns:a16="http://schemas.microsoft.com/office/drawing/2014/main" id="{1928FF31-FEA8-305D-4A86-4829A6D27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0"/>
            <a:ext cx="8382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聖５０２　まよえるとき光を</a:t>
            </a:r>
          </a:p>
        </p:txBody>
      </p:sp>
      <p:sp>
        <p:nvSpPr>
          <p:cNvPr id="90114" name="Text Box 2">
            <a:extLst>
              <a:ext uri="{FF2B5EF4-FFF2-40B4-BE49-F238E27FC236}">
                <a16:creationId xmlns:a16="http://schemas.microsoft.com/office/drawing/2014/main" id="{B2BA0ACC-6D07-986E-388F-71EA6D472A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1052513"/>
            <a:ext cx="8353425" cy="51054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2385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重荷もなく　迷いもなき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旅路ぞ楽しき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共にいます　キリストこそ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わが身の神なれ　</a:t>
            </a:r>
          </a:p>
          <a:p>
            <a:pPr marL="341313" eaLnBrk="1" hangingPunct="1">
              <a:spcBef>
                <a:spcPts val="1100"/>
              </a:spcBef>
              <a:buSzPct val="100000"/>
              <a:defRPr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Text Box 1">
            <a:extLst>
              <a:ext uri="{FF2B5EF4-FFF2-40B4-BE49-F238E27FC236}">
                <a16:creationId xmlns:a16="http://schemas.microsoft.com/office/drawing/2014/main" id="{548CF5DC-7B39-3581-8573-EB804ACF6D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聖５２９   　真実・全き心もて</a:t>
            </a:r>
          </a:p>
        </p:txBody>
      </p:sp>
      <p:sp>
        <p:nvSpPr>
          <p:cNvPr id="400387" name="Text Box 2">
            <a:extLst>
              <a:ext uri="{FF2B5EF4-FFF2-40B4-BE49-F238E27FC236}">
                <a16:creationId xmlns:a16="http://schemas.microsoft.com/office/drawing/2014/main" id="{5085DD4D-ECD9-A4E0-7F74-B94F480EC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いざ揚げよ主の旗を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いざ叫べ主の道を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いざ仕えんとこしえに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我らの主なるイェスに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Text Box 1">
            <a:extLst>
              <a:ext uri="{FF2B5EF4-FFF2-40B4-BE49-F238E27FC236}">
                <a16:creationId xmlns:a16="http://schemas.microsoft.com/office/drawing/2014/main" id="{D59092AC-F03A-3C68-BC5A-5E98EFC621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聖５２９   　真実・全き心もて</a:t>
            </a:r>
          </a:p>
        </p:txBody>
      </p:sp>
      <p:sp>
        <p:nvSpPr>
          <p:cNvPr id="402435" name="Text Box 2">
            <a:extLst>
              <a:ext uri="{FF2B5EF4-FFF2-40B4-BE49-F238E27FC236}">
                <a16:creationId xmlns:a16="http://schemas.microsoft.com/office/drawing/2014/main" id="{B6F22CA0-C948-3055-8DA6-556DDF7250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我らの情と意思とを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汝</a:t>
            </a:r>
            <a:r>
              <a:rPr lang="ja-JP" altLang="ja-JP" sz="28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が力もて服し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ただ君が御旨をのみ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成さしめ給えイェスよ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Text Box 1">
            <a:extLst>
              <a:ext uri="{FF2B5EF4-FFF2-40B4-BE49-F238E27FC236}">
                <a16:creationId xmlns:a16="http://schemas.microsoft.com/office/drawing/2014/main" id="{C81530D6-4638-4C8C-ED73-8FFB30676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聖５２９   　真実・全き心もて</a:t>
            </a:r>
          </a:p>
        </p:txBody>
      </p:sp>
      <p:sp>
        <p:nvSpPr>
          <p:cNvPr id="404483" name="Text Box 2">
            <a:extLst>
              <a:ext uri="{FF2B5EF4-FFF2-40B4-BE49-F238E27FC236}">
                <a16:creationId xmlns:a16="http://schemas.microsoft.com/office/drawing/2014/main" id="{5DE82FD3-85A2-63B5-8D54-0E969E0D49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いざ揚げよ主の旗を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いざ叫べ主の道を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いざ仕えんとこしえに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我らの主なるイェスに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Text Box 1">
            <a:extLst>
              <a:ext uri="{FF2B5EF4-FFF2-40B4-BE49-F238E27FC236}">
                <a16:creationId xmlns:a16="http://schemas.microsoft.com/office/drawing/2014/main" id="{642ED054-F173-F853-EF7B-F3EFA45E4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聖５３０   　みたみよ戦え</a:t>
            </a:r>
          </a:p>
        </p:txBody>
      </p:sp>
      <p:sp>
        <p:nvSpPr>
          <p:cNvPr id="406531" name="Text Box 2">
            <a:extLst>
              <a:ext uri="{FF2B5EF4-FFF2-40B4-BE49-F238E27FC236}">
                <a16:creationId xmlns:a16="http://schemas.microsoft.com/office/drawing/2014/main" id="{DEDB6BEA-8383-0015-DCF2-04AD362594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1079500"/>
            <a:ext cx="89281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①御</a:t>
            </a:r>
            <a:r>
              <a:rPr lang="ja-JP" altLang="ja-JP" sz="4400">
                <a:latin typeface="ＭＳ Ｐゴシック" panose="020B0600070205080204" pitchFamily="50" charset="-128"/>
              </a:rPr>
              <a:t>民よ戦え　気落ちせざれ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凱歌</a:t>
            </a:r>
            <a:r>
              <a:rPr lang="ja-JP" altLang="ja-JP">
                <a:latin typeface="ＭＳ Ｐゴシック" panose="020B0600070205080204" pitchFamily="50" charset="-128"/>
              </a:rPr>
              <a:t>（がいか）</a:t>
            </a:r>
            <a:r>
              <a:rPr lang="ja-JP" altLang="ja-JP" sz="4400">
                <a:latin typeface="ＭＳ Ｐゴシック" panose="020B0600070205080204" pitchFamily="50" charset="-128"/>
              </a:rPr>
              <a:t>を上ぐるは　近きにあり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いざ戦わん　いざ戦わん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主に見</a:t>
            </a:r>
            <a:r>
              <a:rPr lang="ja-JP" altLang="ja-JP" sz="2800">
                <a:latin typeface="ＭＳ Ｐゴシック" panose="020B0600070205080204" pitchFamily="50" charset="-128"/>
              </a:rPr>
              <a:t>(まみ)</a:t>
            </a:r>
            <a:r>
              <a:rPr lang="ja-JP" altLang="ja-JP" sz="4400">
                <a:latin typeface="ＭＳ Ｐゴシック" panose="020B0600070205080204" pitchFamily="50" charset="-128"/>
              </a:rPr>
              <a:t>ゆる　勝利</a:t>
            </a:r>
            <a:r>
              <a:rPr lang="ja-JP" altLang="ja-JP" sz="2800">
                <a:latin typeface="ＭＳ Ｐゴシック" panose="020B0600070205080204" pitchFamily="50" charset="-128"/>
              </a:rPr>
              <a:t>(かち)</a:t>
            </a:r>
            <a:r>
              <a:rPr lang="ja-JP" altLang="ja-JP" sz="4400">
                <a:latin typeface="ＭＳ Ｐゴシック" panose="020B0600070205080204" pitchFamily="50" charset="-128"/>
              </a:rPr>
              <a:t>の日まで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Text Box 1">
            <a:extLst>
              <a:ext uri="{FF2B5EF4-FFF2-40B4-BE49-F238E27FC236}">
                <a16:creationId xmlns:a16="http://schemas.microsoft.com/office/drawing/2014/main" id="{A600FECE-E424-E0E2-ED0E-926A4B627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聖５３０   　みたみよ戦え</a:t>
            </a:r>
          </a:p>
        </p:txBody>
      </p:sp>
      <p:sp>
        <p:nvSpPr>
          <p:cNvPr id="408579" name="Text Box 2">
            <a:extLst>
              <a:ext uri="{FF2B5EF4-FFF2-40B4-BE49-F238E27FC236}">
                <a16:creationId xmlns:a16="http://schemas.microsoft.com/office/drawing/2014/main" id="{A9F6516D-2103-092C-3B08-F7F7DEB8B9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1079500"/>
            <a:ext cx="89281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②われらの疲れを　主は癒して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勝利を得しめたもう　世の力に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いざ戦わん　いざ戦わん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主に見</a:t>
            </a:r>
            <a:r>
              <a:rPr lang="ja-JP" altLang="ja-JP" sz="2800">
                <a:latin typeface="ＭＳ Ｐゴシック" panose="020B0600070205080204" pitchFamily="50" charset="-128"/>
              </a:rPr>
              <a:t>(まみ)</a:t>
            </a:r>
            <a:r>
              <a:rPr lang="ja-JP" altLang="ja-JP" sz="4400">
                <a:latin typeface="ＭＳ Ｐゴシック" panose="020B0600070205080204" pitchFamily="50" charset="-128"/>
              </a:rPr>
              <a:t>ゆる　勝利</a:t>
            </a:r>
            <a:r>
              <a:rPr lang="ja-JP" altLang="ja-JP" sz="2800">
                <a:latin typeface="ＭＳ Ｐゴシック" panose="020B0600070205080204" pitchFamily="50" charset="-128"/>
              </a:rPr>
              <a:t>(かち)</a:t>
            </a:r>
            <a:r>
              <a:rPr lang="ja-JP" altLang="ja-JP" sz="4400">
                <a:latin typeface="ＭＳ Ｐゴシック" panose="020B0600070205080204" pitchFamily="50" charset="-128"/>
              </a:rPr>
              <a:t>の日まで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Text Box 1">
            <a:extLst>
              <a:ext uri="{FF2B5EF4-FFF2-40B4-BE49-F238E27FC236}">
                <a16:creationId xmlns:a16="http://schemas.microsoft.com/office/drawing/2014/main" id="{13A24CE4-C6CB-07C2-0BC6-9857AE4F9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聖５３０   　みたみよ戦え</a:t>
            </a:r>
          </a:p>
        </p:txBody>
      </p:sp>
      <p:sp>
        <p:nvSpPr>
          <p:cNvPr id="410627" name="Text Box 2">
            <a:extLst>
              <a:ext uri="{FF2B5EF4-FFF2-40B4-BE49-F238E27FC236}">
                <a16:creationId xmlns:a16="http://schemas.microsoft.com/office/drawing/2014/main" id="{DEA28E26-A661-0310-F64F-ECBE0F778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1079500"/>
            <a:ext cx="89281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③今の戦いは　時の間のみ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先の安らいは　限りあらじ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いざ戦わん　いざ戦わん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主に見</a:t>
            </a:r>
            <a:r>
              <a:rPr lang="ja-JP" altLang="ja-JP" sz="2800">
                <a:latin typeface="ＭＳ Ｐゴシック" panose="020B0600070205080204" pitchFamily="50" charset="-128"/>
              </a:rPr>
              <a:t>(まみ)</a:t>
            </a:r>
            <a:r>
              <a:rPr lang="ja-JP" altLang="ja-JP" sz="4400">
                <a:latin typeface="ＭＳ Ｐゴシック" panose="020B0600070205080204" pitchFamily="50" charset="-128"/>
              </a:rPr>
              <a:t>ゆる　勝利</a:t>
            </a:r>
            <a:r>
              <a:rPr lang="ja-JP" altLang="ja-JP" sz="2800">
                <a:latin typeface="ＭＳ Ｐゴシック" panose="020B0600070205080204" pitchFamily="50" charset="-128"/>
              </a:rPr>
              <a:t>(かち)</a:t>
            </a:r>
            <a:r>
              <a:rPr lang="ja-JP" altLang="ja-JP" sz="4400">
                <a:latin typeface="ＭＳ Ｐゴシック" panose="020B0600070205080204" pitchFamily="50" charset="-128"/>
              </a:rPr>
              <a:t>の日まで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Text Box 1">
            <a:extLst>
              <a:ext uri="{FF2B5EF4-FFF2-40B4-BE49-F238E27FC236}">
                <a16:creationId xmlns:a16="http://schemas.microsoft.com/office/drawing/2014/main" id="{0D9552B8-DD47-8979-9B85-5F3829AC9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聖５３０   　みたみよ戦え</a:t>
            </a:r>
          </a:p>
        </p:txBody>
      </p:sp>
      <p:sp>
        <p:nvSpPr>
          <p:cNvPr id="412675" name="Text Box 2">
            <a:extLst>
              <a:ext uri="{FF2B5EF4-FFF2-40B4-BE49-F238E27FC236}">
                <a16:creationId xmlns:a16="http://schemas.microsoft.com/office/drawing/2014/main" id="{54175EAE-3069-A76F-0FE2-7D9BE816B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1079500"/>
            <a:ext cx="89281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④戦い終わらば　武具を捨てて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天つ故郷</a:t>
            </a:r>
            <a:r>
              <a:rPr lang="en-US" altLang="ja-JP">
                <a:latin typeface="ＭＳ Ｐゴシック" panose="020B0600070205080204" pitchFamily="50" charset="-128"/>
              </a:rPr>
              <a:t>(ふるさと)</a:t>
            </a:r>
            <a:r>
              <a:rPr lang="en-US" altLang="ja-JP" sz="4400">
                <a:latin typeface="ＭＳ Ｐゴシック" panose="020B0600070205080204" pitchFamily="50" charset="-128"/>
              </a:rPr>
              <a:t>の　家に帰らん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いざ戦わん　いざ戦わん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主に見</a:t>
            </a:r>
            <a:r>
              <a:rPr lang="ja-JP" altLang="ja-JP" sz="2800">
                <a:latin typeface="ＭＳ Ｐゴシック" panose="020B0600070205080204" pitchFamily="50" charset="-128"/>
              </a:rPr>
              <a:t>(まみ)</a:t>
            </a:r>
            <a:r>
              <a:rPr lang="ja-JP" altLang="ja-JP" sz="4400">
                <a:latin typeface="ＭＳ Ｐゴシック" panose="020B0600070205080204" pitchFamily="50" charset="-128"/>
              </a:rPr>
              <a:t>ゆる　勝利</a:t>
            </a:r>
            <a:r>
              <a:rPr lang="ja-JP" altLang="ja-JP" sz="2800">
                <a:latin typeface="ＭＳ Ｐゴシック" panose="020B0600070205080204" pitchFamily="50" charset="-128"/>
              </a:rPr>
              <a:t>(かち)</a:t>
            </a:r>
            <a:r>
              <a:rPr lang="ja-JP" altLang="ja-JP" sz="4400">
                <a:latin typeface="ＭＳ Ｐゴシック" panose="020B0600070205080204" pitchFamily="50" charset="-128"/>
              </a:rPr>
              <a:t>の日まで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Text Box 1">
            <a:extLst>
              <a:ext uri="{FF2B5EF4-FFF2-40B4-BE49-F238E27FC236}">
                <a16:creationId xmlns:a16="http://schemas.microsoft.com/office/drawing/2014/main" id="{538BFA68-29FD-21F3-87BB-ADF35ED61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聖５３１   　まことのため十字架の</a:t>
            </a:r>
          </a:p>
        </p:txBody>
      </p:sp>
      <p:sp>
        <p:nvSpPr>
          <p:cNvPr id="414723" name="Text Box 2">
            <a:extLst>
              <a:ext uri="{FF2B5EF4-FFF2-40B4-BE49-F238E27FC236}">
                <a16:creationId xmlns:a16="http://schemas.microsoft.com/office/drawing/2014/main" id="{607216BB-DFDA-7A47-8F0F-1EFAFC7EF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まことのため十字架の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軍旗を押し立て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イェスの御名を恥とせず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歌いて進め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Text Box 1">
            <a:extLst>
              <a:ext uri="{FF2B5EF4-FFF2-40B4-BE49-F238E27FC236}">
                <a16:creationId xmlns:a16="http://schemas.microsoft.com/office/drawing/2014/main" id="{D421C4BA-9762-778D-81F3-23BD53CE87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聖５３１   　まことのため十字架の</a:t>
            </a:r>
          </a:p>
        </p:txBody>
      </p:sp>
      <p:sp>
        <p:nvSpPr>
          <p:cNvPr id="416771" name="Text Box 2">
            <a:extLst>
              <a:ext uri="{FF2B5EF4-FFF2-40B4-BE49-F238E27FC236}">
                <a16:creationId xmlns:a16="http://schemas.microsoft.com/office/drawing/2014/main" id="{71F67622-08ED-26C1-304A-4ABECC3237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進め進め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キリストのために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いのちをも捨てて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戦い進め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Text Box 1">
            <a:extLst>
              <a:ext uri="{FF2B5EF4-FFF2-40B4-BE49-F238E27FC236}">
                <a16:creationId xmlns:a16="http://schemas.microsoft.com/office/drawing/2014/main" id="{12413344-460A-A0AC-3E1A-5ACDB6A850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聖５３１   　まことのため十字架の</a:t>
            </a:r>
          </a:p>
        </p:txBody>
      </p:sp>
      <p:sp>
        <p:nvSpPr>
          <p:cNvPr id="418819" name="Text Box 2">
            <a:extLst>
              <a:ext uri="{FF2B5EF4-FFF2-40B4-BE49-F238E27FC236}">
                <a16:creationId xmlns:a16="http://schemas.microsoft.com/office/drawing/2014/main" id="{996270CE-D98E-46EA-9C83-E9D675952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敵はいかに寄せ来とも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軍旗を押し立て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まことのため勇ましく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励み戦え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Text Box 1">
            <a:extLst>
              <a:ext uri="{FF2B5EF4-FFF2-40B4-BE49-F238E27FC236}">
                <a16:creationId xmlns:a16="http://schemas.microsoft.com/office/drawing/2014/main" id="{968C3E46-BAD3-85A9-7795-BB94F02D1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07523" name="Text Box 2">
            <a:extLst>
              <a:ext uri="{FF2B5EF4-FFF2-40B4-BE49-F238E27FC236}">
                <a16:creationId xmlns:a16="http://schemas.microsoft.com/office/drawing/2014/main" id="{D510580D-15F8-A50F-3225-9D076D0A1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①わが主はまことの　牧者にませば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我には乏しきこと　いかであらん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緑の牧場に　静かに伏させ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憩いの汀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（みぎわ）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伴い賜う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Text Box 1">
            <a:extLst>
              <a:ext uri="{FF2B5EF4-FFF2-40B4-BE49-F238E27FC236}">
                <a16:creationId xmlns:a16="http://schemas.microsoft.com/office/drawing/2014/main" id="{7360A72F-740B-0BCC-6407-2EDAE1490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聖５３１   　まことのため十字架の</a:t>
            </a:r>
          </a:p>
        </p:txBody>
      </p:sp>
      <p:sp>
        <p:nvSpPr>
          <p:cNvPr id="420867" name="Text Box 2">
            <a:extLst>
              <a:ext uri="{FF2B5EF4-FFF2-40B4-BE49-F238E27FC236}">
                <a16:creationId xmlns:a16="http://schemas.microsoft.com/office/drawing/2014/main" id="{E1AC92C1-9388-9FD1-44B6-01AADAD805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進め進め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キリストのために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いのちをも捨てて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戦い進め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Text Box 1">
            <a:extLst>
              <a:ext uri="{FF2B5EF4-FFF2-40B4-BE49-F238E27FC236}">
                <a16:creationId xmlns:a16="http://schemas.microsoft.com/office/drawing/2014/main" id="{E7F3AAF5-64DA-487F-E0F7-AECA0EA42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聖５３１   　まことのため十字架の</a:t>
            </a:r>
          </a:p>
        </p:txBody>
      </p:sp>
      <p:sp>
        <p:nvSpPr>
          <p:cNvPr id="422915" name="Text Box 2">
            <a:extLst>
              <a:ext uri="{FF2B5EF4-FFF2-40B4-BE49-F238E27FC236}">
                <a16:creationId xmlns:a16="http://schemas.microsoft.com/office/drawing/2014/main" id="{BB5C5066-7124-78C9-72C9-8CE9A166B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海に丘にいずこにも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遍</a:t>
            </a:r>
            <a:r>
              <a:rPr lang="ja-JP" altLang="ja-JP">
                <a:latin typeface="ＭＳ Ｐゴシック" panose="020B0600070205080204" pitchFamily="50" charset="-128"/>
              </a:rPr>
              <a:t>(あまね)</a:t>
            </a:r>
            <a:r>
              <a:rPr lang="ja-JP" altLang="ja-JP" sz="4400">
                <a:latin typeface="ＭＳ Ｐゴシック" panose="020B0600070205080204" pitchFamily="50" charset="-128"/>
              </a:rPr>
              <a:t>く示せ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喜ばしき音信</a:t>
            </a:r>
            <a:r>
              <a:rPr lang="ja-JP" altLang="ja-JP">
                <a:latin typeface="ＭＳ Ｐゴシック" panose="020B0600070205080204" pitchFamily="50" charset="-128"/>
              </a:rPr>
              <a:t>(おとずれ)</a:t>
            </a:r>
            <a:r>
              <a:rPr lang="ja-JP" altLang="ja-JP" sz="4400">
                <a:latin typeface="ＭＳ Ｐゴシック" panose="020B0600070205080204" pitchFamily="50" charset="-128"/>
              </a:rPr>
              <a:t>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主の血の軍旗を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Text Box 1">
            <a:extLst>
              <a:ext uri="{FF2B5EF4-FFF2-40B4-BE49-F238E27FC236}">
                <a16:creationId xmlns:a16="http://schemas.microsoft.com/office/drawing/2014/main" id="{8F090CE0-4182-D1FD-347F-15054800E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聖５３１   　まことのため十字架の</a:t>
            </a:r>
          </a:p>
        </p:txBody>
      </p:sp>
      <p:sp>
        <p:nvSpPr>
          <p:cNvPr id="424963" name="Text Box 2">
            <a:extLst>
              <a:ext uri="{FF2B5EF4-FFF2-40B4-BE49-F238E27FC236}">
                <a16:creationId xmlns:a16="http://schemas.microsoft.com/office/drawing/2014/main" id="{5858B6E1-17D1-483A-48C7-51F79F5A3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進め進め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キリストのために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いのちをも捨てて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戦い進め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Text Box 1">
            <a:extLst>
              <a:ext uri="{FF2B5EF4-FFF2-40B4-BE49-F238E27FC236}">
                <a16:creationId xmlns:a16="http://schemas.microsoft.com/office/drawing/2014/main" id="{ABDE4794-AD81-6B84-F40B-609895CDF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聖５３１   　まことのため十字架の</a:t>
            </a:r>
          </a:p>
        </p:txBody>
      </p:sp>
      <p:sp>
        <p:nvSpPr>
          <p:cNvPr id="427011" name="Text Box 2">
            <a:extLst>
              <a:ext uri="{FF2B5EF4-FFF2-40B4-BE49-F238E27FC236}">
                <a16:creationId xmlns:a16="http://schemas.microsoft.com/office/drawing/2014/main" id="{6EC069B7-0D0B-748B-76F8-FD679A5CE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やがて敵はイェス君に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皆滅ぼされ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十字架のみ輝きて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世を照らすべし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Text Box 1">
            <a:extLst>
              <a:ext uri="{FF2B5EF4-FFF2-40B4-BE49-F238E27FC236}">
                <a16:creationId xmlns:a16="http://schemas.microsoft.com/office/drawing/2014/main" id="{DA52D74D-96CD-9C20-8108-8F1F3BC516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聖５３１   　まことのため十字架の</a:t>
            </a:r>
          </a:p>
        </p:txBody>
      </p:sp>
      <p:sp>
        <p:nvSpPr>
          <p:cNvPr id="429059" name="Text Box 2">
            <a:extLst>
              <a:ext uri="{FF2B5EF4-FFF2-40B4-BE49-F238E27FC236}">
                <a16:creationId xmlns:a16="http://schemas.microsoft.com/office/drawing/2014/main" id="{B228FF5C-7274-55F7-3A20-AE058417C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進め進め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キリストのために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いのちをも捨てて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戦い進め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Text Box 1">
            <a:extLst>
              <a:ext uri="{FF2B5EF4-FFF2-40B4-BE49-F238E27FC236}">
                <a16:creationId xmlns:a16="http://schemas.microsoft.com/office/drawing/2014/main" id="{86804D1C-9AEC-24D3-14FA-0ED840269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聖５３２   　ひかりの高地に</a:t>
            </a:r>
          </a:p>
        </p:txBody>
      </p:sp>
      <p:sp>
        <p:nvSpPr>
          <p:cNvPr id="431107" name="Text Box 2">
            <a:extLst>
              <a:ext uri="{FF2B5EF4-FFF2-40B4-BE49-F238E27FC236}">
                <a16:creationId xmlns:a16="http://schemas.microsoft.com/office/drawing/2014/main" id="{46DA6CE4-448E-0FFC-484F-BA628EE61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光の高地に　屯</a:t>
            </a:r>
            <a:r>
              <a:rPr lang="ja-JP" altLang="ja-JP" sz="2400">
                <a:latin typeface="ＭＳ Ｐゴシック" panose="020B0600070205080204" pitchFamily="50" charset="-128"/>
              </a:rPr>
              <a:t>(たむろ)</a:t>
            </a:r>
            <a:r>
              <a:rPr lang="ja-JP" altLang="ja-JP" sz="4400">
                <a:latin typeface="ＭＳ Ｐゴシック" panose="020B0600070205080204" pitchFamily="50" charset="-128"/>
              </a:rPr>
              <a:t>成せる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主の兵</a:t>
            </a:r>
            <a:r>
              <a:rPr lang="ja-JP" altLang="ja-JP" sz="2400">
                <a:latin typeface="ＭＳ Ｐゴシック" panose="020B0600070205080204" pitchFamily="50" charset="-128"/>
              </a:rPr>
              <a:t>(つわもの)</a:t>
            </a:r>
            <a:r>
              <a:rPr lang="ja-JP" altLang="ja-JP" sz="4400">
                <a:latin typeface="ＭＳ Ｐゴシック" panose="020B0600070205080204" pitchFamily="50" charset="-128"/>
              </a:rPr>
              <a:t>たち　身を備えよ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谷間に隠れて　隙を窺</a:t>
            </a:r>
            <a:r>
              <a:rPr lang="ja-JP" altLang="ja-JP" sz="2400">
                <a:latin typeface="ＭＳ Ｐゴシック" panose="020B0600070205080204" pitchFamily="50" charset="-128"/>
              </a:rPr>
              <a:t>(うか)</a:t>
            </a:r>
            <a:r>
              <a:rPr lang="ja-JP" altLang="ja-JP" sz="4400">
                <a:latin typeface="ＭＳ Ｐゴシック" panose="020B0600070205080204" pitchFamily="50" charset="-128"/>
              </a:rPr>
              <a:t>ごう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悪魔の手下の　数は多し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Text Box 1">
            <a:extLst>
              <a:ext uri="{FF2B5EF4-FFF2-40B4-BE49-F238E27FC236}">
                <a16:creationId xmlns:a16="http://schemas.microsoft.com/office/drawing/2014/main" id="{1F422E07-332B-170C-D057-3655F719C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2388" y="0"/>
            <a:ext cx="662463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聖５３２ 　ひかりの高地に</a:t>
            </a:r>
          </a:p>
        </p:txBody>
      </p:sp>
      <p:sp>
        <p:nvSpPr>
          <p:cNvPr id="433155" name="Text Box 2">
            <a:extLst>
              <a:ext uri="{FF2B5EF4-FFF2-40B4-BE49-F238E27FC236}">
                <a16:creationId xmlns:a16="http://schemas.microsoft.com/office/drawing/2014/main" id="{3B9E6836-2314-3520-11F7-CFD832541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238" y="1295400"/>
            <a:ext cx="4325937" cy="447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信仰は勝利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信仰は勝利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信仰もて世と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悪魔に勝たん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Text Box 1">
            <a:extLst>
              <a:ext uri="{FF2B5EF4-FFF2-40B4-BE49-F238E27FC236}">
                <a16:creationId xmlns:a16="http://schemas.microsoft.com/office/drawing/2014/main" id="{68DA62A3-0A04-A0F3-996E-7D737F89C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聖５３２   　ひかりの高地に</a:t>
            </a:r>
          </a:p>
        </p:txBody>
      </p:sp>
      <p:sp>
        <p:nvSpPr>
          <p:cNvPr id="435203" name="Text Box 2">
            <a:extLst>
              <a:ext uri="{FF2B5EF4-FFF2-40B4-BE49-F238E27FC236}">
                <a16:creationId xmlns:a16="http://schemas.microsoft.com/office/drawing/2014/main" id="{BF2F8A48-497E-6891-2116-36F30F86B0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御旗は愛なり　いざ掲げよ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剣は聖書の　御言葉なり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昔の聖徒に　倣</a:t>
            </a:r>
            <a:r>
              <a:rPr lang="ja-JP" altLang="ja-JP" sz="2400">
                <a:latin typeface="ＭＳ Ｐゴシック" panose="020B0600070205080204" pitchFamily="50" charset="-128"/>
              </a:rPr>
              <a:t>(なら)</a:t>
            </a:r>
            <a:r>
              <a:rPr lang="ja-JP" altLang="ja-JP" sz="4400">
                <a:latin typeface="ＭＳ Ｐゴシック" panose="020B0600070205080204" pitchFamily="50" charset="-128"/>
              </a:rPr>
              <a:t>い進め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彼らは墓にも　手を引かせぬ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Text Box 1">
            <a:extLst>
              <a:ext uri="{FF2B5EF4-FFF2-40B4-BE49-F238E27FC236}">
                <a16:creationId xmlns:a16="http://schemas.microsoft.com/office/drawing/2014/main" id="{DEABB016-E67E-D2D8-CFD4-F52D48389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2388" y="0"/>
            <a:ext cx="662463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聖５３２ 　ひかりの高地に</a:t>
            </a:r>
          </a:p>
        </p:txBody>
      </p:sp>
      <p:sp>
        <p:nvSpPr>
          <p:cNvPr id="437251" name="Text Box 2">
            <a:extLst>
              <a:ext uri="{FF2B5EF4-FFF2-40B4-BE49-F238E27FC236}">
                <a16:creationId xmlns:a16="http://schemas.microsoft.com/office/drawing/2014/main" id="{56BFA189-7C6F-8AB4-EB70-93EEB67AA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238" y="1295400"/>
            <a:ext cx="4325937" cy="447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信仰は勝利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信仰は勝利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信仰もて世と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悪魔に勝たん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Text Box 1">
            <a:extLst>
              <a:ext uri="{FF2B5EF4-FFF2-40B4-BE49-F238E27FC236}">
                <a16:creationId xmlns:a16="http://schemas.microsoft.com/office/drawing/2014/main" id="{E75A2ADB-9537-3D46-98CC-316864A6D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聖５３２   　ひかりの高地に</a:t>
            </a:r>
          </a:p>
        </p:txBody>
      </p:sp>
      <p:sp>
        <p:nvSpPr>
          <p:cNvPr id="439299" name="Text Box 2">
            <a:extLst>
              <a:ext uri="{FF2B5EF4-FFF2-40B4-BE49-F238E27FC236}">
                <a16:creationId xmlns:a16="http://schemas.microsoft.com/office/drawing/2014/main" id="{F8E530E1-CEB1-CC0A-B4B8-CA76F58B3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③眠りむさぼりし　幕屋をいで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武具に身を固め　敵地に行かん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救いの兜に　平和の靴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正義の胸当て　真理の帯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1">
            <a:extLst>
              <a:ext uri="{FF2B5EF4-FFF2-40B4-BE49-F238E27FC236}">
                <a16:creationId xmlns:a16="http://schemas.microsoft.com/office/drawing/2014/main" id="{885B7819-F463-6985-9D1F-3B555CB4E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09571" name="Text Box 2">
            <a:extLst>
              <a:ext uri="{FF2B5EF4-FFF2-40B4-BE49-F238E27FC236}">
                <a16:creationId xmlns:a16="http://schemas.microsoft.com/office/drawing/2014/main" id="{7F85CC52-5864-2FE0-0FC3-D7F355B59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主の手に引かれて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いずくへなりとも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御旨のまにまに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日々従い行かなん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Text Box 1">
            <a:extLst>
              <a:ext uri="{FF2B5EF4-FFF2-40B4-BE49-F238E27FC236}">
                <a16:creationId xmlns:a16="http://schemas.microsoft.com/office/drawing/2014/main" id="{167AF311-8128-D04A-34B3-A5DD555B8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2388" y="0"/>
            <a:ext cx="662463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聖５３２ 　ひかりの高地に</a:t>
            </a:r>
          </a:p>
        </p:txBody>
      </p:sp>
      <p:sp>
        <p:nvSpPr>
          <p:cNvPr id="441347" name="Text Box 2">
            <a:extLst>
              <a:ext uri="{FF2B5EF4-FFF2-40B4-BE49-F238E27FC236}">
                <a16:creationId xmlns:a16="http://schemas.microsoft.com/office/drawing/2014/main" id="{86C90A55-DF43-5D4C-4F32-0D9494A84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238" y="1295400"/>
            <a:ext cx="4325937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信仰は勝利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信仰は勝利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信仰もて世と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悪魔に勝たん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Text Box 1">
            <a:extLst>
              <a:ext uri="{FF2B5EF4-FFF2-40B4-BE49-F238E27FC236}">
                <a16:creationId xmlns:a16="http://schemas.microsoft.com/office/drawing/2014/main" id="{4147099E-18FB-0E46-C117-D7A0FA6A72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71438"/>
            <a:ext cx="68770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聖５３２   　ひかりの高地に</a:t>
            </a:r>
          </a:p>
        </p:txBody>
      </p:sp>
      <p:sp>
        <p:nvSpPr>
          <p:cNvPr id="443395" name="Text Box 2">
            <a:extLst>
              <a:ext uri="{FF2B5EF4-FFF2-40B4-BE49-F238E27FC236}">
                <a16:creationId xmlns:a16="http://schemas.microsoft.com/office/drawing/2014/main" id="{1C6C66D5-B0CE-4851-7DED-5E7AAC43DE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7487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④勝つ者全てに　報いぞある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名前呼ばれなば　御前に出ん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白き衣着て　棕梠</a:t>
            </a:r>
            <a:r>
              <a:rPr lang="ja-JP" altLang="ja-JP" sz="2400">
                <a:latin typeface="ＭＳ Ｐゴシック" panose="020B0600070205080204" pitchFamily="50" charset="-128"/>
              </a:rPr>
              <a:t>(しゅろ)</a:t>
            </a:r>
            <a:r>
              <a:rPr lang="ja-JP" altLang="ja-JP" sz="4400">
                <a:latin typeface="ＭＳ Ｐゴシック" panose="020B0600070205080204" pitchFamily="50" charset="-128"/>
              </a:rPr>
              <a:t>を取りて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主を讃えまつらん　声も高く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Text Box 1">
            <a:extLst>
              <a:ext uri="{FF2B5EF4-FFF2-40B4-BE49-F238E27FC236}">
                <a16:creationId xmlns:a16="http://schemas.microsoft.com/office/drawing/2014/main" id="{EFB54D16-EBE2-D60A-2F34-B0FFD018C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2388" y="0"/>
            <a:ext cx="662463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聖５３２ 　ひかりの高地に</a:t>
            </a:r>
          </a:p>
        </p:txBody>
      </p:sp>
      <p:sp>
        <p:nvSpPr>
          <p:cNvPr id="445443" name="Text Box 2">
            <a:extLst>
              <a:ext uri="{FF2B5EF4-FFF2-40B4-BE49-F238E27FC236}">
                <a16:creationId xmlns:a16="http://schemas.microsoft.com/office/drawing/2014/main" id="{8DBB0781-D399-9003-87B9-6B394C978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238" y="1295400"/>
            <a:ext cx="4325937" cy="447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信仰は勝利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信仰は勝利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信仰もて世と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悪魔に勝たん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Text Box 1">
            <a:extLst>
              <a:ext uri="{FF2B5EF4-FFF2-40B4-BE49-F238E27FC236}">
                <a16:creationId xmlns:a16="http://schemas.microsoft.com/office/drawing/2014/main" id="{4AE55B4A-13A5-9DF7-87B2-4B3B856B7A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312150" cy="5087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①覚めて守れ　我が魂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潮</a:t>
            </a:r>
            <a:r>
              <a:rPr lang="ja-JP" altLang="ja-JP"/>
              <a:t>(うしお)</a:t>
            </a:r>
            <a:r>
              <a:rPr lang="ja-JP" altLang="ja-JP" sz="4400"/>
              <a:t>のごとくに　敵は来たる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/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②祈り進め　愛の神は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　新しき力　満たしたまわん</a:t>
            </a:r>
          </a:p>
        </p:txBody>
      </p:sp>
      <p:sp>
        <p:nvSpPr>
          <p:cNvPr id="261122" name="Text Box 2">
            <a:extLst>
              <a:ext uri="{FF2B5EF4-FFF2-40B4-BE49-F238E27FC236}">
                <a16:creationId xmlns:a16="http://schemas.microsoft.com/office/drawing/2014/main" id="{CD831CD9-1D31-3F99-AB6B-AFD2B8B9D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458200" cy="5762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buSzPct val="10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聖５３３         さめてまもれ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Text Box 1">
            <a:extLst>
              <a:ext uri="{FF2B5EF4-FFF2-40B4-BE49-F238E27FC236}">
                <a16:creationId xmlns:a16="http://schemas.microsoft.com/office/drawing/2014/main" id="{5343E891-F206-CAC4-8036-2E1871259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312150" cy="5087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③捨つるなかれ　汝</a:t>
            </a:r>
            <a:r>
              <a:rPr lang="ja-JP" altLang="ja-JP" sz="2800"/>
              <a:t>(な)</a:t>
            </a:r>
            <a:r>
              <a:rPr lang="ja-JP" altLang="ja-JP" sz="4400"/>
              <a:t>が手の武器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　冠</a:t>
            </a:r>
            <a:r>
              <a:rPr lang="ja-JP" altLang="ja-JP" sz="2800"/>
              <a:t>(かむり)</a:t>
            </a:r>
            <a:r>
              <a:rPr lang="ja-JP" altLang="ja-JP" sz="4400"/>
              <a:t>得る日の　来たるまでは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/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④勝利は近し　我が魂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死に至るまでも　戦い抜け</a:t>
            </a:r>
          </a:p>
        </p:txBody>
      </p:sp>
      <p:sp>
        <p:nvSpPr>
          <p:cNvPr id="262146" name="Text Box 2">
            <a:extLst>
              <a:ext uri="{FF2B5EF4-FFF2-40B4-BE49-F238E27FC236}">
                <a16:creationId xmlns:a16="http://schemas.microsoft.com/office/drawing/2014/main" id="{38938FF3-0899-6E48-5729-4DE203AD4E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458200" cy="5762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buSzPct val="10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聖５３３         さめてまもれ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Text Box 1">
            <a:extLst>
              <a:ext uri="{FF2B5EF4-FFF2-40B4-BE49-F238E27FC236}">
                <a16:creationId xmlns:a16="http://schemas.microsoft.com/office/drawing/2014/main" id="{34E250C6-14C5-40CB-4F63-8C5652DE4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087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①世人は敵に　破らるるとも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われらは常に勝利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汚れを憎み　罪に打ち勝ち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われらは常に勝利</a:t>
            </a:r>
          </a:p>
        </p:txBody>
      </p:sp>
      <p:sp>
        <p:nvSpPr>
          <p:cNvPr id="263170" name="Text Box 2">
            <a:extLst>
              <a:ext uri="{FF2B5EF4-FFF2-40B4-BE49-F238E27FC236}">
                <a16:creationId xmlns:a16="http://schemas.microsoft.com/office/drawing/2014/main" id="{6E4EFD23-3E47-163F-C252-148C944D82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458200" cy="5762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buSzPct val="8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聖５３４         よびとはてきに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Text Box 1">
            <a:extLst>
              <a:ext uri="{FF2B5EF4-FFF2-40B4-BE49-F238E27FC236}">
                <a16:creationId xmlns:a16="http://schemas.microsoft.com/office/drawing/2014/main" id="{9BAEAAD1-C50C-0FF1-72CB-9028D0E774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008063"/>
            <a:ext cx="7772400" cy="450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われらは常に勝利勝利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世に勝ちませる　主共にませば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</a:t>
            </a:r>
          </a:p>
        </p:txBody>
      </p:sp>
      <p:sp>
        <p:nvSpPr>
          <p:cNvPr id="264194" name="Text Box 2">
            <a:extLst>
              <a:ext uri="{FF2B5EF4-FFF2-40B4-BE49-F238E27FC236}">
                <a16:creationId xmlns:a16="http://schemas.microsoft.com/office/drawing/2014/main" id="{4EB7F20E-2CB3-A3CE-6394-8740AF44D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0"/>
            <a:ext cx="8458200" cy="720725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　　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聖５３４   よびとはてきに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Text Box 1">
            <a:extLst>
              <a:ext uri="{FF2B5EF4-FFF2-40B4-BE49-F238E27FC236}">
                <a16:creationId xmlns:a16="http://schemas.microsoft.com/office/drawing/2014/main" id="{9F930D1B-3861-0470-C46C-AB974928F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8388350" cy="5087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②誘</a:t>
            </a:r>
            <a:r>
              <a:rPr lang="ja-JP" altLang="ja-JP" sz="2400"/>
              <a:t>(いざな)</a:t>
            </a:r>
            <a:r>
              <a:rPr lang="ja-JP" altLang="ja-JP" sz="4400"/>
              <a:t>いの矢は　雨と降るとも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われらは常に勝利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血潮に隠れ  愛に満たされ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われらは常に勝利</a:t>
            </a:r>
          </a:p>
        </p:txBody>
      </p:sp>
      <p:sp>
        <p:nvSpPr>
          <p:cNvPr id="265218" name="Text Box 2">
            <a:extLst>
              <a:ext uri="{FF2B5EF4-FFF2-40B4-BE49-F238E27FC236}">
                <a16:creationId xmlns:a16="http://schemas.microsoft.com/office/drawing/2014/main" id="{FC16CBE1-C3B8-A6BF-0AA2-8A3022408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458200" cy="5762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buSzPct val="8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聖５３４         よびとはてきに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Text Box 1">
            <a:extLst>
              <a:ext uri="{FF2B5EF4-FFF2-40B4-BE49-F238E27FC236}">
                <a16:creationId xmlns:a16="http://schemas.microsoft.com/office/drawing/2014/main" id="{71477B38-1551-1492-B412-A1DBC85C9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008063"/>
            <a:ext cx="7772400" cy="450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われらは常に勝利勝利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世に勝ちませる　主共にませば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</a:t>
            </a:r>
          </a:p>
        </p:txBody>
      </p:sp>
      <p:sp>
        <p:nvSpPr>
          <p:cNvPr id="266242" name="Text Box 2">
            <a:extLst>
              <a:ext uri="{FF2B5EF4-FFF2-40B4-BE49-F238E27FC236}">
                <a16:creationId xmlns:a16="http://schemas.microsoft.com/office/drawing/2014/main" id="{D22B2C19-0FDD-EB47-B686-6AA58412F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0"/>
            <a:ext cx="8458200" cy="720725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　　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聖５３４   よびとはてきに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Text Box 1">
            <a:extLst>
              <a:ext uri="{FF2B5EF4-FFF2-40B4-BE49-F238E27FC236}">
                <a16:creationId xmlns:a16="http://schemas.microsoft.com/office/drawing/2014/main" id="{5AE97BFD-3C7A-322F-433F-52C3D2EADD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087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③惑いの霧は　よし閉ざすとも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われらは常に勝利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聖書</a:t>
            </a:r>
            <a:r>
              <a:rPr lang="ja-JP" altLang="ja-JP" sz="2400"/>
              <a:t>(みふみ)</a:t>
            </a:r>
            <a:r>
              <a:rPr lang="ja-JP" altLang="ja-JP" sz="4400"/>
              <a:t>の光  高くかざして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われらは常に勝利</a:t>
            </a:r>
          </a:p>
        </p:txBody>
      </p:sp>
      <p:sp>
        <p:nvSpPr>
          <p:cNvPr id="267266" name="Text Box 2">
            <a:extLst>
              <a:ext uri="{FF2B5EF4-FFF2-40B4-BE49-F238E27FC236}">
                <a16:creationId xmlns:a16="http://schemas.microsoft.com/office/drawing/2014/main" id="{B7473FF5-D949-D9CE-5DE1-D38581E218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458200" cy="5762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buSzPct val="8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聖５３４         よびとはてきに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Text Box 1">
            <a:extLst>
              <a:ext uri="{FF2B5EF4-FFF2-40B4-BE49-F238E27FC236}">
                <a16:creationId xmlns:a16="http://schemas.microsoft.com/office/drawing/2014/main" id="{C44568A0-B4FC-18EC-9C6A-76EF271F4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11619" name="Text Box 2">
            <a:extLst>
              <a:ext uri="{FF2B5EF4-FFF2-40B4-BE49-F238E27FC236}">
                <a16:creationId xmlns:a16="http://schemas.microsoft.com/office/drawing/2014/main" id="{3EE5AD84-BE72-7E7D-996F-EEC32EC7A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②よき牧者にます　イェス･キリストは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わが魂をば　生き返らしめ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御名のゆえをもて　われを伴い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正しき道へと　導き給う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Text Box 1">
            <a:extLst>
              <a:ext uri="{FF2B5EF4-FFF2-40B4-BE49-F238E27FC236}">
                <a16:creationId xmlns:a16="http://schemas.microsoft.com/office/drawing/2014/main" id="{9C5810B7-4BA2-2B33-330A-AEEB60039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008063"/>
            <a:ext cx="7772400" cy="450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われらは常に勝利勝利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世に勝ちませる　主共にませば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</a:t>
            </a:r>
          </a:p>
        </p:txBody>
      </p:sp>
      <p:sp>
        <p:nvSpPr>
          <p:cNvPr id="268290" name="Text Box 2">
            <a:extLst>
              <a:ext uri="{FF2B5EF4-FFF2-40B4-BE49-F238E27FC236}">
                <a16:creationId xmlns:a16="http://schemas.microsoft.com/office/drawing/2014/main" id="{D32365CC-94E7-C6F2-D184-8B896BA8E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0"/>
            <a:ext cx="8458200" cy="720725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　　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聖５３４   よびとはてきに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Text Box 1">
            <a:extLst>
              <a:ext uri="{FF2B5EF4-FFF2-40B4-BE49-F238E27FC236}">
                <a16:creationId xmlns:a16="http://schemas.microsoft.com/office/drawing/2014/main" id="{E8B0731F-CD6D-ACE6-5355-DFAC99A4D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263" y="936625"/>
            <a:ext cx="8064500" cy="5087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④み空に昇り　主に見まみゆる日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われらはついに勝利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世の旅路にも　良き戦</a:t>
            </a:r>
            <a:r>
              <a:rPr lang="ja-JP" altLang="ja-JP" sz="2400"/>
              <a:t>(いくさ)</a:t>
            </a:r>
            <a:r>
              <a:rPr lang="ja-JP" altLang="ja-JP" sz="4400"/>
              <a:t>にも　 われらは常に勝利</a:t>
            </a:r>
          </a:p>
        </p:txBody>
      </p:sp>
      <p:sp>
        <p:nvSpPr>
          <p:cNvPr id="269314" name="Text Box 2">
            <a:extLst>
              <a:ext uri="{FF2B5EF4-FFF2-40B4-BE49-F238E27FC236}">
                <a16:creationId xmlns:a16="http://schemas.microsoft.com/office/drawing/2014/main" id="{8E16C504-A2CD-0B89-E83C-42A72BEF1A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458200" cy="5762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buSzPct val="8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聖５３４         よびとはてきに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Text Box 1">
            <a:extLst>
              <a:ext uri="{FF2B5EF4-FFF2-40B4-BE49-F238E27FC236}">
                <a16:creationId xmlns:a16="http://schemas.microsoft.com/office/drawing/2014/main" id="{1F56DDF4-1776-9E05-0D8E-CF0906B9E5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008063"/>
            <a:ext cx="7772400" cy="450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われらは常に勝利勝利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世に勝ちませる　主共にませば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われらは常に勝利</a:t>
            </a:r>
          </a:p>
        </p:txBody>
      </p:sp>
      <p:sp>
        <p:nvSpPr>
          <p:cNvPr id="270338" name="Text Box 2">
            <a:extLst>
              <a:ext uri="{FF2B5EF4-FFF2-40B4-BE49-F238E27FC236}">
                <a16:creationId xmlns:a16="http://schemas.microsoft.com/office/drawing/2014/main" id="{8ADC7D3A-FCE9-BBD7-7653-277206CA4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0"/>
            <a:ext cx="8458200" cy="720725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　　　　　　　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聖５３４   よびとはてきに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Text Box 1">
            <a:extLst>
              <a:ext uri="{FF2B5EF4-FFF2-40B4-BE49-F238E27FC236}">
                <a16:creationId xmlns:a16="http://schemas.microsoft.com/office/drawing/2014/main" id="{930D2443-68C0-7BDE-EC31-E966BDEC4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67971" name="Rectangle 2">
            <a:extLst>
              <a:ext uri="{FF2B5EF4-FFF2-40B4-BE49-F238E27FC236}">
                <a16:creationId xmlns:a16="http://schemas.microsoft.com/office/drawing/2014/main" id="{BC9CAA58-98B3-A84F-04B2-7C999B595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-792163" y="266700"/>
            <a:ext cx="9864726" cy="394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①十字架の兵士たる　身にしあれば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などて恥ずべきぞ　尊き主の名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endParaRPr lang="ja-JP" altLang="ja-JP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②いかでか我のみ　熟寝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(うまい)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すべき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いのちささげたる　友のあるに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467972" name="Text Box 3">
            <a:extLst>
              <a:ext uri="{FF2B5EF4-FFF2-40B4-BE49-F238E27FC236}">
                <a16:creationId xmlns:a16="http://schemas.microsoft.com/office/drawing/2014/main" id="{1AA03009-E322-D1E5-2FFF-223138421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聖５３５    十字架の兵士たる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Text Box 1">
            <a:extLst>
              <a:ext uri="{FF2B5EF4-FFF2-40B4-BE49-F238E27FC236}">
                <a16:creationId xmlns:a16="http://schemas.microsoft.com/office/drawing/2014/main" id="{E4FF9D4B-A66D-8E02-78ED-1E5728E4EA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70019" name="Rectangle 2">
            <a:extLst>
              <a:ext uri="{FF2B5EF4-FFF2-40B4-BE49-F238E27FC236}">
                <a16:creationId xmlns:a16="http://schemas.microsoft.com/office/drawing/2014/main" id="{FF4139B7-6FE5-380C-B4BF-17A1EE12B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792163" y="266700"/>
            <a:ext cx="9864726" cy="394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③世を友と思う　心の根は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神に矛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（ほこ）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向くる　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にぞある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endParaRPr lang="ja-JP" altLang="ja-JP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④勝ちを得るまでは　御言葉もて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我を力付け　支え給え</a:t>
            </a: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470020" name="Text Box 3">
            <a:extLst>
              <a:ext uri="{FF2B5EF4-FFF2-40B4-BE49-F238E27FC236}">
                <a16:creationId xmlns:a16="http://schemas.microsoft.com/office/drawing/2014/main" id="{B645EAD6-0A84-0A0B-5F69-E61D6A3D3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聖５３５    十字架の兵士たる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Text Box 1">
            <a:extLst>
              <a:ext uri="{FF2B5EF4-FFF2-40B4-BE49-F238E27FC236}">
                <a16:creationId xmlns:a16="http://schemas.microsoft.com/office/drawing/2014/main" id="{AC2B001A-72D1-D80D-AFF6-8D8880229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72067" name="Rectangle 2">
            <a:extLst>
              <a:ext uri="{FF2B5EF4-FFF2-40B4-BE49-F238E27FC236}">
                <a16:creationId xmlns:a16="http://schemas.microsoft.com/office/drawing/2014/main" id="{FED35EAE-3AE7-3EEB-4193-2499559A7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①こは世の末の　徴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(しるし)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なるべし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罪悪は世に満ちて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尊きイェスの 御名は汚さる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友よ奮い立てよ</a:t>
            </a:r>
          </a:p>
        </p:txBody>
      </p:sp>
      <p:sp>
        <p:nvSpPr>
          <p:cNvPr id="472068" name="Text Box 3">
            <a:extLst>
              <a:ext uri="{FF2B5EF4-FFF2-40B4-BE49-F238E27FC236}">
                <a16:creationId xmlns:a16="http://schemas.microsoft.com/office/drawing/2014/main" id="{D9A845CB-DE22-432E-DDE1-BF5D9E826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Text Box 1">
            <a:extLst>
              <a:ext uri="{FF2B5EF4-FFF2-40B4-BE49-F238E27FC236}">
                <a16:creationId xmlns:a16="http://schemas.microsoft.com/office/drawing/2014/main" id="{93DCEA54-DD04-1E15-92E8-FF1A915A6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74115" name="Rectangle 2">
            <a:extLst>
              <a:ext uri="{FF2B5EF4-FFF2-40B4-BE49-F238E27FC236}">
                <a16:creationId xmlns:a16="http://schemas.microsoft.com/office/drawing/2014/main" id="{D1BE91E4-8592-6241-D732-ECDF82250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5907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いざ来たりて　加われや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(いくさ)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は進むなり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空しく立ちて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遅れを取るな　友よ奮い立てよ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474116" name="Text Box 3">
            <a:extLst>
              <a:ext uri="{FF2B5EF4-FFF2-40B4-BE49-F238E27FC236}">
                <a16:creationId xmlns:a16="http://schemas.microsoft.com/office/drawing/2014/main" id="{CA6EB11F-6350-10A6-A440-15A5D5EB6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Text Box 1">
            <a:extLst>
              <a:ext uri="{FF2B5EF4-FFF2-40B4-BE49-F238E27FC236}">
                <a16:creationId xmlns:a16="http://schemas.microsoft.com/office/drawing/2014/main" id="{2DCA3D54-95F3-CF6D-39C3-34BDCD429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76163" name="Rectangle 2">
            <a:extLst>
              <a:ext uri="{FF2B5EF4-FFF2-40B4-BE49-F238E27FC236}">
                <a16:creationId xmlns:a16="http://schemas.microsoft.com/office/drawing/2014/main" id="{963D9598-55F8-891A-DC3A-CDA0176A6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②世人はわずか　学びて誇り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真理に顔をそむけ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朽つべき富を  ひたすら守り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欲に身をば渡す</a:t>
            </a:r>
          </a:p>
        </p:txBody>
      </p:sp>
      <p:sp>
        <p:nvSpPr>
          <p:cNvPr id="476164" name="Text Box 3">
            <a:extLst>
              <a:ext uri="{FF2B5EF4-FFF2-40B4-BE49-F238E27FC236}">
                <a16:creationId xmlns:a16="http://schemas.microsoft.com/office/drawing/2014/main" id="{2826B0D4-18A0-EF5C-2DED-FBADA9637C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Text Box 1">
            <a:extLst>
              <a:ext uri="{FF2B5EF4-FFF2-40B4-BE49-F238E27FC236}">
                <a16:creationId xmlns:a16="http://schemas.microsoft.com/office/drawing/2014/main" id="{47B46338-7056-C2A7-A6D5-24440891C6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78211" name="Rectangle 2">
            <a:extLst>
              <a:ext uri="{FF2B5EF4-FFF2-40B4-BE49-F238E27FC236}">
                <a16:creationId xmlns:a16="http://schemas.microsoft.com/office/drawing/2014/main" id="{B2960EDA-0B3A-EB85-6F50-50E4C9336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5907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いざ来たりて　加われや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(いくさ)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は進むなり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空しく立ちて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遅れを取るな　友よ奮い立てよ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478212" name="Text Box 3">
            <a:extLst>
              <a:ext uri="{FF2B5EF4-FFF2-40B4-BE49-F238E27FC236}">
                <a16:creationId xmlns:a16="http://schemas.microsoft.com/office/drawing/2014/main" id="{0382428B-5E0C-7CFC-004C-AA296DDDF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Text Box 1">
            <a:extLst>
              <a:ext uri="{FF2B5EF4-FFF2-40B4-BE49-F238E27FC236}">
                <a16:creationId xmlns:a16="http://schemas.microsoft.com/office/drawing/2014/main" id="{F0839807-6149-92A1-3A74-50AB1D67F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80259" name="Rectangle 2">
            <a:extLst>
              <a:ext uri="{FF2B5EF4-FFF2-40B4-BE49-F238E27FC236}">
                <a16:creationId xmlns:a16="http://schemas.microsoft.com/office/drawing/2014/main" id="{43241C3F-8B50-919D-3BEE-1DDA9FB2C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647700" y="503238"/>
            <a:ext cx="9791700" cy="4311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③人を惑わす　敵なる悪魔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彼はおのが時の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いくらもなきを 心得</a:t>
            </a:r>
            <a:r>
              <a:rPr lang="ja-JP" altLang="ja-JP" sz="2800">
                <a:solidFill>
                  <a:srgbClr val="FFFFFF"/>
                </a:solidFill>
              </a:rPr>
              <a:t>(こころえ)</a:t>
            </a:r>
            <a:r>
              <a:rPr lang="ja-JP" altLang="ja-JP" sz="4400">
                <a:solidFill>
                  <a:srgbClr val="FFFFFF"/>
                </a:solidFill>
              </a:rPr>
              <a:t>おれば　       必死と働くなり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  <p:sp>
        <p:nvSpPr>
          <p:cNvPr id="480260" name="Text Box 3">
            <a:extLst>
              <a:ext uri="{FF2B5EF4-FFF2-40B4-BE49-F238E27FC236}">
                <a16:creationId xmlns:a16="http://schemas.microsoft.com/office/drawing/2014/main" id="{4A611B5A-4A63-F138-BF05-D41B17AF7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Text Box 1">
            <a:extLst>
              <a:ext uri="{FF2B5EF4-FFF2-40B4-BE49-F238E27FC236}">
                <a16:creationId xmlns:a16="http://schemas.microsoft.com/office/drawing/2014/main" id="{82D33F35-501D-EA3F-3F28-9BCD9D6E9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30163"/>
            <a:ext cx="6477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聖５００ 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我は主にありて楽し</a:t>
            </a:r>
          </a:p>
        </p:txBody>
      </p:sp>
      <p:sp>
        <p:nvSpPr>
          <p:cNvPr id="75778" name="Text Box 2">
            <a:extLst>
              <a:ext uri="{FF2B5EF4-FFF2-40B4-BE49-F238E27FC236}">
                <a16:creationId xmlns:a16="http://schemas.microsoft.com/office/drawing/2014/main" id="{CBBDEF80-0C42-C929-1DE0-80500EC2A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476250"/>
            <a:ext cx="7315200" cy="38862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2385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SzPct val="100000"/>
              <a:defRPr/>
            </a:pPr>
            <a:endParaRPr lang="en-US" altLang="ja-JP" sz="4400">
              <a:solidFill>
                <a:srgbClr val="000000"/>
              </a:solidFill>
              <a:latin typeface="Calibri" panose="020F0502020204030204" pitchFamily="34" charset="0"/>
              <a:cs typeface="ＤＦＧ中太丸ゴシック体" pitchFamily="48" charset="0"/>
            </a:endParaRP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恵みの泉は　あふれ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心の平和は　絶えじ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ハレルヤ！ハレルヤ！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心の平和は　絶えじ</a:t>
            </a:r>
          </a:p>
          <a:p>
            <a:pPr marL="341313" eaLnBrk="1" hangingPunct="1">
              <a:spcBef>
                <a:spcPts val="1200"/>
              </a:spcBef>
              <a:buSzPct val="100000"/>
              <a:defRPr/>
            </a:pPr>
            <a:endParaRPr lang="ja-JP" altLang="ja-JP" sz="4800">
              <a:solidFill>
                <a:srgbClr val="000000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000"/>
              </a:spcBef>
              <a:buSzPct val="100000"/>
              <a:defRPr/>
            </a:pPr>
            <a:endParaRPr lang="ja-JP" altLang="ja-JP" sz="4000">
              <a:solidFill>
                <a:srgbClr val="000000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000"/>
              </a:spcBef>
              <a:buSzPct val="100000"/>
              <a:defRPr/>
            </a:pPr>
            <a:endParaRPr lang="ja-JP" altLang="ja-JP" sz="4000">
              <a:solidFill>
                <a:srgbClr val="000000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Text Box 1">
            <a:extLst>
              <a:ext uri="{FF2B5EF4-FFF2-40B4-BE49-F238E27FC236}">
                <a16:creationId xmlns:a16="http://schemas.microsoft.com/office/drawing/2014/main" id="{7EF1F86A-AC2F-AA7A-7DFD-8F328CC82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13667" name="Text Box 2">
            <a:extLst>
              <a:ext uri="{FF2B5EF4-FFF2-40B4-BE49-F238E27FC236}">
                <a16:creationId xmlns:a16="http://schemas.microsoft.com/office/drawing/2014/main" id="{7A384BA5-9AA7-4677-6259-48A680037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主の手に引かれて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いずくへなりとも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御旨のまにまに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日々従い行かなん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6" name="Text Box 1">
            <a:extLst>
              <a:ext uri="{FF2B5EF4-FFF2-40B4-BE49-F238E27FC236}">
                <a16:creationId xmlns:a16="http://schemas.microsoft.com/office/drawing/2014/main" id="{5A37145A-4AD8-6BF5-DB85-2C073E7DC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82307" name="Rectangle 2">
            <a:extLst>
              <a:ext uri="{FF2B5EF4-FFF2-40B4-BE49-F238E27FC236}">
                <a16:creationId xmlns:a16="http://schemas.microsoft.com/office/drawing/2014/main" id="{E40CA7A3-A8B8-DE04-A917-A0EBA04B7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5907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いざ来たりて　加われや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(いくさ)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は進むなり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空しく立ちて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遅れを取るな　友よ奮い立てよ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482308" name="Text Box 3">
            <a:extLst>
              <a:ext uri="{FF2B5EF4-FFF2-40B4-BE49-F238E27FC236}">
                <a16:creationId xmlns:a16="http://schemas.microsoft.com/office/drawing/2014/main" id="{758586CA-F396-7567-8D04-80E02F4E1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4" name="Text Box 1">
            <a:extLst>
              <a:ext uri="{FF2B5EF4-FFF2-40B4-BE49-F238E27FC236}">
                <a16:creationId xmlns:a16="http://schemas.microsoft.com/office/drawing/2014/main" id="{A89C9B1E-61DE-F39C-5EC2-FB10AE8F56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84355" name="Rectangle 2">
            <a:extLst>
              <a:ext uri="{FF2B5EF4-FFF2-40B4-BE49-F238E27FC236}">
                <a16:creationId xmlns:a16="http://schemas.microsoft.com/office/drawing/2014/main" id="{933005C3-6A3C-7287-7B88-4E29EB296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④主の御怒りは　昔も今も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たちまちに現れ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ソドム・ゴモラの 町のごとくに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不義を裁きたまわん</a:t>
            </a:r>
          </a:p>
        </p:txBody>
      </p:sp>
      <p:sp>
        <p:nvSpPr>
          <p:cNvPr id="484356" name="Text Box 3">
            <a:extLst>
              <a:ext uri="{FF2B5EF4-FFF2-40B4-BE49-F238E27FC236}">
                <a16:creationId xmlns:a16="http://schemas.microsoft.com/office/drawing/2014/main" id="{FB758C70-7BD9-C8A5-6986-0C22AF9977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2" name="Text Box 1">
            <a:extLst>
              <a:ext uri="{FF2B5EF4-FFF2-40B4-BE49-F238E27FC236}">
                <a16:creationId xmlns:a16="http://schemas.microsoft.com/office/drawing/2014/main" id="{6F1D3115-AF22-F7C3-2A33-FD3CD6770E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86403" name="Rectangle 2">
            <a:extLst>
              <a:ext uri="{FF2B5EF4-FFF2-40B4-BE49-F238E27FC236}">
                <a16:creationId xmlns:a16="http://schemas.microsoft.com/office/drawing/2014/main" id="{AF496BC8-21E7-31A2-DCFE-F36385C3A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5907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いざ来たりて　加われや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(いくさ)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は進むなり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空しく立ちて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遅れを取るな　友よ奮い立てよ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486404" name="Text Box 3">
            <a:extLst>
              <a:ext uri="{FF2B5EF4-FFF2-40B4-BE49-F238E27FC236}">
                <a16:creationId xmlns:a16="http://schemas.microsoft.com/office/drawing/2014/main" id="{7BE70970-8C0B-E5F6-4AF2-EF6A4C862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0" name="Text Box 1">
            <a:extLst>
              <a:ext uri="{FF2B5EF4-FFF2-40B4-BE49-F238E27FC236}">
                <a16:creationId xmlns:a16="http://schemas.microsoft.com/office/drawing/2014/main" id="{D0F7D15B-1D81-1DA4-9F68-9677538E9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88451" name="Rectangle 2">
            <a:extLst>
              <a:ext uri="{FF2B5EF4-FFF2-40B4-BE49-F238E27FC236}">
                <a16:creationId xmlns:a16="http://schemas.microsoft.com/office/drawing/2014/main" id="{96D7F045-B723-8F6C-7B33-96FF880D0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647700" y="266700"/>
            <a:ext cx="97202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⑤まもなくイェスは　兵</a:t>
            </a:r>
            <a:r>
              <a:rPr lang="ja-JP" altLang="ja-JP" sz="2800">
                <a:solidFill>
                  <a:srgbClr val="FFFFFF"/>
                </a:solidFill>
              </a:rPr>
              <a:t>(つわもの)</a:t>
            </a:r>
            <a:r>
              <a:rPr lang="ja-JP" altLang="ja-JP" sz="4400">
                <a:solidFill>
                  <a:srgbClr val="FFFFFF"/>
                </a:solidFill>
              </a:rPr>
              <a:t>どもを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高き空に集め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担いきたりし 十字架に代えて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冠</a:t>
            </a:r>
            <a:r>
              <a:rPr lang="ja-JP" altLang="ja-JP" sz="2800">
                <a:solidFill>
                  <a:srgbClr val="FFFFFF"/>
                </a:solidFill>
              </a:rPr>
              <a:t>(かんむり)</a:t>
            </a:r>
            <a:r>
              <a:rPr lang="ja-JP" altLang="ja-JP" sz="4400">
                <a:solidFill>
                  <a:srgbClr val="FFFFFF"/>
                </a:solidFill>
              </a:rPr>
              <a:t>与えたまわん</a:t>
            </a:r>
          </a:p>
        </p:txBody>
      </p:sp>
      <p:sp>
        <p:nvSpPr>
          <p:cNvPr id="488452" name="Text Box 3">
            <a:extLst>
              <a:ext uri="{FF2B5EF4-FFF2-40B4-BE49-F238E27FC236}">
                <a16:creationId xmlns:a16="http://schemas.microsoft.com/office/drawing/2014/main" id="{4FE6A6CB-603A-DDC0-9071-150ED8D538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8" name="Text Box 1">
            <a:extLst>
              <a:ext uri="{FF2B5EF4-FFF2-40B4-BE49-F238E27FC236}">
                <a16:creationId xmlns:a16="http://schemas.microsoft.com/office/drawing/2014/main" id="{6DE4C17C-3AB3-DAE9-6195-1A4296B88D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90499" name="Rectangle 2">
            <a:extLst>
              <a:ext uri="{FF2B5EF4-FFF2-40B4-BE49-F238E27FC236}">
                <a16:creationId xmlns:a16="http://schemas.microsoft.com/office/drawing/2014/main" id="{18AB1129-E90C-D73F-E5A4-E3B302FBB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5907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いざ来たりて　加われや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(いくさ)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は進むなり　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空しく立ちて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遅れを取るな　友よ奮い立てよ</a:t>
            </a: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490500" name="Text Box 3">
            <a:extLst>
              <a:ext uri="{FF2B5EF4-FFF2-40B4-BE49-F238E27FC236}">
                <a16:creationId xmlns:a16="http://schemas.microsoft.com/office/drawing/2014/main" id="{0F9C8E57-5176-0EC5-8BC0-0015FFB984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52400"/>
            <a:ext cx="66960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聖５３６    こは世の末のしるしなるべし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Text Box 1">
            <a:extLst>
              <a:ext uri="{FF2B5EF4-FFF2-40B4-BE49-F238E27FC236}">
                <a16:creationId xmlns:a16="http://schemas.microsoft.com/office/drawing/2014/main" id="{8C1800C5-E383-3C5D-9072-B71E7699D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92547" name="Rectangle 2">
            <a:extLst>
              <a:ext uri="{FF2B5EF4-FFF2-40B4-BE49-F238E27FC236}">
                <a16:creationId xmlns:a16="http://schemas.microsoft.com/office/drawing/2014/main" id="{36F06D2F-11DE-EE2D-3174-8C1EE3E1A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①エリコの城を囲み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ラッパもて攻めし御民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ただ主を信じ勇ましく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疑わで勝ち得た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492548" name="Text Box 3">
            <a:extLst>
              <a:ext uri="{FF2B5EF4-FFF2-40B4-BE49-F238E27FC236}">
                <a16:creationId xmlns:a16="http://schemas.microsoft.com/office/drawing/2014/main" id="{26069154-1CD4-040E-CD3E-8D58DA2631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聖５３７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Text Box 1">
            <a:extLst>
              <a:ext uri="{FF2B5EF4-FFF2-40B4-BE49-F238E27FC236}">
                <a16:creationId xmlns:a16="http://schemas.microsoft.com/office/drawing/2014/main" id="{2AEDD7B9-30C9-B8D6-6923-F68A7AC74E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494595" name="Rectangle 2">
            <a:extLst>
              <a:ext uri="{FF2B5EF4-FFF2-40B4-BE49-F238E27FC236}">
                <a16:creationId xmlns:a16="http://schemas.microsoft.com/office/drawing/2014/main" id="{5FBA8982-9D7B-7492-D483-89C2B53C3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71438" y="314325"/>
            <a:ext cx="8818563" cy="372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勝ちを得よ勝ちを得よ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主を信じて勝ちを得よ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ただ主を信じ勇ましく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疑わで勝ちを得よ　</a:t>
            </a:r>
          </a:p>
        </p:txBody>
      </p:sp>
      <p:sp>
        <p:nvSpPr>
          <p:cNvPr id="494596" name="Text Box 3">
            <a:extLst>
              <a:ext uri="{FF2B5EF4-FFF2-40B4-BE49-F238E27FC236}">
                <a16:creationId xmlns:a16="http://schemas.microsoft.com/office/drawing/2014/main" id="{D1BA53E5-00DC-3DD6-E239-32196EB18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聖５３７  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2" name="Text Box 1">
            <a:extLst>
              <a:ext uri="{FF2B5EF4-FFF2-40B4-BE49-F238E27FC236}">
                <a16:creationId xmlns:a16="http://schemas.microsoft.com/office/drawing/2014/main" id="{E7522DC9-E721-F18C-D273-86FCE900FC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496643" name="Rectangle 2">
            <a:extLst>
              <a:ext uri="{FF2B5EF4-FFF2-40B4-BE49-F238E27FC236}">
                <a16:creationId xmlns:a16="http://schemas.microsoft.com/office/drawing/2014/main" id="{81930D11-8F85-C95D-0A9E-7DD499065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②ただ一打ちに敵の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将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（しょう）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打ち取りしダビデ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ただ主を信じ勇ましく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疑わで勝ち得たり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496644" name="Text Box 3">
            <a:extLst>
              <a:ext uri="{FF2B5EF4-FFF2-40B4-BE49-F238E27FC236}">
                <a16:creationId xmlns:a16="http://schemas.microsoft.com/office/drawing/2014/main" id="{1BEF078C-9DDC-C0D8-1084-F6A9FF154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聖５３７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90" name="Text Box 1">
            <a:extLst>
              <a:ext uri="{FF2B5EF4-FFF2-40B4-BE49-F238E27FC236}">
                <a16:creationId xmlns:a16="http://schemas.microsoft.com/office/drawing/2014/main" id="{A9C1C3A4-2534-9ACB-028C-5E12F7BB2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498691" name="Rectangle 2">
            <a:extLst>
              <a:ext uri="{FF2B5EF4-FFF2-40B4-BE49-F238E27FC236}">
                <a16:creationId xmlns:a16="http://schemas.microsoft.com/office/drawing/2014/main" id="{2681A668-DE61-5AFE-11C9-2B6554732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71438" y="314325"/>
            <a:ext cx="8818563" cy="372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勝ちを得よ勝ちを得よ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主を信じて勝ちを得よ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ただ主を信じ勇ましく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疑わで勝ちを得よ　</a:t>
            </a:r>
          </a:p>
        </p:txBody>
      </p:sp>
      <p:sp>
        <p:nvSpPr>
          <p:cNvPr id="498692" name="Text Box 3">
            <a:extLst>
              <a:ext uri="{FF2B5EF4-FFF2-40B4-BE49-F238E27FC236}">
                <a16:creationId xmlns:a16="http://schemas.microsoft.com/office/drawing/2014/main" id="{2FD69A55-F818-E781-99CD-56D86F96B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聖５３７  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8" name="Text Box 1">
            <a:extLst>
              <a:ext uri="{FF2B5EF4-FFF2-40B4-BE49-F238E27FC236}">
                <a16:creationId xmlns:a16="http://schemas.microsoft.com/office/drawing/2014/main" id="{CB8BEA6C-C054-C116-B5EF-301DD318ED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500739" name="Rectangle 2">
            <a:extLst>
              <a:ext uri="{FF2B5EF4-FFF2-40B4-BE49-F238E27FC236}">
                <a16:creationId xmlns:a16="http://schemas.microsoft.com/office/drawing/2014/main" id="{9E3537F0-2AD1-84C9-5EA2-9E8E4F569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③群がる獅子の穴に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投げ込まれしダニエル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ただ主を信じ勇ましく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疑わで勝ち得たり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500740" name="Text Box 3">
            <a:extLst>
              <a:ext uri="{FF2B5EF4-FFF2-40B4-BE49-F238E27FC236}">
                <a16:creationId xmlns:a16="http://schemas.microsoft.com/office/drawing/2014/main" id="{87E8C5A2-AA02-C328-3138-FA7E4F317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聖５３７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Text Box 1">
            <a:extLst>
              <a:ext uri="{FF2B5EF4-FFF2-40B4-BE49-F238E27FC236}">
                <a16:creationId xmlns:a16="http://schemas.microsoft.com/office/drawing/2014/main" id="{3503B4EC-FDDF-EB43-E59D-FF92F4D14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15715" name="Text Box 2">
            <a:extLst>
              <a:ext uri="{FF2B5EF4-FFF2-40B4-BE49-F238E27FC236}">
                <a16:creationId xmlns:a16="http://schemas.microsoft.com/office/drawing/2014/main" id="{9ED03841-2C2A-953C-5C1A-566C0386A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③たとい死の陰の　谷を行くとも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災い悩みをなど　恐るべき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わが主はわが身と　共にいまして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しもとと杖もて　慰め給う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                                     ※しもと=細長く伸びた若い木の枝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6" name="Text Box 1">
            <a:extLst>
              <a:ext uri="{FF2B5EF4-FFF2-40B4-BE49-F238E27FC236}">
                <a16:creationId xmlns:a16="http://schemas.microsoft.com/office/drawing/2014/main" id="{81994B02-30D0-4C1D-28FF-F51DCAAA8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02787" name="Rectangle 2">
            <a:extLst>
              <a:ext uri="{FF2B5EF4-FFF2-40B4-BE49-F238E27FC236}">
                <a16:creationId xmlns:a16="http://schemas.microsoft.com/office/drawing/2014/main" id="{06E042A8-20DD-E4DF-6D1D-C8BC8E80D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-71438" y="314325"/>
            <a:ext cx="8818563" cy="372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勝ちを得よ勝ちを得よ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主を信じて勝ちを得よ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ただ主を信じ勇ましく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疑わで勝ちを得よ　</a:t>
            </a:r>
          </a:p>
        </p:txBody>
      </p:sp>
      <p:sp>
        <p:nvSpPr>
          <p:cNvPr id="502788" name="Text Box 3">
            <a:extLst>
              <a:ext uri="{FF2B5EF4-FFF2-40B4-BE49-F238E27FC236}">
                <a16:creationId xmlns:a16="http://schemas.microsoft.com/office/drawing/2014/main" id="{29148B82-5A00-59DE-C275-52357873F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聖５３７  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Text Box 1">
            <a:extLst>
              <a:ext uri="{FF2B5EF4-FFF2-40B4-BE49-F238E27FC236}">
                <a16:creationId xmlns:a16="http://schemas.microsoft.com/office/drawing/2014/main" id="{1CC8EC37-51DC-B8BA-3E07-0C9C59EFC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504835" name="Rectangle 2">
            <a:extLst>
              <a:ext uri="{FF2B5EF4-FFF2-40B4-BE49-F238E27FC236}">
                <a16:creationId xmlns:a16="http://schemas.microsoft.com/office/drawing/2014/main" id="{6D97C74C-BFE4-BF17-DDB0-A83236347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④我誘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（いざな)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いを受けて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悶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（もだ）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え悩みし時に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ただ主を信じ勇ましく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疑わで勝ち得たり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504836" name="Text Box 3">
            <a:extLst>
              <a:ext uri="{FF2B5EF4-FFF2-40B4-BE49-F238E27FC236}">
                <a16:creationId xmlns:a16="http://schemas.microsoft.com/office/drawing/2014/main" id="{9938EA3C-9C9E-A377-630E-15ACEB252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聖５３７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2" name="Text Box 1">
            <a:extLst>
              <a:ext uri="{FF2B5EF4-FFF2-40B4-BE49-F238E27FC236}">
                <a16:creationId xmlns:a16="http://schemas.microsoft.com/office/drawing/2014/main" id="{8774AF64-16D0-32D6-0768-3C4334CE7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06883" name="Rectangle 2">
            <a:extLst>
              <a:ext uri="{FF2B5EF4-FFF2-40B4-BE49-F238E27FC236}">
                <a16:creationId xmlns:a16="http://schemas.microsoft.com/office/drawing/2014/main" id="{A877D9D2-927B-CB69-022B-6F6AD48E0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71438" y="314325"/>
            <a:ext cx="8818563" cy="372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勝ちを得よ勝ちを得よ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主を信じて勝ちを得よ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ただ主を信じ勇ましく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疑わで勝ちを得よ　</a:t>
            </a:r>
          </a:p>
        </p:txBody>
      </p:sp>
      <p:sp>
        <p:nvSpPr>
          <p:cNvPr id="506884" name="Text Box 3">
            <a:extLst>
              <a:ext uri="{FF2B5EF4-FFF2-40B4-BE49-F238E27FC236}">
                <a16:creationId xmlns:a16="http://schemas.microsoft.com/office/drawing/2014/main" id="{ADAD9BD7-0611-1562-2DDD-0275CC581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聖５３７  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0" name="Text Box 1">
            <a:extLst>
              <a:ext uri="{FF2B5EF4-FFF2-40B4-BE49-F238E27FC236}">
                <a16:creationId xmlns:a16="http://schemas.microsoft.com/office/drawing/2014/main" id="{C4BC3B7D-B946-6596-C76C-DE12C6F52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　</a:t>
            </a:r>
          </a:p>
        </p:txBody>
      </p:sp>
      <p:sp>
        <p:nvSpPr>
          <p:cNvPr id="508931" name="Rectangle 2">
            <a:extLst>
              <a:ext uri="{FF2B5EF4-FFF2-40B4-BE49-F238E27FC236}">
                <a16:creationId xmlns:a16="http://schemas.microsoft.com/office/drawing/2014/main" id="{EDE7F45B-2EFE-25D7-867A-17C3E791E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96875" y="266700"/>
            <a:ext cx="91440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⑤「もうだめだ」と言う時に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悪魔はすぐつけこむ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信じ抜かば勝利を得ん　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祈り抜け</a:t>
            </a:r>
          </a:p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  <p:sp>
        <p:nvSpPr>
          <p:cNvPr id="508932" name="Text Box 3">
            <a:extLst>
              <a:ext uri="{FF2B5EF4-FFF2-40B4-BE49-F238E27FC236}">
                <a16:creationId xmlns:a16="http://schemas.microsoft.com/office/drawing/2014/main" id="{4DFC9A94-BE7E-BDD3-2325-D8485CEE3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聖５３７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8" name="Text Box 1">
            <a:extLst>
              <a:ext uri="{FF2B5EF4-FFF2-40B4-BE49-F238E27FC236}">
                <a16:creationId xmlns:a16="http://schemas.microsoft.com/office/drawing/2014/main" id="{F8C3C573-5695-44EB-1A31-577016999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295400"/>
            <a:ext cx="8610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ClrTx/>
              <a:buFontTx/>
              <a:buNone/>
            </a:pPr>
            <a:r>
              <a:rPr lang="ja-JP" altLang="ja-JP" b="1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10979" name="Rectangle 2">
            <a:extLst>
              <a:ext uri="{FF2B5EF4-FFF2-40B4-BE49-F238E27FC236}">
                <a16:creationId xmlns:a16="http://schemas.microsoft.com/office/drawing/2014/main" id="{BFC9BA1D-5A06-23EC-86B6-5D296D19B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71438" y="314325"/>
            <a:ext cx="8818563" cy="372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 indent="30480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勝ちを得よ勝ちを得よ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主を信じて勝ちを得よ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ただ主を信じ勇ましく　</a:t>
            </a:r>
          </a:p>
          <a:p>
            <a:pPr algn="just"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疑わで勝ちを得よ　</a:t>
            </a:r>
          </a:p>
        </p:txBody>
      </p:sp>
      <p:sp>
        <p:nvSpPr>
          <p:cNvPr id="510980" name="Text Box 3">
            <a:extLst>
              <a:ext uri="{FF2B5EF4-FFF2-40B4-BE49-F238E27FC236}">
                <a16:creationId xmlns:a16="http://schemas.microsoft.com/office/drawing/2014/main" id="{2A006582-A6FB-82F8-F528-C6BE0F90EF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152400"/>
            <a:ext cx="571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聖５３７      エリコの城をかこみ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6" name="Text Box 1">
            <a:extLst>
              <a:ext uri="{FF2B5EF4-FFF2-40B4-BE49-F238E27FC236}">
                <a16:creationId xmlns:a16="http://schemas.microsoft.com/office/drawing/2014/main" id="{A0DF3132-DF9B-F95F-A83E-A5157BFDD4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215900"/>
            <a:ext cx="9431338" cy="3898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ただ主を崇めて　ただ主に仕えん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ただ主を頼りて　ただ主を仰がん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讃えよただ主を　主は救い主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聖め主癒し主　王の王主の主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</p:txBody>
      </p:sp>
      <p:sp>
        <p:nvSpPr>
          <p:cNvPr id="513027" name="Text Box 2">
            <a:extLst>
              <a:ext uri="{FF2B5EF4-FFF2-40B4-BE49-F238E27FC236}">
                <a16:creationId xmlns:a16="http://schemas.microsoft.com/office/drawing/2014/main" id="{C1C5DAEC-D5CE-A83E-CE7D-CF67FCED85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0"/>
            <a:ext cx="536416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聖５３８　　ただ主を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4" name="Text Box 1">
            <a:extLst>
              <a:ext uri="{FF2B5EF4-FFF2-40B4-BE49-F238E27FC236}">
                <a16:creationId xmlns:a16="http://schemas.microsoft.com/office/drawing/2014/main" id="{A8BE75E7-761F-F477-8D8A-1F9BB7A65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215900"/>
            <a:ext cx="9431338" cy="3898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②主こそ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救い主　神の小羊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我が義我が聖き　我が力なれ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讃えよただ主を　主は救い主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聖め主癒し主　王の王主の主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</p:txBody>
      </p:sp>
      <p:sp>
        <p:nvSpPr>
          <p:cNvPr id="515075" name="Text Box 2">
            <a:extLst>
              <a:ext uri="{FF2B5EF4-FFF2-40B4-BE49-F238E27FC236}">
                <a16:creationId xmlns:a16="http://schemas.microsoft.com/office/drawing/2014/main" id="{5874D085-9046-4E6C-01BD-B3A786E608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0"/>
            <a:ext cx="536416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聖５３８　　ただ主を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2" name="Text Box 1">
            <a:extLst>
              <a:ext uri="{FF2B5EF4-FFF2-40B4-BE49-F238E27FC236}">
                <a16:creationId xmlns:a16="http://schemas.microsoft.com/office/drawing/2014/main" id="{0672DF24-E4FF-4041-D792-7C711852BE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215900"/>
            <a:ext cx="9431338" cy="3898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主こそ聖め主　我が内きよめ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御霊の御神の　住まいとしたもう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讃えよただ主を　主は救い主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聖め主癒し主　王の王主の主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</p:txBody>
      </p:sp>
      <p:sp>
        <p:nvSpPr>
          <p:cNvPr id="517123" name="Text Box 2">
            <a:extLst>
              <a:ext uri="{FF2B5EF4-FFF2-40B4-BE49-F238E27FC236}">
                <a16:creationId xmlns:a16="http://schemas.microsoft.com/office/drawing/2014/main" id="{1A32780E-8016-8F8A-47A2-567EDC500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0"/>
            <a:ext cx="536416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聖５３８　　ただ主を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0" name="Text Box 1">
            <a:extLst>
              <a:ext uri="{FF2B5EF4-FFF2-40B4-BE49-F238E27FC236}">
                <a16:creationId xmlns:a16="http://schemas.microsoft.com/office/drawing/2014/main" id="{757D804C-D146-BD78-184D-5A61388DA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47700" y="215900"/>
            <a:ext cx="9791700" cy="3898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主こそ癒し主　主を生かしたる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霊をもて死ぬべき　我が身を生かす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讃えよただ主を　主は救い主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聖め主癒し主　王の王主の主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</p:txBody>
      </p:sp>
      <p:sp>
        <p:nvSpPr>
          <p:cNvPr id="519171" name="Text Box 2">
            <a:extLst>
              <a:ext uri="{FF2B5EF4-FFF2-40B4-BE49-F238E27FC236}">
                <a16:creationId xmlns:a16="http://schemas.microsoft.com/office/drawing/2014/main" id="{14105CD3-9ED7-E84B-EDB6-3FA331D11D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0"/>
            <a:ext cx="536416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聖５３８　　ただ主を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Text Box 1">
            <a:extLst>
              <a:ext uri="{FF2B5EF4-FFF2-40B4-BE49-F238E27FC236}">
                <a16:creationId xmlns:a16="http://schemas.microsoft.com/office/drawing/2014/main" id="{930938B5-39B4-C885-5074-34E3778AC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215900"/>
            <a:ext cx="9431338" cy="3898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主こそ来たるべき　王の王主の主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我が花婿なれ　我は恋慕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(こいしと)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讃えよただ主を　主は救い主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聖め主癒し主　王の王主の主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  <a:p>
            <a:pPr algn="just" eaLnBrk="1" hangingPunct="1">
              <a:spcBef>
                <a:spcPts val="1000"/>
              </a:spcBef>
              <a:buClrTx/>
              <a:buSzPct val="80000"/>
              <a:buFontTx/>
              <a:buNone/>
            </a:pPr>
            <a:endParaRPr lang="ja-JP" altLang="ja-JP" sz="4000" b="1">
              <a:solidFill>
                <a:srgbClr val="FFFFFF"/>
              </a:solidFill>
              <a:latin typeface="ＤＦＧ中太丸ゴシック体" pitchFamily="48" charset="0"/>
              <a:cs typeface="ＤＦＧ中太丸ゴシック体" pitchFamily="48" charset="0"/>
            </a:endParaRPr>
          </a:p>
        </p:txBody>
      </p:sp>
      <p:sp>
        <p:nvSpPr>
          <p:cNvPr id="521219" name="Text Box 2">
            <a:extLst>
              <a:ext uri="{FF2B5EF4-FFF2-40B4-BE49-F238E27FC236}">
                <a16:creationId xmlns:a16="http://schemas.microsoft.com/office/drawing/2014/main" id="{F3565E13-ABCE-A2C2-93CD-4AED7BDEB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0"/>
            <a:ext cx="536416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聖５３８　　ただ主を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Text Box 1">
            <a:extLst>
              <a:ext uri="{FF2B5EF4-FFF2-40B4-BE49-F238E27FC236}">
                <a16:creationId xmlns:a16="http://schemas.microsoft.com/office/drawing/2014/main" id="{F4935702-C34E-290E-8CB0-4CC1AFF87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17763" name="Text Box 2">
            <a:extLst>
              <a:ext uri="{FF2B5EF4-FFF2-40B4-BE49-F238E27FC236}">
                <a16:creationId xmlns:a16="http://schemas.microsoft.com/office/drawing/2014/main" id="{FA829BF6-B6E6-6224-A677-C814F3E07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主の手に引かれて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いずくへなりとも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御旨のまにまに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日々従い行かなん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Text Box 1">
            <a:extLst>
              <a:ext uri="{FF2B5EF4-FFF2-40B4-BE49-F238E27FC236}">
                <a16:creationId xmlns:a16="http://schemas.microsoft.com/office/drawing/2014/main" id="{FFA07A03-D886-56C7-239A-10AAE3BD6A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92075"/>
            <a:ext cx="75961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５３９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キリストにはかえられません </a:t>
            </a:r>
          </a:p>
        </p:txBody>
      </p:sp>
      <p:sp>
        <p:nvSpPr>
          <p:cNvPr id="523267" name="Text Box 2">
            <a:extLst>
              <a:ext uri="{FF2B5EF4-FFF2-40B4-BE49-F238E27FC236}">
                <a16:creationId xmlns:a16="http://schemas.microsoft.com/office/drawing/2014/main" id="{D531E27C-3E32-CA31-82B0-C7B4D1DC8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79388" y="144463"/>
            <a:ext cx="8335963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キリストには代えられません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世の宝もまた富も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このお方が私に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代わって死んだゆえです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Text Box 1">
            <a:extLst>
              <a:ext uri="{FF2B5EF4-FFF2-40B4-BE49-F238E27FC236}">
                <a16:creationId xmlns:a16="http://schemas.microsoft.com/office/drawing/2014/main" id="{3F66A7BD-5BB7-2C4D-FDD5-1134FFFA0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92075"/>
            <a:ext cx="75961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５３９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キリストにはかえられません </a:t>
            </a:r>
          </a:p>
        </p:txBody>
      </p:sp>
      <p:sp>
        <p:nvSpPr>
          <p:cNvPr id="525315" name="Text Box 2">
            <a:extLst>
              <a:ext uri="{FF2B5EF4-FFF2-40B4-BE49-F238E27FC236}">
                <a16:creationId xmlns:a16="http://schemas.microsoft.com/office/drawing/2014/main" id="{AC16BF60-6D2B-3342-B3EF-D17F4070E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5725" y="144463"/>
            <a:ext cx="8148638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世の楽しみよ去れ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世の誉れよ行け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キリストには代えられません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世の何物も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Text Box 1">
            <a:extLst>
              <a:ext uri="{FF2B5EF4-FFF2-40B4-BE49-F238E27FC236}">
                <a16:creationId xmlns:a16="http://schemas.microsoft.com/office/drawing/2014/main" id="{F66B2DAD-FA0C-EB04-DCD1-510C93D6B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92075"/>
            <a:ext cx="75961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５３９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キリストにはかえられません </a:t>
            </a:r>
          </a:p>
        </p:txBody>
      </p:sp>
      <p:sp>
        <p:nvSpPr>
          <p:cNvPr id="527363" name="Text Box 2">
            <a:extLst>
              <a:ext uri="{FF2B5EF4-FFF2-40B4-BE49-F238E27FC236}">
                <a16:creationId xmlns:a16="http://schemas.microsoft.com/office/drawing/2014/main" id="{70816F9F-78F2-EA8C-154B-7D1ADD4BA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79388" y="144463"/>
            <a:ext cx="8335963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キリストには代えられません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有名な人になることも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人のほめる言葉も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この心を惹きません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10" name="Text Box 1">
            <a:extLst>
              <a:ext uri="{FF2B5EF4-FFF2-40B4-BE49-F238E27FC236}">
                <a16:creationId xmlns:a16="http://schemas.microsoft.com/office/drawing/2014/main" id="{D9718DC2-78B4-1C65-8C2C-F46F751DD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92075"/>
            <a:ext cx="75961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５３９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キリストにはかえられません </a:t>
            </a:r>
          </a:p>
        </p:txBody>
      </p:sp>
      <p:sp>
        <p:nvSpPr>
          <p:cNvPr id="529411" name="Text Box 2">
            <a:extLst>
              <a:ext uri="{FF2B5EF4-FFF2-40B4-BE49-F238E27FC236}">
                <a16:creationId xmlns:a16="http://schemas.microsoft.com/office/drawing/2014/main" id="{E5F248FE-C621-92DA-EF3A-2A65BF404E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5725" y="144463"/>
            <a:ext cx="8148638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世の楽しみよ去れ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世の誉れよ行け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キリストには代えられません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世の何物も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8" name="Text Box 1">
            <a:extLst>
              <a:ext uri="{FF2B5EF4-FFF2-40B4-BE49-F238E27FC236}">
                <a16:creationId xmlns:a16="http://schemas.microsoft.com/office/drawing/2014/main" id="{B0C00543-5114-0FF4-BC06-404AA3ECF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92075"/>
            <a:ext cx="75961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５３９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キリストにはかえられません </a:t>
            </a:r>
          </a:p>
        </p:txBody>
      </p:sp>
      <p:sp>
        <p:nvSpPr>
          <p:cNvPr id="531459" name="Text Box 2">
            <a:extLst>
              <a:ext uri="{FF2B5EF4-FFF2-40B4-BE49-F238E27FC236}">
                <a16:creationId xmlns:a16="http://schemas.microsoft.com/office/drawing/2014/main" id="{AED1EE98-2708-1D11-21F5-FF54DB773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79388" y="144463"/>
            <a:ext cx="8335963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キリストには代えられません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いかに美しい物も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このお方で心の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満たされてある今は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Text Box 1">
            <a:extLst>
              <a:ext uri="{FF2B5EF4-FFF2-40B4-BE49-F238E27FC236}">
                <a16:creationId xmlns:a16="http://schemas.microsoft.com/office/drawing/2014/main" id="{E951BC87-7609-37F6-56EC-3E5002555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92075"/>
            <a:ext cx="75961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５３９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キリストにはかえられません </a:t>
            </a:r>
          </a:p>
        </p:txBody>
      </p:sp>
      <p:sp>
        <p:nvSpPr>
          <p:cNvPr id="533507" name="Text Box 2">
            <a:extLst>
              <a:ext uri="{FF2B5EF4-FFF2-40B4-BE49-F238E27FC236}">
                <a16:creationId xmlns:a16="http://schemas.microsoft.com/office/drawing/2014/main" id="{4B18E9FD-1FB8-8DA4-309E-86EA6D6E3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5725" y="144463"/>
            <a:ext cx="8148638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世の楽しみよ去れ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世の誉れよ行け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キリストには代えられません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世の何物も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4" name="Text Box 1">
            <a:extLst>
              <a:ext uri="{FF2B5EF4-FFF2-40B4-BE49-F238E27FC236}">
                <a16:creationId xmlns:a16="http://schemas.microsoft.com/office/drawing/2014/main" id="{BE49A118-2736-FFD7-F4C2-D4FB7B62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(旧)聖５３９  見ゆるところによらず　</a:t>
            </a:r>
          </a:p>
        </p:txBody>
      </p:sp>
      <p:sp>
        <p:nvSpPr>
          <p:cNvPr id="535555" name="Text Box 2">
            <a:extLst>
              <a:ext uri="{FF2B5EF4-FFF2-40B4-BE49-F238E27FC236}">
                <a16:creationId xmlns:a16="http://schemas.microsoft.com/office/drawing/2014/main" id="{F2674026-ACAD-6290-68EB-08917F064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見ゆるところに　よらずして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信仰によりて　歩むべし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なにをも見ず　また聞かずとも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神のみ約束にたち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7" name="Text Box 1">
            <a:extLst>
              <a:ext uri="{FF2B5EF4-FFF2-40B4-BE49-F238E27FC236}">
                <a16:creationId xmlns:a16="http://schemas.microsoft.com/office/drawing/2014/main" id="{44664F3E-3528-0DF8-671E-B32C14E81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(旧)聖５３９  見ゆるところによらず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</a:t>
            </a:r>
          </a:p>
        </p:txBody>
      </p:sp>
      <p:sp>
        <p:nvSpPr>
          <p:cNvPr id="537603" name="Text Box 2">
            <a:extLst>
              <a:ext uri="{FF2B5EF4-FFF2-40B4-BE49-F238E27FC236}">
                <a16:creationId xmlns:a16="http://schemas.microsoft.com/office/drawing/2014/main" id="{A6DBAA4D-E42F-017E-6AE7-BA7726838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783637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歩めよ信仰により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歩め歩め疑わで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歩めよ信仰により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見ゆるところにはよらで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Text Box 1">
            <a:extLst>
              <a:ext uri="{FF2B5EF4-FFF2-40B4-BE49-F238E27FC236}">
                <a16:creationId xmlns:a16="http://schemas.microsoft.com/office/drawing/2014/main" id="{B2EFA2A1-1E55-7967-3111-A28EDD4AE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(旧)聖５３９  見ゆるところによらず　</a:t>
            </a:r>
          </a:p>
        </p:txBody>
      </p:sp>
      <p:sp>
        <p:nvSpPr>
          <p:cNvPr id="539651" name="Text Box 2">
            <a:extLst>
              <a:ext uri="{FF2B5EF4-FFF2-40B4-BE49-F238E27FC236}">
                <a16:creationId xmlns:a16="http://schemas.microsoft.com/office/drawing/2014/main" id="{C9F7D23E-B413-7C26-D7B1-E12041764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見ゆるところは　いかなるも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われ早</a:t>
            </a:r>
            <a:r>
              <a:rPr lang="ja-JP" altLang="ja-JP" sz="2400">
                <a:latin typeface="ＭＳ Ｐゴシック" panose="020B0600070205080204" pitchFamily="50" charset="-128"/>
              </a:rPr>
              <a:t>（は）</a:t>
            </a:r>
            <a:r>
              <a:rPr lang="ja-JP" altLang="ja-JP" sz="4400">
                <a:latin typeface="ＭＳ Ｐゴシック" panose="020B0600070205080204" pitchFamily="50" charset="-128"/>
              </a:rPr>
              <a:t>や得たりと　信じつつ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疑うことなく　歩みなば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必ずそのごとくならん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Text Box 1">
            <a:extLst>
              <a:ext uri="{FF2B5EF4-FFF2-40B4-BE49-F238E27FC236}">
                <a16:creationId xmlns:a16="http://schemas.microsoft.com/office/drawing/2014/main" id="{11889CB5-51E0-5141-EA9D-90F7038D0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(旧)聖５３９  見ゆるところによらず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</a:t>
            </a:r>
          </a:p>
        </p:txBody>
      </p:sp>
      <p:sp>
        <p:nvSpPr>
          <p:cNvPr id="541699" name="Text Box 2">
            <a:extLst>
              <a:ext uri="{FF2B5EF4-FFF2-40B4-BE49-F238E27FC236}">
                <a16:creationId xmlns:a16="http://schemas.microsoft.com/office/drawing/2014/main" id="{B07E36CB-4B50-7608-0CAD-0BDB7058F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783637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歩めよ信仰により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歩め歩め疑わで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歩めよ信仰により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見ゆるところにはよらで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ext Box 1">
            <a:extLst>
              <a:ext uri="{FF2B5EF4-FFF2-40B4-BE49-F238E27FC236}">
                <a16:creationId xmlns:a16="http://schemas.microsoft.com/office/drawing/2014/main" id="{E5CFE0FB-792C-6A20-2E76-71561582B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19811" name="Text Box 2">
            <a:extLst>
              <a:ext uri="{FF2B5EF4-FFF2-40B4-BE49-F238E27FC236}">
                <a16:creationId xmlns:a16="http://schemas.microsoft.com/office/drawing/2014/main" id="{5E6F82A7-7F22-F130-C1C2-A475FC775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④わが仇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（あた）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の前に　勝ちの祝いを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わがため設けし　御力をほめん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主はわが頭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（こうべ）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油を注ぎ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またわが杯　溢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（あふ）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らせ給う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6" name="Text Box 1">
            <a:extLst>
              <a:ext uri="{FF2B5EF4-FFF2-40B4-BE49-F238E27FC236}">
                <a16:creationId xmlns:a16="http://schemas.microsoft.com/office/drawing/2014/main" id="{87B99ADD-E8D0-DA20-AC3C-82589CEAA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(旧)聖５３９  見ゆるところによらず　</a:t>
            </a:r>
          </a:p>
        </p:txBody>
      </p:sp>
      <p:sp>
        <p:nvSpPr>
          <p:cNvPr id="543747" name="Text Box 2">
            <a:extLst>
              <a:ext uri="{FF2B5EF4-FFF2-40B4-BE49-F238E27FC236}">
                <a16:creationId xmlns:a16="http://schemas.microsoft.com/office/drawing/2014/main" id="{B9225110-1D50-16D8-AA56-0A406EFB66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己</a:t>
            </a:r>
            <a:r>
              <a:rPr lang="ja-JP" altLang="ja-JP" sz="2400">
                <a:latin typeface="ＭＳ Ｐゴシック" panose="020B0600070205080204" pitchFamily="50" charset="-128"/>
              </a:rPr>
              <a:t>（おの）</a:t>
            </a:r>
            <a:r>
              <a:rPr lang="ja-JP" altLang="ja-JP" sz="4400">
                <a:latin typeface="ＭＳ Ｐゴシック" panose="020B0600070205080204" pitchFamily="50" charset="-128"/>
              </a:rPr>
              <a:t>が聖きを　もて誓</a:t>
            </a:r>
            <a:r>
              <a:rPr lang="ja-JP" altLang="ja-JP" sz="2400">
                <a:latin typeface="ＭＳ Ｐゴシック" panose="020B0600070205080204" pitchFamily="50" charset="-128"/>
              </a:rPr>
              <a:t>（ちこ）</a:t>
            </a:r>
            <a:r>
              <a:rPr lang="ja-JP" altLang="ja-JP" sz="4400">
                <a:latin typeface="ＭＳ Ｐゴシック" panose="020B0600070205080204" pitchFamily="50" charset="-128"/>
              </a:rPr>
              <a:t>う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父なる神は　真実</a:t>
            </a:r>
            <a:r>
              <a:rPr lang="ja-JP" altLang="ja-JP" sz="2400">
                <a:latin typeface="ＭＳ Ｐゴシック" panose="020B0600070205080204" pitchFamily="50" charset="-128"/>
              </a:rPr>
              <a:t>（まこと）</a:t>
            </a:r>
            <a:r>
              <a:rPr lang="ja-JP" altLang="ja-JP" sz="4400">
                <a:latin typeface="ＭＳ Ｐゴシック" panose="020B0600070205080204" pitchFamily="50" charset="-128"/>
              </a:rPr>
              <a:t>なり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その御言葉を　信ずる者に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成しあたわぬことあらじ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Text Box 1">
            <a:extLst>
              <a:ext uri="{FF2B5EF4-FFF2-40B4-BE49-F238E27FC236}">
                <a16:creationId xmlns:a16="http://schemas.microsoft.com/office/drawing/2014/main" id="{9C4FD2A8-9FFD-7A97-81B1-757C93CD9A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(旧)聖５３９  見ゆるところによらず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</a:t>
            </a:r>
          </a:p>
        </p:txBody>
      </p:sp>
      <p:sp>
        <p:nvSpPr>
          <p:cNvPr id="545795" name="Text Box 2">
            <a:extLst>
              <a:ext uri="{FF2B5EF4-FFF2-40B4-BE49-F238E27FC236}">
                <a16:creationId xmlns:a16="http://schemas.microsoft.com/office/drawing/2014/main" id="{8187BC30-8EB5-231E-7A22-365DB4F434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783637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歩めよ信仰により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歩め歩め疑わで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歩めよ信仰により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見ゆるところにはよらで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2" name="Text Box 1">
            <a:extLst>
              <a:ext uri="{FF2B5EF4-FFF2-40B4-BE49-F238E27FC236}">
                <a16:creationId xmlns:a16="http://schemas.microsoft.com/office/drawing/2014/main" id="{2231FFFA-AE5F-32D9-899C-1778D830B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075" y="93663"/>
            <a:ext cx="700405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聖５４０　地のちりにひとしかり </a:t>
            </a:r>
          </a:p>
        </p:txBody>
      </p:sp>
      <p:sp>
        <p:nvSpPr>
          <p:cNvPr id="547843" name="Text Box 2">
            <a:extLst>
              <a:ext uri="{FF2B5EF4-FFF2-40B4-BE49-F238E27FC236}">
                <a16:creationId xmlns:a16="http://schemas.microsoft.com/office/drawing/2014/main" id="{29874F1E-C892-DA20-E567-D86E010DE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" y="144463"/>
            <a:ext cx="6604000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①地の塵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(ちり)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に等しかり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何一つ取りえなし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今あるはただ主の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愛に生くる我ぞ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90" name="Text Box 1">
            <a:extLst>
              <a:ext uri="{FF2B5EF4-FFF2-40B4-BE49-F238E27FC236}">
                <a16:creationId xmlns:a16="http://schemas.microsoft.com/office/drawing/2014/main" id="{68DF676A-01E1-1A45-288D-33E639B64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93663"/>
            <a:ext cx="6716712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聖５４０　地のちりにひとしかり </a:t>
            </a:r>
          </a:p>
        </p:txBody>
      </p:sp>
      <p:sp>
        <p:nvSpPr>
          <p:cNvPr id="549891" name="Text Box 2">
            <a:extLst>
              <a:ext uri="{FF2B5EF4-FFF2-40B4-BE49-F238E27FC236}">
                <a16:creationId xmlns:a16="http://schemas.microsoft.com/office/drawing/2014/main" id="{ED3DE129-9F89-2F40-8DC7-1BE7D38340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144463"/>
            <a:ext cx="6356350" cy="3494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御救いを受けし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罪人に過ぎず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されど我人に伝えん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恵み深きイェスを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Text Box 1">
            <a:extLst>
              <a:ext uri="{FF2B5EF4-FFF2-40B4-BE49-F238E27FC236}">
                <a16:creationId xmlns:a16="http://schemas.microsoft.com/office/drawing/2014/main" id="{557B38F8-634A-E9F4-33A7-4F39CD7EA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93663"/>
            <a:ext cx="6932612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聖５４０　地のちりにひとしかり </a:t>
            </a:r>
          </a:p>
        </p:txBody>
      </p:sp>
      <p:sp>
        <p:nvSpPr>
          <p:cNvPr id="551939" name="Text Box 2">
            <a:extLst>
              <a:ext uri="{FF2B5EF4-FFF2-40B4-BE49-F238E27FC236}">
                <a16:creationId xmlns:a16="http://schemas.microsoft.com/office/drawing/2014/main" id="{C54B7AB2-0D7D-93B0-48A3-98935D1A7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25" y="144463"/>
            <a:ext cx="6235700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②罪の世を望みなく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幾年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(いくとせ)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か迷いしを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ただ君が愛もて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救いませる我ぞ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986" name="Text Box 1">
            <a:extLst>
              <a:ext uri="{FF2B5EF4-FFF2-40B4-BE49-F238E27FC236}">
                <a16:creationId xmlns:a16="http://schemas.microsoft.com/office/drawing/2014/main" id="{0D1D19C5-83F8-6D0D-8AFE-64FA8A3F0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93663"/>
            <a:ext cx="678815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聖５４０　地のちりにひとしかり </a:t>
            </a:r>
          </a:p>
        </p:txBody>
      </p:sp>
      <p:sp>
        <p:nvSpPr>
          <p:cNvPr id="553987" name="Text Box 2">
            <a:extLst>
              <a:ext uri="{FF2B5EF4-FFF2-40B4-BE49-F238E27FC236}">
                <a16:creationId xmlns:a16="http://schemas.microsoft.com/office/drawing/2014/main" id="{4638EF2E-2DA3-948B-E56A-F973CB786C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144463"/>
            <a:ext cx="6356350" cy="3494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御救いを受けし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罪人に過ぎず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されど我人に伝えん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恵み深きイェスを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4" name="Text Box 1">
            <a:extLst>
              <a:ext uri="{FF2B5EF4-FFF2-40B4-BE49-F238E27FC236}">
                <a16:creationId xmlns:a16="http://schemas.microsoft.com/office/drawing/2014/main" id="{BFE59746-294C-7578-F46B-BB2522AC4F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93663"/>
            <a:ext cx="678815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聖５４０　地のちりにひとしかり </a:t>
            </a:r>
          </a:p>
        </p:txBody>
      </p:sp>
      <p:sp>
        <p:nvSpPr>
          <p:cNvPr id="556035" name="Text Box 2">
            <a:extLst>
              <a:ext uri="{FF2B5EF4-FFF2-40B4-BE49-F238E27FC236}">
                <a16:creationId xmlns:a16="http://schemas.microsoft.com/office/drawing/2014/main" id="{A5BA164C-1089-CE44-A0E2-CF56D91C6E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650" y="144463"/>
            <a:ext cx="6570663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③もし恵み無かりせば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はや滅び果てしならん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あるはただ罪のみ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功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(いさおし)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なき我ぞ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2" name="Text Box 1">
            <a:extLst>
              <a:ext uri="{FF2B5EF4-FFF2-40B4-BE49-F238E27FC236}">
                <a16:creationId xmlns:a16="http://schemas.microsoft.com/office/drawing/2014/main" id="{ED189B93-C60D-D89D-9B17-064942B261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93663"/>
            <a:ext cx="678815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聖５４０　地のちりにひとしかり </a:t>
            </a:r>
          </a:p>
        </p:txBody>
      </p:sp>
      <p:sp>
        <p:nvSpPr>
          <p:cNvPr id="558083" name="Text Box 2">
            <a:extLst>
              <a:ext uri="{FF2B5EF4-FFF2-40B4-BE49-F238E27FC236}">
                <a16:creationId xmlns:a16="http://schemas.microsoft.com/office/drawing/2014/main" id="{E64F9BC4-A56A-4F3F-125E-A34970B04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144463"/>
            <a:ext cx="6356350" cy="3494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御救いを受けし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罪人に過ぎず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されど我人に伝えん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恵み深きイェスを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30" name="Text Box 1">
            <a:extLst>
              <a:ext uri="{FF2B5EF4-FFF2-40B4-BE49-F238E27FC236}">
                <a16:creationId xmlns:a16="http://schemas.microsoft.com/office/drawing/2014/main" id="{3511F266-76CD-6D0C-EB00-71D20390A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93663"/>
            <a:ext cx="6932612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聖５４０　地のちりにひとしかり </a:t>
            </a:r>
          </a:p>
        </p:txBody>
      </p:sp>
      <p:sp>
        <p:nvSpPr>
          <p:cNvPr id="560131" name="Text Box 2">
            <a:extLst>
              <a:ext uri="{FF2B5EF4-FFF2-40B4-BE49-F238E27FC236}">
                <a16:creationId xmlns:a16="http://schemas.microsoft.com/office/drawing/2014/main" id="{5B247AB2-E12F-BA8F-047A-0349DFF2E2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488" y="144463"/>
            <a:ext cx="6376987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④されば世にある限り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主を歌い主を伝えん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滅びよりいのちに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移されたる我は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178" name="Text Box 1">
            <a:extLst>
              <a:ext uri="{FF2B5EF4-FFF2-40B4-BE49-F238E27FC236}">
                <a16:creationId xmlns:a16="http://schemas.microsoft.com/office/drawing/2014/main" id="{623ABFE2-B892-047B-0162-EE4A1EACFC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93663"/>
            <a:ext cx="6716712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聖５４０　地のちりにひとしかり </a:t>
            </a:r>
          </a:p>
        </p:txBody>
      </p:sp>
      <p:sp>
        <p:nvSpPr>
          <p:cNvPr id="562179" name="Text Box 2">
            <a:extLst>
              <a:ext uri="{FF2B5EF4-FFF2-40B4-BE49-F238E27FC236}">
                <a16:creationId xmlns:a16="http://schemas.microsoft.com/office/drawing/2014/main" id="{0C64FE08-3343-5C51-0BA1-A787A29A2B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144463"/>
            <a:ext cx="6356350" cy="3494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御救いを受けし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罪人に過ぎず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されど我人に伝えん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恵み深きイェスを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1">
            <a:extLst>
              <a:ext uri="{FF2B5EF4-FFF2-40B4-BE49-F238E27FC236}">
                <a16:creationId xmlns:a16="http://schemas.microsoft.com/office/drawing/2014/main" id="{4160F9E4-A14E-7896-3044-8CBB9C1F6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21859" name="Text Box 2">
            <a:extLst>
              <a:ext uri="{FF2B5EF4-FFF2-40B4-BE49-F238E27FC236}">
                <a16:creationId xmlns:a16="http://schemas.microsoft.com/office/drawing/2014/main" id="{2B57176A-B849-3918-CD3F-A75BEA3BE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主の手に引かれて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いずくへなりとも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御旨のまにまに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日々従い行かなん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Text Box 1">
            <a:extLst>
              <a:ext uri="{FF2B5EF4-FFF2-40B4-BE49-F238E27FC236}">
                <a16:creationId xmlns:a16="http://schemas.microsoft.com/office/drawing/2014/main" id="{814E0DFA-C10B-C5C5-B5FE-EB41232DA4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灯台は遥か　沖を照らせど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手にある灯火</a:t>
            </a:r>
            <a:r>
              <a:rPr lang="ja-JP" altLang="ja-JP">
                <a:latin typeface="ＭＳ Ｐゴシック" panose="020B0600070205080204" pitchFamily="50" charset="-128"/>
              </a:rPr>
              <a:t>(ともしび)</a:t>
            </a:r>
            <a:r>
              <a:rPr lang="ja-JP" altLang="ja-JP" sz="4400">
                <a:latin typeface="ＭＳ Ｐゴシック" panose="020B0600070205080204" pitchFamily="50" charset="-128"/>
              </a:rPr>
              <a:t>　岸にまたたく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手にある灯火　照らし続けよ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悩む船員</a:t>
            </a:r>
            <a:r>
              <a:rPr lang="ja-JP" altLang="ja-JP">
                <a:latin typeface="ＭＳ Ｐゴシック" panose="020B0600070205080204" pitchFamily="50" charset="-128"/>
              </a:rPr>
              <a:t>(ふなびと)</a:t>
            </a:r>
            <a:r>
              <a:rPr lang="ja-JP" altLang="ja-JP" sz="4400">
                <a:latin typeface="ＭＳ Ｐゴシック" panose="020B0600070205080204" pitchFamily="50" charset="-128"/>
              </a:rPr>
              <a:t>の　目印とならん</a:t>
            </a: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64227" name="Text Box 2">
            <a:extLst>
              <a:ext uri="{FF2B5EF4-FFF2-40B4-BE49-F238E27FC236}">
                <a16:creationId xmlns:a16="http://schemas.microsoft.com/office/drawing/2014/main" id="{6E221828-DBEA-7862-998D-C69FC3096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0"/>
            <a:ext cx="70564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聖５４１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とうだいははるか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4" name="Text Box 1">
            <a:extLst>
              <a:ext uri="{FF2B5EF4-FFF2-40B4-BE49-F238E27FC236}">
                <a16:creationId xmlns:a16="http://schemas.microsoft.com/office/drawing/2014/main" id="{F8ECB0E1-91A5-D56B-9F4C-A73E738C3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闇は海覆い　吠</a:t>
            </a:r>
            <a:r>
              <a:rPr lang="ja-JP" altLang="ja-JP" sz="2800">
                <a:latin typeface="ＭＳ Ｐゴシック" panose="020B0600070205080204" pitchFamily="50" charset="-128"/>
              </a:rPr>
              <a:t>(ほ)</a:t>
            </a:r>
            <a:r>
              <a:rPr lang="ja-JP" altLang="ja-JP" sz="4400">
                <a:latin typeface="ＭＳ Ｐゴシック" panose="020B0600070205080204" pitchFamily="50" charset="-128"/>
              </a:rPr>
              <a:t>ゆるが如き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波に人びとの　憂</a:t>
            </a:r>
            <a:r>
              <a:rPr lang="ja-JP" altLang="ja-JP" sz="2800">
                <a:latin typeface="ＭＳ Ｐゴシック" panose="020B0600070205080204" pitchFamily="50" charset="-128"/>
              </a:rPr>
              <a:t>(うれ)</a:t>
            </a:r>
            <a:r>
              <a:rPr lang="ja-JP" altLang="ja-JP" sz="4400">
                <a:latin typeface="ＭＳ Ｐゴシック" panose="020B0600070205080204" pitchFamily="50" charset="-128"/>
              </a:rPr>
              <a:t>わし気なる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手にある灯火　照らし続けよ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悩む船員</a:t>
            </a:r>
            <a:r>
              <a:rPr lang="ja-JP" altLang="ja-JP">
                <a:latin typeface="ＭＳ Ｐゴシック" panose="020B0600070205080204" pitchFamily="50" charset="-128"/>
              </a:rPr>
              <a:t>(ふなびと)</a:t>
            </a:r>
            <a:r>
              <a:rPr lang="ja-JP" altLang="ja-JP" sz="4400">
                <a:latin typeface="ＭＳ Ｐゴシック" panose="020B0600070205080204" pitchFamily="50" charset="-128"/>
              </a:rPr>
              <a:t>の　目印とならん</a:t>
            </a: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66275" name="Text Box 2">
            <a:extLst>
              <a:ext uri="{FF2B5EF4-FFF2-40B4-BE49-F238E27FC236}">
                <a16:creationId xmlns:a16="http://schemas.microsoft.com/office/drawing/2014/main" id="{7BB1B758-681C-B0BB-EB1A-BFCE3C39C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0"/>
            <a:ext cx="70564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聖５４１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とうだいははるか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22" name="Text Box 1">
            <a:extLst>
              <a:ext uri="{FF2B5EF4-FFF2-40B4-BE49-F238E27FC236}">
                <a16:creationId xmlns:a16="http://schemas.microsoft.com/office/drawing/2014/main" id="{AFBA1A54-4E9B-20E9-E0BC-D158E897D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照らせ汝</a:t>
            </a:r>
            <a:r>
              <a:rPr lang="ja-JP" altLang="ja-JP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が光　港口にて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　道を失いし　船もや助けん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手にある灯火　照らし続けよ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悩む船員</a:t>
            </a:r>
            <a:r>
              <a:rPr lang="ja-JP" altLang="ja-JP">
                <a:latin typeface="ＭＳ Ｐゴシック" panose="020B0600070205080204" pitchFamily="50" charset="-128"/>
              </a:rPr>
              <a:t>(ふなびと)</a:t>
            </a:r>
            <a:r>
              <a:rPr lang="ja-JP" altLang="ja-JP" sz="4400">
                <a:latin typeface="ＭＳ Ｐゴシック" panose="020B0600070205080204" pitchFamily="50" charset="-128"/>
              </a:rPr>
              <a:t>の　目印とならん</a:t>
            </a: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68323" name="Text Box 2">
            <a:extLst>
              <a:ext uri="{FF2B5EF4-FFF2-40B4-BE49-F238E27FC236}">
                <a16:creationId xmlns:a16="http://schemas.microsoft.com/office/drawing/2014/main" id="{40B300A3-82B9-B330-3C02-AEC93EB00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0"/>
            <a:ext cx="70564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聖５４１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とうだいははるか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70" name="Text Box 1">
            <a:extLst>
              <a:ext uri="{FF2B5EF4-FFF2-40B4-BE49-F238E27FC236}">
                <a16:creationId xmlns:a16="http://schemas.microsoft.com/office/drawing/2014/main" id="{91274D71-9E9B-30FB-1FA4-852945E06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私の仕え奉る神は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私と共に歩いてます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私は彼の御声を聞き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彼の御顔を見てます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70371" name="Text Box 2">
            <a:extLst>
              <a:ext uri="{FF2B5EF4-FFF2-40B4-BE49-F238E27FC236}">
                <a16:creationId xmlns:a16="http://schemas.microsoft.com/office/drawing/2014/main" id="{9702483C-8E11-7697-B06A-80C39CF977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わたしの仕えまつる神は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418" name="Text Box 1">
            <a:extLst>
              <a:ext uri="{FF2B5EF4-FFF2-40B4-BE49-F238E27FC236}">
                <a16:creationId xmlns:a16="http://schemas.microsoft.com/office/drawing/2014/main" id="{387EF9C2-3ECC-0CD2-BFFB-4EB13BB0FD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キリスト・イェスはいつも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私にささやき私に聞き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　この世の雨に風に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助けてくださる生ける主です</a:t>
            </a: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72419" name="Text Box 2">
            <a:extLst>
              <a:ext uri="{FF2B5EF4-FFF2-40B4-BE49-F238E27FC236}">
                <a16:creationId xmlns:a16="http://schemas.microsoft.com/office/drawing/2014/main" id="{1C405607-41E7-8F6C-B7AB-1BCC0BE57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わたしの仕えまつる神は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466" name="Text Box 1">
            <a:extLst>
              <a:ext uri="{FF2B5EF4-FFF2-40B4-BE49-F238E27FC236}">
                <a16:creationId xmlns:a16="http://schemas.microsoft.com/office/drawing/2014/main" id="{927B23AB-C80B-3A7F-8A59-190C753B1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私を人が罵</a:t>
            </a:r>
            <a:r>
              <a:rPr lang="ja-JP" altLang="ja-JP" sz="2800">
                <a:latin typeface="ＭＳ Ｐゴシック" panose="020B0600070205080204" pitchFamily="50" charset="-128"/>
              </a:rPr>
              <a:t>(のの)</a:t>
            </a:r>
            <a:r>
              <a:rPr lang="ja-JP" altLang="ja-JP" sz="4400">
                <a:latin typeface="ＭＳ Ｐゴシック" panose="020B0600070205080204" pitchFamily="50" charset="-128"/>
              </a:rPr>
              <a:t>しる時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世の中の目が冷たい時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時を移さず呼びかければ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主は来られますただちに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74467" name="Text Box 2">
            <a:extLst>
              <a:ext uri="{FF2B5EF4-FFF2-40B4-BE49-F238E27FC236}">
                <a16:creationId xmlns:a16="http://schemas.microsoft.com/office/drawing/2014/main" id="{EAA987C2-E675-C227-EC97-5768B24FC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わたしの仕えまつる神は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4" name="Text Box 1">
            <a:extLst>
              <a:ext uri="{FF2B5EF4-FFF2-40B4-BE49-F238E27FC236}">
                <a16:creationId xmlns:a16="http://schemas.microsoft.com/office/drawing/2014/main" id="{F4E77763-1993-3240-A02D-996539AB4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キリスト・イェスはいつも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私にささやき私に聞き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　この世の雨に風に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助けてくださる生ける主です</a:t>
            </a: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76515" name="Text Box 2">
            <a:extLst>
              <a:ext uri="{FF2B5EF4-FFF2-40B4-BE49-F238E27FC236}">
                <a16:creationId xmlns:a16="http://schemas.microsoft.com/office/drawing/2014/main" id="{1D438ED1-73FB-1498-AF60-682A997B3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わたしの仕えまつる神は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2" name="Text Box 1">
            <a:extLst>
              <a:ext uri="{FF2B5EF4-FFF2-40B4-BE49-F238E27FC236}">
                <a16:creationId xmlns:a16="http://schemas.microsoft.com/office/drawing/2014/main" id="{5B47D047-22CF-6825-B61E-87CE325A9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求める人の望みとなり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訪ねる人の助けとなる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このお方より力強い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神は居ませぬどこにも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78563" name="Text Box 2">
            <a:extLst>
              <a:ext uri="{FF2B5EF4-FFF2-40B4-BE49-F238E27FC236}">
                <a16:creationId xmlns:a16="http://schemas.microsoft.com/office/drawing/2014/main" id="{A3B41635-2BB1-FEF2-D2EE-104505D3DF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わたしの仕えまつる神は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10" name="Text Box 1">
            <a:extLst>
              <a:ext uri="{FF2B5EF4-FFF2-40B4-BE49-F238E27FC236}">
                <a16:creationId xmlns:a16="http://schemas.microsoft.com/office/drawing/2014/main" id="{2AD8730B-C8DB-28D7-9812-AD8C77F5D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キリスト・イェスはいつも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私にささやき私に聞き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　この世の雨に風に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助けてくださる生ける主です</a:t>
            </a: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80611" name="Text Box 2">
            <a:extLst>
              <a:ext uri="{FF2B5EF4-FFF2-40B4-BE49-F238E27FC236}">
                <a16:creationId xmlns:a16="http://schemas.microsoft.com/office/drawing/2014/main" id="{595D82D0-58AE-A322-5B2E-6347338256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わたしの仕えまつる神は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Text Box 1">
            <a:extLst>
              <a:ext uri="{FF2B5EF4-FFF2-40B4-BE49-F238E27FC236}">
                <a16:creationId xmlns:a16="http://schemas.microsoft.com/office/drawing/2014/main" id="{35F096BE-54AC-022D-5FF4-9CA6F775FC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20725" y="503238"/>
            <a:ext cx="9864725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>
                <a:latin typeface="ＭＳ Ｐゴシック" panose="020B0600070205080204" pitchFamily="50" charset="-128"/>
              </a:rPr>
              <a:t>　人間をとる漁師に　漁師に　漁師に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>
                <a:latin typeface="ＭＳ Ｐゴシック" panose="020B0600070205080204" pitchFamily="50" charset="-128"/>
              </a:rPr>
              <a:t>  人間をとる漁師にしてあげよう　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>
                <a:latin typeface="ＭＳ Ｐゴシック" panose="020B0600070205080204" pitchFamily="50" charset="-128"/>
              </a:rPr>
              <a:t>　わたしについて　きなさい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人間をとる漁師に　してあげよう</a:t>
            </a:r>
          </a:p>
        </p:txBody>
      </p:sp>
      <p:sp>
        <p:nvSpPr>
          <p:cNvPr id="582659" name="Text Box 2">
            <a:extLst>
              <a:ext uri="{FF2B5EF4-FFF2-40B4-BE49-F238E27FC236}">
                <a16:creationId xmlns:a16="http://schemas.microsoft.com/office/drawing/2014/main" id="{04823452-B3FA-A23C-4477-0FB606CA7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　聖５４３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人間をとるりょう師に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1">
            <a:extLst>
              <a:ext uri="{FF2B5EF4-FFF2-40B4-BE49-F238E27FC236}">
                <a16:creationId xmlns:a16="http://schemas.microsoft.com/office/drawing/2014/main" id="{FFC5926E-078F-9A0A-3C5C-99160CF5E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23907" name="Text Box 2">
            <a:extLst>
              <a:ext uri="{FF2B5EF4-FFF2-40B4-BE49-F238E27FC236}">
                <a16:creationId xmlns:a16="http://schemas.microsoft.com/office/drawing/2014/main" id="{BA5B2EA2-285C-B32D-03E4-19DD26895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⑤世にある限りは　絶ゆることなく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恵みと憐れみ　われに伴わん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われは永遠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（とこしえ）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主を讃えつつ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御神の御殿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（みとの）</a:t>
            </a: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楽しく住まわん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Text Box 1">
            <a:extLst>
              <a:ext uri="{FF2B5EF4-FFF2-40B4-BE49-F238E27FC236}">
                <a16:creationId xmlns:a16="http://schemas.microsoft.com/office/drawing/2014/main" id="{63640C80-7C85-BFCE-4FD0-8D6058D1C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20725" y="0"/>
            <a:ext cx="9864725" cy="578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2400"/>
              <a:t>　</a:t>
            </a:r>
            <a:r>
              <a:rPr lang="ja-JP" altLang="ja-JP" sz="4400"/>
              <a:t>①あなたは真理を求めていますか　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　  真理が真理が　ここにあります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　  御子キリストこそ　その真理です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　  御父をそのまま　示す真理です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　  仰いで迎えて　照らされましょう</a:t>
            </a:r>
          </a:p>
        </p:txBody>
      </p:sp>
      <p:sp>
        <p:nvSpPr>
          <p:cNvPr id="584707" name="Text Box 2">
            <a:extLst>
              <a:ext uri="{FF2B5EF4-FFF2-40B4-BE49-F238E27FC236}">
                <a16:creationId xmlns:a16="http://schemas.microsoft.com/office/drawing/2014/main" id="{75F72400-92D6-3D70-3773-FB7BB7E29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　　　　聖５４４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あなたは真理を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4" name="Text Box 1">
            <a:extLst>
              <a:ext uri="{FF2B5EF4-FFF2-40B4-BE49-F238E27FC236}">
                <a16:creationId xmlns:a16="http://schemas.microsoft.com/office/drawing/2014/main" id="{D0FC858B-3F3D-20E5-9449-323042059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20725" y="0"/>
            <a:ext cx="9864725" cy="578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2400"/>
              <a:t>　</a:t>
            </a:r>
            <a:r>
              <a:rPr lang="ja-JP" altLang="ja-JP" sz="4400"/>
              <a:t>②あなたはいのちを求めていますか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    いのちが　ここにあります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　  御子キリストこそ　そのいのちです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　  御父とあなたを　結ぶいのちです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　  仰いで頼って　生かされましょう</a:t>
            </a:r>
          </a:p>
        </p:txBody>
      </p:sp>
      <p:sp>
        <p:nvSpPr>
          <p:cNvPr id="586755" name="Text Box 2">
            <a:extLst>
              <a:ext uri="{FF2B5EF4-FFF2-40B4-BE49-F238E27FC236}">
                <a16:creationId xmlns:a16="http://schemas.microsoft.com/office/drawing/2014/main" id="{BC5F6A13-EBF1-81EE-E4C5-33B80434F7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　　　　聖５４４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あなたは真理を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2" name="Text Box 1">
            <a:extLst>
              <a:ext uri="{FF2B5EF4-FFF2-40B4-BE49-F238E27FC236}">
                <a16:creationId xmlns:a16="http://schemas.microsoft.com/office/drawing/2014/main" id="{AF9B2EDE-D3BC-590E-360D-BC2649E25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20725" y="0"/>
            <a:ext cx="9864725" cy="578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2400"/>
              <a:t>　 </a:t>
            </a:r>
            <a:r>
              <a:rPr lang="ja-JP" altLang="ja-JP" sz="4400"/>
              <a:t>③あなたは道を求めていますか　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　   道が道が　ここにあります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   　御子キリストこそ　その道です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　   御父の御許</a:t>
            </a:r>
            <a:r>
              <a:rPr lang="ja-JP" altLang="ja-JP"/>
              <a:t>(みもと)</a:t>
            </a:r>
            <a:r>
              <a:rPr lang="ja-JP" altLang="ja-JP" sz="4400"/>
              <a:t>へ　帰る道です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</a:pPr>
            <a:r>
              <a:rPr lang="ja-JP" altLang="ja-JP" sz="4400"/>
              <a:t>   　仰いで従い　踏み行きましょう</a:t>
            </a:r>
          </a:p>
        </p:txBody>
      </p:sp>
      <p:sp>
        <p:nvSpPr>
          <p:cNvPr id="588803" name="Text Box 2">
            <a:extLst>
              <a:ext uri="{FF2B5EF4-FFF2-40B4-BE49-F238E27FC236}">
                <a16:creationId xmlns:a16="http://schemas.microsoft.com/office/drawing/2014/main" id="{A30B6913-BD2B-88A6-65A9-58C94CD47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0"/>
            <a:ext cx="79200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　　　　聖５４４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あなたは真理を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Text Box 1">
            <a:extLst>
              <a:ext uri="{FF2B5EF4-FFF2-40B4-BE49-F238E27FC236}">
                <a16:creationId xmlns:a16="http://schemas.microsoft.com/office/drawing/2014/main" id="{443C8B81-9E75-B722-C98B-45FAC801C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3238"/>
            <a:ext cx="91440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①いか</a:t>
            </a:r>
            <a:r>
              <a:rPr lang="ja-JP" altLang="ja-JP" sz="4400">
                <a:latin typeface="ＭＳ Ｐゴシック" panose="020B0600070205080204" pitchFamily="50" charset="-128"/>
              </a:rPr>
              <a:t>で忘るべき　いかに我は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犯しし罪ゆえ　苦しみしか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　救い主なるイェスは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我を憐れみ給い</a:t>
            </a: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90851" name="Text Box 2">
            <a:extLst>
              <a:ext uri="{FF2B5EF4-FFF2-40B4-BE49-F238E27FC236}">
                <a16:creationId xmlns:a16="http://schemas.microsoft.com/office/drawing/2014/main" id="{803FE21B-2982-F858-F35D-566B989298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聖５４５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いかで忘るべき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Text Box 1">
            <a:extLst>
              <a:ext uri="{FF2B5EF4-FFF2-40B4-BE49-F238E27FC236}">
                <a16:creationId xmlns:a16="http://schemas.microsoft.com/office/drawing/2014/main" id="{45DFD32F-A8E3-4253-2597-BC5C24B8F4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3238"/>
            <a:ext cx="91440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罪咎</a:t>
            </a:r>
            <a:r>
              <a:rPr lang="ja-JP" altLang="ja-JP" sz="2800">
                <a:latin typeface="ＭＳ Ｐゴシック" panose="020B0600070205080204" pitchFamily="50" charset="-128"/>
              </a:rPr>
              <a:t>(つみとが)</a:t>
            </a:r>
            <a:r>
              <a:rPr lang="ja-JP" altLang="ja-JP" sz="4400">
                <a:latin typeface="ＭＳ Ｐゴシック" panose="020B0600070205080204" pitchFamily="50" charset="-128"/>
              </a:rPr>
              <a:t>をことごとく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赦して救いませり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　誰にも証せばや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実</a:t>
            </a:r>
            <a:r>
              <a:rPr lang="ja-JP" altLang="ja-JP"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latin typeface="ＭＳ Ｐゴシック" panose="020B0600070205080204" pitchFamily="50" charset="-128"/>
              </a:rPr>
              <a:t>に主は我がものぞと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Ｐ特太ゴシック体" pitchFamily="48" charset="0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92899" name="Text Box 2">
            <a:extLst>
              <a:ext uri="{FF2B5EF4-FFF2-40B4-BE49-F238E27FC236}">
                <a16:creationId xmlns:a16="http://schemas.microsoft.com/office/drawing/2014/main" id="{5F225F3C-D25B-6009-B67D-6459647F16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聖５４５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いかで忘るべき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Text Box 1">
            <a:extLst>
              <a:ext uri="{FF2B5EF4-FFF2-40B4-BE49-F238E27FC236}">
                <a16:creationId xmlns:a16="http://schemas.microsoft.com/office/drawing/2014/main" id="{F49A7C97-5A49-3FA9-431A-90DEFED03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3238"/>
            <a:ext cx="91440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②いかで忘るべき　いかに切に</a:t>
            </a:r>
          </a:p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 　聖めの成就を　主に乞いしか</a:t>
            </a:r>
          </a:p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   君は我が呼ぶ声に　</a:t>
            </a:r>
          </a:p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   耳を傾</a:t>
            </a:r>
            <a:r>
              <a:rPr lang="en-US" altLang="ja-JP">
                <a:latin typeface="ＭＳ Ｐゴシック" panose="020B0600070205080204" pitchFamily="50" charset="-128"/>
              </a:rPr>
              <a:t>（かたぶ）</a:t>
            </a:r>
            <a:r>
              <a:rPr lang="en-US" altLang="ja-JP" sz="4400">
                <a:latin typeface="ＭＳ Ｐゴシック" panose="020B0600070205080204" pitchFamily="50" charset="-128"/>
              </a:rPr>
              <a:t>け給い</a:t>
            </a: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94947" name="Text Box 2">
            <a:extLst>
              <a:ext uri="{FF2B5EF4-FFF2-40B4-BE49-F238E27FC236}">
                <a16:creationId xmlns:a16="http://schemas.microsoft.com/office/drawing/2014/main" id="{75514828-D144-1B3F-FE50-3DF8F3FAA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聖５４５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いかで忘るべき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4" name="Text Box 1">
            <a:extLst>
              <a:ext uri="{FF2B5EF4-FFF2-40B4-BE49-F238E27FC236}">
                <a16:creationId xmlns:a16="http://schemas.microsoft.com/office/drawing/2014/main" id="{35701712-18C3-EF0F-D712-9ABA470E0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3238"/>
            <a:ext cx="91440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ささげまつる身と魂</a:t>
            </a:r>
            <a:r>
              <a:rPr lang="ja-JP" altLang="ja-JP"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latin typeface="ＭＳ Ｐゴシック" panose="020B0600070205080204" pitchFamily="50" charset="-128"/>
              </a:rPr>
              <a:t>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受け入れ聖めませり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　誰にも証せばや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実</a:t>
            </a:r>
            <a:r>
              <a:rPr lang="ja-JP" altLang="ja-JP"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latin typeface="ＭＳ Ｐゴシック" panose="020B0600070205080204" pitchFamily="50" charset="-128"/>
              </a:rPr>
              <a:t>に主は我がものぞと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Ｐ特太ゴシック体" pitchFamily="48" charset="0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96995" name="Text Box 2">
            <a:extLst>
              <a:ext uri="{FF2B5EF4-FFF2-40B4-BE49-F238E27FC236}">
                <a16:creationId xmlns:a16="http://schemas.microsoft.com/office/drawing/2014/main" id="{9F352B49-2393-50D1-ED12-80DEE37F66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聖５４５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いかで忘るべき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2" name="Text Box 1">
            <a:extLst>
              <a:ext uri="{FF2B5EF4-FFF2-40B4-BE49-F238E27FC236}">
                <a16:creationId xmlns:a16="http://schemas.microsoft.com/office/drawing/2014/main" id="{A8975C6F-9412-1FEB-1D77-46D1C7682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3238"/>
            <a:ext cx="91440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③いかで忘るべき　いかに我は</a:t>
            </a:r>
          </a:p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　 悩みの中より　主を呼びしか</a:t>
            </a:r>
          </a:p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　 癒し主なるイェスは　</a:t>
            </a:r>
          </a:p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   その力ある手もて</a:t>
            </a: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599043" name="Text Box 2">
            <a:extLst>
              <a:ext uri="{FF2B5EF4-FFF2-40B4-BE49-F238E27FC236}">
                <a16:creationId xmlns:a16="http://schemas.microsoft.com/office/drawing/2014/main" id="{387938DB-A4A9-F479-887B-8056ADCF9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聖５４５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いかで忘るべき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90" name="Text Box 1">
            <a:extLst>
              <a:ext uri="{FF2B5EF4-FFF2-40B4-BE49-F238E27FC236}">
                <a16:creationId xmlns:a16="http://schemas.microsoft.com/office/drawing/2014/main" id="{56B4A902-718F-124C-7053-95094A262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3238"/>
            <a:ext cx="91440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我が苦しみを癒し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立ち上がらせ給えり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　誰にも証せばや　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  実</a:t>
            </a:r>
            <a:r>
              <a:rPr lang="ja-JP" altLang="ja-JP"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latin typeface="ＭＳ Ｐゴシック" panose="020B0600070205080204" pitchFamily="50" charset="-128"/>
              </a:rPr>
              <a:t>に主は我がものぞと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Ｐ特太ゴシック体" pitchFamily="48" charset="0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601091" name="Text Box 2">
            <a:extLst>
              <a:ext uri="{FF2B5EF4-FFF2-40B4-BE49-F238E27FC236}">
                <a16:creationId xmlns:a16="http://schemas.microsoft.com/office/drawing/2014/main" id="{FF2FB7CC-A506-0487-07FD-620DC3E4C5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聖５４５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いかで忘るべき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138" name="Text Box 1">
            <a:extLst>
              <a:ext uri="{FF2B5EF4-FFF2-40B4-BE49-F238E27FC236}">
                <a16:creationId xmlns:a16="http://schemas.microsoft.com/office/drawing/2014/main" id="{0FC1F91E-6C24-2865-548B-3F7DFC8B3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聞けや主の声を　「畑</a:t>
            </a:r>
            <a:r>
              <a:rPr lang="ja-JP" altLang="ja-JP" sz="2800">
                <a:latin typeface="ＭＳ Ｐゴシック" panose="020B0600070205080204" pitchFamily="50" charset="-128"/>
              </a:rPr>
              <a:t>(はた)</a:t>
            </a:r>
            <a:r>
              <a:rPr lang="ja-JP" altLang="ja-JP" sz="4400">
                <a:latin typeface="ＭＳ Ｐゴシック" panose="020B0600070205080204" pitchFamily="50" charset="-128"/>
              </a:rPr>
              <a:t>は実れり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行きて我が為に　狩るは誰ぞや」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こたえを待つ主に　述べよ直ちに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 　「ここにある我を　遣わし給え」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Ｐ特太ゴシック体" pitchFamily="48" charset="0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603139" name="Text Box 2">
            <a:extLst>
              <a:ext uri="{FF2B5EF4-FFF2-40B4-BE49-F238E27FC236}">
                <a16:creationId xmlns:a16="http://schemas.microsoft.com/office/drawing/2014/main" id="{D8EBBF1C-4B2F-626A-B487-4FCE5CDF0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きけや主の声を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Text Box 1">
            <a:extLst>
              <a:ext uri="{FF2B5EF4-FFF2-40B4-BE49-F238E27FC236}">
                <a16:creationId xmlns:a16="http://schemas.microsoft.com/office/drawing/2014/main" id="{77F54FE7-2B9C-D3C8-68CE-DE83C49EA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71438"/>
            <a:ext cx="6408738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(旧)聖５０２   わが主はまことの牧者 </a:t>
            </a:r>
          </a:p>
        </p:txBody>
      </p:sp>
      <p:sp>
        <p:nvSpPr>
          <p:cNvPr id="125955" name="Text Box 2">
            <a:extLst>
              <a:ext uri="{FF2B5EF4-FFF2-40B4-BE49-F238E27FC236}">
                <a16:creationId xmlns:a16="http://schemas.microsoft.com/office/drawing/2014/main" id="{75C91DCC-EF07-7542-732A-BBD0CA78D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36625"/>
            <a:ext cx="8785225" cy="430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主の手に引かれて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いずくへなりとも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御旨のまにまに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日々従い行かなん</a:t>
            </a:r>
          </a:p>
          <a:p>
            <a:pPr algn="just" eaLnBrk="1" hangingPunct="1">
              <a:spcBef>
                <a:spcPts val="900"/>
              </a:spcBef>
              <a:buClrTx/>
              <a:buFontTx/>
              <a:buNone/>
            </a:pPr>
            <a:r>
              <a:rPr lang="ja-JP" altLang="ja-JP" sz="3600">
                <a:latin typeface="Century" panose="02040604050505020304" pitchFamily="18" charset="0"/>
                <a:cs typeface="ＤＦＰ特太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86" name="Text Box 1">
            <a:extLst>
              <a:ext uri="{FF2B5EF4-FFF2-40B4-BE49-F238E27FC236}">
                <a16:creationId xmlns:a16="http://schemas.microsoft.com/office/drawing/2014/main" id="{FE74D14B-B152-BC99-4EBE-2F6C5CDE8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503238"/>
            <a:ext cx="9647238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遠くに住む民　救い得ずとも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隣人</a:t>
            </a:r>
            <a:r>
              <a:rPr lang="ja-JP" altLang="ja-JP" sz="2800">
                <a:latin typeface="ＭＳ Ｐゴシック" panose="020B0600070205080204" pitchFamily="50" charset="-128"/>
              </a:rPr>
              <a:t>（となりびと）</a:t>
            </a:r>
            <a:r>
              <a:rPr lang="ja-JP" altLang="ja-JP" sz="4400">
                <a:latin typeface="ＭＳ Ｐゴシック" panose="020B0600070205080204" pitchFamily="50" charset="-128"/>
              </a:rPr>
              <a:t>達に　道を説くを得ん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 黄金</a:t>
            </a:r>
            <a:r>
              <a:rPr lang="ja-JP" altLang="ja-JP" sz="2800">
                <a:latin typeface="ＭＳ Ｐゴシック" panose="020B0600070205080204" pitchFamily="50" charset="-128"/>
              </a:rPr>
              <a:t>(こがね)</a:t>
            </a:r>
            <a:r>
              <a:rPr lang="ja-JP" altLang="ja-JP" sz="4400">
                <a:latin typeface="ＭＳ Ｐゴシック" panose="020B0600070205080204" pitchFamily="50" charset="-128"/>
              </a:rPr>
              <a:t>を豊に　ささげ得ずとも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「やもめのレプタ」に　君は笑みたもう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Ｐ特太ゴシック体" pitchFamily="48" charset="0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605187" name="Text Box 2">
            <a:extLst>
              <a:ext uri="{FF2B5EF4-FFF2-40B4-BE49-F238E27FC236}">
                <a16:creationId xmlns:a16="http://schemas.microsoft.com/office/drawing/2014/main" id="{5A84F24E-45C5-4873-907C-C57C8543FC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きけや主の声を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4" name="Text Box 1">
            <a:extLst>
              <a:ext uri="{FF2B5EF4-FFF2-40B4-BE49-F238E27FC236}">
                <a16:creationId xmlns:a16="http://schemas.microsoft.com/office/drawing/2014/main" id="{5F8C2146-4A2C-70F1-F2BE-5E45427049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47700" y="503238"/>
            <a:ext cx="97917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「この身の成し得る　ことはあらじ」と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言う間に数多</a:t>
            </a:r>
            <a:r>
              <a:rPr lang="ja-JP" altLang="ja-JP">
                <a:latin typeface="ＭＳ Ｐゴシック" panose="020B0600070205080204" pitchFamily="50" charset="-128"/>
              </a:rPr>
              <a:t>(あまた)</a:t>
            </a:r>
            <a:r>
              <a:rPr lang="ja-JP" altLang="ja-JP" sz="4400">
                <a:latin typeface="ＭＳ Ｐゴシック" panose="020B0600070205080204" pitchFamily="50" charset="-128"/>
              </a:rPr>
              <a:t>の　人は去りゆく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御声あらばすぐ　こたえまつれよ</a:t>
            </a:r>
          </a:p>
          <a:p>
            <a:pPr algn="just" eaLnBrk="1" hangingPunct="1">
              <a:spcBef>
                <a:spcPts val="1100"/>
              </a:spcBef>
            </a:pPr>
            <a:r>
              <a:rPr lang="ja-JP" altLang="ja-JP" sz="4400">
                <a:latin typeface="ＭＳ Ｐゴシック" panose="020B0600070205080204" pitchFamily="50" charset="-128"/>
              </a:rPr>
              <a:t>　「ここにある我を　遣わし給え」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Ｐ特太ゴシック体" pitchFamily="48" charset="0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607235" name="Text Box 2">
            <a:extLst>
              <a:ext uri="{FF2B5EF4-FFF2-40B4-BE49-F238E27FC236}">
                <a16:creationId xmlns:a16="http://schemas.microsoft.com/office/drawing/2014/main" id="{6DB2A71B-87A2-AD7B-7B2B-656AE76D7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きけや主の声を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282" name="Text Box 1">
            <a:extLst>
              <a:ext uri="{FF2B5EF4-FFF2-40B4-BE49-F238E27FC236}">
                <a16:creationId xmlns:a16="http://schemas.microsoft.com/office/drawing/2014/main" id="{A4D0ADAB-7F04-44AC-97F2-0CF808AB77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3238"/>
            <a:ext cx="91440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語り告げばや　主なるイェスと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その御栄えと　その恵みを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我が魂を　満たすものは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他に無きことを　悟り得たり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Ｐ特太ゴシック体" pitchFamily="48" charset="0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609283" name="Text Box 2">
            <a:extLst>
              <a:ext uri="{FF2B5EF4-FFF2-40B4-BE49-F238E27FC236}">
                <a16:creationId xmlns:a16="http://schemas.microsoft.com/office/drawing/2014/main" id="{FD517006-F078-8E96-4AA4-BBBC4642F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聖５４７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かたりつげばや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0" name="Text Box 1">
            <a:extLst>
              <a:ext uri="{FF2B5EF4-FFF2-40B4-BE49-F238E27FC236}">
                <a16:creationId xmlns:a16="http://schemas.microsoft.com/office/drawing/2014/main" id="{36F595E1-CD8C-B3BB-9D6D-15DFF6596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503238"/>
            <a:ext cx="9144000" cy="417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語り告げばや　世を去る日まで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語り告げばや　イェスの愛を</a:t>
            </a:r>
          </a:p>
        </p:txBody>
      </p:sp>
      <p:sp>
        <p:nvSpPr>
          <p:cNvPr id="611331" name="Text Box 2">
            <a:extLst>
              <a:ext uri="{FF2B5EF4-FFF2-40B4-BE49-F238E27FC236}">
                <a16:creationId xmlns:a16="http://schemas.microsoft.com/office/drawing/2014/main" id="{2F002A42-4D84-F623-1BCA-723B80083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0088" y="0"/>
            <a:ext cx="5867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聖５４７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かたりつげばや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8" name="Text Box 1">
            <a:extLst>
              <a:ext uri="{FF2B5EF4-FFF2-40B4-BE49-F238E27FC236}">
                <a16:creationId xmlns:a16="http://schemas.microsoft.com/office/drawing/2014/main" id="{22AE66B7-7AD4-4113-1162-EE05154470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3238"/>
            <a:ext cx="91440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語り告げばや　語るごとに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心満ち足り　楽しさ増す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この救い主　知らぬ者に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我呼びかけて　証しせばや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Ｐ特太ゴシック体" pitchFamily="48" charset="0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613379" name="Text Box 2">
            <a:extLst>
              <a:ext uri="{FF2B5EF4-FFF2-40B4-BE49-F238E27FC236}">
                <a16:creationId xmlns:a16="http://schemas.microsoft.com/office/drawing/2014/main" id="{6F638523-61B9-1EDF-AC97-C72677279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0"/>
            <a:ext cx="64801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聖５４７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かたりつげばや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26" name="Text Box 1">
            <a:extLst>
              <a:ext uri="{FF2B5EF4-FFF2-40B4-BE49-F238E27FC236}">
                <a16:creationId xmlns:a16="http://schemas.microsoft.com/office/drawing/2014/main" id="{4CED67C4-C9CB-598A-AEC5-FFEDA2DB1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503238"/>
            <a:ext cx="9144000" cy="417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語り告げばや　世を去る日まで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語り告げばや　イェスの愛を</a:t>
            </a:r>
          </a:p>
        </p:txBody>
      </p:sp>
      <p:sp>
        <p:nvSpPr>
          <p:cNvPr id="615427" name="Text Box 2">
            <a:extLst>
              <a:ext uri="{FF2B5EF4-FFF2-40B4-BE49-F238E27FC236}">
                <a16:creationId xmlns:a16="http://schemas.microsoft.com/office/drawing/2014/main" id="{CA95D532-26D3-7402-576C-3F255D074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0"/>
            <a:ext cx="5867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聖５４７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かたりつげばや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4" name="Text Box 1">
            <a:extLst>
              <a:ext uri="{FF2B5EF4-FFF2-40B4-BE49-F238E27FC236}">
                <a16:creationId xmlns:a16="http://schemas.microsoft.com/office/drawing/2014/main" id="{4BC18CED-3C5F-C1CF-8434-88F7E064B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3238"/>
            <a:ext cx="91440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語り告げばや　見よちまたは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飢え渇きたる　人に満てり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こは実</a:t>
            </a:r>
            <a:r>
              <a:rPr lang="ja-JP" altLang="ja-JP" sz="2400"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latin typeface="ＭＳ Ｐゴシック" panose="020B0600070205080204" pitchFamily="50" charset="-128"/>
              </a:rPr>
              <a:t>に旧</a:t>
            </a:r>
            <a:r>
              <a:rPr lang="ja-JP" altLang="ja-JP" sz="2400">
                <a:latin typeface="ＭＳ Ｐゴシック" panose="020B0600070205080204" pitchFamily="50" charset="-128"/>
              </a:rPr>
              <a:t>(ふる)</a:t>
            </a:r>
            <a:r>
              <a:rPr lang="ja-JP" altLang="ja-JP" sz="4400">
                <a:latin typeface="ＭＳ Ｐゴシック" panose="020B0600070205080204" pitchFamily="50" charset="-128"/>
              </a:rPr>
              <a:t>き　教えなれど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日々新しき　歌とぞなる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Ｐ特太ゴシック体" pitchFamily="48" charset="0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Ｐ特太ゴシック体" pitchFamily="48" charset="0"/>
              </a:rPr>
              <a:t>　</a:t>
            </a:r>
          </a:p>
        </p:txBody>
      </p:sp>
      <p:sp>
        <p:nvSpPr>
          <p:cNvPr id="617475" name="Text Box 2">
            <a:extLst>
              <a:ext uri="{FF2B5EF4-FFF2-40B4-BE49-F238E27FC236}">
                <a16:creationId xmlns:a16="http://schemas.microsoft.com/office/drawing/2014/main" id="{A8EC0FBE-B242-0CBB-5268-C17C3F01C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5263" y="0"/>
            <a:ext cx="64087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聖５４７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かたりつげばや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2" name="Text Box 1">
            <a:extLst>
              <a:ext uri="{FF2B5EF4-FFF2-40B4-BE49-F238E27FC236}">
                <a16:creationId xmlns:a16="http://schemas.microsoft.com/office/drawing/2014/main" id="{6D867DF9-6EE7-E205-41C2-9D5379ACE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503238"/>
            <a:ext cx="9144000" cy="417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語り告げばや　世を去る日まで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語り告げばや　イェスの愛を</a:t>
            </a:r>
          </a:p>
        </p:txBody>
      </p:sp>
      <p:sp>
        <p:nvSpPr>
          <p:cNvPr id="619523" name="Text Box 2">
            <a:extLst>
              <a:ext uri="{FF2B5EF4-FFF2-40B4-BE49-F238E27FC236}">
                <a16:creationId xmlns:a16="http://schemas.microsoft.com/office/drawing/2014/main" id="{3702593F-7F2F-BF8F-AE46-90169A109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0"/>
            <a:ext cx="5867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聖５４７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かたりつげばや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70" name="Text Box 1">
            <a:extLst>
              <a:ext uri="{FF2B5EF4-FFF2-40B4-BE49-F238E27FC236}">
                <a16:creationId xmlns:a16="http://schemas.microsoft.com/office/drawing/2014/main" id="{39345A4F-BF4E-128B-1386-9E0A1920F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0"/>
            <a:ext cx="6119812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聖５４８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罪に沈むなが友に</a:t>
            </a:r>
          </a:p>
        </p:txBody>
      </p:sp>
      <p:sp>
        <p:nvSpPr>
          <p:cNvPr id="621571" name="Text Box 2">
            <a:extLst>
              <a:ext uri="{FF2B5EF4-FFF2-40B4-BE49-F238E27FC236}">
                <a16:creationId xmlns:a16="http://schemas.microsoft.com/office/drawing/2014/main" id="{4DD6375D-D7AD-4EB6-F70A-EE7154F8B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549275"/>
            <a:ext cx="6796088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罪に沈む汝</a:t>
            </a:r>
            <a:r>
              <a:rPr lang="ja-JP" altLang="ja-JP" sz="24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が友に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進めよ助け船を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主なるイェスは誰人も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贖い得る神なり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8" name="Text Box 1">
            <a:extLst>
              <a:ext uri="{FF2B5EF4-FFF2-40B4-BE49-F238E27FC236}">
                <a16:creationId xmlns:a16="http://schemas.microsoft.com/office/drawing/2014/main" id="{FF0AA8A5-5C5C-9FB8-A3EB-3B860B1D50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0"/>
            <a:ext cx="6119812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聖５４８ 　罪に沈むなが友に</a:t>
            </a:r>
          </a:p>
        </p:txBody>
      </p:sp>
      <p:sp>
        <p:nvSpPr>
          <p:cNvPr id="623619" name="Text Box 2">
            <a:extLst>
              <a:ext uri="{FF2B5EF4-FFF2-40B4-BE49-F238E27FC236}">
                <a16:creationId xmlns:a16="http://schemas.microsoft.com/office/drawing/2014/main" id="{61339206-A2B0-716F-5AA1-81C8210E9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088" y="549275"/>
            <a:ext cx="6970713" cy="211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  <a:r>
              <a:rPr lang="ja-JP" altLang="ja-JP" sz="4400">
                <a:latin typeface="ＭＳ Ｐゴシック" panose="020B0600070205080204" pitchFamily="50" charset="-128"/>
              </a:rPr>
              <a:t>いざ助けよ　汝</a:t>
            </a:r>
            <a:r>
              <a:rPr lang="ja-JP" altLang="ja-JP" sz="24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が友を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イェスは救わん　愛もて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 Box 1">
            <a:extLst>
              <a:ext uri="{FF2B5EF4-FFF2-40B4-BE49-F238E27FC236}">
                <a16:creationId xmlns:a16="http://schemas.microsoft.com/office/drawing/2014/main" id="{626FD5FD-F999-B96A-B17C-57B5A8D5C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0"/>
            <a:ext cx="738028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５０３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主をほめよ</a:t>
            </a:r>
          </a:p>
        </p:txBody>
      </p:sp>
      <p:sp>
        <p:nvSpPr>
          <p:cNvPr id="128003" name="Text Box 2">
            <a:extLst>
              <a:ext uri="{FF2B5EF4-FFF2-40B4-BE49-F238E27FC236}">
                <a16:creationId xmlns:a16="http://schemas.microsoft.com/office/drawing/2014/main" id="{EFACF0BF-3840-8EDE-5557-C2D042413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81075"/>
            <a:ext cx="8496300" cy="5114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①主を誉めよ誉めよ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喜ばしき声高らに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主を誉めよ誉めよ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喜びもて主に仕えよ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66" name="Text Box 1">
            <a:extLst>
              <a:ext uri="{FF2B5EF4-FFF2-40B4-BE49-F238E27FC236}">
                <a16:creationId xmlns:a16="http://schemas.microsoft.com/office/drawing/2014/main" id="{D11AE853-4EAB-820D-A7DA-17B4CC3D3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0"/>
            <a:ext cx="6119812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聖５４８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罪に沈むなが友に</a:t>
            </a:r>
          </a:p>
        </p:txBody>
      </p:sp>
      <p:sp>
        <p:nvSpPr>
          <p:cNvPr id="625667" name="Text Box 2">
            <a:extLst>
              <a:ext uri="{FF2B5EF4-FFF2-40B4-BE49-F238E27FC236}">
                <a16:creationId xmlns:a16="http://schemas.microsoft.com/office/drawing/2014/main" id="{43E6330A-9AE4-9FF6-2DF7-FF80F3D2F8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" y="549275"/>
            <a:ext cx="6840538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主を侮</a:t>
            </a:r>
            <a:r>
              <a:rPr lang="ja-JP" altLang="ja-JP" sz="2400">
                <a:latin typeface="ＭＳ Ｐゴシック" panose="020B0600070205080204" pitchFamily="50" charset="-128"/>
              </a:rPr>
              <a:t>(あなど)</a:t>
            </a:r>
            <a:r>
              <a:rPr lang="ja-JP" altLang="ja-JP" sz="4400">
                <a:latin typeface="ＭＳ Ｐゴシック" panose="020B0600070205080204" pitchFamily="50" charset="-128"/>
              </a:rPr>
              <a:t>る彼らにも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救いの御手は伸びて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信じすがらば罪赦し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救いを与えたまわん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4" name="Text Box 1">
            <a:extLst>
              <a:ext uri="{FF2B5EF4-FFF2-40B4-BE49-F238E27FC236}">
                <a16:creationId xmlns:a16="http://schemas.microsoft.com/office/drawing/2014/main" id="{9DA0D559-2005-CD0D-E2E1-B5AA93924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0"/>
            <a:ext cx="6119812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聖５４８ 　罪に沈むなが友に</a:t>
            </a:r>
          </a:p>
        </p:txBody>
      </p:sp>
      <p:sp>
        <p:nvSpPr>
          <p:cNvPr id="627715" name="Text Box 2">
            <a:extLst>
              <a:ext uri="{FF2B5EF4-FFF2-40B4-BE49-F238E27FC236}">
                <a16:creationId xmlns:a16="http://schemas.microsoft.com/office/drawing/2014/main" id="{A65CD84C-A514-05DD-C897-430A43E40E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088" y="549275"/>
            <a:ext cx="6970713" cy="211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  <a:r>
              <a:rPr lang="ja-JP" altLang="ja-JP" sz="4400">
                <a:latin typeface="ＭＳ Ｐゴシック" panose="020B0600070205080204" pitchFamily="50" charset="-128"/>
              </a:rPr>
              <a:t>いざ助けよ　汝</a:t>
            </a:r>
            <a:r>
              <a:rPr lang="ja-JP" altLang="ja-JP" sz="24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が友を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イェスは救わん　愛もて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2" name="Text Box 1">
            <a:extLst>
              <a:ext uri="{FF2B5EF4-FFF2-40B4-BE49-F238E27FC236}">
                <a16:creationId xmlns:a16="http://schemas.microsoft.com/office/drawing/2014/main" id="{CD0FE437-14C5-3488-9411-A18634086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0"/>
            <a:ext cx="6119812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聖５４８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罪に沈むなが友に</a:t>
            </a:r>
          </a:p>
        </p:txBody>
      </p:sp>
      <p:sp>
        <p:nvSpPr>
          <p:cNvPr id="629763" name="Text Box 2">
            <a:extLst>
              <a:ext uri="{FF2B5EF4-FFF2-40B4-BE49-F238E27FC236}">
                <a16:creationId xmlns:a16="http://schemas.microsoft.com/office/drawing/2014/main" id="{E5A93F8A-8F87-45DA-521A-74A3620A7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938" y="549275"/>
            <a:ext cx="67437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悪魔の手は汝</a:t>
            </a:r>
            <a:r>
              <a:rPr lang="ja-JP" altLang="ja-JP" sz="24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が心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頑</a:t>
            </a:r>
            <a:r>
              <a:rPr lang="ja-JP" altLang="ja-JP" sz="2400">
                <a:latin typeface="ＭＳ Ｐゴシック" panose="020B0600070205080204" pitchFamily="50" charset="-128"/>
              </a:rPr>
              <a:t>(かたく)</a:t>
            </a:r>
            <a:r>
              <a:rPr lang="ja-JP" altLang="ja-JP" sz="4400">
                <a:latin typeface="ＭＳ Ｐゴシック" panose="020B0600070205080204" pitchFamily="50" charset="-128"/>
              </a:rPr>
              <a:t>なになしたれど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神の御手は汝が胸に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御歌を奏でたまわん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10" name="Text Box 1">
            <a:extLst>
              <a:ext uri="{FF2B5EF4-FFF2-40B4-BE49-F238E27FC236}">
                <a16:creationId xmlns:a16="http://schemas.microsoft.com/office/drawing/2014/main" id="{FD5E9D00-CDD7-B4A6-88A6-168790604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0"/>
            <a:ext cx="6119812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聖５４８ 　罪に沈むなが友に</a:t>
            </a:r>
          </a:p>
        </p:txBody>
      </p:sp>
      <p:sp>
        <p:nvSpPr>
          <p:cNvPr id="631811" name="Text Box 2">
            <a:extLst>
              <a:ext uri="{FF2B5EF4-FFF2-40B4-BE49-F238E27FC236}">
                <a16:creationId xmlns:a16="http://schemas.microsoft.com/office/drawing/2014/main" id="{6BF19110-AAB9-6449-23E4-0AC4381B3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088" y="549275"/>
            <a:ext cx="6970713" cy="211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  <a:r>
              <a:rPr lang="ja-JP" altLang="ja-JP" sz="4400">
                <a:latin typeface="ＭＳ Ｐゴシック" panose="020B0600070205080204" pitchFamily="50" charset="-128"/>
              </a:rPr>
              <a:t>いざ助けよ　汝</a:t>
            </a:r>
            <a:r>
              <a:rPr lang="ja-JP" altLang="ja-JP" sz="24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が友を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イェスは救わん　愛もて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8" name="Text Box 1">
            <a:extLst>
              <a:ext uri="{FF2B5EF4-FFF2-40B4-BE49-F238E27FC236}">
                <a16:creationId xmlns:a16="http://schemas.microsoft.com/office/drawing/2014/main" id="{CD7AB3B2-F99A-EF09-8FF0-A4CF4A333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0"/>
            <a:ext cx="6119812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聖５４８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罪に沈むなが友に</a:t>
            </a:r>
          </a:p>
        </p:txBody>
      </p:sp>
      <p:sp>
        <p:nvSpPr>
          <p:cNvPr id="633859" name="Text Box 2">
            <a:extLst>
              <a:ext uri="{FF2B5EF4-FFF2-40B4-BE49-F238E27FC236}">
                <a16:creationId xmlns:a16="http://schemas.microsoft.com/office/drawing/2014/main" id="{4A9FFE09-B02F-9960-8E89-A8962888D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88" y="549275"/>
            <a:ext cx="7015163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主の力は新たなり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御前に祈るごとに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なお励みて汝</a:t>
            </a:r>
            <a:r>
              <a:rPr lang="ja-JP" altLang="ja-JP" sz="24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が友を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御前に連れ行くべし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6" name="Text Box 1">
            <a:extLst>
              <a:ext uri="{FF2B5EF4-FFF2-40B4-BE49-F238E27FC236}">
                <a16:creationId xmlns:a16="http://schemas.microsoft.com/office/drawing/2014/main" id="{DAD73750-7E6B-1338-779B-8C70BB6E9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0"/>
            <a:ext cx="6119812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聖５４８ 　罪に沈むなが友に</a:t>
            </a:r>
          </a:p>
        </p:txBody>
      </p:sp>
      <p:sp>
        <p:nvSpPr>
          <p:cNvPr id="635907" name="Text Box 2">
            <a:extLst>
              <a:ext uri="{FF2B5EF4-FFF2-40B4-BE49-F238E27FC236}">
                <a16:creationId xmlns:a16="http://schemas.microsoft.com/office/drawing/2014/main" id="{530E6E75-6274-51BB-24D7-91DF2EA58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088" y="549275"/>
            <a:ext cx="6970713" cy="211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　</a:t>
            </a:r>
            <a:r>
              <a:rPr lang="ja-JP" altLang="ja-JP" sz="4400">
                <a:latin typeface="ＭＳ Ｐゴシック" panose="020B0600070205080204" pitchFamily="50" charset="-128"/>
              </a:rPr>
              <a:t>いざ助けよ　汝</a:t>
            </a:r>
            <a:r>
              <a:rPr lang="ja-JP" altLang="ja-JP" sz="24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が友を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イェスは救わん　愛もて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4" name="Text Box 1">
            <a:extLst>
              <a:ext uri="{FF2B5EF4-FFF2-40B4-BE49-F238E27FC236}">
                <a16:creationId xmlns:a16="http://schemas.microsoft.com/office/drawing/2014/main" id="{EB4B6F79-144D-3C33-92F2-8B55DBF4A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363" y="-22225"/>
            <a:ext cx="7524750" cy="858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聖５４９　北はグリンランドの</a:t>
            </a:r>
          </a:p>
        </p:txBody>
      </p:sp>
      <p:sp>
        <p:nvSpPr>
          <p:cNvPr id="637955" name="Text Box 2">
            <a:extLst>
              <a:ext uri="{FF2B5EF4-FFF2-40B4-BE49-F238E27FC236}">
                <a16:creationId xmlns:a16="http://schemas.microsoft.com/office/drawing/2014/main" id="{C6BEF5ED-5F2F-D526-BA06-BDE79AEDE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06388" y="190500"/>
            <a:ext cx="9440863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北はグリンランドの　氷山の地から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南アフリカの　砂原から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「助けてくれ」と　叫ぶ声が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心の奥に　聞こえてくる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02" name="Text Box 1">
            <a:extLst>
              <a:ext uri="{FF2B5EF4-FFF2-40B4-BE49-F238E27FC236}">
                <a16:creationId xmlns:a16="http://schemas.microsoft.com/office/drawing/2014/main" id="{B5D1DBC6-FBCA-51DA-76F3-C0A851AEA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363" y="-22225"/>
            <a:ext cx="7524750" cy="858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聖５４９　北はグリンランドの</a:t>
            </a:r>
          </a:p>
        </p:txBody>
      </p:sp>
      <p:sp>
        <p:nvSpPr>
          <p:cNvPr id="640003" name="Text Box 2">
            <a:extLst>
              <a:ext uri="{FF2B5EF4-FFF2-40B4-BE49-F238E27FC236}">
                <a16:creationId xmlns:a16="http://schemas.microsoft.com/office/drawing/2014/main" id="{7B27FE29-F05A-43D0-A733-6E57A75A0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1438" y="190500"/>
            <a:ext cx="7388226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世の造り主　ただひとりの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まことの神を　知らぬ民は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石や木の神　拝みながら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心の安き　求めている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50" name="Text Box 1">
            <a:extLst>
              <a:ext uri="{FF2B5EF4-FFF2-40B4-BE49-F238E27FC236}">
                <a16:creationId xmlns:a16="http://schemas.microsoft.com/office/drawing/2014/main" id="{B3CD955B-0B62-B28C-2291-400AAEA9E8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363" y="-22225"/>
            <a:ext cx="7524750" cy="858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聖５４９　北はグリンランドの</a:t>
            </a:r>
          </a:p>
        </p:txBody>
      </p:sp>
      <p:sp>
        <p:nvSpPr>
          <p:cNvPr id="642051" name="Text Box 2">
            <a:extLst>
              <a:ext uri="{FF2B5EF4-FFF2-40B4-BE49-F238E27FC236}">
                <a16:creationId xmlns:a16="http://schemas.microsoft.com/office/drawing/2014/main" id="{AADDFC33-1848-F63E-24EE-80E67A0D0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4775" y="190500"/>
            <a:ext cx="780415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先に光を　受けたわれら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人にも分けて　あげるべきだ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心の闇に　迷う民に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まことの神を　知らすべきだ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Text Box 1">
            <a:extLst>
              <a:ext uri="{FF2B5EF4-FFF2-40B4-BE49-F238E27FC236}">
                <a16:creationId xmlns:a16="http://schemas.microsoft.com/office/drawing/2014/main" id="{509C441E-9CC7-2B3D-A587-BD5A532B7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363" y="-22225"/>
            <a:ext cx="7524750" cy="858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聖５４９　北はグリンランドの</a:t>
            </a:r>
          </a:p>
        </p:txBody>
      </p:sp>
      <p:sp>
        <p:nvSpPr>
          <p:cNvPr id="644099" name="Text Box 2">
            <a:extLst>
              <a:ext uri="{FF2B5EF4-FFF2-40B4-BE49-F238E27FC236}">
                <a16:creationId xmlns:a16="http://schemas.microsoft.com/office/drawing/2014/main" id="{538F8C88-0F0A-C80F-50B7-1BF4664A3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09550" y="190500"/>
            <a:ext cx="8066088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風よ奏でよ　神の愛を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波よ流せよ　何人にも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救いの君を　知らす便り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やがて御国が　できるまでは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Text Box 1">
            <a:extLst>
              <a:ext uri="{FF2B5EF4-FFF2-40B4-BE49-F238E27FC236}">
                <a16:creationId xmlns:a16="http://schemas.microsoft.com/office/drawing/2014/main" id="{1D1A1681-F8E5-46C4-9A35-FCA3460B88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0"/>
            <a:ext cx="738028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５０３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主をほめよ</a:t>
            </a:r>
          </a:p>
        </p:txBody>
      </p:sp>
      <p:sp>
        <p:nvSpPr>
          <p:cNvPr id="130051" name="Text Box 2">
            <a:extLst>
              <a:ext uri="{FF2B5EF4-FFF2-40B4-BE49-F238E27FC236}">
                <a16:creationId xmlns:a16="http://schemas.microsoft.com/office/drawing/2014/main" id="{736F56ED-646F-6E7A-E8F1-A6142CBB6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81075"/>
            <a:ext cx="8496300" cy="5114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主の大御恵みに　感謝ささげよ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主の大庭に住む　喜び満ちて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奇</a:t>
            </a:r>
            <a:r>
              <a:rPr lang="ja-JP" altLang="ja-JP" sz="2800">
                <a:solidFill>
                  <a:srgbClr val="FFFFFF"/>
                </a:solidFill>
              </a:rPr>
              <a:t>(くす)</a:t>
            </a:r>
            <a:r>
              <a:rPr lang="ja-JP" altLang="ja-JP" sz="4400">
                <a:solidFill>
                  <a:srgbClr val="FFFFFF"/>
                </a:solidFill>
              </a:rPr>
              <a:t>しき御業を　誉め讃えよ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我が魂</a:t>
            </a:r>
            <a:r>
              <a:rPr lang="ja-JP" altLang="ja-JP" sz="2800">
                <a:solidFill>
                  <a:srgbClr val="FFFFFF"/>
                </a:solidFill>
              </a:rPr>
              <a:t>(たま)</a:t>
            </a:r>
            <a:r>
              <a:rPr lang="ja-JP" altLang="ja-JP" sz="4400">
                <a:solidFill>
                  <a:srgbClr val="FFFFFF"/>
                </a:solidFill>
              </a:rPr>
              <a:t>いざ　主を誉めまつれ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6" name="Text Box 1">
            <a:extLst>
              <a:ext uri="{FF2B5EF4-FFF2-40B4-BE49-F238E27FC236}">
                <a16:creationId xmlns:a16="http://schemas.microsoft.com/office/drawing/2014/main" id="{8543025C-D8D4-B61A-4D9A-7F08AC554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0175" y="0"/>
            <a:ext cx="5181600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聖５５０　いまだ見ぬ地</a:t>
            </a:r>
          </a:p>
        </p:txBody>
      </p:sp>
      <p:sp>
        <p:nvSpPr>
          <p:cNvPr id="646147" name="Text Box 2">
            <a:extLst>
              <a:ext uri="{FF2B5EF4-FFF2-40B4-BE49-F238E27FC236}">
                <a16:creationId xmlns:a16="http://schemas.microsoft.com/office/drawing/2014/main" id="{9869BC05-EA61-A18C-C7BD-418E172E1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90805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①いまだ見ぬ地 ひらく使命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 神に受けし我ら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 尽きぬ感謝捧げまつり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 信仰いだき進まん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4" name="Text Box 1">
            <a:extLst>
              <a:ext uri="{FF2B5EF4-FFF2-40B4-BE49-F238E27FC236}">
                <a16:creationId xmlns:a16="http://schemas.microsoft.com/office/drawing/2014/main" id="{3073392D-646A-052F-52D1-85511F324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0175" y="0"/>
            <a:ext cx="5181600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聖５５０　いまだ見ぬ地</a:t>
            </a:r>
          </a:p>
        </p:txBody>
      </p:sp>
      <p:sp>
        <p:nvSpPr>
          <p:cNvPr id="648195" name="Text Box 2">
            <a:extLst>
              <a:ext uri="{FF2B5EF4-FFF2-40B4-BE49-F238E27FC236}">
                <a16:creationId xmlns:a16="http://schemas.microsoft.com/office/drawing/2014/main" id="{8D959BA4-5932-F80B-963E-5CF9547B68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90805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/>
              <a:t>  </a:t>
            </a:r>
            <a:r>
              <a:rPr lang="ja-JP" altLang="ja-JP" sz="4400"/>
              <a:t>「あかつきに太陽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などて沈むべき」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宣べ伝えよや全き福音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闇をやぶる日のごと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2" name="Text Box 1">
            <a:extLst>
              <a:ext uri="{FF2B5EF4-FFF2-40B4-BE49-F238E27FC236}">
                <a16:creationId xmlns:a16="http://schemas.microsoft.com/office/drawing/2014/main" id="{6E69A740-3922-C554-C49D-601376BC18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0175" y="0"/>
            <a:ext cx="5181600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聖５５０　いまだ見ぬ地</a:t>
            </a:r>
          </a:p>
        </p:txBody>
      </p:sp>
      <p:sp>
        <p:nvSpPr>
          <p:cNvPr id="650243" name="Text Box 2">
            <a:extLst>
              <a:ext uri="{FF2B5EF4-FFF2-40B4-BE49-F238E27FC236}">
                <a16:creationId xmlns:a16="http://schemas.microsoft.com/office/drawing/2014/main" id="{D3BEB7A1-8A2E-EE1C-01ED-C4993C97C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90805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②おこせ大地おろせ種を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 目には涙あれど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 やがて笑みをうかべ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 束を持ちて帰りきたらん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Text Box 1">
            <a:extLst>
              <a:ext uri="{FF2B5EF4-FFF2-40B4-BE49-F238E27FC236}">
                <a16:creationId xmlns:a16="http://schemas.microsoft.com/office/drawing/2014/main" id="{E314ABE3-99AE-0E40-64DB-3412AF9AF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0175" y="0"/>
            <a:ext cx="5181600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聖５５０　いまだ見ぬ地</a:t>
            </a:r>
          </a:p>
        </p:txBody>
      </p:sp>
      <p:sp>
        <p:nvSpPr>
          <p:cNvPr id="652291" name="Text Box 2">
            <a:extLst>
              <a:ext uri="{FF2B5EF4-FFF2-40B4-BE49-F238E27FC236}">
                <a16:creationId xmlns:a16="http://schemas.microsoft.com/office/drawing/2014/main" id="{FCA3B086-F409-3A30-48ED-07935AE3E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90805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/>
              <a:t>  </a:t>
            </a:r>
            <a:r>
              <a:rPr lang="ja-JP" altLang="ja-JP" sz="4400"/>
              <a:t>「あかつきに太陽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などて沈むべき」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宣べ伝えよや全き福音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闇をやぶる日のごと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8" name="Text Box 1">
            <a:extLst>
              <a:ext uri="{FF2B5EF4-FFF2-40B4-BE49-F238E27FC236}">
                <a16:creationId xmlns:a16="http://schemas.microsoft.com/office/drawing/2014/main" id="{A15AB8A9-D081-75FE-1D73-F18E09322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0175" y="0"/>
            <a:ext cx="5181600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聖５５０　いまだ見ぬ地</a:t>
            </a:r>
          </a:p>
        </p:txBody>
      </p:sp>
      <p:sp>
        <p:nvSpPr>
          <p:cNvPr id="654339" name="Text Box 2">
            <a:extLst>
              <a:ext uri="{FF2B5EF4-FFF2-40B4-BE49-F238E27FC236}">
                <a16:creationId xmlns:a16="http://schemas.microsoft.com/office/drawing/2014/main" id="{5B2AFF2E-ED2A-635E-7490-3DD0D2119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90805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③果たせ使命 力限り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 きよき神の霊の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 満たしうけて行かば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 きよきみむね果たしうべし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386" name="Text Box 1">
            <a:extLst>
              <a:ext uri="{FF2B5EF4-FFF2-40B4-BE49-F238E27FC236}">
                <a16:creationId xmlns:a16="http://schemas.microsoft.com/office/drawing/2014/main" id="{9D71D2DE-4A5F-C5CA-5E83-00DFC882B0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0175" y="0"/>
            <a:ext cx="5181600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聖５５０　いまだ見ぬ地</a:t>
            </a:r>
          </a:p>
        </p:txBody>
      </p:sp>
      <p:sp>
        <p:nvSpPr>
          <p:cNvPr id="656387" name="Text Box 2">
            <a:extLst>
              <a:ext uri="{FF2B5EF4-FFF2-40B4-BE49-F238E27FC236}">
                <a16:creationId xmlns:a16="http://schemas.microsoft.com/office/drawing/2014/main" id="{EB90CE1A-D9C5-407A-9E26-227F80190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90805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/>
              <a:t>  </a:t>
            </a:r>
            <a:r>
              <a:rPr lang="ja-JP" altLang="ja-JP" sz="4400"/>
              <a:t>「あかつきに太陽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などて沈むべき」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宣べ伝えよや全き福音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/>
              <a:t>　闇をやぶる日のごと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4" name="Text Box 1">
            <a:extLst>
              <a:ext uri="{FF2B5EF4-FFF2-40B4-BE49-F238E27FC236}">
                <a16:creationId xmlns:a16="http://schemas.microsoft.com/office/drawing/2014/main" id="{39DB3788-477E-5024-82A5-3E083ACBF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075" y="0"/>
            <a:ext cx="70199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ゆきてつげよあまねく</a:t>
            </a:r>
            <a:r>
              <a:rPr lang="ja-JP" altLang="ja-JP" sz="2800">
                <a:solidFill>
                  <a:srgbClr val="FF99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58435" name="Text Box 2">
            <a:extLst>
              <a:ext uri="{FF2B5EF4-FFF2-40B4-BE49-F238E27FC236}">
                <a16:creationId xmlns:a16="http://schemas.microsoft.com/office/drawing/2014/main" id="{3230060F-68C1-A435-BD4C-A665C61AF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875" y="215900"/>
            <a:ext cx="9159875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行きて告げよ遍</a:t>
            </a:r>
            <a:r>
              <a:rPr lang="ja-JP" altLang="ja-JP" sz="2400">
                <a:latin typeface="ＭＳ Ｐゴシック" panose="020B0600070205080204" pitchFamily="50" charset="-128"/>
              </a:rPr>
              <a:t>(あまね)</a:t>
            </a:r>
            <a:r>
              <a:rPr lang="ja-JP" altLang="ja-JP" sz="4400">
                <a:latin typeface="ＭＳ Ｐゴシック" panose="020B0600070205080204" pitchFamily="50" charset="-128"/>
              </a:rPr>
              <a:t>く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いずこの民にも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心をば変えて　新たにせよと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新たにせよと</a:t>
            </a: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82" name="Text Box 1">
            <a:extLst>
              <a:ext uri="{FF2B5EF4-FFF2-40B4-BE49-F238E27FC236}">
                <a16:creationId xmlns:a16="http://schemas.microsoft.com/office/drawing/2014/main" id="{1A127333-6E4B-95CF-7D12-3FB01E3D1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47650"/>
            <a:ext cx="6443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  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ゆきてつげよあまねく</a:t>
            </a:r>
            <a:r>
              <a:rPr lang="ja-JP" altLang="ja-JP" sz="2800">
                <a:solidFill>
                  <a:srgbClr val="FF99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60483" name="Text Box 2">
            <a:extLst>
              <a:ext uri="{FF2B5EF4-FFF2-40B4-BE49-F238E27FC236}">
                <a16:creationId xmlns:a16="http://schemas.microsoft.com/office/drawing/2014/main" id="{C4CC0354-A0ED-0F4F-1EA2-BB78F1D3A8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287338"/>
            <a:ext cx="8831262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暗き闇もしばし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義の日なるイェスの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輝き世を照らす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朝</a:t>
            </a:r>
            <a:r>
              <a:rPr lang="ja-JP" altLang="ja-JP" sz="2400">
                <a:latin typeface="ＭＳ Ｐゴシック" panose="020B0600070205080204" pitchFamily="50" charset="-128"/>
              </a:rPr>
              <a:t>(あした)</a:t>
            </a:r>
            <a:r>
              <a:rPr lang="ja-JP" altLang="ja-JP" sz="4400">
                <a:latin typeface="ＭＳ Ｐゴシック" panose="020B0600070205080204" pitchFamily="50" charset="-128"/>
              </a:rPr>
              <a:t>は近し</a:t>
            </a: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30" name="Text Box 1">
            <a:extLst>
              <a:ext uri="{FF2B5EF4-FFF2-40B4-BE49-F238E27FC236}">
                <a16:creationId xmlns:a16="http://schemas.microsoft.com/office/drawing/2014/main" id="{20EAA49D-09BD-97D4-C9AF-187A03C573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075" y="0"/>
            <a:ext cx="70199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ゆきてつげよあまねく</a:t>
            </a:r>
            <a:r>
              <a:rPr lang="ja-JP" altLang="ja-JP" sz="2800">
                <a:solidFill>
                  <a:srgbClr val="FF99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62531" name="Text Box 2">
            <a:extLst>
              <a:ext uri="{FF2B5EF4-FFF2-40B4-BE49-F238E27FC236}">
                <a16:creationId xmlns:a16="http://schemas.microsoft.com/office/drawing/2014/main" id="{8C179270-5429-E83D-34E1-477ADB053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875" y="215900"/>
            <a:ext cx="9159875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②歌え人の心を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もたげてイェスにと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行かしむる歌を　うれしき声に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うれしき声に</a:t>
            </a: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8" name="Text Box 1">
            <a:extLst>
              <a:ext uri="{FF2B5EF4-FFF2-40B4-BE49-F238E27FC236}">
                <a16:creationId xmlns:a16="http://schemas.microsoft.com/office/drawing/2014/main" id="{74900BB6-0D24-EEC9-FFF5-A0F270343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47650"/>
            <a:ext cx="6443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  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ゆきてつげよあまねく</a:t>
            </a:r>
            <a:r>
              <a:rPr lang="ja-JP" altLang="ja-JP" sz="2800">
                <a:solidFill>
                  <a:srgbClr val="FF99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64579" name="Text Box 2">
            <a:extLst>
              <a:ext uri="{FF2B5EF4-FFF2-40B4-BE49-F238E27FC236}">
                <a16:creationId xmlns:a16="http://schemas.microsoft.com/office/drawing/2014/main" id="{EE3F954B-F370-42B7-30C5-BFEC29D9C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287338"/>
            <a:ext cx="8831262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暗き闇もしばし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義の日なるイェスの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輝き世を照らす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朝</a:t>
            </a:r>
            <a:r>
              <a:rPr lang="ja-JP" altLang="ja-JP" sz="2400">
                <a:latin typeface="ＭＳ Ｐゴシック" panose="020B0600070205080204" pitchFamily="50" charset="-128"/>
              </a:rPr>
              <a:t>(あした)</a:t>
            </a:r>
            <a:r>
              <a:rPr lang="ja-JP" altLang="ja-JP" sz="4400">
                <a:latin typeface="ＭＳ Ｐゴシック" panose="020B0600070205080204" pitchFamily="50" charset="-128"/>
              </a:rPr>
              <a:t>は近し</a:t>
            </a: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ext Box 1">
            <a:extLst>
              <a:ext uri="{FF2B5EF4-FFF2-40B4-BE49-F238E27FC236}">
                <a16:creationId xmlns:a16="http://schemas.microsoft.com/office/drawing/2014/main" id="{BD7429AD-2BAC-E926-1505-87BC3656E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0"/>
            <a:ext cx="738028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５０３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主をほめよ</a:t>
            </a:r>
          </a:p>
        </p:txBody>
      </p:sp>
      <p:sp>
        <p:nvSpPr>
          <p:cNvPr id="132099" name="Text Box 2">
            <a:extLst>
              <a:ext uri="{FF2B5EF4-FFF2-40B4-BE49-F238E27FC236}">
                <a16:creationId xmlns:a16="http://schemas.microsoft.com/office/drawing/2014/main" id="{1F66E427-F23D-BE49-5DC6-4DCB6060A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81075"/>
            <a:ext cx="8496300" cy="5114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②主を誉めよ誉めよ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喜ばしき声高らに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主を誉めよ誉めよ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喜びもて主に仕えよ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6" name="Text Box 1">
            <a:extLst>
              <a:ext uri="{FF2B5EF4-FFF2-40B4-BE49-F238E27FC236}">
                <a16:creationId xmlns:a16="http://schemas.microsoft.com/office/drawing/2014/main" id="{18281D54-40A3-7ECA-F2E9-CF1469641B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075" y="0"/>
            <a:ext cx="70199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ゆきてつげよあまねく</a:t>
            </a:r>
            <a:r>
              <a:rPr lang="ja-JP" altLang="ja-JP" sz="2800">
                <a:solidFill>
                  <a:srgbClr val="FF99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66627" name="Text Box 2">
            <a:extLst>
              <a:ext uri="{FF2B5EF4-FFF2-40B4-BE49-F238E27FC236}">
                <a16:creationId xmlns:a16="http://schemas.microsoft.com/office/drawing/2014/main" id="{12379CCF-DB71-4647-7EFA-D89CFEFCB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875" y="215900"/>
            <a:ext cx="9159875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③語れ人を罪より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滅びの中より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救わんがために　くだりしイェスを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くだりしイェスを　</a:t>
            </a: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74" name="Text Box 1">
            <a:extLst>
              <a:ext uri="{FF2B5EF4-FFF2-40B4-BE49-F238E27FC236}">
                <a16:creationId xmlns:a16="http://schemas.microsoft.com/office/drawing/2014/main" id="{EE1714F3-9846-B5F5-B70F-95FE0D037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47650"/>
            <a:ext cx="6443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  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ゆきてつげよあまねく</a:t>
            </a:r>
            <a:r>
              <a:rPr lang="ja-JP" altLang="ja-JP" sz="2800">
                <a:solidFill>
                  <a:srgbClr val="FF99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68675" name="Text Box 2">
            <a:extLst>
              <a:ext uri="{FF2B5EF4-FFF2-40B4-BE49-F238E27FC236}">
                <a16:creationId xmlns:a16="http://schemas.microsoft.com/office/drawing/2014/main" id="{803C06B1-6776-3D4C-E965-ADD2DFC81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287338"/>
            <a:ext cx="8831262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暗き闇もしばし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義の日なるイェスの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輝き世を照らす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朝</a:t>
            </a:r>
            <a:r>
              <a:rPr lang="ja-JP" altLang="ja-JP" sz="2400">
                <a:latin typeface="ＭＳ Ｐゴシック" panose="020B0600070205080204" pitchFamily="50" charset="-128"/>
              </a:rPr>
              <a:t>(あした)</a:t>
            </a:r>
            <a:r>
              <a:rPr lang="ja-JP" altLang="ja-JP" sz="4400">
                <a:latin typeface="ＭＳ Ｐゴシック" panose="020B0600070205080204" pitchFamily="50" charset="-128"/>
              </a:rPr>
              <a:t>は近し</a:t>
            </a: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2" name="Text Box 1">
            <a:extLst>
              <a:ext uri="{FF2B5EF4-FFF2-40B4-BE49-F238E27FC236}">
                <a16:creationId xmlns:a16="http://schemas.microsoft.com/office/drawing/2014/main" id="{04FBB9E1-C318-DFA1-5830-999B87727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075" y="0"/>
            <a:ext cx="70199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ゆきてつげよあまねく</a:t>
            </a:r>
            <a:r>
              <a:rPr lang="ja-JP" altLang="ja-JP" sz="2800">
                <a:solidFill>
                  <a:srgbClr val="FF99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70723" name="Text Box 2">
            <a:extLst>
              <a:ext uri="{FF2B5EF4-FFF2-40B4-BE49-F238E27FC236}">
                <a16:creationId xmlns:a16="http://schemas.microsoft.com/office/drawing/2014/main" id="{75511165-5DAE-0AC0-F998-856962BC44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875" y="215900"/>
            <a:ext cx="9159875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④示せ救いの君を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苦しみ給いし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このイェスの他に　救いはあらじ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救いはあらじ　</a:t>
            </a: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70" name="Text Box 1">
            <a:extLst>
              <a:ext uri="{FF2B5EF4-FFF2-40B4-BE49-F238E27FC236}">
                <a16:creationId xmlns:a16="http://schemas.microsoft.com/office/drawing/2014/main" id="{F5743B6A-D022-D667-4718-068FE4FB5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47650"/>
            <a:ext cx="6443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  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ゆきてつげよあまねく</a:t>
            </a:r>
            <a:r>
              <a:rPr lang="ja-JP" altLang="ja-JP" sz="2800">
                <a:solidFill>
                  <a:srgbClr val="FF99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72771" name="Text Box 2">
            <a:extLst>
              <a:ext uri="{FF2B5EF4-FFF2-40B4-BE49-F238E27FC236}">
                <a16:creationId xmlns:a16="http://schemas.microsoft.com/office/drawing/2014/main" id="{B80AB067-35C7-BD32-9A66-6944BEE741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287338"/>
            <a:ext cx="8831262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暗き闇もしばし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義の日なるイェスの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輝き世を照らす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朝</a:t>
            </a:r>
            <a:r>
              <a:rPr lang="ja-JP" altLang="ja-JP" sz="2400">
                <a:latin typeface="ＭＳ Ｐゴシック" panose="020B0600070205080204" pitchFamily="50" charset="-128"/>
              </a:rPr>
              <a:t>(あした)</a:t>
            </a:r>
            <a:r>
              <a:rPr lang="ja-JP" altLang="ja-JP" sz="4400">
                <a:latin typeface="ＭＳ Ｐゴシック" panose="020B0600070205080204" pitchFamily="50" charset="-128"/>
              </a:rPr>
              <a:t>は近し</a:t>
            </a:r>
            <a:r>
              <a:rPr lang="ja-JP" altLang="ja-JP" sz="4400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18" name="Text Box 1">
            <a:extLst>
              <a:ext uri="{FF2B5EF4-FFF2-40B4-BE49-F238E27FC236}">
                <a16:creationId xmlns:a16="http://schemas.microsoft.com/office/drawing/2014/main" id="{616B2A04-188A-2257-BCAF-180779CED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0"/>
            <a:ext cx="55800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5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　悩む世人のために</a:t>
            </a:r>
          </a:p>
        </p:txBody>
      </p:sp>
      <p:sp>
        <p:nvSpPr>
          <p:cNvPr id="674819" name="Text Box 2">
            <a:extLst>
              <a:ext uri="{FF2B5EF4-FFF2-40B4-BE49-F238E27FC236}">
                <a16:creationId xmlns:a16="http://schemas.microsoft.com/office/drawing/2014/main" id="{100877B4-D5AD-65FD-4460-7408E1646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1600" y="71438"/>
            <a:ext cx="6745288" cy="438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悩む世人のために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咲きいでし花あり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その香</a:t>
            </a:r>
            <a:r>
              <a:rPr lang="ja-JP" altLang="ja-JP" sz="2800">
                <a:latin typeface="ＭＳ Ｐゴシック" panose="020B0600070205080204" pitchFamily="50" charset="-128"/>
              </a:rPr>
              <a:t>(か)</a:t>
            </a:r>
            <a:r>
              <a:rPr lang="ja-JP" altLang="ja-JP" sz="4400">
                <a:latin typeface="ＭＳ Ｐゴシック" panose="020B0600070205080204" pitchFamily="50" charset="-128"/>
              </a:rPr>
              <a:t>今や世界の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隅々に及べり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866" name="Text Box 1">
            <a:extLst>
              <a:ext uri="{FF2B5EF4-FFF2-40B4-BE49-F238E27FC236}">
                <a16:creationId xmlns:a16="http://schemas.microsoft.com/office/drawing/2014/main" id="{47AC6010-D05C-A965-FF94-87C83B1730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0"/>
            <a:ext cx="55800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5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　悩む世人のために</a:t>
            </a:r>
          </a:p>
        </p:txBody>
      </p:sp>
      <p:sp>
        <p:nvSpPr>
          <p:cNvPr id="676867" name="Text Box 2">
            <a:extLst>
              <a:ext uri="{FF2B5EF4-FFF2-40B4-BE49-F238E27FC236}">
                <a16:creationId xmlns:a16="http://schemas.microsoft.com/office/drawing/2014/main" id="{8F7060D2-9ADA-750A-5982-477E8B360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13" y="71438"/>
            <a:ext cx="5280025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香り妙</a:t>
            </a:r>
            <a:r>
              <a:rPr lang="ja-JP" altLang="ja-JP" sz="2400">
                <a:latin typeface="ＭＳ Ｐゴシック" panose="020B0600070205080204" pitchFamily="50" charset="-128"/>
              </a:rPr>
              <a:t>(たえ)</a:t>
            </a:r>
            <a:r>
              <a:rPr lang="ja-JP" altLang="ja-JP" sz="4400">
                <a:latin typeface="ＭＳ Ｐゴシック" panose="020B0600070205080204" pitchFamily="50" charset="-128"/>
              </a:rPr>
              <a:t>なる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シャロンの野花よ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来たり開けや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この心の中に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4" name="Text Box 1">
            <a:extLst>
              <a:ext uri="{FF2B5EF4-FFF2-40B4-BE49-F238E27FC236}">
                <a16:creationId xmlns:a16="http://schemas.microsoft.com/office/drawing/2014/main" id="{BCA5A826-CC09-E416-9533-42B1B27E3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0"/>
            <a:ext cx="55800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5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　悩む世人のために</a:t>
            </a:r>
          </a:p>
        </p:txBody>
      </p:sp>
      <p:sp>
        <p:nvSpPr>
          <p:cNvPr id="678915" name="Text Box 2">
            <a:extLst>
              <a:ext uri="{FF2B5EF4-FFF2-40B4-BE49-F238E27FC236}">
                <a16:creationId xmlns:a16="http://schemas.microsoft.com/office/drawing/2014/main" id="{5BC0913F-EF68-B1F8-2A11-29D8A64D8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04788" y="71438"/>
            <a:ext cx="6958013" cy="436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②</a:t>
            </a:r>
            <a:r>
              <a:rPr lang="ja-JP" altLang="ja-JP" sz="4400">
                <a:latin typeface="ＭＳ Ｐゴシック" panose="020B0600070205080204" pitchFamily="50" charset="-128"/>
              </a:rPr>
              <a:t>花はまずガリラヤの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 海辺に咲きいでて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 囚人</a:t>
            </a:r>
            <a:r>
              <a:rPr lang="ja-JP" altLang="ja-JP">
                <a:latin typeface="ＭＳ Ｐゴシック" panose="020B0600070205080204" pitchFamily="50" charset="-128"/>
              </a:rPr>
              <a:t>(めしうど)</a:t>
            </a:r>
            <a:r>
              <a:rPr lang="ja-JP" altLang="ja-JP" sz="4400">
                <a:latin typeface="ＭＳ Ｐゴシック" panose="020B0600070205080204" pitchFamily="50" charset="-128"/>
              </a:rPr>
              <a:t>を解き放ち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病めるをば癒しぬ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300">
                <a:latin typeface="ＭＳ Ｐゴシック" panose="020B0600070205080204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62" name="Text Box 1">
            <a:extLst>
              <a:ext uri="{FF2B5EF4-FFF2-40B4-BE49-F238E27FC236}">
                <a16:creationId xmlns:a16="http://schemas.microsoft.com/office/drawing/2014/main" id="{20DC2FCA-8B91-5773-DD25-0F9F77BDE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0"/>
            <a:ext cx="55800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5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　悩む世人のために</a:t>
            </a:r>
          </a:p>
        </p:txBody>
      </p:sp>
      <p:sp>
        <p:nvSpPr>
          <p:cNvPr id="680963" name="Text Box 2">
            <a:extLst>
              <a:ext uri="{FF2B5EF4-FFF2-40B4-BE49-F238E27FC236}">
                <a16:creationId xmlns:a16="http://schemas.microsoft.com/office/drawing/2014/main" id="{C39EC75F-E851-47DD-6DB1-B686A51758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13" y="71438"/>
            <a:ext cx="5280025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香り妙</a:t>
            </a:r>
            <a:r>
              <a:rPr lang="ja-JP" altLang="ja-JP" sz="2400">
                <a:latin typeface="ＭＳ Ｐゴシック" panose="020B0600070205080204" pitchFamily="50" charset="-128"/>
              </a:rPr>
              <a:t>(たえ)</a:t>
            </a:r>
            <a:r>
              <a:rPr lang="ja-JP" altLang="ja-JP" sz="4400">
                <a:latin typeface="ＭＳ Ｐゴシック" panose="020B0600070205080204" pitchFamily="50" charset="-128"/>
              </a:rPr>
              <a:t>なる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シャロンの野花よ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来たり開けや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この心の中に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10" name="Text Box 1">
            <a:extLst>
              <a:ext uri="{FF2B5EF4-FFF2-40B4-BE49-F238E27FC236}">
                <a16:creationId xmlns:a16="http://schemas.microsoft.com/office/drawing/2014/main" id="{0318E20F-C215-BF6A-B49E-53DEC46A2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0"/>
            <a:ext cx="55800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5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　悩む世人のために</a:t>
            </a:r>
          </a:p>
        </p:txBody>
      </p:sp>
      <p:sp>
        <p:nvSpPr>
          <p:cNvPr id="683011" name="Text Box 2">
            <a:extLst>
              <a:ext uri="{FF2B5EF4-FFF2-40B4-BE49-F238E27FC236}">
                <a16:creationId xmlns:a16="http://schemas.microsoft.com/office/drawing/2014/main" id="{8579F030-3A39-FABB-8AF5-9ED8CC3AC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73050" y="71438"/>
            <a:ext cx="6848475" cy="438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心無き国人に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踏まれ散らされしが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その根より萌えいでて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今や世界に満つ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8" name="Text Box 1">
            <a:extLst>
              <a:ext uri="{FF2B5EF4-FFF2-40B4-BE49-F238E27FC236}">
                <a16:creationId xmlns:a16="http://schemas.microsoft.com/office/drawing/2014/main" id="{F22D82C4-B630-EC84-2AA7-C0BE93932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0"/>
            <a:ext cx="55800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5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５２　悩む世人のために</a:t>
            </a:r>
          </a:p>
        </p:txBody>
      </p:sp>
      <p:sp>
        <p:nvSpPr>
          <p:cNvPr id="685059" name="Text Box 2">
            <a:extLst>
              <a:ext uri="{FF2B5EF4-FFF2-40B4-BE49-F238E27FC236}">
                <a16:creationId xmlns:a16="http://schemas.microsoft.com/office/drawing/2014/main" id="{393B2206-6713-77C8-CDF8-CDBCE33BA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13" y="71438"/>
            <a:ext cx="5280025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香り妙</a:t>
            </a:r>
            <a:r>
              <a:rPr lang="ja-JP" altLang="ja-JP" sz="2400">
                <a:latin typeface="ＭＳ Ｐゴシック" panose="020B0600070205080204" pitchFamily="50" charset="-128"/>
              </a:rPr>
              <a:t>(たえ)</a:t>
            </a:r>
            <a:r>
              <a:rPr lang="ja-JP" altLang="ja-JP" sz="4400">
                <a:latin typeface="ＭＳ Ｐゴシック" panose="020B0600070205080204" pitchFamily="50" charset="-128"/>
              </a:rPr>
              <a:t>なる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シャロンの野花よ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来たり開けや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この心の中に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ext Box 1">
            <a:extLst>
              <a:ext uri="{FF2B5EF4-FFF2-40B4-BE49-F238E27FC236}">
                <a16:creationId xmlns:a16="http://schemas.microsoft.com/office/drawing/2014/main" id="{DCAE2F40-8C06-C43D-3576-B37083B10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聖５００ 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我は主にありて楽し</a:t>
            </a:r>
          </a:p>
        </p:txBody>
      </p:sp>
      <p:sp>
        <p:nvSpPr>
          <p:cNvPr id="76802" name="Text Box 2">
            <a:extLst>
              <a:ext uri="{FF2B5EF4-FFF2-40B4-BE49-F238E27FC236}">
                <a16:creationId xmlns:a16="http://schemas.microsoft.com/office/drawing/2014/main" id="{431D8465-43C0-11B2-342E-FEF80BF97C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549275"/>
            <a:ext cx="7924800" cy="4824413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2385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SzPct val="100000"/>
              <a:defRPr/>
            </a:pPr>
            <a:endParaRPr lang="en-US" altLang="ja-JP" sz="4400">
              <a:solidFill>
                <a:srgbClr val="000000"/>
              </a:solidFill>
              <a:latin typeface="Calibri" panose="020F0502020204030204" pitchFamily="34" charset="0"/>
              <a:cs typeface="ＤＦＧ中太丸ゴシック体" pitchFamily="48" charset="0"/>
            </a:endParaRP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わが救いぬしを　讃えん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わが友なる主に　頼らん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ハレルヤ！ハレルヤ！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わが友なる主を　頼らん</a:t>
            </a:r>
          </a:p>
          <a:p>
            <a:pPr marL="341313" eaLnBrk="1" hangingPunct="1">
              <a:spcBef>
                <a:spcPts val="1200"/>
              </a:spcBef>
              <a:buSzPct val="100000"/>
              <a:defRPr/>
            </a:pPr>
            <a:endParaRPr lang="ja-JP" altLang="ja-JP" sz="48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200"/>
              </a:spcBef>
              <a:buSzPct val="100000"/>
              <a:defRPr/>
            </a:pPr>
            <a:endParaRPr lang="ja-JP" altLang="ja-JP" sz="4800">
              <a:latin typeface="Calibri" panose="020F0502020204030204" pitchFamily="34" charset="0"/>
              <a:cs typeface="ＤＦＰ特太ゴシック体" pitchFamily="48" charset="0"/>
            </a:endParaRPr>
          </a:p>
          <a:p>
            <a:pPr eaLnBrk="1" hangingPunct="1">
              <a:spcBef>
                <a:spcPts val="1200"/>
              </a:spcBef>
              <a:buSzPct val="100000"/>
              <a:defRPr/>
            </a:pPr>
            <a:endParaRPr lang="ja-JP" altLang="ja-JP" sz="4800">
              <a:latin typeface="Calibri" panose="020F0502020204030204" pitchFamily="34" charset="0"/>
              <a:cs typeface="ＤＦＰ特太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1">
            <a:extLst>
              <a:ext uri="{FF2B5EF4-FFF2-40B4-BE49-F238E27FC236}">
                <a16:creationId xmlns:a16="http://schemas.microsoft.com/office/drawing/2014/main" id="{0CE334D5-DA83-A145-24F5-5CF16BA86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0"/>
            <a:ext cx="738028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５０３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主をほめよ</a:t>
            </a:r>
          </a:p>
        </p:txBody>
      </p:sp>
      <p:sp>
        <p:nvSpPr>
          <p:cNvPr id="134147" name="Text Box 2">
            <a:extLst>
              <a:ext uri="{FF2B5EF4-FFF2-40B4-BE49-F238E27FC236}">
                <a16:creationId xmlns:a16="http://schemas.microsoft.com/office/drawing/2014/main" id="{3EF9211F-09C2-2C64-78E6-5E913D4BE8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81075"/>
            <a:ext cx="8496300" cy="5114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救いの功</a:t>
            </a:r>
            <a:r>
              <a:rPr lang="ja-JP" altLang="ja-JP" sz="2800">
                <a:solidFill>
                  <a:srgbClr val="FFFFFF"/>
                </a:solidFill>
              </a:rPr>
              <a:t>(いさお)</a:t>
            </a:r>
            <a:r>
              <a:rPr lang="ja-JP" altLang="ja-JP" sz="4400">
                <a:solidFill>
                  <a:srgbClr val="FFFFFF"/>
                </a:solidFill>
              </a:rPr>
              <a:t>に　感謝ささげよ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主の御前にいで　膝をかがめて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両手</a:t>
            </a:r>
            <a:r>
              <a:rPr lang="ja-JP" altLang="ja-JP" sz="2800">
                <a:solidFill>
                  <a:srgbClr val="FFFFFF"/>
                </a:solidFill>
              </a:rPr>
              <a:t>(もろて)</a:t>
            </a:r>
            <a:r>
              <a:rPr lang="ja-JP" altLang="ja-JP" sz="4400">
                <a:solidFill>
                  <a:srgbClr val="FFFFFF"/>
                </a:solidFill>
              </a:rPr>
              <a:t>をかざして　誉め讃えよ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栄光すべて　主に帰しまつれ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106" name="Text Box 1">
            <a:extLst>
              <a:ext uri="{FF2B5EF4-FFF2-40B4-BE49-F238E27FC236}">
                <a16:creationId xmlns:a16="http://schemas.microsoft.com/office/drawing/2014/main" id="{41260332-AF1A-0CDB-0FA2-9A58F17C8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7688" y="144463"/>
            <a:ext cx="701198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①波逆巻く世の海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沈みかけし舟あり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人手を振り叫べり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「来たり助けよわれらを」</a:t>
            </a:r>
          </a:p>
        </p:txBody>
      </p:sp>
      <p:sp>
        <p:nvSpPr>
          <p:cNvPr id="687107" name="Text Box 2">
            <a:extLst>
              <a:ext uri="{FF2B5EF4-FFF2-40B4-BE49-F238E27FC236}">
                <a16:creationId xmlns:a16="http://schemas.microsoft.com/office/drawing/2014/main" id="{4AB4A4A5-FD73-938F-9AB0-3CF61E14A8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聖５５３　なみさかまく世の海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154" name="Text Box 1">
            <a:extLst>
              <a:ext uri="{FF2B5EF4-FFF2-40B4-BE49-F238E27FC236}">
                <a16:creationId xmlns:a16="http://schemas.microsoft.com/office/drawing/2014/main" id="{EB17D2D6-0480-3961-54AD-A38AB4D49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4363" y="144463"/>
            <a:ext cx="7143751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いざ投げよいざ投げよ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御救いの綱を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いざ伸ばせいざ伸ばせ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愛の手を疾</a:t>
            </a:r>
            <a:r>
              <a:rPr lang="ja-JP" altLang="ja-JP"/>
              <a:t>(と)</a:t>
            </a:r>
            <a:r>
              <a:rPr lang="ja-JP" altLang="ja-JP" sz="4400"/>
              <a:t>く</a:t>
            </a:r>
          </a:p>
        </p:txBody>
      </p:sp>
      <p:sp>
        <p:nvSpPr>
          <p:cNvPr id="689155" name="Text Box 2">
            <a:extLst>
              <a:ext uri="{FF2B5EF4-FFF2-40B4-BE49-F238E27FC236}">
                <a16:creationId xmlns:a16="http://schemas.microsoft.com/office/drawing/2014/main" id="{A2F2756A-BEFD-68CC-31B5-F118FCD116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聖５５３　なみさかまく世の海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2" name="Text Box 1">
            <a:extLst>
              <a:ext uri="{FF2B5EF4-FFF2-40B4-BE49-F238E27FC236}">
                <a16:creationId xmlns:a16="http://schemas.microsoft.com/office/drawing/2014/main" id="{5E55F0A8-18F4-858F-8AF8-34B162537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2775" y="144463"/>
            <a:ext cx="714057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②風つのれる世の海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叫ぶ声もかすかに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絶え絶えにぞ聞こゆる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「来たり助けよわれらを」</a:t>
            </a:r>
          </a:p>
        </p:txBody>
      </p:sp>
      <p:sp>
        <p:nvSpPr>
          <p:cNvPr id="691203" name="Text Box 2">
            <a:extLst>
              <a:ext uri="{FF2B5EF4-FFF2-40B4-BE49-F238E27FC236}">
                <a16:creationId xmlns:a16="http://schemas.microsoft.com/office/drawing/2014/main" id="{48455A95-5B21-FA4A-29FB-342C9D16B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聖５５３　なみさかまく世の海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50" name="Text Box 1">
            <a:extLst>
              <a:ext uri="{FF2B5EF4-FFF2-40B4-BE49-F238E27FC236}">
                <a16:creationId xmlns:a16="http://schemas.microsoft.com/office/drawing/2014/main" id="{DCE8BF96-23A6-2684-2FEA-ABC4E30724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4363" y="144463"/>
            <a:ext cx="7143751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いざ投げよいざ投げよ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御救いの綱を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いざ伸ばせいざ伸ばせ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愛の手を疾</a:t>
            </a:r>
            <a:r>
              <a:rPr lang="ja-JP" altLang="ja-JP"/>
              <a:t>(と)</a:t>
            </a:r>
            <a:r>
              <a:rPr lang="ja-JP" altLang="ja-JP" sz="4400"/>
              <a:t>く</a:t>
            </a:r>
          </a:p>
        </p:txBody>
      </p:sp>
      <p:sp>
        <p:nvSpPr>
          <p:cNvPr id="693251" name="Text Box 2">
            <a:extLst>
              <a:ext uri="{FF2B5EF4-FFF2-40B4-BE49-F238E27FC236}">
                <a16:creationId xmlns:a16="http://schemas.microsoft.com/office/drawing/2014/main" id="{A10DC117-55F3-4908-9E44-ED0DFEDCB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聖５５３　なみさかまく世の海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8" name="Text Box 1">
            <a:extLst>
              <a:ext uri="{FF2B5EF4-FFF2-40B4-BE49-F238E27FC236}">
                <a16:creationId xmlns:a16="http://schemas.microsoft.com/office/drawing/2014/main" id="{CB4ACD79-2D90-65F1-2A28-528A06BF7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79425" y="144463"/>
            <a:ext cx="687387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③ひと誘</a:t>
            </a:r>
            <a:r>
              <a:rPr lang="ja-JP" altLang="ja-JP"/>
              <a:t>(いざの)</a:t>
            </a:r>
            <a:r>
              <a:rPr lang="ja-JP" altLang="ja-JP" sz="4400"/>
              <a:t>う世の海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人のいのち呑む波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漕ぎゆかずば人々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滅びゆくべし罪ゆえ</a:t>
            </a:r>
          </a:p>
        </p:txBody>
      </p:sp>
      <p:sp>
        <p:nvSpPr>
          <p:cNvPr id="695299" name="Text Box 2">
            <a:extLst>
              <a:ext uri="{FF2B5EF4-FFF2-40B4-BE49-F238E27FC236}">
                <a16:creationId xmlns:a16="http://schemas.microsoft.com/office/drawing/2014/main" id="{34BB0BE2-A2DD-A90E-DDDC-3F9DDB163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聖５５３　なみさかまく世の海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46" name="Text Box 1">
            <a:extLst>
              <a:ext uri="{FF2B5EF4-FFF2-40B4-BE49-F238E27FC236}">
                <a16:creationId xmlns:a16="http://schemas.microsoft.com/office/drawing/2014/main" id="{1FBFE3B3-979C-3EFC-B3A6-2F3F341E5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4363" y="144463"/>
            <a:ext cx="7143751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いざ投げよいざ投げよ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御救いの綱を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いざ伸ばせいざ伸ばせ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愛の手を疾</a:t>
            </a:r>
            <a:r>
              <a:rPr lang="ja-JP" altLang="ja-JP"/>
              <a:t>(と)</a:t>
            </a:r>
            <a:r>
              <a:rPr lang="ja-JP" altLang="ja-JP" sz="4400"/>
              <a:t>く</a:t>
            </a:r>
          </a:p>
        </p:txBody>
      </p:sp>
      <p:sp>
        <p:nvSpPr>
          <p:cNvPr id="697347" name="Text Box 2">
            <a:extLst>
              <a:ext uri="{FF2B5EF4-FFF2-40B4-BE49-F238E27FC236}">
                <a16:creationId xmlns:a16="http://schemas.microsoft.com/office/drawing/2014/main" id="{2DAA7BFB-491C-FA3F-1F0E-93234A9BB4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聖５５３　なみさかまく世の海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94" name="Text Box 1">
            <a:extLst>
              <a:ext uri="{FF2B5EF4-FFF2-40B4-BE49-F238E27FC236}">
                <a16:creationId xmlns:a16="http://schemas.microsoft.com/office/drawing/2014/main" id="{72ACBA49-904D-1FFE-5309-399761E45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25450" y="144463"/>
            <a:ext cx="67643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④救い地より去る時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       </a:t>
            </a:r>
            <a:r>
              <a:rPr lang="ja-JP" altLang="ja-JP" sz="4400"/>
              <a:t>この恵みの時過ぎ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呼びかけべど祈れど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来たり助くる舟なし</a:t>
            </a:r>
          </a:p>
        </p:txBody>
      </p:sp>
      <p:sp>
        <p:nvSpPr>
          <p:cNvPr id="699395" name="Text Box 2">
            <a:extLst>
              <a:ext uri="{FF2B5EF4-FFF2-40B4-BE49-F238E27FC236}">
                <a16:creationId xmlns:a16="http://schemas.microsoft.com/office/drawing/2014/main" id="{F04F0F9A-49F6-4A6F-4E18-8185CCBE7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聖５５３　なみさかまく世の海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2" name="Text Box 1">
            <a:extLst>
              <a:ext uri="{FF2B5EF4-FFF2-40B4-BE49-F238E27FC236}">
                <a16:creationId xmlns:a16="http://schemas.microsoft.com/office/drawing/2014/main" id="{B7DEE739-ECC1-698B-C4D1-DA33314BB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4363" y="144463"/>
            <a:ext cx="7143751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いざ投げよいざ投げよ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御救いの綱を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いざ伸ばせいざ伸ばせ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愛の手を疾</a:t>
            </a:r>
            <a:r>
              <a:rPr lang="ja-JP" altLang="ja-JP"/>
              <a:t>(と)</a:t>
            </a:r>
            <a:r>
              <a:rPr lang="ja-JP" altLang="ja-JP" sz="4400"/>
              <a:t>く</a:t>
            </a:r>
          </a:p>
        </p:txBody>
      </p:sp>
      <p:sp>
        <p:nvSpPr>
          <p:cNvPr id="701443" name="Text Box 2">
            <a:extLst>
              <a:ext uri="{FF2B5EF4-FFF2-40B4-BE49-F238E27FC236}">
                <a16:creationId xmlns:a16="http://schemas.microsoft.com/office/drawing/2014/main" id="{BAAF6757-0057-F2F1-C5C5-076CBBABE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聖５５３　なみさかまく世の海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90" name="Text Box 1">
            <a:extLst>
              <a:ext uri="{FF2B5EF4-FFF2-40B4-BE49-F238E27FC236}">
                <a16:creationId xmlns:a16="http://schemas.microsoft.com/office/drawing/2014/main" id="{F683B1B6-666E-F0C1-F498-5C8CC67EA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875" y="360363"/>
            <a:ext cx="741838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①人びとはイェスの教えを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旧</a:t>
            </a:r>
            <a:r>
              <a:rPr lang="ja-JP" altLang="ja-JP"/>
              <a:t>（ふる）</a:t>
            </a:r>
            <a:r>
              <a:rPr lang="ja-JP" altLang="ja-JP" sz="4400"/>
              <a:t>しとて見向かず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「新しきことを宣べよ」と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嘲</a:t>
            </a:r>
            <a:r>
              <a:rPr lang="ja-JP" altLang="ja-JP"/>
              <a:t>(あざけ)</a:t>
            </a:r>
            <a:r>
              <a:rPr lang="ja-JP" altLang="ja-JP" sz="4400"/>
              <a:t>り顔に言う</a:t>
            </a:r>
          </a:p>
        </p:txBody>
      </p:sp>
      <p:sp>
        <p:nvSpPr>
          <p:cNvPr id="703491" name="Text Box 2">
            <a:extLst>
              <a:ext uri="{FF2B5EF4-FFF2-40B4-BE49-F238E27FC236}">
                <a16:creationId xmlns:a16="http://schemas.microsoft.com/office/drawing/2014/main" id="{70AB3A73-C060-1734-FE28-9004F1A566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8" name="Text Box 1">
            <a:extLst>
              <a:ext uri="{FF2B5EF4-FFF2-40B4-BE49-F238E27FC236}">
                <a16:creationId xmlns:a16="http://schemas.microsoft.com/office/drawing/2014/main" id="{3F894E9A-1542-D090-925A-B61D2ECD6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01625" y="360363"/>
            <a:ext cx="89011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   </a:t>
            </a:r>
            <a:r>
              <a:rPr lang="ja-JP" altLang="ja-JP" sz="4400"/>
              <a:t> 古びはせじ古びはせじ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尊きはイェスの教えぞ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よし世はいかに　嘲るとも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動かぬは実</a:t>
            </a:r>
            <a:r>
              <a:rPr lang="ja-JP" altLang="ja-JP"/>
              <a:t>(げ)</a:t>
            </a:r>
            <a:r>
              <a:rPr lang="ja-JP" altLang="ja-JP" sz="4400"/>
              <a:t>に　この教えぞ</a:t>
            </a: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05539" name="Text Box 2">
            <a:extLst>
              <a:ext uri="{FF2B5EF4-FFF2-40B4-BE49-F238E27FC236}">
                <a16:creationId xmlns:a16="http://schemas.microsoft.com/office/drawing/2014/main" id="{C17902BD-1EC0-559D-4F84-F454277A0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1">
            <a:extLst>
              <a:ext uri="{FF2B5EF4-FFF2-40B4-BE49-F238E27FC236}">
                <a16:creationId xmlns:a16="http://schemas.microsoft.com/office/drawing/2014/main" id="{07EF58CB-ADEA-9E11-422C-2714F2EB2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0"/>
            <a:ext cx="738028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５０４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きたれ友よ共にイエスの</a:t>
            </a:r>
          </a:p>
        </p:txBody>
      </p:sp>
      <p:sp>
        <p:nvSpPr>
          <p:cNvPr id="136195" name="Text Box 2">
            <a:extLst>
              <a:ext uri="{FF2B5EF4-FFF2-40B4-BE49-F238E27FC236}">
                <a16:creationId xmlns:a16="http://schemas.microsoft.com/office/drawing/2014/main" id="{8B84B8B5-2B80-E4CA-F376-399D6D239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81075"/>
            <a:ext cx="8496300" cy="5114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①来たれ友よ　共にイェスの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御座</a:t>
            </a:r>
            <a:r>
              <a:rPr lang="ja-JP" altLang="ja-JP" sz="2400">
                <a:solidFill>
                  <a:srgbClr val="FFFFFF"/>
                </a:solidFill>
              </a:rPr>
              <a:t>(みくら)</a:t>
            </a:r>
            <a:r>
              <a:rPr lang="ja-JP" altLang="ja-JP" sz="4400">
                <a:solidFill>
                  <a:srgbClr val="FFFFFF"/>
                </a:solidFill>
              </a:rPr>
              <a:t>の周りを　楽しき声もて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歌い巡らん　巡り歌わん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歌い進まん　天つ家</a:t>
            </a:r>
            <a:r>
              <a:rPr lang="en-US" altLang="ja-JP" sz="2800">
                <a:solidFill>
                  <a:srgbClr val="FFFFFF"/>
                </a:solidFill>
              </a:rPr>
              <a:t>(</a:t>
            </a:r>
            <a:r>
              <a:rPr lang="ja-JP" altLang="ja-JP" sz="2800">
                <a:solidFill>
                  <a:srgbClr val="FFFFFF"/>
                </a:solidFill>
              </a:rPr>
              <a:t>や</a:t>
            </a:r>
            <a:r>
              <a:rPr lang="en-US" altLang="ja-JP" sz="2800">
                <a:solidFill>
                  <a:srgbClr val="FFFFFF"/>
                </a:solidFill>
              </a:rPr>
              <a:t>)</a:t>
            </a:r>
            <a:r>
              <a:rPr lang="ja-JP" altLang="ja-JP" sz="4400">
                <a:solidFill>
                  <a:srgbClr val="FFFFFF"/>
                </a:solidFill>
              </a:rPr>
              <a:t>を指して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いざ歌い進まん　シオンの都へ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6" name="Text Box 1">
            <a:extLst>
              <a:ext uri="{FF2B5EF4-FFF2-40B4-BE49-F238E27FC236}">
                <a16:creationId xmlns:a16="http://schemas.microsoft.com/office/drawing/2014/main" id="{1883F1AB-6CF5-05E6-183D-09C917E03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23850" y="360363"/>
            <a:ext cx="80327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②人びとはイェスの十字架を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卑</a:t>
            </a:r>
            <a:r>
              <a:rPr lang="ja-JP" altLang="ja-JP"/>
              <a:t>(いや)</a:t>
            </a:r>
            <a:r>
              <a:rPr lang="ja-JP" altLang="ja-JP" sz="4400"/>
              <a:t>しめてうち捨て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「珍しきことはなきか」と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尋ねつつさ迷う</a:t>
            </a:r>
          </a:p>
        </p:txBody>
      </p:sp>
      <p:sp>
        <p:nvSpPr>
          <p:cNvPr id="707587" name="Text Box 2">
            <a:extLst>
              <a:ext uri="{FF2B5EF4-FFF2-40B4-BE49-F238E27FC236}">
                <a16:creationId xmlns:a16="http://schemas.microsoft.com/office/drawing/2014/main" id="{969B098A-08B9-AA4E-25B4-FF16A4AB5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634" name="Text Box 1">
            <a:extLst>
              <a:ext uri="{FF2B5EF4-FFF2-40B4-BE49-F238E27FC236}">
                <a16:creationId xmlns:a16="http://schemas.microsoft.com/office/drawing/2014/main" id="{A2EF743D-E5CE-100B-ED61-2D444D04B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01625" y="360363"/>
            <a:ext cx="89011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   </a:t>
            </a:r>
            <a:r>
              <a:rPr lang="ja-JP" altLang="ja-JP" sz="4400"/>
              <a:t> 古びはせじ古びはせじ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尊きはイェスの教えぞ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よし世はいかに　嘲るとも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動かぬは実</a:t>
            </a:r>
            <a:r>
              <a:rPr lang="ja-JP" altLang="ja-JP"/>
              <a:t>(げ)</a:t>
            </a:r>
            <a:r>
              <a:rPr lang="ja-JP" altLang="ja-JP" sz="4400"/>
              <a:t>に　この教えぞ</a:t>
            </a: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09635" name="Text Box 2">
            <a:extLst>
              <a:ext uri="{FF2B5EF4-FFF2-40B4-BE49-F238E27FC236}">
                <a16:creationId xmlns:a16="http://schemas.microsoft.com/office/drawing/2014/main" id="{EF227CB3-56D5-9569-4ABE-873AB489D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82" name="Text Box 1">
            <a:extLst>
              <a:ext uri="{FF2B5EF4-FFF2-40B4-BE49-F238E27FC236}">
                <a16:creationId xmlns:a16="http://schemas.microsoft.com/office/drawing/2014/main" id="{322FBC52-4108-29BD-666F-3E0FA377DF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20713" y="360363"/>
            <a:ext cx="86312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③旧</a:t>
            </a:r>
            <a:r>
              <a:rPr lang="ja-JP" altLang="ja-JP"/>
              <a:t>(ふる)</a:t>
            </a:r>
            <a:r>
              <a:rPr lang="ja-JP" altLang="ja-JP" sz="4400"/>
              <a:t>しとて空に照る陽</a:t>
            </a:r>
            <a:r>
              <a:rPr lang="ja-JP" altLang="ja-JP"/>
              <a:t>(ひ)</a:t>
            </a:r>
            <a:r>
              <a:rPr lang="ja-JP" altLang="ja-JP" sz="4400"/>
              <a:t>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拒む者世になし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朝ごとにこれを仰ぎて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者みなは喜ぶ</a:t>
            </a:r>
          </a:p>
        </p:txBody>
      </p:sp>
      <p:sp>
        <p:nvSpPr>
          <p:cNvPr id="711683" name="Text Box 2">
            <a:extLst>
              <a:ext uri="{FF2B5EF4-FFF2-40B4-BE49-F238E27FC236}">
                <a16:creationId xmlns:a16="http://schemas.microsoft.com/office/drawing/2014/main" id="{16E20BCF-E295-A687-852F-2EBBA9EF99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0" name="Text Box 1">
            <a:extLst>
              <a:ext uri="{FF2B5EF4-FFF2-40B4-BE49-F238E27FC236}">
                <a16:creationId xmlns:a16="http://schemas.microsoft.com/office/drawing/2014/main" id="{8F692BFB-4765-8B5B-CC24-F3701B255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01625" y="360363"/>
            <a:ext cx="89011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   </a:t>
            </a:r>
            <a:r>
              <a:rPr lang="ja-JP" altLang="ja-JP" sz="4400"/>
              <a:t> 古びはせじ古びはせじ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尊きはイェスの教えぞ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よし世はいかに　嘲るとも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動かぬは実</a:t>
            </a:r>
            <a:r>
              <a:rPr lang="ja-JP" altLang="ja-JP"/>
              <a:t>(げ)</a:t>
            </a:r>
            <a:r>
              <a:rPr lang="ja-JP" altLang="ja-JP" sz="4400"/>
              <a:t>に　この教えぞ</a:t>
            </a: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13731" name="Text Box 2">
            <a:extLst>
              <a:ext uri="{FF2B5EF4-FFF2-40B4-BE49-F238E27FC236}">
                <a16:creationId xmlns:a16="http://schemas.microsoft.com/office/drawing/2014/main" id="{1C2307FC-B347-C0BD-866A-0E679A4AAE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778" name="Text Box 1">
            <a:extLst>
              <a:ext uri="{FF2B5EF4-FFF2-40B4-BE49-F238E27FC236}">
                <a16:creationId xmlns:a16="http://schemas.microsoft.com/office/drawing/2014/main" id="{8DBF508C-F922-7838-70BA-697182FC5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95263" y="360363"/>
            <a:ext cx="77803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④もしわれらイェスの教えを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旧しとて捨てなば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いかにして闇にさ迷う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罪人は生くべき</a:t>
            </a:r>
          </a:p>
        </p:txBody>
      </p:sp>
      <p:sp>
        <p:nvSpPr>
          <p:cNvPr id="715779" name="Text Box 2">
            <a:extLst>
              <a:ext uri="{FF2B5EF4-FFF2-40B4-BE49-F238E27FC236}">
                <a16:creationId xmlns:a16="http://schemas.microsoft.com/office/drawing/2014/main" id="{169C1860-C5BD-FFB1-FFA8-2E486C53DC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6" name="Text Box 1">
            <a:extLst>
              <a:ext uri="{FF2B5EF4-FFF2-40B4-BE49-F238E27FC236}">
                <a16:creationId xmlns:a16="http://schemas.microsoft.com/office/drawing/2014/main" id="{8760030B-72DF-28F7-BDC9-5F4B8E9FA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01625" y="360363"/>
            <a:ext cx="89011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   </a:t>
            </a:r>
            <a:r>
              <a:rPr lang="ja-JP" altLang="ja-JP" sz="4400"/>
              <a:t> 古びはせじ古びはせじ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尊きはイェスの教えぞ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よし世はいかに　嘲るとも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動かぬは実</a:t>
            </a:r>
            <a:r>
              <a:rPr lang="ja-JP" altLang="ja-JP"/>
              <a:t>(げ)</a:t>
            </a:r>
            <a:r>
              <a:rPr lang="ja-JP" altLang="ja-JP" sz="4400"/>
              <a:t>に　この教えぞ</a:t>
            </a: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17827" name="Text Box 2">
            <a:extLst>
              <a:ext uri="{FF2B5EF4-FFF2-40B4-BE49-F238E27FC236}">
                <a16:creationId xmlns:a16="http://schemas.microsoft.com/office/drawing/2014/main" id="{E13781EE-62D4-F082-72E6-AD67C80C0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4" name="Text Box 1">
            <a:extLst>
              <a:ext uri="{FF2B5EF4-FFF2-40B4-BE49-F238E27FC236}">
                <a16:creationId xmlns:a16="http://schemas.microsoft.com/office/drawing/2014/main" id="{7F2BF880-C0D2-A496-BBAD-B8B63B4A7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73063" y="360363"/>
            <a:ext cx="8594726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⑤世に数多</a:t>
            </a:r>
            <a:r>
              <a:rPr lang="ja-JP" altLang="ja-JP"/>
              <a:t>(あまた)</a:t>
            </a:r>
            <a:r>
              <a:rPr lang="ja-JP" altLang="ja-JP" sz="4400"/>
              <a:t>道はあれども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罪人を救うは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ただイェスの教えあるのみ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 ただ十字架あるのみ</a:t>
            </a:r>
          </a:p>
        </p:txBody>
      </p:sp>
      <p:sp>
        <p:nvSpPr>
          <p:cNvPr id="719875" name="Text Box 2">
            <a:extLst>
              <a:ext uri="{FF2B5EF4-FFF2-40B4-BE49-F238E27FC236}">
                <a16:creationId xmlns:a16="http://schemas.microsoft.com/office/drawing/2014/main" id="{D89C5E7C-8A60-AE9E-07CF-EB24AE5A6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922" name="Text Box 1">
            <a:extLst>
              <a:ext uri="{FF2B5EF4-FFF2-40B4-BE49-F238E27FC236}">
                <a16:creationId xmlns:a16="http://schemas.microsoft.com/office/drawing/2014/main" id="{186229F7-615C-6D37-91A3-433C7FED5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01625" y="360363"/>
            <a:ext cx="89011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   </a:t>
            </a:r>
            <a:r>
              <a:rPr lang="ja-JP" altLang="ja-JP" sz="4400"/>
              <a:t> 古びはせじ古びはせじ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尊きはイェスの教えぞ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よし世はいかに　嘲るとも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動かぬは実</a:t>
            </a:r>
            <a:r>
              <a:rPr lang="ja-JP" altLang="ja-JP"/>
              <a:t>(げ)</a:t>
            </a:r>
            <a:r>
              <a:rPr lang="ja-JP" altLang="ja-JP" sz="4400"/>
              <a:t>に　この教えぞ</a:t>
            </a: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21923" name="Text Box 2">
            <a:extLst>
              <a:ext uri="{FF2B5EF4-FFF2-40B4-BE49-F238E27FC236}">
                <a16:creationId xmlns:a16="http://schemas.microsoft.com/office/drawing/2014/main" id="{2047FEF5-3839-3CF3-F59B-41DAC621A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188913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聖５５４　ひとびとはイエスの教えを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70" name="Text Box 1">
            <a:extLst>
              <a:ext uri="{FF2B5EF4-FFF2-40B4-BE49-F238E27FC236}">
                <a16:creationId xmlns:a16="http://schemas.microsoft.com/office/drawing/2014/main" id="{914B9163-B508-9621-696B-5D4D7C8624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50825" y="576263"/>
            <a:ext cx="8066088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①エジプトに住める　我が民の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苦しみ叫ぶを　聞かざるか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行けモーセ　パロに告げよ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「我が民　去らせよ」と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23971" name="Text Box 2">
            <a:extLst>
              <a:ext uri="{FF2B5EF4-FFF2-40B4-BE49-F238E27FC236}">
                <a16:creationId xmlns:a16="http://schemas.microsoft.com/office/drawing/2014/main" id="{DFBEDC59-526E-CD9D-4B25-1309E57E3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聖５５５　エジプトにすめる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8" name="Text Box 1">
            <a:extLst>
              <a:ext uri="{FF2B5EF4-FFF2-40B4-BE49-F238E27FC236}">
                <a16:creationId xmlns:a16="http://schemas.microsoft.com/office/drawing/2014/main" id="{D5D47528-D736-207A-64A6-F65156037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74625" y="576263"/>
            <a:ext cx="7915275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②エジプトを出でて　我が民を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約束の地へと　引き至れ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行けモーセ　パロに告げよ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「我が民　去らせよ」と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26019" name="Text Box 2">
            <a:extLst>
              <a:ext uri="{FF2B5EF4-FFF2-40B4-BE49-F238E27FC236}">
                <a16:creationId xmlns:a16="http://schemas.microsoft.com/office/drawing/2014/main" id="{2A6F0585-4E14-BE75-5870-A87835D9F2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聖５５５　エジプトにすめる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Text Box 1">
            <a:extLst>
              <a:ext uri="{FF2B5EF4-FFF2-40B4-BE49-F238E27FC236}">
                <a16:creationId xmlns:a16="http://schemas.microsoft.com/office/drawing/2014/main" id="{BC2B4D4A-CCC7-36B1-42D7-F1BE2C935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9863" y="71438"/>
            <a:ext cx="7632700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５０４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きたれ友よ共にイエスの</a:t>
            </a:r>
          </a:p>
        </p:txBody>
      </p:sp>
      <p:sp>
        <p:nvSpPr>
          <p:cNvPr id="138243" name="Text Box 2">
            <a:extLst>
              <a:ext uri="{FF2B5EF4-FFF2-40B4-BE49-F238E27FC236}">
                <a16:creationId xmlns:a16="http://schemas.microsoft.com/office/drawing/2014/main" id="{80A7CD1D-8EE9-905F-A80C-D685D30BA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079500"/>
            <a:ext cx="8821738" cy="5016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②歌を拒む　人もあれど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</a:t>
            </a:r>
            <a:r>
              <a:rPr lang="ja-JP" altLang="ja-JP" sz="4300">
                <a:solidFill>
                  <a:srgbClr val="FFFFFF"/>
                </a:solidFill>
              </a:rPr>
              <a:t>御国の世嗣</a:t>
            </a:r>
            <a:r>
              <a:rPr lang="ja-JP" altLang="ja-JP" sz="2400">
                <a:solidFill>
                  <a:srgbClr val="FFFFFF"/>
                </a:solidFill>
              </a:rPr>
              <a:t>(よつぎ)</a:t>
            </a:r>
            <a:r>
              <a:rPr lang="ja-JP" altLang="ja-JP" sz="4300">
                <a:solidFill>
                  <a:srgbClr val="FFFFFF"/>
                </a:solidFill>
              </a:rPr>
              <a:t>は　歌わであるべき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恵み深き　主なるイェスを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歌い進まん　天つ家</a:t>
            </a:r>
            <a:r>
              <a:rPr lang="en-US" altLang="ja-JP" sz="2800">
                <a:solidFill>
                  <a:srgbClr val="FFFFFF"/>
                </a:solidFill>
              </a:rPr>
              <a:t>(</a:t>
            </a:r>
            <a:r>
              <a:rPr lang="ja-JP" altLang="ja-JP" sz="2800">
                <a:solidFill>
                  <a:srgbClr val="FFFFFF"/>
                </a:solidFill>
              </a:rPr>
              <a:t>や</a:t>
            </a:r>
            <a:r>
              <a:rPr lang="en-US" altLang="ja-JP" sz="2800">
                <a:solidFill>
                  <a:srgbClr val="FFFFFF"/>
                </a:solidFill>
              </a:rPr>
              <a:t>)</a:t>
            </a:r>
            <a:r>
              <a:rPr lang="ja-JP" altLang="ja-JP" sz="4400">
                <a:solidFill>
                  <a:srgbClr val="FFFFFF"/>
                </a:solidFill>
              </a:rPr>
              <a:t>を指して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</a:rPr>
              <a:t>　いざ歌い進まん　シオンの都へ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66" name="Text Box 1">
            <a:extLst>
              <a:ext uri="{FF2B5EF4-FFF2-40B4-BE49-F238E27FC236}">
                <a16:creationId xmlns:a16="http://schemas.microsoft.com/office/drawing/2014/main" id="{BF25AF56-8B2E-CACA-E295-D1CB33C74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88963" y="576263"/>
            <a:ext cx="8743951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③「心を固くし　聞かざれば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　 禍</a:t>
            </a:r>
            <a:r>
              <a:rPr lang="ja-JP" altLang="ja-JP"/>
              <a:t>(わざわ)</a:t>
            </a:r>
            <a:r>
              <a:rPr lang="ja-JP" altLang="ja-JP" sz="4400"/>
              <a:t>い来たる」と　語るべし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　 行けモーセ　パロに告げよ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「我が民　去らせよ」と</a:t>
            </a:r>
          </a:p>
        </p:txBody>
      </p:sp>
      <p:sp>
        <p:nvSpPr>
          <p:cNvPr id="728067" name="Text Box 2">
            <a:extLst>
              <a:ext uri="{FF2B5EF4-FFF2-40B4-BE49-F238E27FC236}">
                <a16:creationId xmlns:a16="http://schemas.microsoft.com/office/drawing/2014/main" id="{59161178-E42B-3DE9-4139-0CE2DCF0F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聖５５５　エジプトにすめる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14" name="Text Box 1">
            <a:extLst>
              <a:ext uri="{FF2B5EF4-FFF2-40B4-BE49-F238E27FC236}">
                <a16:creationId xmlns:a16="http://schemas.microsoft.com/office/drawing/2014/main" id="{C5D6CA57-5692-C7AA-ECA9-08DB1A915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74688" y="576263"/>
            <a:ext cx="8912226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④奴隷にせられし　同胞</a:t>
            </a:r>
            <a:r>
              <a:rPr lang="ja-JP" altLang="ja-JP"/>
              <a:t>(はらから)</a:t>
            </a:r>
            <a:r>
              <a:rPr lang="ja-JP" altLang="ja-JP" sz="4400"/>
              <a:t>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苦しみうめくを　聞かざるか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いざ行け　救いいだせ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疾</a:t>
            </a:r>
            <a:r>
              <a:rPr lang="ja-JP" altLang="ja-JP"/>
              <a:t>(と)</a:t>
            </a:r>
            <a:r>
              <a:rPr lang="ja-JP" altLang="ja-JP" sz="4400"/>
              <a:t>く疾く　同胞</a:t>
            </a:r>
            <a:r>
              <a:rPr lang="ja-JP" altLang="ja-JP"/>
              <a:t>(はらから)</a:t>
            </a:r>
            <a:r>
              <a:rPr lang="ja-JP" altLang="ja-JP" sz="4400"/>
              <a:t>を</a:t>
            </a:r>
          </a:p>
        </p:txBody>
      </p:sp>
      <p:sp>
        <p:nvSpPr>
          <p:cNvPr id="730115" name="Text Box 2">
            <a:extLst>
              <a:ext uri="{FF2B5EF4-FFF2-40B4-BE49-F238E27FC236}">
                <a16:creationId xmlns:a16="http://schemas.microsoft.com/office/drawing/2014/main" id="{59835ABD-9378-A186-6CDB-D71143195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聖５５５　エジプトにすめる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2" name="Text Box 1">
            <a:extLst>
              <a:ext uri="{FF2B5EF4-FFF2-40B4-BE49-F238E27FC236}">
                <a16:creationId xmlns:a16="http://schemas.microsoft.com/office/drawing/2014/main" id="{DA235AD1-3170-2009-7C9B-5AD91873A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74663" y="576263"/>
            <a:ext cx="9502776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①険しき山道か　嵐の海か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所は知らざれど  主の召す日あらん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主の宣</a:t>
            </a:r>
            <a:r>
              <a:rPr lang="ja-JP" altLang="ja-JP"/>
              <a:t>(のたも)</a:t>
            </a:r>
            <a:r>
              <a:rPr lang="ja-JP" altLang="ja-JP" sz="4400"/>
              <a:t>う御声を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もし耳にせば</a:t>
            </a:r>
          </a:p>
        </p:txBody>
      </p:sp>
      <p:sp>
        <p:nvSpPr>
          <p:cNvPr id="732163" name="Text Box 2">
            <a:extLst>
              <a:ext uri="{FF2B5EF4-FFF2-40B4-BE49-F238E27FC236}">
                <a16:creationId xmlns:a16="http://schemas.microsoft.com/office/drawing/2014/main" id="{887A8C35-A819-7F1F-C3E9-31D7B8436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聖５５６　けわしきやまみちか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210" name="Text Box 1">
            <a:extLst>
              <a:ext uri="{FF2B5EF4-FFF2-40B4-BE49-F238E27FC236}">
                <a16:creationId xmlns:a16="http://schemas.microsoft.com/office/drawing/2014/main" id="{F9E13B1A-A8AA-843C-0AE7-02C7E86DFB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8925" y="576263"/>
            <a:ext cx="9477375" cy="5164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「御旨をなし給え」と　直ちに我言わん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主の遣わしたもう道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露</a:t>
            </a:r>
            <a:r>
              <a:rPr lang="ja-JP" altLang="ja-JP" sz="2800"/>
              <a:t>(つゆ)</a:t>
            </a:r>
            <a:r>
              <a:rPr lang="ja-JP" altLang="ja-JP" sz="4400"/>
              <a:t>知らざれど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「御旨をなし給え」と　直ちに我言わん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endParaRPr lang="ja-JP" altLang="ja-JP" sz="4400"/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endParaRPr lang="ja-JP" altLang="ja-JP" sz="4400"/>
          </a:p>
        </p:txBody>
      </p:sp>
      <p:sp>
        <p:nvSpPr>
          <p:cNvPr id="734211" name="Text Box 2">
            <a:extLst>
              <a:ext uri="{FF2B5EF4-FFF2-40B4-BE49-F238E27FC236}">
                <a16:creationId xmlns:a16="http://schemas.microsoft.com/office/drawing/2014/main" id="{C3FCB688-88D2-90DA-7BB6-DF344B076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聖５５６　けわしきやまみちか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58" name="Text Box 1">
            <a:extLst>
              <a:ext uri="{FF2B5EF4-FFF2-40B4-BE49-F238E27FC236}">
                <a16:creationId xmlns:a16="http://schemas.microsoft.com/office/drawing/2014/main" id="{FF2098D4-FAC5-D4B1-BB36-3CCACF59F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74650" y="576263"/>
            <a:ext cx="93011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②今日しも御声あらん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「我が側去りて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迷える子羊を　疾</a:t>
            </a:r>
            <a:r>
              <a:rPr lang="ja-JP" altLang="ja-JP"/>
              <a:t>(と)</a:t>
            </a:r>
            <a:r>
              <a:rPr lang="ja-JP" altLang="ja-JP" sz="4400"/>
              <a:t>く連れ帰れ」と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 道険しかるとも　 夜は暗くとも</a:t>
            </a:r>
          </a:p>
        </p:txBody>
      </p:sp>
      <p:sp>
        <p:nvSpPr>
          <p:cNvPr id="736259" name="Text Box 2">
            <a:extLst>
              <a:ext uri="{FF2B5EF4-FFF2-40B4-BE49-F238E27FC236}">
                <a16:creationId xmlns:a16="http://schemas.microsoft.com/office/drawing/2014/main" id="{734C6192-0421-7526-AB30-98800FDADB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聖５５６　けわしきやまみちか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06" name="Text Box 1">
            <a:extLst>
              <a:ext uri="{FF2B5EF4-FFF2-40B4-BE49-F238E27FC236}">
                <a16:creationId xmlns:a16="http://schemas.microsoft.com/office/drawing/2014/main" id="{D9AF687A-1CDA-D86B-ACB3-DDD0EB6C9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8925" y="576263"/>
            <a:ext cx="9477375" cy="5164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「御旨をなし給え」と　直ちに我言わん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主の遣わしたもう道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露</a:t>
            </a:r>
            <a:r>
              <a:rPr lang="ja-JP" altLang="ja-JP" sz="2800"/>
              <a:t>(つゆ)</a:t>
            </a:r>
            <a:r>
              <a:rPr lang="ja-JP" altLang="ja-JP" sz="4400"/>
              <a:t>知らざれど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「御旨をなし給え」と　直ちに我言わん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endParaRPr lang="ja-JP" altLang="ja-JP" sz="4400"/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endParaRPr lang="ja-JP" altLang="ja-JP" sz="4400"/>
          </a:p>
        </p:txBody>
      </p:sp>
      <p:sp>
        <p:nvSpPr>
          <p:cNvPr id="738307" name="Text Box 2">
            <a:extLst>
              <a:ext uri="{FF2B5EF4-FFF2-40B4-BE49-F238E27FC236}">
                <a16:creationId xmlns:a16="http://schemas.microsoft.com/office/drawing/2014/main" id="{C75AD116-247A-5EC9-339E-D4E9C8E3B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聖５５６　けわしきやまみちか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354" name="Text Box 1">
            <a:extLst>
              <a:ext uri="{FF2B5EF4-FFF2-40B4-BE49-F238E27FC236}">
                <a16:creationId xmlns:a16="http://schemas.microsoft.com/office/drawing/2014/main" id="{17597EF1-7434-693C-0EE3-8CF01415D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12725" y="576263"/>
            <a:ext cx="89789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③刈り入れ近づけり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 見よ見よ田の面</a:t>
            </a:r>
            <a:r>
              <a:rPr lang="ja-JP" altLang="ja-JP"/>
              <a:t>（も）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遣わし給えかし　主よ我が身をも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 主の御助けあれば  我なし得べし</a:t>
            </a:r>
          </a:p>
        </p:txBody>
      </p:sp>
      <p:sp>
        <p:nvSpPr>
          <p:cNvPr id="740355" name="Text Box 2">
            <a:extLst>
              <a:ext uri="{FF2B5EF4-FFF2-40B4-BE49-F238E27FC236}">
                <a16:creationId xmlns:a16="http://schemas.microsoft.com/office/drawing/2014/main" id="{D2F1B1BF-E59C-2AC3-E76E-47D5EC7A0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聖５５６　けわしきやまみちか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Text Box 1">
            <a:extLst>
              <a:ext uri="{FF2B5EF4-FFF2-40B4-BE49-F238E27FC236}">
                <a16:creationId xmlns:a16="http://schemas.microsoft.com/office/drawing/2014/main" id="{DD6CE383-EBFE-88EA-5ED7-C25461B76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8925" y="576263"/>
            <a:ext cx="9477375" cy="5164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2400"/>
              <a:t> </a:t>
            </a:r>
            <a:r>
              <a:rPr lang="ja-JP" altLang="ja-JP" sz="4400"/>
              <a:t>「御旨をなし給え」と　直ちに我言わん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  主の遣わしたもう道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　露</a:t>
            </a:r>
            <a:r>
              <a:rPr lang="ja-JP" altLang="ja-JP" sz="2800"/>
              <a:t>(つゆ)</a:t>
            </a:r>
            <a:r>
              <a:rPr lang="ja-JP" altLang="ja-JP" sz="4400"/>
              <a:t>知らざれど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ja-JP" sz="4400"/>
              <a:t>「御旨をなし給え」と　直ちに我言わん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endParaRPr lang="ja-JP" altLang="ja-JP" sz="4400"/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endParaRPr lang="ja-JP" altLang="ja-JP" sz="4400"/>
          </a:p>
        </p:txBody>
      </p:sp>
      <p:sp>
        <p:nvSpPr>
          <p:cNvPr id="742403" name="Text Box 2">
            <a:extLst>
              <a:ext uri="{FF2B5EF4-FFF2-40B4-BE49-F238E27FC236}">
                <a16:creationId xmlns:a16="http://schemas.microsoft.com/office/drawing/2014/main" id="{1895F6AF-6DF1-2B92-718B-CEABA8446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聖５５６　けわしきやまみちか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450" name="Text Box 1">
            <a:extLst>
              <a:ext uri="{FF2B5EF4-FFF2-40B4-BE49-F238E27FC236}">
                <a16:creationId xmlns:a16="http://schemas.microsoft.com/office/drawing/2014/main" id="{561C5D0B-5EC8-140E-EEF8-C269773A2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04800" y="144463"/>
            <a:ext cx="6524625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/>
              <a:t> </a:t>
            </a:r>
            <a:r>
              <a:rPr lang="ja-JP" altLang="ja-JP" sz="4400"/>
              <a:t>①ああ罪の世に光さし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涙の雨は晴れた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愛の神が支配する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魂の明け方だ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44451" name="Text Box 2">
            <a:extLst>
              <a:ext uri="{FF2B5EF4-FFF2-40B4-BE49-F238E27FC236}">
                <a16:creationId xmlns:a16="http://schemas.microsoft.com/office/drawing/2014/main" id="{06B6E720-533C-914E-F0F0-815685FA94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聖５５７　ああ罪の世にひかりさし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498" name="Text Box 1">
            <a:extLst>
              <a:ext uri="{FF2B5EF4-FFF2-40B4-BE49-F238E27FC236}">
                <a16:creationId xmlns:a16="http://schemas.microsoft.com/office/drawing/2014/main" id="{E5D48378-76C0-C394-DE6B-75222505E0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25450" y="144463"/>
            <a:ext cx="7310438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②聖書の中に預言者が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 書いている時は今だ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 世界挙げて主に帰する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 良い時代が訪れた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46499" name="Text Box 2">
            <a:extLst>
              <a:ext uri="{FF2B5EF4-FFF2-40B4-BE49-F238E27FC236}">
                <a16:creationId xmlns:a16="http://schemas.microsoft.com/office/drawing/2014/main" id="{C083F061-BC02-4BC9-38D4-1334F5F768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聖５５７　ああ罪の世にひかりさし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Text Box 1">
            <a:extLst>
              <a:ext uri="{FF2B5EF4-FFF2-40B4-BE49-F238E27FC236}">
                <a16:creationId xmlns:a16="http://schemas.microsoft.com/office/drawing/2014/main" id="{5357F3B7-4633-74A8-45F1-60398411D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88913"/>
            <a:ext cx="8386763" cy="38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５０４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きたれ友よ共にイエスの</a:t>
            </a:r>
          </a:p>
        </p:txBody>
      </p:sp>
      <p:sp>
        <p:nvSpPr>
          <p:cNvPr id="140291" name="Text Box 2">
            <a:extLst>
              <a:ext uri="{FF2B5EF4-FFF2-40B4-BE49-F238E27FC236}">
                <a16:creationId xmlns:a16="http://schemas.microsoft.com/office/drawing/2014/main" id="{D5ADEFA1-2089-2872-C242-53130A7B9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196975"/>
            <a:ext cx="8640763" cy="4899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③シオンの山を　流れ下る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御国の幸なる　恵みに浴して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進む道は　楽しきかな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歌い進まん　天つ家</a:t>
            </a:r>
            <a:r>
              <a:rPr lang="en-US" altLang="ja-JP" sz="2800">
                <a:solidFill>
                  <a:srgbClr val="FFFFFF"/>
                </a:solidFill>
              </a:rPr>
              <a:t>(</a:t>
            </a:r>
            <a:r>
              <a:rPr lang="ja-JP" altLang="ja-JP" sz="2800">
                <a:solidFill>
                  <a:srgbClr val="FFFFFF"/>
                </a:solidFill>
              </a:rPr>
              <a:t>や</a:t>
            </a:r>
            <a:r>
              <a:rPr lang="en-US" altLang="ja-JP" sz="2800">
                <a:solidFill>
                  <a:srgbClr val="FFFFFF"/>
                </a:solidFill>
              </a:rPr>
              <a:t>)</a:t>
            </a:r>
            <a:r>
              <a:rPr lang="ja-JP" altLang="ja-JP" sz="4400">
                <a:solidFill>
                  <a:srgbClr val="FFFFFF"/>
                </a:solidFill>
              </a:rPr>
              <a:t>をさして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いざ歌い進まん　シオンの都へ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546" name="Text Box 1">
            <a:extLst>
              <a:ext uri="{FF2B5EF4-FFF2-40B4-BE49-F238E27FC236}">
                <a16:creationId xmlns:a16="http://schemas.microsoft.com/office/drawing/2014/main" id="{41BF7597-19CD-C7F2-3E92-F9FF107F4B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11138" y="144463"/>
            <a:ext cx="7593013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/>
              <a:t> </a:t>
            </a:r>
            <a:r>
              <a:rPr lang="ja-JP" altLang="ja-JP" sz="4400"/>
              <a:t>③ついにはどこの砂漠にも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声立てて泉が湧き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見る限りの花園に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天地の主を誉めるでしょう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48547" name="Text Box 2">
            <a:extLst>
              <a:ext uri="{FF2B5EF4-FFF2-40B4-BE49-F238E27FC236}">
                <a16:creationId xmlns:a16="http://schemas.microsoft.com/office/drawing/2014/main" id="{E6784425-36DF-F0C7-ACBE-BB8F86088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聖５５７　ああ罪の世にひかりさし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594" name="Text Box 1">
            <a:extLst>
              <a:ext uri="{FF2B5EF4-FFF2-40B4-BE49-F238E27FC236}">
                <a16:creationId xmlns:a16="http://schemas.microsoft.com/office/drawing/2014/main" id="{C80B781F-1BC9-4584-E800-9F4CC91C7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5138" y="144463"/>
            <a:ext cx="81010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④海の中の島々も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大陸もどの民族も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剣</a:t>
            </a:r>
            <a:r>
              <a:rPr lang="ja-JP" altLang="ja-JP"/>
              <a:t>（けん）</a:t>
            </a:r>
            <a:r>
              <a:rPr lang="ja-JP" altLang="ja-JP" sz="4400"/>
              <a:t>をば変えて鎌とする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神の手に帰するでしょう</a:t>
            </a: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50595" name="Text Box 2">
            <a:extLst>
              <a:ext uri="{FF2B5EF4-FFF2-40B4-BE49-F238E27FC236}">
                <a16:creationId xmlns:a16="http://schemas.microsoft.com/office/drawing/2014/main" id="{30E4DA9A-03C6-C648-0677-055513170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聖５５７　ああ罪の世にひかりさし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642" name="Text Box 1">
            <a:extLst>
              <a:ext uri="{FF2B5EF4-FFF2-40B4-BE49-F238E27FC236}">
                <a16:creationId xmlns:a16="http://schemas.microsoft.com/office/drawing/2014/main" id="{9FC6CDAB-59CE-3044-954A-9FF01DF7F6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81038" y="144463"/>
            <a:ext cx="9629776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①ガリラヤ湖の岸にて　イェス君は昔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病の者を癒し　足なえ歩ませ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めしいの目をば開き　罪人を赦す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 奇</a:t>
            </a:r>
            <a:r>
              <a:rPr lang="ja-JP" altLang="ja-JP" sz="2400">
                <a:latin typeface="ＭＳ Ｐゴシック" panose="020B0600070205080204" pitchFamily="50" charset="-128"/>
              </a:rPr>
              <a:t>(くす)</a:t>
            </a:r>
            <a:r>
              <a:rPr lang="ja-JP" altLang="ja-JP" sz="4400">
                <a:latin typeface="ＭＳ Ｐゴシック" panose="020B0600070205080204" pitchFamily="50" charset="-128"/>
              </a:rPr>
              <a:t>しき神の業を　行い給えり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52643" name="Text Box 2">
            <a:extLst>
              <a:ext uri="{FF2B5EF4-FFF2-40B4-BE49-F238E27FC236}">
                <a16:creationId xmlns:a16="http://schemas.microsoft.com/office/drawing/2014/main" id="{528EF141-176A-1268-D878-50468F29CE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聖５５８　ガリラヤ湖の岸にて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690" name="Text Box 1">
            <a:extLst>
              <a:ext uri="{FF2B5EF4-FFF2-40B4-BE49-F238E27FC236}">
                <a16:creationId xmlns:a16="http://schemas.microsoft.com/office/drawing/2014/main" id="{1C4E247E-4044-B213-822F-AFE62ABA4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3" y="287338"/>
            <a:ext cx="6278562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伸べたもう手にすがり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我も安き受けん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とこしえまで君を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我の神とせん</a:t>
            </a:r>
          </a:p>
        </p:txBody>
      </p:sp>
      <p:sp>
        <p:nvSpPr>
          <p:cNvPr id="754691" name="Text Box 2">
            <a:extLst>
              <a:ext uri="{FF2B5EF4-FFF2-40B4-BE49-F238E27FC236}">
                <a16:creationId xmlns:a16="http://schemas.microsoft.com/office/drawing/2014/main" id="{02ED0A85-CBE1-16FE-1919-D8FE59D885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聖５５８　ガリラヤ湖の岸にて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738" name="Text Box 1">
            <a:extLst>
              <a:ext uri="{FF2B5EF4-FFF2-40B4-BE49-F238E27FC236}">
                <a16:creationId xmlns:a16="http://schemas.microsoft.com/office/drawing/2014/main" id="{021ECFDE-3478-2CD6-1EF1-88502087C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90563" y="144463"/>
            <a:ext cx="9882188" cy="4711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②汚れし巷</a:t>
            </a:r>
            <a:r>
              <a:rPr lang="ja-JP" altLang="ja-JP" sz="2400">
                <a:latin typeface="ＭＳ Ｐゴシック" panose="020B0600070205080204" pitchFamily="50" charset="-128"/>
              </a:rPr>
              <a:t>(ちまた)</a:t>
            </a:r>
            <a:r>
              <a:rPr lang="ja-JP" altLang="ja-JP" sz="4400">
                <a:latin typeface="ＭＳ Ｐゴシック" panose="020B0600070205080204" pitchFamily="50" charset="-128"/>
              </a:rPr>
              <a:t>歩む　人をば引き上げ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主イェスは傷のある手　開きて語りぬ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</a:t>
            </a:r>
            <a:r>
              <a:rPr lang="ja-JP" altLang="ja-JP" sz="4200">
                <a:latin typeface="ＭＳ Ｐゴシック" panose="020B0600070205080204" pitchFamily="50" charset="-128"/>
              </a:rPr>
              <a:t>「愛する汝</a:t>
            </a:r>
            <a:r>
              <a:rPr lang="ja-JP" altLang="ja-JP" sz="2400">
                <a:latin typeface="ＭＳ Ｐゴシック" panose="020B0600070205080204" pitchFamily="50" charset="-128"/>
              </a:rPr>
              <a:t>(なれ)</a:t>
            </a:r>
            <a:r>
              <a:rPr lang="ja-JP" altLang="ja-JP" sz="4200">
                <a:latin typeface="ＭＳ Ｐゴシック" panose="020B0600070205080204" pitchFamily="50" charset="-128"/>
              </a:rPr>
              <a:t>がために　負いたる傷なり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重荷を解き降ろして　休らえ静かに」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SzPct val="80000"/>
              <a:buFontTx/>
              <a:buNone/>
            </a:pP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56739" name="Text Box 2">
            <a:extLst>
              <a:ext uri="{FF2B5EF4-FFF2-40B4-BE49-F238E27FC236}">
                <a16:creationId xmlns:a16="http://schemas.microsoft.com/office/drawing/2014/main" id="{A543E615-8AC5-427D-34B0-6C49ED7D58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聖５５８　ガリラヤ湖の岸にて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786" name="Text Box 1">
            <a:extLst>
              <a:ext uri="{FF2B5EF4-FFF2-40B4-BE49-F238E27FC236}">
                <a16:creationId xmlns:a16="http://schemas.microsoft.com/office/drawing/2014/main" id="{261F976A-0493-A641-095E-819D2B583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3" y="287338"/>
            <a:ext cx="6278562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伸べたもう手にすがり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我も安き受けん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とこしえまで君を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我の神とせん</a:t>
            </a:r>
          </a:p>
        </p:txBody>
      </p:sp>
      <p:sp>
        <p:nvSpPr>
          <p:cNvPr id="758787" name="Text Box 2">
            <a:extLst>
              <a:ext uri="{FF2B5EF4-FFF2-40B4-BE49-F238E27FC236}">
                <a16:creationId xmlns:a16="http://schemas.microsoft.com/office/drawing/2014/main" id="{CC70D570-68BC-1107-ED20-DB9A519E6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聖５５８　ガリラヤ湖の岸にて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834" name="Text Box 1">
            <a:extLst>
              <a:ext uri="{FF2B5EF4-FFF2-40B4-BE49-F238E27FC236}">
                <a16:creationId xmlns:a16="http://schemas.microsoft.com/office/drawing/2014/main" id="{382F29D4-45AA-4A95-FD39-4E901B7B8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87413" y="144463"/>
            <a:ext cx="10042526" cy="4711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③心のガリラヤ湖に　嵐は荒</a:t>
            </a:r>
            <a:r>
              <a:rPr lang="ja-JP" altLang="ja-JP" sz="2400">
                <a:latin typeface="ＭＳ Ｐゴシック" panose="020B0600070205080204" pitchFamily="50" charset="-128"/>
              </a:rPr>
              <a:t>(すさ)</a:t>
            </a:r>
            <a:r>
              <a:rPr lang="ja-JP" altLang="ja-JP" sz="4400">
                <a:latin typeface="ＭＳ Ｐゴシック" panose="020B0600070205080204" pitchFamily="50" charset="-128"/>
              </a:rPr>
              <a:t>めど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</a:t>
            </a:r>
            <a:r>
              <a:rPr lang="ja-JP" altLang="ja-JP" sz="4300">
                <a:latin typeface="ＭＳ Ｐゴシック" panose="020B0600070205080204" pitchFamily="50" charset="-128"/>
              </a:rPr>
              <a:t>主イェスのひと言葉は　平和をもたらす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七つの悪の霊に　捕らわれし者も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力のある言葉に　助けいだされぬ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SzPct val="80000"/>
              <a:buFontTx/>
              <a:buNone/>
            </a:pP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60835" name="Text Box 2">
            <a:extLst>
              <a:ext uri="{FF2B5EF4-FFF2-40B4-BE49-F238E27FC236}">
                <a16:creationId xmlns:a16="http://schemas.microsoft.com/office/drawing/2014/main" id="{AF69DD1C-F0AF-E0C7-B1BE-459FE4A78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聖５５８　ガリラヤ湖の岸にて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82" name="Text Box 1">
            <a:extLst>
              <a:ext uri="{FF2B5EF4-FFF2-40B4-BE49-F238E27FC236}">
                <a16:creationId xmlns:a16="http://schemas.microsoft.com/office/drawing/2014/main" id="{C1062278-2602-65E8-E845-683F8307E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3" y="287338"/>
            <a:ext cx="6278562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伸べたもう手にすがり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我も安き受けん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とこしえまで君を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我の神とせん</a:t>
            </a:r>
          </a:p>
        </p:txBody>
      </p:sp>
      <p:sp>
        <p:nvSpPr>
          <p:cNvPr id="762883" name="Text Box 2">
            <a:extLst>
              <a:ext uri="{FF2B5EF4-FFF2-40B4-BE49-F238E27FC236}">
                <a16:creationId xmlns:a16="http://schemas.microsoft.com/office/drawing/2014/main" id="{9E10C798-660D-51E1-FDBE-B9AA4CFAF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聖５５８　ガリラヤ湖の岸にて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930" name="Text Box 1">
            <a:extLst>
              <a:ext uri="{FF2B5EF4-FFF2-40B4-BE49-F238E27FC236}">
                <a16:creationId xmlns:a16="http://schemas.microsoft.com/office/drawing/2014/main" id="{1E342A5B-9A99-FF9D-AA52-2CD0495C7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68363" y="144463"/>
            <a:ext cx="10056813" cy="4711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④来たれや世の旅路に　疲れ果てし者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直ちに来たれ罪の　重き荷を負う者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君なるイェスは汝</a:t>
            </a:r>
            <a:r>
              <a:rPr lang="ja-JP" altLang="ja-JP" sz="2400"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latin typeface="ＭＳ Ｐゴシック" panose="020B0600070205080204" pitchFamily="50" charset="-128"/>
              </a:rPr>
              <a:t>を　慰め労わり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まことの安き救い　与えたもうべし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SzPct val="80000"/>
              <a:buFontTx/>
              <a:buNone/>
            </a:pPr>
            <a:r>
              <a:rPr lang="ja-JP" altLang="ja-JP" sz="4400">
                <a:cs typeface="ＤＦＧ中太丸ゴシック体" pitchFamily="48" charset="0"/>
              </a:rPr>
              <a:t>　</a:t>
            </a:r>
          </a:p>
        </p:txBody>
      </p:sp>
      <p:sp>
        <p:nvSpPr>
          <p:cNvPr id="764931" name="Text Box 2">
            <a:extLst>
              <a:ext uri="{FF2B5EF4-FFF2-40B4-BE49-F238E27FC236}">
                <a16:creationId xmlns:a16="http://schemas.microsoft.com/office/drawing/2014/main" id="{A96B760B-0A9D-D8F3-A33E-31730B0DB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聖５５８　ガリラヤ湖の岸にて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978" name="Text Box 1">
            <a:extLst>
              <a:ext uri="{FF2B5EF4-FFF2-40B4-BE49-F238E27FC236}">
                <a16:creationId xmlns:a16="http://schemas.microsoft.com/office/drawing/2014/main" id="{C1745DFD-13DF-DDC4-A6F1-4287B049BA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3" y="287338"/>
            <a:ext cx="6278562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伸べたもう手にすがり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我も安き受けん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とこしえまで君を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我の神とせん</a:t>
            </a:r>
          </a:p>
        </p:txBody>
      </p:sp>
      <p:sp>
        <p:nvSpPr>
          <p:cNvPr id="766979" name="Text Box 2">
            <a:extLst>
              <a:ext uri="{FF2B5EF4-FFF2-40B4-BE49-F238E27FC236}">
                <a16:creationId xmlns:a16="http://schemas.microsoft.com/office/drawing/2014/main" id="{1FAF2C81-3AEC-E789-8D1F-0AEEEA3D8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338" y="188913"/>
            <a:ext cx="5935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聖５５８　ガリラヤ湖の岸にて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1">
            <a:extLst>
              <a:ext uri="{FF2B5EF4-FFF2-40B4-BE49-F238E27FC236}">
                <a16:creationId xmlns:a16="http://schemas.microsoft.com/office/drawing/2014/main" id="{EBC6FA96-94FB-BE09-733F-40A3BD1C2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44463"/>
            <a:ext cx="8386763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５０４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きたれ友よ共にイエスの</a:t>
            </a:r>
          </a:p>
        </p:txBody>
      </p:sp>
      <p:sp>
        <p:nvSpPr>
          <p:cNvPr id="142339" name="Text Box 2">
            <a:extLst>
              <a:ext uri="{FF2B5EF4-FFF2-40B4-BE49-F238E27FC236}">
                <a16:creationId xmlns:a16="http://schemas.microsoft.com/office/drawing/2014/main" id="{EC9E27F3-1C8B-3A36-DC2E-F08CC57F3C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196975"/>
            <a:ext cx="8424863" cy="4899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④涙乾き　歌尽きざる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御国へ導く　インマヌエルの道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歌い進まん　進み歌わん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歌い進まん　天つ家</a:t>
            </a:r>
            <a:r>
              <a:rPr lang="en-US" altLang="ja-JP" sz="2800">
                <a:solidFill>
                  <a:srgbClr val="FFFFFF"/>
                </a:solidFill>
              </a:rPr>
              <a:t>(</a:t>
            </a:r>
            <a:r>
              <a:rPr lang="ja-JP" altLang="ja-JP" sz="2800">
                <a:solidFill>
                  <a:srgbClr val="FFFFFF"/>
                </a:solidFill>
              </a:rPr>
              <a:t>や</a:t>
            </a:r>
            <a:r>
              <a:rPr lang="en-US" altLang="ja-JP" sz="2800">
                <a:solidFill>
                  <a:srgbClr val="FFFFFF"/>
                </a:solidFill>
              </a:rPr>
              <a:t>)</a:t>
            </a:r>
            <a:r>
              <a:rPr lang="ja-JP" altLang="ja-JP" sz="4400">
                <a:solidFill>
                  <a:srgbClr val="FFFFFF"/>
                </a:solidFill>
              </a:rPr>
              <a:t>を指して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いざ歌い進まん　シオンの都へ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026" name="Text Box 1">
            <a:extLst>
              <a:ext uri="{FF2B5EF4-FFF2-40B4-BE49-F238E27FC236}">
                <a16:creationId xmlns:a16="http://schemas.microsoft.com/office/drawing/2014/main" id="{586F4C01-0684-313A-A251-5710EAD08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聖５５９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十字架のみはたを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69027" name="Text Box 2">
            <a:extLst>
              <a:ext uri="{FF2B5EF4-FFF2-40B4-BE49-F238E27FC236}">
                <a16:creationId xmlns:a16="http://schemas.microsoft.com/office/drawing/2014/main" id="{F4B816C5-CF09-6818-CA1A-A738FB939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21891" name="Text Box 3">
            <a:extLst>
              <a:ext uri="{FF2B5EF4-FFF2-40B4-BE49-F238E27FC236}">
                <a16:creationId xmlns:a16="http://schemas.microsoft.com/office/drawing/2014/main" id="{EA1B4FDA-B66E-99B1-A9E2-3B898E729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36625"/>
            <a:ext cx="9336087" cy="4116388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十字架の御旗を　広げて掲げよ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何処</a:t>
            </a:r>
            <a:r>
              <a:rPr lang="ja-JP" altLang="ja-JP" sz="2800">
                <a:latin typeface="ＭＳ Ｐゴシック" panose="020B0600070205080204" pitchFamily="50" charset="-128"/>
              </a:rPr>
              <a:t>(いずこ)</a:t>
            </a:r>
            <a:r>
              <a:rPr lang="ja-JP" altLang="ja-JP" sz="4400">
                <a:latin typeface="ＭＳ Ｐゴシック" panose="020B0600070205080204" pitchFamily="50" charset="-128"/>
              </a:rPr>
              <a:t>の空にも　何処の海にも</a:t>
            </a:r>
          </a:p>
          <a:p>
            <a:pPr eaLnBrk="1" hangingPunct="1">
              <a:buSzPct val="100000"/>
              <a:defRPr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②十字架の御旗に　跪</a:t>
            </a:r>
            <a:r>
              <a:rPr lang="ja-JP" altLang="ja-JP" sz="2800">
                <a:latin typeface="ＭＳ Ｐゴシック" panose="020B0600070205080204" pitchFamily="50" charset="-128"/>
              </a:rPr>
              <a:t>（ひざまず）</a:t>
            </a:r>
            <a:r>
              <a:rPr lang="ja-JP" altLang="ja-JP" sz="4400">
                <a:latin typeface="ＭＳ Ｐゴシック" panose="020B0600070205080204" pitchFamily="50" charset="-128"/>
              </a:rPr>
              <a:t>かしめよ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何処の民をも　誰人との子をも</a:t>
            </a:r>
          </a:p>
          <a:p>
            <a:pPr eaLnBrk="1" hangingPunct="1">
              <a:buSzPct val="100000"/>
              <a:defRPr/>
            </a:pPr>
            <a:r>
              <a:rPr lang="ja-JP" altLang="ja-JP" sz="4400" b="1"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</a:t>
            </a:r>
            <a:r>
              <a:rPr lang="ja-JP" altLang="ja-JP" sz="4000" b="1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74" name="Text Box 1">
            <a:extLst>
              <a:ext uri="{FF2B5EF4-FFF2-40B4-BE49-F238E27FC236}">
                <a16:creationId xmlns:a16="http://schemas.microsoft.com/office/drawing/2014/main" id="{D859CE75-E1F4-E3B8-892E-BB21E2886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聖５５９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十字架のみはたを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71075" name="Text Box 2">
            <a:extLst>
              <a:ext uri="{FF2B5EF4-FFF2-40B4-BE49-F238E27FC236}">
                <a16:creationId xmlns:a16="http://schemas.microsoft.com/office/drawing/2014/main" id="{1244F0BF-F83C-87DC-BD39-B1A42093F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22915" name="Text Box 3">
            <a:extLst>
              <a:ext uri="{FF2B5EF4-FFF2-40B4-BE49-F238E27FC236}">
                <a16:creationId xmlns:a16="http://schemas.microsoft.com/office/drawing/2014/main" id="{BFFBB918-FCA8-9832-3155-96DCEA79D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36625"/>
            <a:ext cx="9336087" cy="4116388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十字架の御旗の　表すは何ぞ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人を解き放つ　御神の愛なり</a:t>
            </a:r>
          </a:p>
          <a:p>
            <a:pPr eaLnBrk="1" hangingPunct="1">
              <a:buSzPct val="100000"/>
              <a:defRPr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④十字架にかかりし　救い主イェスは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唯一の栄えなり　唯一の望みなり</a:t>
            </a:r>
          </a:p>
          <a:p>
            <a:pPr eaLnBrk="1" hangingPunct="1">
              <a:buSzPct val="100000"/>
              <a:defRPr/>
            </a:pPr>
            <a:r>
              <a:rPr lang="ja-JP" altLang="ja-JP" sz="4400" b="1"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</a:t>
            </a:r>
            <a:r>
              <a:rPr lang="ja-JP" altLang="ja-JP" sz="4000" b="1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122" name="Text Box 1">
            <a:extLst>
              <a:ext uri="{FF2B5EF4-FFF2-40B4-BE49-F238E27FC236}">
                <a16:creationId xmlns:a16="http://schemas.microsoft.com/office/drawing/2014/main" id="{75540FC6-AC0E-FB71-A704-D51E9324A4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聖５６０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あわれみ尽きない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73123" name="Text Box 2">
            <a:extLst>
              <a:ext uri="{FF2B5EF4-FFF2-40B4-BE49-F238E27FC236}">
                <a16:creationId xmlns:a16="http://schemas.microsoft.com/office/drawing/2014/main" id="{591CE3A0-F35F-F7C2-D230-431E9078C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73124" name="Text Box 3">
            <a:extLst>
              <a:ext uri="{FF2B5EF4-FFF2-40B4-BE49-F238E27FC236}">
                <a16:creationId xmlns:a16="http://schemas.microsoft.com/office/drawing/2014/main" id="{30B75FFC-7AAE-AC46-7270-8357A582AA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36625"/>
            <a:ext cx="9336087" cy="5222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憐れみ尽きない　万物の主よ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全地の嘆きに　こたえて下さい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地上のどこでも　争い悩み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富より尊い　人の子達が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滅びの淵へと　急いでいます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170" name="Text Box 1">
            <a:extLst>
              <a:ext uri="{FF2B5EF4-FFF2-40B4-BE49-F238E27FC236}">
                <a16:creationId xmlns:a16="http://schemas.microsoft.com/office/drawing/2014/main" id="{D745AD71-D49C-CD76-6268-B55C8F35B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聖５６０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あわれみ尽きない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75171" name="Text Box 2">
            <a:extLst>
              <a:ext uri="{FF2B5EF4-FFF2-40B4-BE49-F238E27FC236}">
                <a16:creationId xmlns:a16="http://schemas.microsoft.com/office/drawing/2014/main" id="{D5796FD1-6E74-9C0C-3BAA-3E47BC681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75172" name="Text Box 3">
            <a:extLst>
              <a:ext uri="{FF2B5EF4-FFF2-40B4-BE49-F238E27FC236}">
                <a16:creationId xmlns:a16="http://schemas.microsoft.com/office/drawing/2014/main" id="{662C30EA-7E30-7616-B6D2-50D99E906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36625"/>
            <a:ext cx="9336087" cy="402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②</a:t>
            </a:r>
            <a:r>
              <a:rPr lang="ja-JP" altLang="ja-JP" sz="4400"/>
              <a:t>十字架を負われる　教会の主よ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/>
              <a:t>　 呻</a:t>
            </a:r>
            <a:r>
              <a:rPr lang="ja-JP" altLang="ja-JP" sz="2800"/>
              <a:t>(うめ)</a:t>
            </a:r>
            <a:r>
              <a:rPr lang="ja-JP" altLang="ja-JP" sz="4400"/>
              <a:t>きの祈りに　こたえて下さい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/>
              <a:t>　 御民を目ざまし　一つに結ぶ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/>
              <a:t>　 福音伝えて　日も夜も励み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/>
              <a:t>　 御業を求めて　燃やして下さい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18" name="Text Box 1">
            <a:extLst>
              <a:ext uri="{FF2B5EF4-FFF2-40B4-BE49-F238E27FC236}">
                <a16:creationId xmlns:a16="http://schemas.microsoft.com/office/drawing/2014/main" id="{48B9D536-C1A6-F003-7D87-B2F935301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聖５６０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あわれみ尽きない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77219" name="Text Box 2">
            <a:extLst>
              <a:ext uri="{FF2B5EF4-FFF2-40B4-BE49-F238E27FC236}">
                <a16:creationId xmlns:a16="http://schemas.microsoft.com/office/drawing/2014/main" id="{BD8217A5-319B-22EC-0A38-7EB8FA2CD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77220" name="Text Box 3">
            <a:extLst>
              <a:ext uri="{FF2B5EF4-FFF2-40B4-BE49-F238E27FC236}">
                <a16:creationId xmlns:a16="http://schemas.microsoft.com/office/drawing/2014/main" id="{D5C3D71B-AD22-EAF0-CBD6-DEF4378D4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36625"/>
            <a:ext cx="9336087" cy="402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③</a:t>
            </a:r>
            <a:r>
              <a:rPr lang="ja-JP" altLang="ja-JP" sz="4400"/>
              <a:t>再び来られる　栄光の主よ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/>
              <a:t>　 御前に立つため　備えて下さい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/>
              <a:t>　 終わりのこの時　御業を起こし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/>
              <a:t>　 豊かな刈り入れ　各地に恵み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/>
              <a:t>　 轟</a:t>
            </a:r>
            <a:r>
              <a:rPr lang="ja-JP" altLang="ja-JP" sz="2800"/>
              <a:t>（とどろ）</a:t>
            </a:r>
            <a:r>
              <a:rPr lang="ja-JP" altLang="ja-JP" sz="4400"/>
              <a:t>く賛美を　与えて下さい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266" name="Text Box 1">
            <a:extLst>
              <a:ext uri="{FF2B5EF4-FFF2-40B4-BE49-F238E27FC236}">
                <a16:creationId xmlns:a16="http://schemas.microsoft.com/office/drawing/2014/main" id="{53E44548-79CF-F2A8-BA50-A3FC1F969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聖５６１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ただ信ぜよ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79267" name="Text Box 2">
            <a:extLst>
              <a:ext uri="{FF2B5EF4-FFF2-40B4-BE49-F238E27FC236}">
                <a16:creationId xmlns:a16="http://schemas.microsoft.com/office/drawing/2014/main" id="{8B2547DD-A02F-2C84-D64C-5AEE8DDED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27011" name="Text Box 3">
            <a:extLst>
              <a:ext uri="{FF2B5EF4-FFF2-40B4-BE49-F238E27FC236}">
                <a16:creationId xmlns:a16="http://schemas.microsoft.com/office/drawing/2014/main" id="{50A4F8B1-A7F1-1F5C-C085-078C774A3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936625"/>
            <a:ext cx="9156700" cy="3444875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ただ信ぜよ　ただ信ぜよ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何事にても　叶えられん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ただ信ぜよ　ただ信ぜよ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何事にても　叶えられん</a:t>
            </a:r>
          </a:p>
          <a:p>
            <a:pPr eaLnBrk="1" hangingPunct="1">
              <a:buSzPct val="100000"/>
              <a:defRPr/>
            </a:pPr>
            <a:r>
              <a:rPr lang="ja-JP" altLang="ja-JP" sz="4400" b="1"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</a:t>
            </a:r>
            <a:r>
              <a:rPr lang="ja-JP" altLang="ja-JP" sz="4000" b="1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14" name="Text Box 1">
            <a:extLst>
              <a:ext uri="{FF2B5EF4-FFF2-40B4-BE49-F238E27FC236}">
                <a16:creationId xmlns:a16="http://schemas.microsoft.com/office/drawing/2014/main" id="{98067C17-0BFB-999D-07E9-AC3C67DFA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主よわがそばをば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81315" name="Text Box 2">
            <a:extLst>
              <a:ext uri="{FF2B5EF4-FFF2-40B4-BE49-F238E27FC236}">
                <a16:creationId xmlns:a16="http://schemas.microsoft.com/office/drawing/2014/main" id="{DBD1B864-A94C-A08F-2493-5640FAD123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28035" name="Text Box 3">
            <a:extLst>
              <a:ext uri="{FF2B5EF4-FFF2-40B4-BE49-F238E27FC236}">
                <a16:creationId xmlns:a16="http://schemas.microsoft.com/office/drawing/2014/main" id="{BE4FB371-1C7F-4E69-1D5D-AE0F402C2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936625"/>
            <a:ext cx="9156700" cy="3444875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主よ我が側をば　過ぎ行かず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が目をば我に　向け給え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主よ主よ　聞き給え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切に呼びまつる　我が声に</a:t>
            </a:r>
          </a:p>
          <a:p>
            <a:pPr eaLnBrk="1" hangingPunct="1">
              <a:buSzPct val="100000"/>
              <a:defRPr/>
            </a:pPr>
            <a:r>
              <a:rPr lang="ja-JP" altLang="ja-JP" sz="4400" b="1"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</a:t>
            </a:r>
            <a:r>
              <a:rPr lang="ja-JP" altLang="ja-JP" sz="4000" b="1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362" name="Text Box 1">
            <a:extLst>
              <a:ext uri="{FF2B5EF4-FFF2-40B4-BE49-F238E27FC236}">
                <a16:creationId xmlns:a16="http://schemas.microsoft.com/office/drawing/2014/main" id="{B4C6064B-3A4F-462C-C4DE-C5EBAF893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主よわがそばをば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83363" name="Text Box 2">
            <a:extLst>
              <a:ext uri="{FF2B5EF4-FFF2-40B4-BE49-F238E27FC236}">
                <a16:creationId xmlns:a16="http://schemas.microsoft.com/office/drawing/2014/main" id="{8A62263F-47DB-F104-C52B-6675B464B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29059" name="Text Box 3">
            <a:extLst>
              <a:ext uri="{FF2B5EF4-FFF2-40B4-BE49-F238E27FC236}">
                <a16:creationId xmlns:a16="http://schemas.microsoft.com/office/drawing/2014/main" id="{BF0EB60D-1D0F-3E3C-BECE-9BBDCF9DC1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936625"/>
            <a:ext cx="9156700" cy="3444875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汝</a:t>
            </a:r>
            <a:r>
              <a:rPr lang="ja-JP" altLang="ja-JP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が前にありて　罪悔ゆる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我に御声をば　かけ給え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主よ主よ　聞き給え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切に呼びまつる　我が声に</a:t>
            </a:r>
          </a:p>
          <a:p>
            <a:pPr eaLnBrk="1" hangingPunct="1">
              <a:buSzPct val="100000"/>
              <a:defRPr/>
            </a:pPr>
            <a:r>
              <a:rPr lang="ja-JP" altLang="ja-JP" sz="4400" b="1"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</a:t>
            </a:r>
            <a:r>
              <a:rPr lang="ja-JP" altLang="ja-JP" sz="4000" b="1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410" name="Text Box 1">
            <a:extLst>
              <a:ext uri="{FF2B5EF4-FFF2-40B4-BE49-F238E27FC236}">
                <a16:creationId xmlns:a16="http://schemas.microsoft.com/office/drawing/2014/main" id="{38F14E40-EAE6-D580-FEB6-C42572AB5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主よわがそばをば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85411" name="Text Box 2">
            <a:extLst>
              <a:ext uri="{FF2B5EF4-FFF2-40B4-BE49-F238E27FC236}">
                <a16:creationId xmlns:a16="http://schemas.microsoft.com/office/drawing/2014/main" id="{14855748-BB4F-E0D5-A538-733707B60D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30083" name="Text Box 3">
            <a:extLst>
              <a:ext uri="{FF2B5EF4-FFF2-40B4-BE49-F238E27FC236}">
                <a16:creationId xmlns:a16="http://schemas.microsoft.com/office/drawing/2014/main" id="{99C080C0-7878-4852-D79C-A412EA0CF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936625"/>
            <a:ext cx="9156700" cy="3444875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聖き功</a:t>
            </a:r>
            <a:r>
              <a:rPr lang="ja-JP" altLang="ja-JP">
                <a:latin typeface="ＭＳ Ｐゴシック" panose="020B0600070205080204" pitchFamily="50" charset="-128"/>
              </a:rPr>
              <a:t>(いさおし)</a:t>
            </a:r>
            <a:r>
              <a:rPr lang="ja-JP" altLang="ja-JP" sz="4400">
                <a:latin typeface="ＭＳ Ｐゴシック" panose="020B0600070205080204" pitchFamily="50" charset="-128"/>
              </a:rPr>
              <a:t>を　頼みとす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我に与えませ　汝</a:t>
            </a:r>
            <a:r>
              <a:rPr lang="ja-JP" altLang="ja-JP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が愛を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主よ主よ　聞き給え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切に呼びまつる　我が声に</a:t>
            </a:r>
          </a:p>
          <a:p>
            <a:pPr eaLnBrk="1" hangingPunct="1">
              <a:buSzPct val="100000"/>
              <a:defRPr/>
            </a:pPr>
            <a:r>
              <a:rPr lang="ja-JP" altLang="ja-JP" sz="4400" b="1"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</a:t>
            </a:r>
            <a:r>
              <a:rPr lang="ja-JP" altLang="ja-JP" sz="4000" b="1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458" name="Text Box 1">
            <a:extLst>
              <a:ext uri="{FF2B5EF4-FFF2-40B4-BE49-F238E27FC236}">
                <a16:creationId xmlns:a16="http://schemas.microsoft.com/office/drawing/2014/main" id="{8EBD3A05-987D-D922-74E9-EC7344B77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主よわがそばをば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787459" name="Text Box 2">
            <a:extLst>
              <a:ext uri="{FF2B5EF4-FFF2-40B4-BE49-F238E27FC236}">
                <a16:creationId xmlns:a16="http://schemas.microsoft.com/office/drawing/2014/main" id="{4772687C-C4AB-46A0-BBAA-EAB09D8C2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31107" name="Text Box 3">
            <a:extLst>
              <a:ext uri="{FF2B5EF4-FFF2-40B4-BE49-F238E27FC236}">
                <a16:creationId xmlns:a16="http://schemas.microsoft.com/office/drawing/2014/main" id="{40AD7963-EF68-8622-D826-39698C1F2B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936625"/>
            <a:ext cx="9156700" cy="3444875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④主は我がいのちぞ　慰めぞ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他には頼むべき　神あらじ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主よ主よ　聞き給え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切に呼びまつる　我が声に</a:t>
            </a:r>
          </a:p>
          <a:p>
            <a:pPr eaLnBrk="1" hangingPunct="1">
              <a:buSzPct val="100000"/>
              <a:defRPr/>
            </a:pPr>
            <a:r>
              <a:rPr lang="ja-JP" altLang="ja-JP" sz="4400" b="1"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</a:t>
            </a:r>
            <a:r>
              <a:rPr lang="ja-JP" altLang="ja-JP" sz="4000" b="1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1">
            <a:extLst>
              <a:ext uri="{FF2B5EF4-FFF2-40B4-BE49-F238E27FC236}">
                <a16:creationId xmlns:a16="http://schemas.microsoft.com/office/drawing/2014/main" id="{568813ED-764C-A030-59D5-B26ECF43D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聖５０５    めぐみある主</a:t>
            </a:r>
          </a:p>
        </p:txBody>
      </p:sp>
      <p:sp>
        <p:nvSpPr>
          <p:cNvPr id="144387" name="Text Box 2">
            <a:extLst>
              <a:ext uri="{FF2B5EF4-FFF2-40B4-BE49-F238E27FC236}">
                <a16:creationId xmlns:a16="http://schemas.microsoft.com/office/drawing/2014/main" id="{1A0DB44E-2E21-0AB9-F954-2B4B87902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975" y="792163"/>
            <a:ext cx="764222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恵みある主　在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さずば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一時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（ひととき）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だに　え耐えじ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我が慕う主よ　ああ恵みませ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今汝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がもとに　行く身を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506" name="Text Box 1">
            <a:extLst>
              <a:ext uri="{FF2B5EF4-FFF2-40B4-BE49-F238E27FC236}">
                <a16:creationId xmlns:a16="http://schemas.microsoft.com/office/drawing/2014/main" id="{8632A53B-F1D4-43B2-BA88-958CB656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聖５６３　君のもとに秘かに行かん</a:t>
            </a:r>
          </a:p>
        </p:txBody>
      </p:sp>
      <p:sp>
        <p:nvSpPr>
          <p:cNvPr id="789507" name="Text Box 2">
            <a:extLst>
              <a:ext uri="{FF2B5EF4-FFF2-40B4-BE49-F238E27FC236}">
                <a16:creationId xmlns:a16="http://schemas.microsoft.com/office/drawing/2014/main" id="{2E5C793C-B17D-6373-5809-5B91BBBAE7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君のもとに　密かに行かん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イェスよ我行かん　ここをば去りて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主は招く　雷</a:t>
            </a:r>
            <a:r>
              <a:rPr lang="ja-JP" altLang="ja-JP">
                <a:latin typeface="ＭＳ Ｐゴシック" panose="020B0600070205080204" pitchFamily="50" charset="-128"/>
              </a:rPr>
              <a:t>(いかづち)</a:t>
            </a:r>
            <a:r>
              <a:rPr lang="ja-JP" altLang="ja-JP" sz="4400">
                <a:latin typeface="ＭＳ Ｐゴシック" panose="020B0600070205080204" pitchFamily="50" charset="-128"/>
              </a:rPr>
              <a:t>響き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554" name="Text Box 1">
            <a:extLst>
              <a:ext uri="{FF2B5EF4-FFF2-40B4-BE49-F238E27FC236}">
                <a16:creationId xmlns:a16="http://schemas.microsoft.com/office/drawing/2014/main" id="{7DD3C3AC-7828-016A-E4B8-71AD2F89E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聖５６３　君のもとに秘かに行かん</a:t>
            </a:r>
          </a:p>
        </p:txBody>
      </p:sp>
      <p:sp>
        <p:nvSpPr>
          <p:cNvPr id="791555" name="Text Box 2">
            <a:extLst>
              <a:ext uri="{FF2B5EF4-FFF2-40B4-BE49-F238E27FC236}">
                <a16:creationId xmlns:a16="http://schemas.microsoft.com/office/drawing/2014/main" id="{E7958819-5805-4BBF-E6E1-A7E80C0EC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ラッパの音</a:t>
            </a:r>
            <a:r>
              <a:rPr lang="ja-JP" altLang="ja-JP">
                <a:latin typeface="ＭＳ Ｐゴシック" panose="020B0600070205080204" pitchFamily="50" charset="-128"/>
              </a:rPr>
              <a:t>(ね)</a:t>
            </a:r>
            <a:r>
              <a:rPr lang="ja-JP" altLang="ja-JP" sz="4400">
                <a:latin typeface="ＭＳ Ｐゴシック" panose="020B0600070205080204" pitchFamily="50" charset="-128"/>
              </a:rPr>
              <a:t>鳴り渡る　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いざ立ちて行かん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君のもとに　密かに行かん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イェスよ我行かん　ここをば去りて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602" name="Text Box 1">
            <a:extLst>
              <a:ext uri="{FF2B5EF4-FFF2-40B4-BE49-F238E27FC236}">
                <a16:creationId xmlns:a16="http://schemas.microsoft.com/office/drawing/2014/main" id="{49714A23-C9D6-9C04-21D9-0C0BCD4F9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聖５６３　君のもとに秘かに行かん</a:t>
            </a:r>
          </a:p>
        </p:txBody>
      </p:sp>
      <p:sp>
        <p:nvSpPr>
          <p:cNvPr id="793603" name="Text Box 2">
            <a:extLst>
              <a:ext uri="{FF2B5EF4-FFF2-40B4-BE49-F238E27FC236}">
                <a16:creationId xmlns:a16="http://schemas.microsoft.com/office/drawing/2014/main" id="{D456BC72-CFF1-F6A3-B1B1-020C17F13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君のもとに  密かに行かん　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イェスよ我行かん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ここをば去りて　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罪人は  慄</a:t>
            </a:r>
            <a:r>
              <a:rPr lang="ja-JP" altLang="ja-JP">
                <a:latin typeface="ＭＳ Ｐゴシック" panose="020B0600070205080204" pitchFamily="50" charset="-128"/>
              </a:rPr>
              <a:t>(おのの)</a:t>
            </a:r>
            <a:r>
              <a:rPr lang="ja-JP" altLang="ja-JP" sz="4400">
                <a:latin typeface="ＭＳ Ｐゴシック" panose="020B0600070205080204" pitchFamily="50" charset="-128"/>
              </a:rPr>
              <a:t>き振い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650" name="Text Box 1">
            <a:extLst>
              <a:ext uri="{FF2B5EF4-FFF2-40B4-BE49-F238E27FC236}">
                <a16:creationId xmlns:a16="http://schemas.microsoft.com/office/drawing/2014/main" id="{A2DF6DE9-CCAA-DFCD-8764-B975A70ED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聖５６３　君のもとに秘かに行かん</a:t>
            </a:r>
          </a:p>
        </p:txBody>
      </p:sp>
      <p:sp>
        <p:nvSpPr>
          <p:cNvPr id="795651" name="Text Box 2">
            <a:extLst>
              <a:ext uri="{FF2B5EF4-FFF2-40B4-BE49-F238E27FC236}">
                <a16:creationId xmlns:a16="http://schemas.microsoft.com/office/drawing/2014/main" id="{45B473B2-A72D-CC2A-061C-9EE483C081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ラッパの音</a:t>
            </a:r>
            <a:r>
              <a:rPr lang="ja-JP" altLang="ja-JP">
                <a:latin typeface="ＭＳ Ｐゴシック" panose="020B0600070205080204" pitchFamily="50" charset="-128"/>
              </a:rPr>
              <a:t>(ね)</a:t>
            </a:r>
            <a:r>
              <a:rPr lang="ja-JP" altLang="ja-JP" sz="4400">
                <a:latin typeface="ＭＳ Ｐゴシック" panose="020B0600070205080204" pitchFamily="50" charset="-128"/>
              </a:rPr>
              <a:t>鳴り渡る　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いざ立ちて行かん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君のもとに　密かに行かん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イェスよ我行かん　ここをば去りて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698" name="Text Box 1">
            <a:extLst>
              <a:ext uri="{FF2B5EF4-FFF2-40B4-BE49-F238E27FC236}">
                <a16:creationId xmlns:a16="http://schemas.microsoft.com/office/drawing/2014/main" id="{A8C7E79B-04E9-9098-1878-AC6F18DEC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聖５６３　君のもとに秘かに行かん</a:t>
            </a:r>
          </a:p>
        </p:txBody>
      </p:sp>
      <p:sp>
        <p:nvSpPr>
          <p:cNvPr id="797699" name="Text Box 2">
            <a:extLst>
              <a:ext uri="{FF2B5EF4-FFF2-40B4-BE49-F238E27FC236}">
                <a16:creationId xmlns:a16="http://schemas.microsoft.com/office/drawing/2014/main" id="{B9088F1F-476A-EE0C-2E4A-DCEB4A0D6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君のもとに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密かに行かん　イェスよ我行かん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ここをば去りて　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主は招く  稲妻光り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Text Box 1">
            <a:extLst>
              <a:ext uri="{FF2B5EF4-FFF2-40B4-BE49-F238E27FC236}">
                <a16:creationId xmlns:a16="http://schemas.microsoft.com/office/drawing/2014/main" id="{B66594F1-0EDD-7736-4CFD-3576E363F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聖５６３　君のもとに秘かに行かん</a:t>
            </a:r>
          </a:p>
        </p:txBody>
      </p:sp>
      <p:sp>
        <p:nvSpPr>
          <p:cNvPr id="799747" name="Text Box 2">
            <a:extLst>
              <a:ext uri="{FF2B5EF4-FFF2-40B4-BE49-F238E27FC236}">
                <a16:creationId xmlns:a16="http://schemas.microsoft.com/office/drawing/2014/main" id="{36BD253D-C98C-1842-A05F-F8FD7227C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ラッパの音</a:t>
            </a:r>
            <a:r>
              <a:rPr lang="ja-JP" altLang="ja-JP">
                <a:latin typeface="ＭＳ Ｐゴシック" panose="020B0600070205080204" pitchFamily="50" charset="-128"/>
              </a:rPr>
              <a:t>(ね)</a:t>
            </a:r>
            <a:r>
              <a:rPr lang="ja-JP" altLang="ja-JP" sz="4400">
                <a:latin typeface="ＭＳ Ｐゴシック" panose="020B0600070205080204" pitchFamily="50" charset="-128"/>
              </a:rPr>
              <a:t>鳴り渡る　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いざ立ちて行かん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君のもとに　密かに行かん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イェスよ我行かん　ここをば去りて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94" name="Text Box 1">
            <a:extLst>
              <a:ext uri="{FF2B5EF4-FFF2-40B4-BE49-F238E27FC236}">
                <a16:creationId xmlns:a16="http://schemas.microsoft.com/office/drawing/2014/main" id="{011E8EE4-FA29-175C-A974-86A611DB70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聖５６４　イエスさまわたしが</a:t>
            </a:r>
          </a:p>
        </p:txBody>
      </p:sp>
      <p:sp>
        <p:nvSpPr>
          <p:cNvPr id="801795" name="Text Box 2">
            <a:extLst>
              <a:ext uri="{FF2B5EF4-FFF2-40B4-BE49-F238E27FC236}">
                <a16:creationId xmlns:a16="http://schemas.microsoft.com/office/drawing/2014/main" id="{6C959A2C-6655-1E11-048F-AE1C57720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イェスさま私が　何よりも切に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愛しまつるのは　ただあなたばかり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私の心の　目を奪うものは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どこにもありません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2" name="Text Box 1">
            <a:extLst>
              <a:ext uri="{FF2B5EF4-FFF2-40B4-BE49-F238E27FC236}">
                <a16:creationId xmlns:a16="http://schemas.microsoft.com/office/drawing/2014/main" id="{503E5626-7F38-34E3-335C-58BF3721E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聖５６４　イエスさまわたしが</a:t>
            </a:r>
          </a:p>
        </p:txBody>
      </p:sp>
      <p:sp>
        <p:nvSpPr>
          <p:cNvPr id="803843" name="Text Box 2">
            <a:extLst>
              <a:ext uri="{FF2B5EF4-FFF2-40B4-BE49-F238E27FC236}">
                <a16:creationId xmlns:a16="http://schemas.microsoft.com/office/drawing/2014/main" id="{4EA4A4B3-ED0F-21FE-8F64-013EC96D5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36625"/>
            <a:ext cx="9144000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罪深い者を　かくまで愛して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いのちまで捨てた　神の子イェスさま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私より先に　主はその愛の手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伸べたもうたのです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90" name="Text Box 1">
            <a:extLst>
              <a:ext uri="{FF2B5EF4-FFF2-40B4-BE49-F238E27FC236}">
                <a16:creationId xmlns:a16="http://schemas.microsoft.com/office/drawing/2014/main" id="{9BEA6B35-7DE3-76F1-C2EE-1133C89AC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聖５６４　イエスさまわたしが</a:t>
            </a:r>
          </a:p>
        </p:txBody>
      </p:sp>
      <p:sp>
        <p:nvSpPr>
          <p:cNvPr id="805891" name="Text Box 2">
            <a:extLst>
              <a:ext uri="{FF2B5EF4-FFF2-40B4-BE49-F238E27FC236}">
                <a16:creationId xmlns:a16="http://schemas.microsoft.com/office/drawing/2014/main" id="{E30C147B-B370-6E2F-9826-DF85C23EE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36625"/>
            <a:ext cx="9144000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幾たびあなたの　声聞き流して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「我が道」を歩き　主に背いたでしょう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けれどもあなたは　辛抱し続け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待ち給いました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38" name="Text Box 1">
            <a:extLst>
              <a:ext uri="{FF2B5EF4-FFF2-40B4-BE49-F238E27FC236}">
                <a16:creationId xmlns:a16="http://schemas.microsoft.com/office/drawing/2014/main" id="{AD49CAA9-DD0C-A98F-6DC2-C917DBEFAE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聖５６４　イエスさまわたしが</a:t>
            </a:r>
          </a:p>
        </p:txBody>
      </p:sp>
      <p:sp>
        <p:nvSpPr>
          <p:cNvPr id="807939" name="Text Box 2">
            <a:extLst>
              <a:ext uri="{FF2B5EF4-FFF2-40B4-BE49-F238E27FC236}">
                <a16:creationId xmlns:a16="http://schemas.microsoft.com/office/drawing/2014/main" id="{ACA558E0-27D7-B08A-FA4B-55994A23D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今御前に出て　悔いくずおれてる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哀れなこの身に　声聞かせ給え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「私も裁かぬ　ただ重ねるなよ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罪過ちをば」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                     </a:t>
            </a:r>
            <a:r>
              <a:rPr lang="ja-JP" altLang="ja-JP" sz="2400">
                <a:latin typeface="ＭＳ Ｐゴシック" panose="020B0600070205080204" pitchFamily="50" charset="-128"/>
              </a:rPr>
              <a:t>※くずおれる=気落ちして倒れる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ext Box 1">
            <a:extLst>
              <a:ext uri="{FF2B5EF4-FFF2-40B4-BE49-F238E27FC236}">
                <a16:creationId xmlns:a16="http://schemas.microsoft.com/office/drawing/2014/main" id="{0DEBB09D-4EC3-4851-DF8F-DFC0693EC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聖５０５    めぐみある主</a:t>
            </a:r>
          </a:p>
        </p:txBody>
      </p:sp>
      <p:sp>
        <p:nvSpPr>
          <p:cNvPr id="146435" name="Text Box 2">
            <a:extLst>
              <a:ext uri="{FF2B5EF4-FFF2-40B4-BE49-F238E27FC236}">
                <a16:creationId xmlns:a16="http://schemas.microsoft.com/office/drawing/2014/main" id="{5EA6FE6C-A14D-84D5-BB82-8004D6727D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975" y="792163"/>
            <a:ext cx="764222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共に在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さば　安けし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誘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(いざな)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う者　去り行かん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我が慕う主よ　ああ恵みませ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今汝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がもとに　行く身を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86" name="Text Box 1">
            <a:extLst>
              <a:ext uri="{FF2B5EF4-FFF2-40B4-BE49-F238E27FC236}">
                <a16:creationId xmlns:a16="http://schemas.microsoft.com/office/drawing/2014/main" id="{AC907C22-AC1A-90C9-A113-FA8B3EED7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聖５６５　みなささげまつり</a:t>
            </a:r>
          </a:p>
        </p:txBody>
      </p:sp>
      <p:sp>
        <p:nvSpPr>
          <p:cNvPr id="809987" name="Text Box 2">
            <a:extLst>
              <a:ext uri="{FF2B5EF4-FFF2-40B4-BE49-F238E27FC236}">
                <a16:creationId xmlns:a16="http://schemas.microsoft.com/office/drawing/2014/main" id="{8F178015-8509-2DB7-C4C6-FF8F45908B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皆献げまつり  我がものはなし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永遠</a:t>
            </a:r>
            <a:r>
              <a:rPr lang="ja-JP" altLang="ja-JP" sz="2400">
                <a:latin typeface="ＭＳ Ｐゴシック" panose="020B0600070205080204" pitchFamily="50" charset="-128"/>
              </a:rPr>
              <a:t>(ときわ)</a:t>
            </a:r>
            <a:r>
              <a:rPr lang="ja-JP" altLang="ja-JP" sz="4400">
                <a:latin typeface="ＭＳ Ｐゴシック" panose="020B0600070205080204" pitchFamily="50" charset="-128"/>
              </a:rPr>
              <a:t>に御旨に　従いまつらん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我献ぐ　皆献ぐ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御前に主よ我　皆献ぐ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Text Box 1">
            <a:extLst>
              <a:ext uri="{FF2B5EF4-FFF2-40B4-BE49-F238E27FC236}">
                <a16:creationId xmlns:a16="http://schemas.microsoft.com/office/drawing/2014/main" id="{0C7A6AC1-AB92-A8E8-2473-A951AD151D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聖５６５　みなささげまつり</a:t>
            </a:r>
          </a:p>
        </p:txBody>
      </p:sp>
      <p:sp>
        <p:nvSpPr>
          <p:cNvPr id="812035" name="Text Box 2">
            <a:extLst>
              <a:ext uri="{FF2B5EF4-FFF2-40B4-BE49-F238E27FC236}">
                <a16:creationId xmlns:a16="http://schemas.microsoft.com/office/drawing/2014/main" id="{475D5837-073B-77EC-8CAD-084DD3012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皆献げまつり  謙</a:t>
            </a:r>
            <a:r>
              <a:rPr lang="ja-JP" altLang="ja-JP" sz="2400">
                <a:latin typeface="ＭＳ Ｐゴシック" panose="020B0600070205080204" pitchFamily="50" charset="-128"/>
              </a:rPr>
              <a:t>(へりくだ)</a:t>
            </a:r>
            <a:r>
              <a:rPr lang="ja-JP" altLang="ja-JP" sz="4400">
                <a:latin typeface="ＭＳ Ｐゴシック" panose="020B0600070205080204" pitchFamily="50" charset="-128"/>
              </a:rPr>
              <a:t>るのみ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主よ今この身を　受け入れ給え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我献ぐ　皆献ぐ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御前に主よ我　皆献ぐ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82" name="Text Box 1">
            <a:extLst>
              <a:ext uri="{FF2B5EF4-FFF2-40B4-BE49-F238E27FC236}">
                <a16:creationId xmlns:a16="http://schemas.microsoft.com/office/drawing/2014/main" id="{99A865ED-50D2-E038-0771-7979C6376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聖５６５　みなささげまつり</a:t>
            </a:r>
          </a:p>
        </p:txBody>
      </p:sp>
      <p:sp>
        <p:nvSpPr>
          <p:cNvPr id="814083" name="Text Box 2">
            <a:extLst>
              <a:ext uri="{FF2B5EF4-FFF2-40B4-BE49-F238E27FC236}">
                <a16:creationId xmlns:a16="http://schemas.microsoft.com/office/drawing/2014/main" id="{3D18ABFA-A1EE-D0A8-CFAE-193FE7891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25"/>
            <a:ext cx="8856662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皆献げまつり  聖めを求む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主よ今御霊に　満たしめ給え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我献ぐ　皆献ぐ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御前に主よ我　皆献ぐ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30" name="Text Box 1">
            <a:extLst>
              <a:ext uri="{FF2B5EF4-FFF2-40B4-BE49-F238E27FC236}">
                <a16:creationId xmlns:a16="http://schemas.microsoft.com/office/drawing/2014/main" id="{40DFD2F7-F590-9262-C1A1-546D758A13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-1524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聖５６５　みなささげまつり</a:t>
            </a:r>
          </a:p>
        </p:txBody>
      </p:sp>
      <p:sp>
        <p:nvSpPr>
          <p:cNvPr id="816131" name="Text Box 2">
            <a:extLst>
              <a:ext uri="{FF2B5EF4-FFF2-40B4-BE49-F238E27FC236}">
                <a16:creationId xmlns:a16="http://schemas.microsoft.com/office/drawing/2014/main" id="{47FD054E-BB18-A8D1-6BD0-40BB08AA2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36625"/>
            <a:ext cx="9072563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皆献げまつり  炎来たれリ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恵みを讃えよ　御稜威</a:t>
            </a:r>
            <a:r>
              <a:rPr lang="ja-JP" altLang="ja-JP" sz="2400">
                <a:latin typeface="ＭＳ Ｐゴシック" panose="020B0600070205080204" pitchFamily="50" charset="-128"/>
              </a:rPr>
              <a:t>(みいつ)</a:t>
            </a:r>
            <a:r>
              <a:rPr lang="ja-JP" altLang="ja-JP" sz="4400">
                <a:latin typeface="ＭＳ Ｐゴシック" panose="020B0600070205080204" pitchFamily="50" charset="-128"/>
              </a:rPr>
              <a:t>を誉めよ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我献ぐ　皆献ぐ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御前に主よ我　皆献ぐ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5" name="Text Box 1">
            <a:extLst>
              <a:ext uri="{FF2B5EF4-FFF2-40B4-BE49-F238E27FC236}">
                <a16:creationId xmlns:a16="http://schemas.microsoft.com/office/drawing/2014/main" id="{61FABF4C-04DC-F2EC-2CAC-BA59D2D9D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71438"/>
            <a:ext cx="611981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聖５６６     ほろぶるわが身を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18179" name="Text Box 2">
            <a:extLst>
              <a:ext uri="{FF2B5EF4-FFF2-40B4-BE49-F238E27FC236}">
                <a16:creationId xmlns:a16="http://schemas.microsoft.com/office/drawing/2014/main" id="{DF931FC4-0919-79EF-2179-AAF27FCFAB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1152525"/>
            <a:ext cx="786606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①滅ぶる我が身を　救い給いし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神よ今我は　聖めを求む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御霊よ今こそ　来たり聖めて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我に満ち給え　あふるるまでに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89" name="Text Box 1">
            <a:extLst>
              <a:ext uri="{FF2B5EF4-FFF2-40B4-BE49-F238E27FC236}">
                <a16:creationId xmlns:a16="http://schemas.microsoft.com/office/drawing/2014/main" id="{5673EACD-CDD0-EE40-5FEC-9E3490ED74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71438"/>
            <a:ext cx="611981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聖５６６     ほろぶるわが身を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20227" name="Text Box 2">
            <a:extLst>
              <a:ext uri="{FF2B5EF4-FFF2-40B4-BE49-F238E27FC236}">
                <a16:creationId xmlns:a16="http://schemas.microsoft.com/office/drawing/2014/main" id="{70FC8370-EA21-749E-BC2A-97D829FF7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1152525"/>
            <a:ext cx="786606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②しばしば悪魔に　隙を与えし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苦き罪の根を抜き  去り給え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御霊よ今こそ　来たり聖めて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我に満ち給え　あふるるまでに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3" name="Text Box 1">
            <a:extLst>
              <a:ext uri="{FF2B5EF4-FFF2-40B4-BE49-F238E27FC236}">
                <a16:creationId xmlns:a16="http://schemas.microsoft.com/office/drawing/2014/main" id="{3B3B77A4-A41E-446A-3823-4F651DBA4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71438"/>
            <a:ext cx="611981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聖５６６     ほろぶるわが身を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22275" name="Text Box 2">
            <a:extLst>
              <a:ext uri="{FF2B5EF4-FFF2-40B4-BE49-F238E27FC236}">
                <a16:creationId xmlns:a16="http://schemas.microsoft.com/office/drawing/2014/main" id="{A7A614D9-06DD-65C8-B2C0-C7020C0DC6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1152525"/>
            <a:ext cx="786606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③隠れし罪をも　探りいだして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聖く成し給え　内外</a:t>
            </a:r>
            <a:r>
              <a:rPr lang="en-US" altLang="ja-JP" sz="2800">
                <a:solidFill>
                  <a:srgbClr val="FFFFFF"/>
                </a:solidFill>
              </a:rPr>
              <a:t>（うちそと）</a:t>
            </a:r>
            <a:r>
              <a:rPr lang="en-US" altLang="ja-JP" sz="4400">
                <a:solidFill>
                  <a:srgbClr val="FFFFFF"/>
                </a:solidFill>
              </a:rPr>
              <a:t>全て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御霊よ今こそ　来たり聖めて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我に満ち給え　あふるるまでに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7" name="Text Box 1">
            <a:extLst>
              <a:ext uri="{FF2B5EF4-FFF2-40B4-BE49-F238E27FC236}">
                <a16:creationId xmlns:a16="http://schemas.microsoft.com/office/drawing/2014/main" id="{DF84A6C0-A427-8904-4957-205590234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71438"/>
            <a:ext cx="611981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聖５６６     ほろぶるわが身を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24323" name="Text Box 2">
            <a:extLst>
              <a:ext uri="{FF2B5EF4-FFF2-40B4-BE49-F238E27FC236}">
                <a16:creationId xmlns:a16="http://schemas.microsoft.com/office/drawing/2014/main" id="{BD15FF72-6580-580C-B7EF-A46900C3D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1152525"/>
            <a:ext cx="786606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④御霊は今こそ　洗い聖めて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住まいとしたまわん　心の中を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御霊よ今こそ　来たり聖めて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我に満ち給え　あふるるまでに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1" name="Text Box 1">
            <a:extLst>
              <a:ext uri="{FF2B5EF4-FFF2-40B4-BE49-F238E27FC236}">
                <a16:creationId xmlns:a16="http://schemas.microsoft.com/office/drawing/2014/main" id="{EED8848C-B885-B1F0-497B-B8727E6FF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71438"/>
            <a:ext cx="864076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聖５６７     この身をきよくし立たすイエスの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26371" name="Text Box 2">
            <a:extLst>
              <a:ext uri="{FF2B5EF4-FFF2-40B4-BE49-F238E27FC236}">
                <a16:creationId xmlns:a16="http://schemas.microsoft.com/office/drawing/2014/main" id="{1E674771-3999-3DB3-C455-9D817B4B4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1152525"/>
            <a:ext cx="86296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①この身を聖くし　立たすイェスの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御恵みの深さ　計りがたし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血潮の流れに　今こそ飛び込まん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流れは直ちに　我を聖く成さん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5" name="Text Box 1">
            <a:extLst>
              <a:ext uri="{FF2B5EF4-FFF2-40B4-BE49-F238E27FC236}">
                <a16:creationId xmlns:a16="http://schemas.microsoft.com/office/drawing/2014/main" id="{49574101-7009-1ED7-7F8B-0FCFA8B8D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71438"/>
            <a:ext cx="864076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聖５６７     この身をきよくし立たすイエスの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28419" name="Text Box 2">
            <a:extLst>
              <a:ext uri="{FF2B5EF4-FFF2-40B4-BE49-F238E27FC236}">
                <a16:creationId xmlns:a16="http://schemas.microsoft.com/office/drawing/2014/main" id="{B528A0D7-23DE-E7DC-526A-69D9C37DD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1152525"/>
            <a:ext cx="86296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②汚れし性質は　死してあらず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新しきものぞ　造られたる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血潮の流れに　今こそ飛び込まん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流れは直ちに　我を聖く成さん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Text Box 1">
            <a:extLst>
              <a:ext uri="{FF2B5EF4-FFF2-40B4-BE49-F238E27FC236}">
                <a16:creationId xmlns:a16="http://schemas.microsoft.com/office/drawing/2014/main" id="{33B9513D-3D63-248A-2E5F-0B3B096DD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聖５０５    めぐみある主</a:t>
            </a:r>
          </a:p>
        </p:txBody>
      </p:sp>
      <p:sp>
        <p:nvSpPr>
          <p:cNvPr id="148483" name="Text Box 2">
            <a:extLst>
              <a:ext uri="{FF2B5EF4-FFF2-40B4-BE49-F238E27FC236}">
                <a16:creationId xmlns:a16="http://schemas.microsoft.com/office/drawing/2014/main" id="{BDDCE9FD-4F4B-C979-1CD7-2B99FA33A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975" y="792163"/>
            <a:ext cx="764222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君在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さずば　この世の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物事みな　意味なし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我が慕う主よ　ああ恵みませ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今汝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がもとに　行く身を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09" name="Text Box 1">
            <a:extLst>
              <a:ext uri="{FF2B5EF4-FFF2-40B4-BE49-F238E27FC236}">
                <a16:creationId xmlns:a16="http://schemas.microsoft.com/office/drawing/2014/main" id="{27F277DC-D64F-AE21-3762-B5DE6ECF2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71438"/>
            <a:ext cx="864076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聖５６７     この身をきよくし立たすイエスの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30467" name="Text Box 2">
            <a:extLst>
              <a:ext uri="{FF2B5EF4-FFF2-40B4-BE49-F238E27FC236}">
                <a16:creationId xmlns:a16="http://schemas.microsoft.com/office/drawing/2014/main" id="{DEF85CE1-E64D-B564-170A-8CB19CD334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1152525"/>
            <a:ext cx="86296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③キリスト我が身の　内に在</a:t>
            </a:r>
            <a:r>
              <a:rPr lang="en-US" altLang="ja-JP" sz="2800">
                <a:solidFill>
                  <a:srgbClr val="FFFFFF"/>
                </a:solidFill>
              </a:rPr>
              <a:t>(ま)</a:t>
            </a:r>
            <a:r>
              <a:rPr lang="en-US" altLang="ja-JP" sz="4400">
                <a:solidFill>
                  <a:srgbClr val="FFFFFF"/>
                </a:solidFill>
              </a:rPr>
              <a:t>して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この世と罪とに　勝たせたまわん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血潮の流れに　今こそ飛び込まん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流れは直ちに　我を聖く成さん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3" name="Text Box 1">
            <a:extLst>
              <a:ext uri="{FF2B5EF4-FFF2-40B4-BE49-F238E27FC236}">
                <a16:creationId xmlns:a16="http://schemas.microsoft.com/office/drawing/2014/main" id="{F86C8456-E099-DDE7-FDBC-E6EC18F22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71438"/>
            <a:ext cx="864076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聖５６７     この身をきよくし立たすイエスの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32515" name="Text Box 2">
            <a:extLst>
              <a:ext uri="{FF2B5EF4-FFF2-40B4-BE49-F238E27FC236}">
                <a16:creationId xmlns:a16="http://schemas.microsoft.com/office/drawing/2014/main" id="{6584443D-6D38-6CF6-A30B-05928B29F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1152525"/>
            <a:ext cx="86296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④汚れし我さえ　聖むる主の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御恵みの深さ　讃え歌うわん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血潮の流れに　今こそ飛び込まん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流れは直ちに　我を聖く成さん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7" name="Text Box 1">
            <a:extLst>
              <a:ext uri="{FF2B5EF4-FFF2-40B4-BE49-F238E27FC236}">
                <a16:creationId xmlns:a16="http://schemas.microsoft.com/office/drawing/2014/main" id="{F896496B-B640-015D-C68C-2E7710D4F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3463" y="71438"/>
            <a:ext cx="6985000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聖５６８     すみより黒き罪のしみ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34563" name="Text Box 2">
            <a:extLst>
              <a:ext uri="{FF2B5EF4-FFF2-40B4-BE49-F238E27FC236}">
                <a16:creationId xmlns:a16="http://schemas.microsoft.com/office/drawing/2014/main" id="{D321514E-6DEC-F998-9837-68EFB7B6A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1152525"/>
            <a:ext cx="80486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①墨より黒き　罪のしみをも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雪より白く　主は成したまわん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血潮の流れに　信じて飛び入る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汚れし身ぞ今　聖くせらるる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1" name="Text Box 1">
            <a:extLst>
              <a:ext uri="{FF2B5EF4-FFF2-40B4-BE49-F238E27FC236}">
                <a16:creationId xmlns:a16="http://schemas.microsoft.com/office/drawing/2014/main" id="{269F920E-C01C-2912-B126-D5A6700F6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3463" y="71438"/>
            <a:ext cx="6985000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聖５６８     すみより黒き罪のしみ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36611" name="Text Box 2">
            <a:extLst>
              <a:ext uri="{FF2B5EF4-FFF2-40B4-BE49-F238E27FC236}">
                <a16:creationId xmlns:a16="http://schemas.microsoft.com/office/drawing/2014/main" id="{E691BA76-89DD-A8DF-2B3F-8A0D33DD1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1152525"/>
            <a:ext cx="80486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②惑い恐れは　跡なく消えて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嘆きは変わり　喜びとならん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血潮の流れに　信じて飛び入る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汚れし身ぞ今　聖くせらるる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5" name="Text Box 1">
            <a:extLst>
              <a:ext uri="{FF2B5EF4-FFF2-40B4-BE49-F238E27FC236}">
                <a16:creationId xmlns:a16="http://schemas.microsoft.com/office/drawing/2014/main" id="{61AF9A16-3E91-84AC-86F7-713251B5F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3463" y="71438"/>
            <a:ext cx="6985000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聖５６８     すみより黒き罪のしみ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38659" name="Text Box 2">
            <a:extLst>
              <a:ext uri="{FF2B5EF4-FFF2-40B4-BE49-F238E27FC236}">
                <a16:creationId xmlns:a16="http://schemas.microsoft.com/office/drawing/2014/main" id="{89CED00E-CC5D-72AB-726F-4DE69C0A6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1152525"/>
            <a:ext cx="80486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③世の楽しみに　目は奪われじ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誇りとなすは　ただ十字架のみ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血潮の流れに　信じて飛び入る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汚れし身ぞ今　聖くせらるる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29" name="Text Box 1">
            <a:extLst>
              <a:ext uri="{FF2B5EF4-FFF2-40B4-BE49-F238E27FC236}">
                <a16:creationId xmlns:a16="http://schemas.microsoft.com/office/drawing/2014/main" id="{DFDE72CF-5FB4-3861-8B81-849F367EC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3463" y="71438"/>
            <a:ext cx="6985000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聖５６８     すみより黒き罪のしみ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40707" name="Text Box 2">
            <a:extLst>
              <a:ext uri="{FF2B5EF4-FFF2-40B4-BE49-F238E27FC236}">
                <a16:creationId xmlns:a16="http://schemas.microsoft.com/office/drawing/2014/main" id="{7657BC01-2A9D-E794-C1AB-734A9133D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1152525"/>
            <a:ext cx="80486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④欲と誉れは　愛に溶け去り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　まことの富を　持つ者とならん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血潮の流れに　信じて飛び入る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汚れし身ぞ今　聖くせらるる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3" name="Text Box 1">
            <a:extLst>
              <a:ext uri="{FF2B5EF4-FFF2-40B4-BE49-F238E27FC236}">
                <a16:creationId xmlns:a16="http://schemas.microsoft.com/office/drawing/2014/main" id="{F6DEC768-E5EC-94BD-E4F3-E32A7D6DE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3463" y="71438"/>
            <a:ext cx="6985000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聖５６８     すみより黒き罪のしみ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42755" name="Text Box 2">
            <a:extLst>
              <a:ext uri="{FF2B5EF4-FFF2-40B4-BE49-F238E27FC236}">
                <a16:creationId xmlns:a16="http://schemas.microsoft.com/office/drawing/2014/main" id="{67A2AB9C-BC56-BA06-4315-5D074A71C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1152525"/>
            <a:ext cx="80486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⑤敵に向かいて　露も恐れず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進む力を　今与えられん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血潮の流れに　信じて飛び入る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汚れし身ぞ今　聖くせらるる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7" name="Text Box 1">
            <a:extLst>
              <a:ext uri="{FF2B5EF4-FFF2-40B4-BE49-F238E27FC236}">
                <a16:creationId xmlns:a16="http://schemas.microsoft.com/office/drawing/2014/main" id="{BC1D7037-6C0C-8469-C006-404C8909A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71438"/>
            <a:ext cx="6840538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聖５６９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主よこの身今全くし</a:t>
            </a:r>
          </a:p>
        </p:txBody>
      </p:sp>
      <p:sp>
        <p:nvSpPr>
          <p:cNvPr id="844803" name="Text Box 2">
            <a:extLst>
              <a:ext uri="{FF2B5EF4-FFF2-40B4-BE49-F238E27FC236}">
                <a16:creationId xmlns:a16="http://schemas.microsoft.com/office/drawing/2014/main" id="{D04340A6-7DD2-725B-1945-03EC5FB14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88" y="1152525"/>
            <a:ext cx="67500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①主よこの身 今全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住み給え我が心に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すべての偶像を砕きて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勝たしめよ悪しき者に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1" name="Text Box 1">
            <a:extLst>
              <a:ext uri="{FF2B5EF4-FFF2-40B4-BE49-F238E27FC236}">
                <a16:creationId xmlns:a16="http://schemas.microsoft.com/office/drawing/2014/main" id="{32CB9381-CB4C-6CA7-411C-7C93D4053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71438"/>
            <a:ext cx="6840538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聖５６９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主よこの身今全くし</a:t>
            </a:r>
          </a:p>
        </p:txBody>
      </p:sp>
      <p:sp>
        <p:nvSpPr>
          <p:cNvPr id="846851" name="Text Box 2">
            <a:extLst>
              <a:ext uri="{FF2B5EF4-FFF2-40B4-BE49-F238E27FC236}">
                <a16:creationId xmlns:a16="http://schemas.microsoft.com/office/drawing/2014/main" id="{96325FF9-519A-AA6C-5B0F-D2F54C27C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1152525"/>
            <a:ext cx="4621212" cy="2251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持たしめよ我にも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雪よりも白き心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5" name="Text Box 1">
            <a:extLst>
              <a:ext uri="{FF2B5EF4-FFF2-40B4-BE49-F238E27FC236}">
                <a16:creationId xmlns:a16="http://schemas.microsoft.com/office/drawing/2014/main" id="{BD3103D4-73F6-13EC-6AA0-0DA7DC595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71438"/>
            <a:ext cx="6840538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聖５６９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主よこの身今全くし</a:t>
            </a:r>
          </a:p>
        </p:txBody>
      </p:sp>
      <p:sp>
        <p:nvSpPr>
          <p:cNvPr id="848899" name="Text Box 2">
            <a:extLst>
              <a:ext uri="{FF2B5EF4-FFF2-40B4-BE49-F238E27FC236}">
                <a16:creationId xmlns:a16="http://schemas.microsoft.com/office/drawing/2014/main" id="{66B55E7E-5A04-7929-F1FC-0FEACD55B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1152525"/>
            <a:ext cx="62706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②身も魂</a:t>
            </a:r>
            <a:r>
              <a:rPr lang="en-US" altLang="ja-JP">
                <a:solidFill>
                  <a:srgbClr val="FFFFFF"/>
                </a:solidFill>
              </a:rPr>
              <a:t>(たま)</a:t>
            </a:r>
            <a:r>
              <a:rPr lang="en-US" altLang="ja-JP" sz="4400">
                <a:solidFill>
                  <a:srgbClr val="FFFFFF"/>
                </a:solidFill>
              </a:rPr>
              <a:t>もまた心の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知る限り汝</a:t>
            </a:r>
            <a:r>
              <a:rPr lang="en-US" altLang="ja-JP" sz="2800">
                <a:solidFill>
                  <a:srgbClr val="FFFFFF"/>
                </a:solidFill>
              </a:rPr>
              <a:t>(な)</a:t>
            </a:r>
            <a:r>
              <a:rPr lang="en-US" altLang="ja-JP" sz="4400">
                <a:solidFill>
                  <a:srgbClr val="FFFFFF"/>
                </a:solidFill>
              </a:rPr>
              <a:t>が御前に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ささげて祈る我が身に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なし給え聖き御業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Text Box 1">
            <a:extLst>
              <a:ext uri="{FF2B5EF4-FFF2-40B4-BE49-F238E27FC236}">
                <a16:creationId xmlns:a16="http://schemas.microsoft.com/office/drawing/2014/main" id="{6A00F3C4-DBDC-3B6E-2A67-8FA133BFC5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聖５０５    めぐみある主</a:t>
            </a:r>
          </a:p>
        </p:txBody>
      </p:sp>
      <p:sp>
        <p:nvSpPr>
          <p:cNvPr id="150531" name="Text Box 2">
            <a:extLst>
              <a:ext uri="{FF2B5EF4-FFF2-40B4-BE49-F238E27FC236}">
                <a16:creationId xmlns:a16="http://schemas.microsoft.com/office/drawing/2014/main" id="{93946457-A3AB-8C34-8A7A-68DC09571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975" y="792163"/>
            <a:ext cx="764222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成させ給え　御旨を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御約束の　ごとくに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我が慕う主よ　ああ恵みませ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今汝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がもとに　行く身を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49" name="Text Box 1">
            <a:extLst>
              <a:ext uri="{FF2B5EF4-FFF2-40B4-BE49-F238E27FC236}">
                <a16:creationId xmlns:a16="http://schemas.microsoft.com/office/drawing/2014/main" id="{0909E3E1-B3C8-136B-8A61-137DC476C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71438"/>
            <a:ext cx="6840538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聖５６９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主よこの身今全くし</a:t>
            </a:r>
          </a:p>
        </p:txBody>
      </p:sp>
      <p:sp>
        <p:nvSpPr>
          <p:cNvPr id="850947" name="Text Box 2">
            <a:extLst>
              <a:ext uri="{FF2B5EF4-FFF2-40B4-BE49-F238E27FC236}">
                <a16:creationId xmlns:a16="http://schemas.microsoft.com/office/drawing/2014/main" id="{20965AE1-C445-4F50-AEE7-930D7B3D5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1152525"/>
            <a:ext cx="4621212" cy="2251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持たしめよ我にも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雪よりも白き心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3" name="Text Box 1">
            <a:extLst>
              <a:ext uri="{FF2B5EF4-FFF2-40B4-BE49-F238E27FC236}">
                <a16:creationId xmlns:a16="http://schemas.microsoft.com/office/drawing/2014/main" id="{D0047BF4-FB37-63CC-EC97-AEB0407D2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71438"/>
            <a:ext cx="6840538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聖５６９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主よこの身今全くし</a:t>
            </a:r>
          </a:p>
        </p:txBody>
      </p:sp>
      <p:sp>
        <p:nvSpPr>
          <p:cNvPr id="852995" name="Text Box 2">
            <a:extLst>
              <a:ext uri="{FF2B5EF4-FFF2-40B4-BE49-F238E27FC236}">
                <a16:creationId xmlns:a16="http://schemas.microsoft.com/office/drawing/2014/main" id="{76FC9FF2-4A7E-6CEA-DD03-FF5165908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8" y="1152525"/>
            <a:ext cx="756126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③目をあげて汝</a:t>
            </a:r>
            <a:r>
              <a:rPr lang="en-US" altLang="ja-JP" sz="2800">
                <a:solidFill>
                  <a:srgbClr val="FFFFFF"/>
                </a:solidFill>
              </a:rPr>
              <a:t>(な)</a:t>
            </a:r>
            <a:r>
              <a:rPr lang="en-US" altLang="ja-JP" sz="4400">
                <a:solidFill>
                  <a:srgbClr val="FFFFFF"/>
                </a:solidFill>
              </a:rPr>
              <a:t>が十字架を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打ち仰ぐ我が心に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注がせ給え 尊き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贖いの聖き血潮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7" name="Text Box 1">
            <a:extLst>
              <a:ext uri="{FF2B5EF4-FFF2-40B4-BE49-F238E27FC236}">
                <a16:creationId xmlns:a16="http://schemas.microsoft.com/office/drawing/2014/main" id="{10BBC22D-FAD2-EBD4-1321-B25B7302B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71438"/>
            <a:ext cx="6840538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聖５６９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主よこの身今全くし</a:t>
            </a:r>
          </a:p>
        </p:txBody>
      </p:sp>
      <p:sp>
        <p:nvSpPr>
          <p:cNvPr id="855043" name="Text Box 2">
            <a:extLst>
              <a:ext uri="{FF2B5EF4-FFF2-40B4-BE49-F238E27FC236}">
                <a16:creationId xmlns:a16="http://schemas.microsoft.com/office/drawing/2014/main" id="{99A2A8FD-D191-D24F-CBEE-170C510E0A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1152525"/>
            <a:ext cx="4621212" cy="2251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持たしめよ我にも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雪よりも白き心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1" name="Text Box 1">
            <a:extLst>
              <a:ext uri="{FF2B5EF4-FFF2-40B4-BE49-F238E27FC236}">
                <a16:creationId xmlns:a16="http://schemas.microsoft.com/office/drawing/2014/main" id="{A2BFA9C0-0533-AA0E-43F6-69F658AC9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71438"/>
            <a:ext cx="6840538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聖５６９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主よこの身今全くし</a:t>
            </a:r>
          </a:p>
        </p:txBody>
      </p:sp>
      <p:sp>
        <p:nvSpPr>
          <p:cNvPr id="857091" name="Text Box 2">
            <a:extLst>
              <a:ext uri="{FF2B5EF4-FFF2-40B4-BE49-F238E27FC236}">
                <a16:creationId xmlns:a16="http://schemas.microsoft.com/office/drawing/2014/main" id="{87F432C8-F40F-EEE0-926C-D6FC37E7A7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3" y="1152525"/>
            <a:ext cx="77438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④ 「主イェスよ」と呼びまつりて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 拒まれし者世になし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 来たりてよき心を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 我が内に造り給え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5" name="Text Box 1">
            <a:extLst>
              <a:ext uri="{FF2B5EF4-FFF2-40B4-BE49-F238E27FC236}">
                <a16:creationId xmlns:a16="http://schemas.microsoft.com/office/drawing/2014/main" id="{DBA4968C-4CA6-7C42-8AC3-FC325CE7B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71438"/>
            <a:ext cx="6840538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聖５６９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主よこの身今全くし</a:t>
            </a:r>
          </a:p>
        </p:txBody>
      </p:sp>
      <p:sp>
        <p:nvSpPr>
          <p:cNvPr id="859139" name="Text Box 2">
            <a:extLst>
              <a:ext uri="{FF2B5EF4-FFF2-40B4-BE49-F238E27FC236}">
                <a16:creationId xmlns:a16="http://schemas.microsoft.com/office/drawing/2014/main" id="{C1E65025-083E-B8B1-85C4-E91B895E8A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1152525"/>
            <a:ext cx="4621212" cy="2251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持たしめよ我にも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雪よりも白き心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69" name="Text Box 1">
            <a:extLst>
              <a:ext uri="{FF2B5EF4-FFF2-40B4-BE49-F238E27FC236}">
                <a16:creationId xmlns:a16="http://schemas.microsoft.com/office/drawing/2014/main" id="{60889702-0123-8782-BB51-4ECB7D5AF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71438"/>
            <a:ext cx="611981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聖５７０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もゆるみたまよ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61187" name="Text Box 2">
            <a:extLst>
              <a:ext uri="{FF2B5EF4-FFF2-40B4-BE49-F238E27FC236}">
                <a16:creationId xmlns:a16="http://schemas.microsoft.com/office/drawing/2014/main" id="{223543B2-C19F-E53E-15BD-DE28C3F08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325" y="1152525"/>
            <a:ext cx="7716838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①燃ゆる御霊よ　ここに来たりて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我に栄えを　仰がせ給え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御霊の神よ　ここに来たりて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しき御業を　行ない給え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火を火を　火を待つ我に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3" name="Text Box 1">
            <a:extLst>
              <a:ext uri="{FF2B5EF4-FFF2-40B4-BE49-F238E27FC236}">
                <a16:creationId xmlns:a16="http://schemas.microsoft.com/office/drawing/2014/main" id="{9877B5CB-D633-E0EA-F417-195B7BF8F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71438"/>
            <a:ext cx="611981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聖５７０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もゆるみたまよ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63235" name="Text Box 2">
            <a:extLst>
              <a:ext uri="{FF2B5EF4-FFF2-40B4-BE49-F238E27FC236}">
                <a16:creationId xmlns:a16="http://schemas.microsoft.com/office/drawing/2014/main" id="{9EEF38B1-1416-E72D-953F-51D99872B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1152525"/>
            <a:ext cx="7634288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②祭壇の上に　この身も魂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良きも悪しきも　ことごと献ぐ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御霊の神よ　ここに来たりて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しき御業を　行ない給え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火を火を　火を待つ我に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7" name="Text Box 1">
            <a:extLst>
              <a:ext uri="{FF2B5EF4-FFF2-40B4-BE49-F238E27FC236}">
                <a16:creationId xmlns:a16="http://schemas.microsoft.com/office/drawing/2014/main" id="{4D54606F-19F5-AD77-20A5-68F17C3528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71438"/>
            <a:ext cx="611981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聖５７０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もゆるみたまよ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65283" name="Text Box 2">
            <a:extLst>
              <a:ext uri="{FF2B5EF4-FFF2-40B4-BE49-F238E27FC236}">
                <a16:creationId xmlns:a16="http://schemas.microsoft.com/office/drawing/2014/main" id="{B21DDA96-4ED5-0948-5DBD-CFEBE6F9B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038" y="1152525"/>
            <a:ext cx="7489825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③すべてをささげ　空しき我に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御名のため今　満ちさせ給え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御霊の神よ　ここに来たりて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しき御業を　行ない給え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火を火を　火を待つ我に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1" name="Text Box 1">
            <a:extLst>
              <a:ext uri="{FF2B5EF4-FFF2-40B4-BE49-F238E27FC236}">
                <a16:creationId xmlns:a16="http://schemas.microsoft.com/office/drawing/2014/main" id="{0BDBBCC3-2071-FC04-3C7E-1CE8DBE3AB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71438"/>
            <a:ext cx="6119813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聖５７０     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もゆるみたまよ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67331" name="Text Box 2">
            <a:extLst>
              <a:ext uri="{FF2B5EF4-FFF2-40B4-BE49-F238E27FC236}">
                <a16:creationId xmlns:a16="http://schemas.microsoft.com/office/drawing/2014/main" id="{871202FA-E779-084C-5F3D-816F5ED56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" y="1152525"/>
            <a:ext cx="7500938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④贖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(あがな)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いませる　賜物を今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信仰の手もて　迷わず握らん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御霊の神は　ここに来たりて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しき御業を　行ない給え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火を火を　火を待つ我に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378" name="Text Box 1">
            <a:extLst>
              <a:ext uri="{FF2B5EF4-FFF2-40B4-BE49-F238E27FC236}">
                <a16:creationId xmlns:a16="http://schemas.microsoft.com/office/drawing/2014/main" id="{4583A367-B22B-4340-5F8B-D4D1C7A8D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228600"/>
            <a:ext cx="511175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聖５７１    きよむるほのおよ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69379" name="Text Box 2">
            <a:extLst>
              <a:ext uri="{FF2B5EF4-FFF2-40B4-BE49-F238E27FC236}">
                <a16:creationId xmlns:a16="http://schemas.microsoft.com/office/drawing/2014/main" id="{8AA5BCB3-D1DA-C8AD-1D23-FE0912DDC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1152525"/>
            <a:ext cx="79962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①聖むる炎よ　くだり給え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汚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（けが）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れを焼く火よ　くだり給え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尊き血潮に　買われし賜物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誓いの御霊よ　くだり給え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Text Box 1">
            <a:extLst>
              <a:ext uri="{FF2B5EF4-FFF2-40B4-BE49-F238E27FC236}">
                <a16:creationId xmlns:a16="http://schemas.microsoft.com/office/drawing/2014/main" id="{AF4EBBA9-6AD2-6F0B-16C6-90903C50F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聖５０５    めぐみある主</a:t>
            </a:r>
          </a:p>
        </p:txBody>
      </p:sp>
      <p:sp>
        <p:nvSpPr>
          <p:cNvPr id="152579" name="Text Box 2">
            <a:extLst>
              <a:ext uri="{FF2B5EF4-FFF2-40B4-BE49-F238E27FC236}">
                <a16:creationId xmlns:a16="http://schemas.microsoft.com/office/drawing/2014/main" id="{F7C18600-D669-0FE6-15AE-0DF62D933D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975" y="792163"/>
            <a:ext cx="764222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ささげまつる　この身を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受け入れませ　我が主よ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我が慕う主よ　ああ恵みませ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今汝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がもとに　行く身を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426" name="Text Box 1">
            <a:extLst>
              <a:ext uri="{FF2B5EF4-FFF2-40B4-BE49-F238E27FC236}">
                <a16:creationId xmlns:a16="http://schemas.microsoft.com/office/drawing/2014/main" id="{534FFA01-EDB8-7ABD-83CC-CB8C234C2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228600"/>
            <a:ext cx="511175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聖５７１    きよむるほのおよ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71427" name="Text Box 2">
            <a:extLst>
              <a:ext uri="{FF2B5EF4-FFF2-40B4-BE49-F238E27FC236}">
                <a16:creationId xmlns:a16="http://schemas.microsoft.com/office/drawing/2014/main" id="{103532CA-07B2-B64C-BEAC-04D1B0C0C5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875" y="1152525"/>
            <a:ext cx="89662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②御神の炎よ　くだり給え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昔のごとくに　くだり給え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ひたすらその火を　望めるわれらの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祈りにこたえて　くだり給え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474" name="Text Box 1">
            <a:extLst>
              <a:ext uri="{FF2B5EF4-FFF2-40B4-BE49-F238E27FC236}">
                <a16:creationId xmlns:a16="http://schemas.microsoft.com/office/drawing/2014/main" id="{3D0A9391-4025-E9D8-D35B-2F8830DE6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228600"/>
            <a:ext cx="511175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聖５７１    きよむるほのおよ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73475" name="Text Box 2">
            <a:extLst>
              <a:ext uri="{FF2B5EF4-FFF2-40B4-BE49-F238E27FC236}">
                <a16:creationId xmlns:a16="http://schemas.microsoft.com/office/drawing/2014/main" id="{FD05B0F0-A97A-4611-34B8-E9EFDB17D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38" y="1152525"/>
            <a:ext cx="823436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③エリヤの御神よ　こたえ給え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火を待つわれらに　こたえ給え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生くるも死ぬるも　御旨に任せて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従うわれらに　こたえ給え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522" name="Text Box 1">
            <a:extLst>
              <a:ext uri="{FF2B5EF4-FFF2-40B4-BE49-F238E27FC236}">
                <a16:creationId xmlns:a16="http://schemas.microsoft.com/office/drawing/2014/main" id="{77183A8F-C612-17DF-036E-038081043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228600"/>
            <a:ext cx="511175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聖５７１    きよむるほのおよ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75523" name="Text Box 2">
            <a:extLst>
              <a:ext uri="{FF2B5EF4-FFF2-40B4-BE49-F238E27FC236}">
                <a16:creationId xmlns:a16="http://schemas.microsoft.com/office/drawing/2014/main" id="{84752D0F-DC2D-B544-45E4-F5A0937F4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513" y="1152525"/>
            <a:ext cx="9077326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④激しく炎を　燃やし給え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岩をも塵</a:t>
            </a:r>
            <a:r>
              <a:rPr lang="en-US" altLang="ja-JP" sz="2800">
                <a:solidFill>
                  <a:srgbClr val="FFFFFF"/>
                </a:solidFill>
              </a:rPr>
              <a:t>(ちり)</a:t>
            </a:r>
            <a:r>
              <a:rPr lang="en-US" altLang="ja-JP" sz="4400">
                <a:solidFill>
                  <a:srgbClr val="FFFFFF"/>
                </a:solidFill>
              </a:rPr>
              <a:t>をも　燃やし給え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こは汝</a:t>
            </a:r>
            <a:r>
              <a:rPr lang="en-US" altLang="ja-JP" sz="2800">
                <a:solidFill>
                  <a:srgbClr val="FFFFFF"/>
                </a:solidFill>
              </a:rPr>
              <a:t>(な)</a:t>
            </a:r>
            <a:r>
              <a:rPr lang="en-US" altLang="ja-JP" sz="4400">
                <a:solidFill>
                  <a:srgbClr val="FFFFFF"/>
                </a:solidFill>
              </a:rPr>
              <a:t>がなしたもう　革命ならずや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ひとりも洩</a:t>
            </a:r>
            <a:r>
              <a:rPr lang="en-US" altLang="ja-JP" sz="2800">
                <a:solidFill>
                  <a:srgbClr val="FFFFFF"/>
                </a:solidFill>
              </a:rPr>
              <a:t>（も）</a:t>
            </a:r>
            <a:r>
              <a:rPr lang="en-US" altLang="ja-JP" sz="4400">
                <a:solidFill>
                  <a:srgbClr val="FFFFFF"/>
                </a:solidFill>
              </a:rPr>
              <a:t>らさず　燃やし給え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570" name="Text Box 1">
            <a:extLst>
              <a:ext uri="{FF2B5EF4-FFF2-40B4-BE49-F238E27FC236}">
                <a16:creationId xmlns:a16="http://schemas.microsoft.com/office/drawing/2014/main" id="{B4BA40BB-170B-847A-9989-B90F3F639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228600"/>
            <a:ext cx="511175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聖５７１    きよむるほのおよ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77571" name="Text Box 2">
            <a:extLst>
              <a:ext uri="{FF2B5EF4-FFF2-40B4-BE49-F238E27FC236}">
                <a16:creationId xmlns:a16="http://schemas.microsoft.com/office/drawing/2014/main" id="{12834639-0927-C60B-C9EB-901F5C9D50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1152525"/>
            <a:ext cx="76454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⑤今日こそ炎よ　くだり給え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ひたすら待つ火よ　くだり給え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正しく歩ませ　勝利を得しむる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力の御霊よ　くだり給え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618" name="Text Box 1">
            <a:extLst>
              <a:ext uri="{FF2B5EF4-FFF2-40B4-BE49-F238E27FC236}">
                <a16:creationId xmlns:a16="http://schemas.microsoft.com/office/drawing/2014/main" id="{BDD3B655-6E1F-D7C5-2A1D-AB5982B2CA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228600"/>
            <a:ext cx="511175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聖５７２    一つの願い</a:t>
            </a:r>
          </a:p>
        </p:txBody>
      </p:sp>
      <p:sp>
        <p:nvSpPr>
          <p:cNvPr id="879619" name="Text Box 2">
            <a:extLst>
              <a:ext uri="{FF2B5EF4-FFF2-40B4-BE49-F238E27FC236}">
                <a16:creationId xmlns:a16="http://schemas.microsoft.com/office/drawing/2014/main" id="{F8F4D0C0-E9FD-970F-A5E9-1B72E3C85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0" y="1152525"/>
            <a:ext cx="8797925" cy="338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①一つの願いに　我が身は焼かれて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600">
                <a:solidFill>
                  <a:srgbClr val="FFFFFF"/>
                </a:solidFill>
              </a:rPr>
              <a:t>　　ひねもす　　　　　　　　よもすがら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終日苦しみ　終夜悩めり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火をもて聖めよ　我が内ことごと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主よ今聖めよ　少しも残さず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66" name="Text Box 1">
            <a:extLst>
              <a:ext uri="{FF2B5EF4-FFF2-40B4-BE49-F238E27FC236}">
                <a16:creationId xmlns:a16="http://schemas.microsoft.com/office/drawing/2014/main" id="{03239EAB-947D-2F3A-A0AF-66D3171E2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228600"/>
            <a:ext cx="511175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聖５７２    一つの願い</a:t>
            </a:r>
          </a:p>
        </p:txBody>
      </p:sp>
      <p:sp>
        <p:nvSpPr>
          <p:cNvPr id="881667" name="Text Box 2">
            <a:extLst>
              <a:ext uri="{FF2B5EF4-FFF2-40B4-BE49-F238E27FC236}">
                <a16:creationId xmlns:a16="http://schemas.microsoft.com/office/drawing/2014/main" id="{813AB68B-72D1-A2ED-3346-8811CD72C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92075" y="1152525"/>
            <a:ext cx="931386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②過ぎ越し方には　罪のみ残れり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</a:t>
            </a:r>
            <a:r>
              <a:rPr lang="en-US" altLang="ja-JP" sz="4300">
                <a:solidFill>
                  <a:srgbClr val="FFFFFF"/>
                </a:solidFill>
              </a:rPr>
              <a:t>如何でか隠し得ん　我が主は知り給う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火をもて聖めよ　我が内ことごと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主よ今聖めよ　少しも残さず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714" name="Text Box 1">
            <a:extLst>
              <a:ext uri="{FF2B5EF4-FFF2-40B4-BE49-F238E27FC236}">
                <a16:creationId xmlns:a16="http://schemas.microsoft.com/office/drawing/2014/main" id="{97BAB721-80FF-872C-8C87-B4343CF01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228600"/>
            <a:ext cx="511175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聖５７２    一つの願い</a:t>
            </a:r>
          </a:p>
        </p:txBody>
      </p:sp>
      <p:sp>
        <p:nvSpPr>
          <p:cNvPr id="883715" name="Text Box 2">
            <a:extLst>
              <a:ext uri="{FF2B5EF4-FFF2-40B4-BE49-F238E27FC236}">
                <a16:creationId xmlns:a16="http://schemas.microsoft.com/office/drawing/2014/main" id="{434C8947-7CD4-A01B-1615-3B7D226F5C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525" y="1152525"/>
            <a:ext cx="815657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③明</a:t>
            </a:r>
            <a:r>
              <a:rPr lang="en-US" altLang="ja-JP" sz="2800">
                <a:solidFill>
                  <a:srgbClr val="FFFFFF"/>
                </a:solidFill>
              </a:rPr>
              <a:t>(さや)</a:t>
            </a:r>
            <a:r>
              <a:rPr lang="en-US" altLang="ja-JP" sz="4400">
                <a:solidFill>
                  <a:srgbClr val="FFFFFF"/>
                </a:solidFill>
              </a:rPr>
              <a:t>けき幻　見るにも勝りて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ひたすら願うは　染みなき心ぞ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火をもて聖めよ　我が内ことごと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主よ今聖めよ　少しも残さず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762" name="Text Box 1">
            <a:extLst>
              <a:ext uri="{FF2B5EF4-FFF2-40B4-BE49-F238E27FC236}">
                <a16:creationId xmlns:a16="http://schemas.microsoft.com/office/drawing/2014/main" id="{9EB71DCE-B91C-4648-9D45-B8585E257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228600"/>
            <a:ext cx="5111750" cy="34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聖５７２    一つの願い</a:t>
            </a:r>
          </a:p>
        </p:txBody>
      </p:sp>
      <p:sp>
        <p:nvSpPr>
          <p:cNvPr id="885763" name="Text Box 2">
            <a:extLst>
              <a:ext uri="{FF2B5EF4-FFF2-40B4-BE49-F238E27FC236}">
                <a16:creationId xmlns:a16="http://schemas.microsoft.com/office/drawing/2014/main" id="{1BFD35F9-A6F6-6472-6363-3F6E86450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3988" y="1152525"/>
            <a:ext cx="9245601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④汚れを洗われ　澄みゆく心は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  御神の思いも　明</a:t>
            </a:r>
            <a:r>
              <a:rPr lang="en-US" altLang="ja-JP" sz="2800">
                <a:solidFill>
                  <a:srgbClr val="FFFFFF"/>
                </a:solidFill>
              </a:rPr>
              <a:t>(さや)</a:t>
            </a:r>
            <a:r>
              <a:rPr lang="en-US" altLang="ja-JP" sz="4400">
                <a:solidFill>
                  <a:srgbClr val="FFFFFF"/>
                </a:solidFill>
              </a:rPr>
              <a:t>かに映し得ん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  火をもて聖めよ　我が内ことごと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  主よ今聖めよ　少しも残さず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810" name="Text Box 1">
            <a:extLst>
              <a:ext uri="{FF2B5EF4-FFF2-40B4-BE49-F238E27FC236}">
                <a16:creationId xmlns:a16="http://schemas.microsoft.com/office/drawing/2014/main" id="{1C4C46E5-ADC4-F6ED-20B2-A65AF93FB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71438"/>
            <a:ext cx="6480175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聖５７３         救いのおおみめぐみを</a:t>
            </a:r>
          </a:p>
        </p:txBody>
      </p:sp>
      <p:sp>
        <p:nvSpPr>
          <p:cNvPr id="887811" name="Text Box 2">
            <a:extLst>
              <a:ext uri="{FF2B5EF4-FFF2-40B4-BE49-F238E27FC236}">
                <a16:creationId xmlns:a16="http://schemas.microsoft.com/office/drawing/2014/main" id="{C0309F18-4C34-3CE0-DCDC-2968DB793B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575" y="1152525"/>
            <a:ext cx="5843588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①救いの大御恵みを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などて忘るべしやわ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されど恵みに馴れて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主より遠く離れ行く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858" name="Text Box 1">
            <a:extLst>
              <a:ext uri="{FF2B5EF4-FFF2-40B4-BE49-F238E27FC236}">
                <a16:creationId xmlns:a16="http://schemas.microsoft.com/office/drawing/2014/main" id="{3FD43A18-1C6F-2D47-1DEF-C7A60F43E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71438"/>
            <a:ext cx="6480175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聖５７３         救いのおおみめぐみを</a:t>
            </a:r>
          </a:p>
        </p:txBody>
      </p:sp>
      <p:sp>
        <p:nvSpPr>
          <p:cNvPr id="889859" name="Text Box 2">
            <a:extLst>
              <a:ext uri="{FF2B5EF4-FFF2-40B4-BE49-F238E27FC236}">
                <a16:creationId xmlns:a16="http://schemas.microsoft.com/office/drawing/2014/main" id="{BE72707B-CCFE-1F26-64C8-6CE191C15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825" y="1152525"/>
            <a:ext cx="59055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②背きては立ち返り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罪を犯しては悔ゆ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聖めを受くる時の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いつかこの身にありや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ext Box 1">
            <a:extLst>
              <a:ext uri="{FF2B5EF4-FFF2-40B4-BE49-F238E27FC236}">
                <a16:creationId xmlns:a16="http://schemas.microsoft.com/office/drawing/2014/main" id="{241D1CE0-43F8-75C4-C8F2-7D762DF69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549275"/>
            <a:ext cx="8153400" cy="46482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2385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00"/>
              </a:spcBef>
              <a:buSzPct val="100000"/>
              <a:defRPr/>
            </a:pPr>
            <a:r>
              <a:rPr lang="ja-JP" altLang="ja-JP" sz="4000">
                <a:solidFill>
                  <a:srgbClr val="000000"/>
                </a:solidFill>
                <a:latin typeface="Calibri" panose="020F0502020204030204" pitchFamily="34" charset="0"/>
                <a:cs typeface="ＤＦＧ中太丸ゴシック体" pitchFamily="48" charset="0"/>
              </a:rPr>
              <a:t>　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導きの御手は　堅し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やがて主の国に　住まわん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ハレルヤ！ハレルヤ！</a:t>
            </a:r>
          </a:p>
          <a:p>
            <a:pPr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>
                <a:latin typeface="ＭＳ Ｐゴシック" panose="020B0600070205080204" pitchFamily="50" charset="-128"/>
              </a:rPr>
              <a:t>　 やがて主の国に　住まわん</a:t>
            </a:r>
          </a:p>
          <a:p>
            <a:pPr marL="341313" eaLnBrk="1" hangingPunct="1">
              <a:spcBef>
                <a:spcPts val="1000"/>
              </a:spcBef>
              <a:buSzPct val="100000"/>
              <a:defRPr/>
            </a:pPr>
            <a:endParaRPr lang="ja-JP" altLang="ja-JP" sz="4000">
              <a:solidFill>
                <a:srgbClr val="000000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000"/>
              </a:spcBef>
              <a:buSzPct val="100000"/>
              <a:defRPr/>
            </a:pPr>
            <a:endParaRPr lang="ja-JP" altLang="ja-JP" sz="4000">
              <a:solidFill>
                <a:srgbClr val="000000"/>
              </a:solidFill>
              <a:latin typeface="Calibri" panose="020F0502020204030204" pitchFamily="34" charset="0"/>
              <a:cs typeface="ＤＦＰ特太ゴシック体" pitchFamily="48" charset="0"/>
            </a:endParaRPr>
          </a:p>
          <a:p>
            <a:pPr eaLnBrk="1" hangingPunct="1">
              <a:spcBef>
                <a:spcPts val="1000"/>
              </a:spcBef>
              <a:buSzPct val="100000"/>
              <a:defRPr/>
            </a:pPr>
            <a:endParaRPr lang="ja-JP" altLang="ja-JP" sz="4000">
              <a:solidFill>
                <a:srgbClr val="000000"/>
              </a:solidFill>
              <a:latin typeface="Calibri" panose="020F0502020204030204" pitchFamily="34" charset="0"/>
              <a:cs typeface="ＤＦＰ特太ゴシック体" pitchFamily="48" charset="0"/>
            </a:endParaRPr>
          </a:p>
        </p:txBody>
      </p:sp>
      <p:sp>
        <p:nvSpPr>
          <p:cNvPr id="80899" name="Text Box 2">
            <a:extLst>
              <a:ext uri="{FF2B5EF4-FFF2-40B4-BE49-F238E27FC236}">
                <a16:creationId xmlns:a16="http://schemas.microsoft.com/office/drawing/2014/main" id="{4B3F5E0D-5D8A-8613-75A6-A325D5917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56200" cy="836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聖５００ 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我は主にありて楽し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Text Box 1">
            <a:extLst>
              <a:ext uri="{FF2B5EF4-FFF2-40B4-BE49-F238E27FC236}">
                <a16:creationId xmlns:a16="http://schemas.microsoft.com/office/drawing/2014/main" id="{AB635CF2-47A9-BF84-2987-B52077700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152400"/>
            <a:ext cx="71628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聖５０６　友という友は</a:t>
            </a:r>
          </a:p>
        </p:txBody>
      </p:sp>
      <p:sp>
        <p:nvSpPr>
          <p:cNvPr id="154627" name="Text Box 2">
            <a:extLst>
              <a:ext uri="{FF2B5EF4-FFF2-40B4-BE49-F238E27FC236}">
                <a16:creationId xmlns:a16="http://schemas.microsoft.com/office/drawing/2014/main" id="{EFB3044D-6F77-1FF1-3560-5A599E8BE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63" y="1223963"/>
            <a:ext cx="8204200" cy="414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①友という友は　 離れて去るとも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人という人は   汝</a:t>
            </a:r>
            <a:r>
              <a:rPr lang="ja-JP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を拒むとも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恵み深き主は   汝</a:t>
            </a:r>
            <a:r>
              <a:rPr lang="ja-JP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を愛して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その御懐</a:t>
            </a:r>
            <a:r>
              <a:rPr lang="ja-JP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（みふところ）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　 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かき抱きたまわん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06" name="Text Box 1">
            <a:extLst>
              <a:ext uri="{FF2B5EF4-FFF2-40B4-BE49-F238E27FC236}">
                <a16:creationId xmlns:a16="http://schemas.microsoft.com/office/drawing/2014/main" id="{2A71FC61-C25A-CF4B-CD5C-533375823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71438"/>
            <a:ext cx="6480175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聖５７３         救いのおおみめぐみを</a:t>
            </a:r>
          </a:p>
        </p:txBody>
      </p:sp>
      <p:sp>
        <p:nvSpPr>
          <p:cNvPr id="891907" name="Text Box 2">
            <a:extLst>
              <a:ext uri="{FF2B5EF4-FFF2-40B4-BE49-F238E27FC236}">
                <a16:creationId xmlns:a16="http://schemas.microsoft.com/office/drawing/2014/main" id="{88E651C8-3991-E37A-4205-8C25AC4DF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8" y="1152525"/>
            <a:ext cx="60134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③眠らず食を断ちて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涙流し尽くせど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己を十字架の上</a:t>
            </a:r>
            <a:r>
              <a:rPr lang="en-US" altLang="ja-JP" sz="2800">
                <a:solidFill>
                  <a:srgbClr val="FFFFFF"/>
                </a:solidFill>
              </a:rPr>
              <a:t>(え)</a:t>
            </a:r>
            <a:r>
              <a:rPr lang="en-US" altLang="ja-JP" sz="4400">
                <a:solidFill>
                  <a:srgbClr val="FFFFFF"/>
                </a:solidFill>
              </a:rPr>
              <a:t>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見るまでは望みなし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954" name="Text Box 1">
            <a:extLst>
              <a:ext uri="{FF2B5EF4-FFF2-40B4-BE49-F238E27FC236}">
                <a16:creationId xmlns:a16="http://schemas.microsoft.com/office/drawing/2014/main" id="{9BA60F70-4ADE-B839-DD10-2FC494E858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71438"/>
            <a:ext cx="6480175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聖５７３         救いのおおみめぐみを</a:t>
            </a:r>
          </a:p>
        </p:txBody>
      </p:sp>
      <p:sp>
        <p:nvSpPr>
          <p:cNvPr id="893955" name="Text Box 2">
            <a:extLst>
              <a:ext uri="{FF2B5EF4-FFF2-40B4-BE49-F238E27FC236}">
                <a16:creationId xmlns:a16="http://schemas.microsoft.com/office/drawing/2014/main" id="{FE6224B6-5530-A138-052D-23E9E0A65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700" y="1152525"/>
            <a:ext cx="6129338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④汚れは言うまでもなし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良きものにても全て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御前に投げいだして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我待つ汝</a:t>
            </a:r>
            <a:r>
              <a:rPr lang="en-US" altLang="ja-JP" sz="2800">
                <a:solidFill>
                  <a:srgbClr val="FFFFFF"/>
                </a:solidFill>
              </a:rPr>
              <a:t>(な)</a:t>
            </a:r>
            <a:r>
              <a:rPr lang="en-US" altLang="ja-JP" sz="4400">
                <a:solidFill>
                  <a:srgbClr val="FFFFFF"/>
                </a:solidFill>
              </a:rPr>
              <a:t>が聖めを</a:t>
            </a:r>
            <a:r>
              <a:rPr lang="ja-JP" altLang="ja-JP" sz="4400">
                <a:solidFill>
                  <a:srgbClr val="FFFF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002" name="Text Box 1">
            <a:extLst>
              <a:ext uri="{FF2B5EF4-FFF2-40B4-BE49-F238E27FC236}">
                <a16:creationId xmlns:a16="http://schemas.microsoft.com/office/drawing/2014/main" id="{93B25BAE-CCAA-0C0A-91D8-004D0EB27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71438"/>
            <a:ext cx="6480175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聖５７３         救いのおおみめぐみを</a:t>
            </a:r>
          </a:p>
        </p:txBody>
      </p:sp>
      <p:sp>
        <p:nvSpPr>
          <p:cNvPr id="896003" name="Text Box 2">
            <a:extLst>
              <a:ext uri="{FF2B5EF4-FFF2-40B4-BE49-F238E27FC236}">
                <a16:creationId xmlns:a16="http://schemas.microsoft.com/office/drawing/2014/main" id="{FEC78A0B-A763-061B-D910-8166F5DB81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188" y="1152525"/>
            <a:ext cx="59499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⑤我が情と欲とを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イェスと共につけたり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　 来たりてこの魂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汝</a:t>
            </a:r>
            <a:r>
              <a:rPr lang="en-US" altLang="ja-JP" sz="2800">
                <a:solidFill>
                  <a:srgbClr val="FFFFFF"/>
                </a:solidFill>
              </a:rPr>
              <a:t>(な)</a:t>
            </a:r>
            <a:r>
              <a:rPr lang="en-US" altLang="ja-JP" sz="4400">
                <a:solidFill>
                  <a:srgbClr val="FFFFFF"/>
                </a:solidFill>
              </a:rPr>
              <a:t>がものと成し給え</a:t>
            </a:r>
            <a:r>
              <a:rPr lang="ja-JP" altLang="ja-JP" sz="2400">
                <a:solidFill>
                  <a:srgbClr val="FFFF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050" name="Text Box 1">
            <a:extLst>
              <a:ext uri="{FF2B5EF4-FFF2-40B4-BE49-F238E27FC236}">
                <a16:creationId xmlns:a16="http://schemas.microsoft.com/office/drawing/2014/main" id="{965FF49B-F926-B9D7-8FE7-22CB8601A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0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聖５７４      その血もてわが身を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98051" name="Text Box 2">
            <a:extLst>
              <a:ext uri="{FF2B5EF4-FFF2-40B4-BE49-F238E27FC236}">
                <a16:creationId xmlns:a16="http://schemas.microsoft.com/office/drawing/2014/main" id="{79000C76-51FC-41C8-5E90-907711566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200" y="1152525"/>
            <a:ext cx="704215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その血もて我が身を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贖いしイェス君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如何にして　我御旨をなす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民となり得るか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098" name="Text Box 1">
            <a:extLst>
              <a:ext uri="{FF2B5EF4-FFF2-40B4-BE49-F238E27FC236}">
                <a16:creationId xmlns:a16="http://schemas.microsoft.com/office/drawing/2014/main" id="{600A7009-7B18-7239-6D17-35FAE5F928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0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聖５７４      その血もてわが身を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00099" name="Text Box 2">
            <a:extLst>
              <a:ext uri="{FF2B5EF4-FFF2-40B4-BE49-F238E27FC236}">
                <a16:creationId xmlns:a16="http://schemas.microsoft.com/office/drawing/2014/main" id="{E01929B6-787E-425C-28E1-AAEB3F307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3" y="1152525"/>
            <a:ext cx="6588125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身も魂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も我が主よ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取り給え今より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喜びの日も憂いの夜も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我が主に従わん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146" name="Text Box 1">
            <a:extLst>
              <a:ext uri="{FF2B5EF4-FFF2-40B4-BE49-F238E27FC236}">
                <a16:creationId xmlns:a16="http://schemas.microsoft.com/office/drawing/2014/main" id="{A7099CF9-110D-8118-7AFE-87348D06A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0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聖５７４      その血もてわが身を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02147" name="Text Box 2">
            <a:extLst>
              <a:ext uri="{FF2B5EF4-FFF2-40B4-BE49-F238E27FC236}">
                <a16:creationId xmlns:a16="http://schemas.microsoft.com/office/drawing/2014/main" id="{6612D2A1-C36F-1EE4-4FE2-4D22B1132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" y="1152525"/>
            <a:ext cx="8301038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十字架にすべてを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釘付けとせし今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死も生も　汝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が御手にぞある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今より永久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（ときわ）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194" name="Text Box 1">
            <a:extLst>
              <a:ext uri="{FF2B5EF4-FFF2-40B4-BE49-F238E27FC236}">
                <a16:creationId xmlns:a16="http://schemas.microsoft.com/office/drawing/2014/main" id="{D14934BC-7F13-0986-731D-E843B9DF6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0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聖５７４      その血もてわが身を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04195" name="Text Box 2">
            <a:extLst>
              <a:ext uri="{FF2B5EF4-FFF2-40B4-BE49-F238E27FC236}">
                <a16:creationId xmlns:a16="http://schemas.microsoft.com/office/drawing/2014/main" id="{6E20BB97-582B-36DE-E5D4-8D4F29261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3" y="1152525"/>
            <a:ext cx="6588125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身も魂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も我が主よ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取り給え今より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喜びの日も憂いの夜も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我が主に従わん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242" name="Text Box 1">
            <a:extLst>
              <a:ext uri="{FF2B5EF4-FFF2-40B4-BE49-F238E27FC236}">
                <a16:creationId xmlns:a16="http://schemas.microsoft.com/office/drawing/2014/main" id="{D5670C08-CBA6-ADB9-B31F-3ABFD56861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0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聖５７４      その血もてわが身を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06243" name="Text Box 2">
            <a:extLst>
              <a:ext uri="{FF2B5EF4-FFF2-40B4-BE49-F238E27FC236}">
                <a16:creationId xmlns:a16="http://schemas.microsoft.com/office/drawing/2014/main" id="{2B6FF944-6E5E-02C7-57BD-7DDBB03FB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38" y="1152525"/>
            <a:ext cx="7077075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永らえしいのちも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学び得し知識も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ことごとく主に　献げ尽くし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何をも残さじ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290" name="Text Box 1">
            <a:extLst>
              <a:ext uri="{FF2B5EF4-FFF2-40B4-BE49-F238E27FC236}">
                <a16:creationId xmlns:a16="http://schemas.microsoft.com/office/drawing/2014/main" id="{4C2291BE-7431-F6CF-155C-2CAAC42DBF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0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聖５７４      その血もてわが身を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08291" name="Text Box 2">
            <a:extLst>
              <a:ext uri="{FF2B5EF4-FFF2-40B4-BE49-F238E27FC236}">
                <a16:creationId xmlns:a16="http://schemas.microsoft.com/office/drawing/2014/main" id="{DECB16B5-5713-D80B-76AB-8852A4E38E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3" y="1152525"/>
            <a:ext cx="6588125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身も魂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も我が主よ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取り給え今より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喜びの日も憂いの夜も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我が主に従わん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338" name="Text Box 1">
            <a:extLst>
              <a:ext uri="{FF2B5EF4-FFF2-40B4-BE49-F238E27FC236}">
                <a16:creationId xmlns:a16="http://schemas.microsoft.com/office/drawing/2014/main" id="{73690893-76A0-024D-4DB5-A8D900013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0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聖５７４      その血もてわが身を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10339" name="Text Box 2">
            <a:extLst>
              <a:ext uri="{FF2B5EF4-FFF2-40B4-BE49-F238E27FC236}">
                <a16:creationId xmlns:a16="http://schemas.microsoft.com/office/drawing/2014/main" id="{17BD465F-C47F-2BE0-DF69-43B3B48A79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152525"/>
            <a:ext cx="6700838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 住み慣れし祖国も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懐かしき家族も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うち忘れ　ただ御足の跡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我は進みゆかん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Text Box 1">
            <a:extLst>
              <a:ext uri="{FF2B5EF4-FFF2-40B4-BE49-F238E27FC236}">
                <a16:creationId xmlns:a16="http://schemas.microsoft.com/office/drawing/2014/main" id="{815961DC-B1B9-626F-38E4-723979C31B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152400"/>
            <a:ext cx="71628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聖５０６　友という友は</a:t>
            </a:r>
          </a:p>
        </p:txBody>
      </p:sp>
      <p:sp>
        <p:nvSpPr>
          <p:cNvPr id="156675" name="Text Box 2">
            <a:extLst>
              <a:ext uri="{FF2B5EF4-FFF2-40B4-BE49-F238E27FC236}">
                <a16:creationId xmlns:a16="http://schemas.microsoft.com/office/drawing/2014/main" id="{2246E017-BEFA-A9EA-6C21-805D6FAF7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2388" y="1223963"/>
            <a:ext cx="8816976" cy="3295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②試みを防ぐ　力の無き時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祈る声もなく　地にひれ伏す時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恵み深き主は　深く理解し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その御腕を伸べ　力付けたまわん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86" name="Text Box 1">
            <a:extLst>
              <a:ext uri="{FF2B5EF4-FFF2-40B4-BE49-F238E27FC236}">
                <a16:creationId xmlns:a16="http://schemas.microsoft.com/office/drawing/2014/main" id="{DABEB829-37AC-71F6-0A10-0F3719316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0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聖５７４      その血もてわが身を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12387" name="Text Box 2">
            <a:extLst>
              <a:ext uri="{FF2B5EF4-FFF2-40B4-BE49-F238E27FC236}">
                <a16:creationId xmlns:a16="http://schemas.microsoft.com/office/drawing/2014/main" id="{69B54F97-D157-9A70-21AE-A497C26B42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3" y="1152525"/>
            <a:ext cx="6588125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身も魂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も我が主よ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取り給え今より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喜びの日も憂いの夜も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我が主に従わん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434" name="Text Box 1">
            <a:extLst>
              <a:ext uri="{FF2B5EF4-FFF2-40B4-BE49-F238E27FC236}">
                <a16:creationId xmlns:a16="http://schemas.microsoft.com/office/drawing/2014/main" id="{DEC1D89D-C420-E4B4-CCF7-1907564C0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228600"/>
            <a:ext cx="4876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聖５７５          主の心もて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14435" name="Text Box 2">
            <a:extLst>
              <a:ext uri="{FF2B5EF4-FFF2-40B4-BE49-F238E27FC236}">
                <a16:creationId xmlns:a16="http://schemas.microsoft.com/office/drawing/2014/main" id="{D7148E91-59FF-D7DB-81EB-6916DF5E42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100" y="1152525"/>
            <a:ext cx="7118350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主の心もて　我が心とせん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主よ力もて　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が心を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持たしめ給え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482" name="Text Box 1">
            <a:extLst>
              <a:ext uri="{FF2B5EF4-FFF2-40B4-BE49-F238E27FC236}">
                <a16:creationId xmlns:a16="http://schemas.microsoft.com/office/drawing/2014/main" id="{3C79753D-B123-820D-903F-11FA35654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228600"/>
            <a:ext cx="4876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聖５７５          主の心もて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16483" name="Text Box 2">
            <a:extLst>
              <a:ext uri="{FF2B5EF4-FFF2-40B4-BE49-F238E27FC236}">
                <a16:creationId xmlns:a16="http://schemas.microsoft.com/office/drawing/2014/main" id="{A0D97EE9-F5A0-ECED-481E-61DADA1C5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725" y="1139825"/>
            <a:ext cx="8175625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主の情けもて　我が情けとせん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主よ力もて　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が情けを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持たしめ給え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530" name="Text Box 1">
            <a:extLst>
              <a:ext uri="{FF2B5EF4-FFF2-40B4-BE49-F238E27FC236}">
                <a16:creationId xmlns:a16="http://schemas.microsoft.com/office/drawing/2014/main" id="{D7994885-C41C-0D21-0ADF-A87E15801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228600"/>
            <a:ext cx="4876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聖５７５          主の心もて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18531" name="Text Box 2">
            <a:extLst>
              <a:ext uri="{FF2B5EF4-FFF2-40B4-BE49-F238E27FC236}">
                <a16:creationId xmlns:a16="http://schemas.microsoft.com/office/drawing/2014/main" id="{3DCFB84D-3138-F2FD-C24B-C29099B27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" y="1152525"/>
            <a:ext cx="8175625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主の思いもて　我が思いとせん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主よ力もて　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が思いを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持たしめ給え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578" name="Text Box 1">
            <a:extLst>
              <a:ext uri="{FF2B5EF4-FFF2-40B4-BE49-F238E27FC236}">
                <a16:creationId xmlns:a16="http://schemas.microsoft.com/office/drawing/2014/main" id="{C06040A9-5FFA-7E77-D13C-3BE143A1D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228600"/>
            <a:ext cx="4876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聖５７５          主の心もて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20579" name="Text Box 2">
            <a:extLst>
              <a:ext uri="{FF2B5EF4-FFF2-40B4-BE49-F238E27FC236}">
                <a16:creationId xmlns:a16="http://schemas.microsoft.com/office/drawing/2014/main" id="{D3D3DC4D-F7A7-613F-78B8-DC62F5836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75" y="1152525"/>
            <a:ext cx="8062913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主の安きもて　我が安きとせん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主よ力もて　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が安きを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持たしめ給え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626" name="Text Box 1">
            <a:extLst>
              <a:ext uri="{FF2B5EF4-FFF2-40B4-BE49-F238E27FC236}">
                <a16:creationId xmlns:a16="http://schemas.microsoft.com/office/drawing/2014/main" id="{2BF9CCAB-1C23-19AD-4DBD-FC48DD221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228600"/>
            <a:ext cx="4876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聖５７５          主の心もて</a:t>
            </a:r>
            <a:r>
              <a:rPr lang="ja-JP" altLang="ja-JP" sz="28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22627" name="Text Box 2">
            <a:extLst>
              <a:ext uri="{FF2B5EF4-FFF2-40B4-BE49-F238E27FC236}">
                <a16:creationId xmlns:a16="http://schemas.microsoft.com/office/drawing/2014/main" id="{5D70124A-76BC-D225-20A8-34964FF81E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50" y="1152525"/>
            <a:ext cx="8237538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主の歩みもて　我が歩みとせん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主よ力もて　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が歩みに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倣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(なら)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わせ給え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 b="1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674" name="Text Box 1">
            <a:extLst>
              <a:ext uri="{FF2B5EF4-FFF2-40B4-BE49-F238E27FC236}">
                <a16:creationId xmlns:a16="http://schemas.microsoft.com/office/drawing/2014/main" id="{16539DDD-AF6E-4731-106A-4A86859EE1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4959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聖５７６　　　十字架の上に</a:t>
            </a:r>
          </a:p>
        </p:txBody>
      </p:sp>
      <p:sp>
        <p:nvSpPr>
          <p:cNvPr id="924675" name="Text Box 2">
            <a:extLst>
              <a:ext uri="{FF2B5EF4-FFF2-40B4-BE49-F238E27FC236}">
                <a16:creationId xmlns:a16="http://schemas.microsoft.com/office/drawing/2014/main" id="{CF431260-A7E2-61EB-3C4E-A6487EAC1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936625"/>
            <a:ext cx="736600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十字架の上に　成就されし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救いの業は　いとも全</a:t>
            </a:r>
            <a:r>
              <a:rPr lang="ja-JP" altLang="ja-JP" sz="2400"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latin typeface="ＭＳ Ｐゴシック" panose="020B0600070205080204" pitchFamily="50" charset="-128"/>
              </a:rPr>
              <a:t>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ただに救わせ　たもうのみか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罪の根さえも　聖めたもう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722" name="Text Box 1">
            <a:extLst>
              <a:ext uri="{FF2B5EF4-FFF2-40B4-BE49-F238E27FC236}">
                <a16:creationId xmlns:a16="http://schemas.microsoft.com/office/drawing/2014/main" id="{46FE0E87-C5AD-39A4-FD0A-BA64AB290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4959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聖５７６　　　十字架の上に</a:t>
            </a:r>
          </a:p>
        </p:txBody>
      </p:sp>
      <p:sp>
        <p:nvSpPr>
          <p:cNvPr id="926723" name="Text Box 2">
            <a:extLst>
              <a:ext uri="{FF2B5EF4-FFF2-40B4-BE49-F238E27FC236}">
                <a16:creationId xmlns:a16="http://schemas.microsoft.com/office/drawing/2014/main" id="{AEE33528-020B-E8C1-5FA9-44358D8F2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425" y="936625"/>
            <a:ext cx="5559425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実</a:t>
            </a:r>
            <a:r>
              <a:rPr lang="ja-JP" altLang="ja-JP" sz="2400"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latin typeface="ＭＳ Ｐゴシック" panose="020B0600070205080204" pitchFamily="50" charset="-128"/>
              </a:rPr>
              <a:t>に全</a:t>
            </a:r>
            <a:r>
              <a:rPr lang="ja-JP" altLang="ja-JP" sz="2400"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latin typeface="ＭＳ Ｐゴシック" panose="020B0600070205080204" pitchFamily="50" charset="-128"/>
              </a:rPr>
              <a:t>く限りなく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770" name="Text Box 1">
            <a:extLst>
              <a:ext uri="{FF2B5EF4-FFF2-40B4-BE49-F238E27FC236}">
                <a16:creationId xmlns:a16="http://schemas.microsoft.com/office/drawing/2014/main" id="{B66BABDF-8887-759F-4863-23BB9E5E2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4959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聖５７６　　　十字架の上に</a:t>
            </a:r>
          </a:p>
        </p:txBody>
      </p:sp>
      <p:sp>
        <p:nvSpPr>
          <p:cNvPr id="928771" name="Text Box 2">
            <a:extLst>
              <a:ext uri="{FF2B5EF4-FFF2-40B4-BE49-F238E27FC236}">
                <a16:creationId xmlns:a16="http://schemas.microsoft.com/office/drawing/2014/main" id="{9B2C1DCC-B035-1127-922A-76F7C0B4B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" y="936625"/>
            <a:ext cx="7100888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血潮の川は　汝</a:t>
            </a:r>
            <a:r>
              <a:rPr lang="ja-JP" altLang="ja-JP" sz="2400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が心の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隅々までも　行き届けば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いかに汚れし　心にても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恵みに漏るる　ことはあらじ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18" name="Text Box 1">
            <a:extLst>
              <a:ext uri="{FF2B5EF4-FFF2-40B4-BE49-F238E27FC236}">
                <a16:creationId xmlns:a16="http://schemas.microsoft.com/office/drawing/2014/main" id="{3F444BD5-5C79-8698-3B00-F7240F4452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4959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聖５７６　　　十字架の上に</a:t>
            </a:r>
          </a:p>
        </p:txBody>
      </p:sp>
      <p:sp>
        <p:nvSpPr>
          <p:cNvPr id="930819" name="Text Box 2">
            <a:extLst>
              <a:ext uri="{FF2B5EF4-FFF2-40B4-BE49-F238E27FC236}">
                <a16:creationId xmlns:a16="http://schemas.microsoft.com/office/drawing/2014/main" id="{460FC5E9-8D51-BAFE-381F-3C74AC74A2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425" y="936625"/>
            <a:ext cx="5559425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実</a:t>
            </a:r>
            <a:r>
              <a:rPr lang="ja-JP" altLang="ja-JP" sz="2400"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latin typeface="ＭＳ Ｐゴシック" panose="020B0600070205080204" pitchFamily="50" charset="-128"/>
              </a:rPr>
              <a:t>に全</a:t>
            </a:r>
            <a:r>
              <a:rPr lang="ja-JP" altLang="ja-JP" sz="2400"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latin typeface="ＭＳ Ｐゴシック" panose="020B0600070205080204" pitchFamily="50" charset="-128"/>
              </a:rPr>
              <a:t>く限りなく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Text Box 1">
            <a:extLst>
              <a:ext uri="{FF2B5EF4-FFF2-40B4-BE49-F238E27FC236}">
                <a16:creationId xmlns:a16="http://schemas.microsoft.com/office/drawing/2014/main" id="{5A7165CB-52B6-ACC8-3356-C41CB2BFA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152400"/>
            <a:ext cx="71628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聖５０６　友という友は</a:t>
            </a:r>
          </a:p>
        </p:txBody>
      </p:sp>
      <p:sp>
        <p:nvSpPr>
          <p:cNvPr id="158723" name="Text Box 2">
            <a:extLst>
              <a:ext uri="{FF2B5EF4-FFF2-40B4-BE49-F238E27FC236}">
                <a16:creationId xmlns:a16="http://schemas.microsoft.com/office/drawing/2014/main" id="{52B9A9D6-7D30-7E44-DFBC-F619AAC6E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" y="1223963"/>
            <a:ext cx="8613775" cy="3295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③君は木の上に　尊きいのちを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捨ててまでも世の　民をば愛しぬ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来たれためらわず　受けよ恵みを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恵み深き主は　友と成りたまわん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Text Box 1">
            <a:extLst>
              <a:ext uri="{FF2B5EF4-FFF2-40B4-BE49-F238E27FC236}">
                <a16:creationId xmlns:a16="http://schemas.microsoft.com/office/drawing/2014/main" id="{F7EB77F2-934C-8ED7-5323-446F1F5F7D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4959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聖５７６　　　十字架の上に</a:t>
            </a:r>
          </a:p>
        </p:txBody>
      </p:sp>
      <p:sp>
        <p:nvSpPr>
          <p:cNvPr id="932867" name="Text Box 2">
            <a:extLst>
              <a:ext uri="{FF2B5EF4-FFF2-40B4-BE49-F238E27FC236}">
                <a16:creationId xmlns:a16="http://schemas.microsoft.com/office/drawing/2014/main" id="{37696C72-848C-17EE-B29F-DC43DD520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3" y="936625"/>
            <a:ext cx="8034337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③謙</a:t>
            </a:r>
            <a:r>
              <a:rPr lang="en-US" altLang="ja-JP">
                <a:latin typeface="ＭＳ Ｐゴシック" panose="020B0600070205080204" pitchFamily="50" charset="-128"/>
              </a:rPr>
              <a:t>(</a:t>
            </a:r>
            <a:r>
              <a:rPr lang="ja-JP" altLang="ja-JP">
                <a:latin typeface="ＭＳ Ｐゴシック" panose="020B0600070205080204" pitchFamily="50" charset="-128"/>
              </a:rPr>
              <a:t>へいくだ)</a:t>
            </a:r>
            <a:r>
              <a:rPr lang="ja-JP" altLang="ja-JP" sz="4400">
                <a:latin typeface="ＭＳ Ｐゴシック" panose="020B0600070205080204" pitchFamily="50" charset="-128"/>
              </a:rPr>
              <a:t>りもて　御前に行き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すべてをささげ　仰ぎ望め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誓いのごとく　直ちに主は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全</a:t>
            </a:r>
            <a:r>
              <a:rPr lang="ja-JP" altLang="ja-JP" sz="2400"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latin typeface="ＭＳ Ｐゴシック" panose="020B0600070205080204" pitchFamily="50" charset="-128"/>
              </a:rPr>
              <a:t>き救いを　なさせたまわん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914" name="Text Box 1">
            <a:extLst>
              <a:ext uri="{FF2B5EF4-FFF2-40B4-BE49-F238E27FC236}">
                <a16:creationId xmlns:a16="http://schemas.microsoft.com/office/drawing/2014/main" id="{25A295DA-6263-5FF0-E8C2-A40B454DD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4959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聖５７６　　　十字架の上に</a:t>
            </a:r>
          </a:p>
        </p:txBody>
      </p:sp>
      <p:sp>
        <p:nvSpPr>
          <p:cNvPr id="934915" name="Text Box 2">
            <a:extLst>
              <a:ext uri="{FF2B5EF4-FFF2-40B4-BE49-F238E27FC236}">
                <a16:creationId xmlns:a16="http://schemas.microsoft.com/office/drawing/2014/main" id="{F8DD5B4E-C749-F594-A672-E7129A503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425" y="936625"/>
            <a:ext cx="5559425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実</a:t>
            </a:r>
            <a:r>
              <a:rPr lang="ja-JP" altLang="ja-JP" sz="2400"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latin typeface="ＭＳ Ｐゴシック" panose="020B0600070205080204" pitchFamily="50" charset="-128"/>
              </a:rPr>
              <a:t>に全</a:t>
            </a:r>
            <a:r>
              <a:rPr lang="ja-JP" altLang="ja-JP" sz="2400"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latin typeface="ＭＳ Ｐゴシック" panose="020B0600070205080204" pitchFamily="50" charset="-128"/>
              </a:rPr>
              <a:t>く限りなく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962" name="Text Box 1">
            <a:extLst>
              <a:ext uri="{FF2B5EF4-FFF2-40B4-BE49-F238E27FC236}">
                <a16:creationId xmlns:a16="http://schemas.microsoft.com/office/drawing/2014/main" id="{D1189E3F-1D0D-F4DF-4737-E1766B070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4959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聖５７６　　　十字架の上に</a:t>
            </a:r>
          </a:p>
        </p:txBody>
      </p:sp>
      <p:sp>
        <p:nvSpPr>
          <p:cNvPr id="936963" name="Text Box 2">
            <a:extLst>
              <a:ext uri="{FF2B5EF4-FFF2-40B4-BE49-F238E27FC236}">
                <a16:creationId xmlns:a16="http://schemas.microsoft.com/office/drawing/2014/main" id="{BE76439C-86FA-FF7D-A409-56E5C4260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936625"/>
            <a:ext cx="6835775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全</a:t>
            </a:r>
            <a:r>
              <a:rPr lang="ja-JP" altLang="ja-JP" sz="2400"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latin typeface="ＭＳ Ｐゴシック" panose="020B0600070205080204" pitchFamily="50" charset="-128"/>
              </a:rPr>
              <a:t>き救いを　得し心は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いとも楽しく　いとも安し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日ごとに勝ちの　歌を歌い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天つ都を　指して進む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010" name="Text Box 1">
            <a:extLst>
              <a:ext uri="{FF2B5EF4-FFF2-40B4-BE49-F238E27FC236}">
                <a16:creationId xmlns:a16="http://schemas.microsoft.com/office/drawing/2014/main" id="{54BB3D89-6206-D843-EC09-F796388A8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4959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聖５７６　　　十字架の上に</a:t>
            </a:r>
          </a:p>
        </p:txBody>
      </p:sp>
      <p:sp>
        <p:nvSpPr>
          <p:cNvPr id="939011" name="Text Box 2">
            <a:extLst>
              <a:ext uri="{FF2B5EF4-FFF2-40B4-BE49-F238E27FC236}">
                <a16:creationId xmlns:a16="http://schemas.microsoft.com/office/drawing/2014/main" id="{0C9AFFC3-C1FE-2CFF-7AFE-F6124AED7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425" y="936625"/>
            <a:ext cx="5559425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実</a:t>
            </a:r>
            <a:r>
              <a:rPr lang="ja-JP" altLang="ja-JP" sz="2400"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latin typeface="ＭＳ Ｐゴシック" panose="020B0600070205080204" pitchFamily="50" charset="-128"/>
              </a:rPr>
              <a:t>に全</a:t>
            </a:r>
            <a:r>
              <a:rPr lang="ja-JP" altLang="ja-JP" sz="2400"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latin typeface="ＭＳ Ｐゴシック" panose="020B0600070205080204" pitchFamily="50" charset="-128"/>
              </a:rPr>
              <a:t>く限りなく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主は救いたもう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058" name="Text Box 1">
            <a:extLst>
              <a:ext uri="{FF2B5EF4-FFF2-40B4-BE49-F238E27FC236}">
                <a16:creationId xmlns:a16="http://schemas.microsoft.com/office/drawing/2014/main" id="{D09E016F-D494-AE08-B417-F4285FFEC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152400"/>
            <a:ext cx="4495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聖５７７　せいなるものと </a:t>
            </a:r>
          </a:p>
        </p:txBody>
      </p:sp>
      <p:sp>
        <p:nvSpPr>
          <p:cNvPr id="941059" name="Text Box 2">
            <a:extLst>
              <a:ext uri="{FF2B5EF4-FFF2-40B4-BE49-F238E27FC236}">
                <a16:creationId xmlns:a16="http://schemas.microsoft.com/office/drawing/2014/main" id="{431DBBD2-EE45-62AB-9814-C06989C214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550" y="1008063"/>
            <a:ext cx="7392988" cy="3141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聖なる者と　なさんとて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主われらをば　召し給えば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聖なるものを　追い求めて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俗なるものと　手をば切らん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400">
                <a:solidFill>
                  <a:srgbClr val="FFFF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106" name="Text Box 1">
            <a:extLst>
              <a:ext uri="{FF2B5EF4-FFF2-40B4-BE49-F238E27FC236}">
                <a16:creationId xmlns:a16="http://schemas.microsoft.com/office/drawing/2014/main" id="{F93C1AE6-4FA8-F5D2-CF0E-EFF5ACF74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152400"/>
            <a:ext cx="4495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聖５７７　せいなるものと </a:t>
            </a:r>
          </a:p>
        </p:txBody>
      </p:sp>
      <p:sp>
        <p:nvSpPr>
          <p:cNvPr id="943107" name="Text Box 2">
            <a:extLst>
              <a:ext uri="{FF2B5EF4-FFF2-40B4-BE49-F238E27FC236}">
                <a16:creationId xmlns:a16="http://schemas.microsoft.com/office/drawing/2014/main" id="{427EEB23-F171-0DC6-2B61-510BE25312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0" y="1008063"/>
            <a:ext cx="8609013" cy="411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聖なる者と　ならんため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聖なる君の　言う言葉を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信じて学び　実行せば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大御心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(おおみころ)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沿うことを得ん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4" name="Text Box 1">
            <a:extLst>
              <a:ext uri="{FF2B5EF4-FFF2-40B4-BE49-F238E27FC236}">
                <a16:creationId xmlns:a16="http://schemas.microsoft.com/office/drawing/2014/main" id="{E330A570-9ADB-2586-DEA9-1F3DFA454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152400"/>
            <a:ext cx="4495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聖５７７　せいなるものと </a:t>
            </a:r>
          </a:p>
        </p:txBody>
      </p:sp>
      <p:sp>
        <p:nvSpPr>
          <p:cNvPr id="945155" name="Text Box 2">
            <a:extLst>
              <a:ext uri="{FF2B5EF4-FFF2-40B4-BE49-F238E27FC236}">
                <a16:creationId xmlns:a16="http://schemas.microsoft.com/office/drawing/2014/main" id="{7A1E8C0A-3B3B-DDC0-CC6F-847A120C5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788" y="1008063"/>
            <a:ext cx="7148512" cy="3141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聖霊の火よ　ああわれらに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天よりくだり　聖別なし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主イェス君に　愛せらるる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全き者と　成し給え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400">
                <a:solidFill>
                  <a:srgbClr val="FFFF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02" name="Text Box 1">
            <a:extLst>
              <a:ext uri="{FF2B5EF4-FFF2-40B4-BE49-F238E27FC236}">
                <a16:creationId xmlns:a16="http://schemas.microsoft.com/office/drawing/2014/main" id="{C69BE240-5031-B933-4F52-7C6F53167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152400"/>
            <a:ext cx="4495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聖５７７　せいなるものと </a:t>
            </a:r>
          </a:p>
        </p:txBody>
      </p:sp>
      <p:sp>
        <p:nvSpPr>
          <p:cNvPr id="947203" name="Text Box 2">
            <a:extLst>
              <a:ext uri="{FF2B5EF4-FFF2-40B4-BE49-F238E27FC236}">
                <a16:creationId xmlns:a16="http://schemas.microsoft.com/office/drawing/2014/main" id="{A68BFFA4-A688-E0DB-18DA-3C429F81F6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150" y="1008063"/>
            <a:ext cx="6683375" cy="3141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聖なる者と　ならんため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主ただひとり　仰ぎ求め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愛する宝　愛する者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残らず君の　手に委ねん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2400">
                <a:solidFill>
                  <a:srgbClr val="FFFF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Text Box 1">
            <a:extLst>
              <a:ext uri="{FF2B5EF4-FFF2-40B4-BE49-F238E27FC236}">
                <a16:creationId xmlns:a16="http://schemas.microsoft.com/office/drawing/2014/main" id="{50885EB6-438C-3500-AE22-2B328D388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　　聖５７８　 主ひとり</a:t>
            </a:r>
          </a:p>
        </p:txBody>
      </p:sp>
      <p:sp>
        <p:nvSpPr>
          <p:cNvPr id="949251" name="Text Box 2">
            <a:extLst>
              <a:ext uri="{FF2B5EF4-FFF2-40B4-BE49-F238E27FC236}">
                <a16:creationId xmlns:a16="http://schemas.microsoft.com/office/drawing/2014/main" id="{34CB1A40-8C4F-EE55-4176-23AF8F1AE8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①主ひとりほめられ給え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世人に見られ給え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主ひとり慕われ給え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遍</a:t>
            </a:r>
            <a:r>
              <a:rPr lang="en-US" altLang="ja-JP">
                <a:latin typeface="ＭＳ Ｐゴシック" panose="020B0600070205080204" pitchFamily="50" charset="-128"/>
              </a:rPr>
              <a:t>(あまね)</a:t>
            </a:r>
            <a:r>
              <a:rPr lang="en-US" altLang="ja-JP" sz="4400">
                <a:latin typeface="ＭＳ Ｐゴシック" panose="020B0600070205080204" pitchFamily="50" charset="-128"/>
              </a:rPr>
              <a:t>く知られ給え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298" name="Text Box 1">
            <a:extLst>
              <a:ext uri="{FF2B5EF4-FFF2-40B4-BE49-F238E27FC236}">
                <a16:creationId xmlns:a16="http://schemas.microsoft.com/office/drawing/2014/main" id="{B954FBB5-802B-455F-B90E-D7F07B36F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　　聖５７８　 主ひとり</a:t>
            </a:r>
          </a:p>
        </p:txBody>
      </p:sp>
      <p:sp>
        <p:nvSpPr>
          <p:cNvPr id="951299" name="Text Box 2">
            <a:extLst>
              <a:ext uri="{FF2B5EF4-FFF2-40B4-BE49-F238E27FC236}">
                <a16:creationId xmlns:a16="http://schemas.microsoft.com/office/drawing/2014/main" id="{A808565E-1BAE-DB84-2626-0876760CE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我は御手</a:t>
            </a:r>
            <a:r>
              <a:rPr lang="en-US" altLang="ja-JP" sz="2800">
                <a:latin typeface="ＭＳ Ｐゴシック" panose="020B0600070205080204" pitchFamily="50" charset="-128"/>
              </a:rPr>
              <a:t>（おんて）</a:t>
            </a:r>
            <a:r>
              <a:rPr lang="en-US" altLang="ja-JP" sz="4400">
                <a:latin typeface="ＭＳ Ｐゴシック" panose="020B0600070205080204" pitchFamily="50" charset="-128"/>
              </a:rPr>
              <a:t>の中に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消え去りかし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この身に生くるは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キリストなり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Text Box 1">
            <a:extLst>
              <a:ext uri="{FF2B5EF4-FFF2-40B4-BE49-F238E27FC236}">
                <a16:creationId xmlns:a16="http://schemas.microsoft.com/office/drawing/2014/main" id="{D1F2165F-EC80-C2AE-52A4-6FA103D49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152400"/>
            <a:ext cx="71628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聖５０７　鳥のごと山に</a:t>
            </a:r>
          </a:p>
        </p:txBody>
      </p:sp>
      <p:sp>
        <p:nvSpPr>
          <p:cNvPr id="160771" name="Text Box 2">
            <a:extLst>
              <a:ext uri="{FF2B5EF4-FFF2-40B4-BE49-F238E27FC236}">
                <a16:creationId xmlns:a16="http://schemas.microsoft.com/office/drawing/2014/main" id="{7433131F-36E6-F57D-BB49-F75195E46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3" y="1223963"/>
            <a:ext cx="9099550" cy="414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①鳥のごと山に　逃げよ我が魂</a:t>
            </a:r>
            <a:r>
              <a:rPr lang="ja-JP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(たま)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真清水</a:t>
            </a:r>
            <a:r>
              <a:rPr lang="ja-JP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(ましみず)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は傷を たちまち癒さん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仇人</a:t>
            </a:r>
            <a:r>
              <a:rPr lang="ja-JP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(あたびと)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間近に 攻め来たる時も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救い主そばに 在</a:t>
            </a:r>
            <a:r>
              <a:rPr lang="ja-JP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(ま)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せばなど恐れん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在せばなど恐れん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346" name="Text Box 1">
            <a:extLst>
              <a:ext uri="{FF2B5EF4-FFF2-40B4-BE49-F238E27FC236}">
                <a16:creationId xmlns:a16="http://schemas.microsoft.com/office/drawing/2014/main" id="{6120C79D-D451-8689-077D-CA2F89AAD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　　聖５７８　 主ひとり</a:t>
            </a:r>
          </a:p>
        </p:txBody>
      </p:sp>
      <p:sp>
        <p:nvSpPr>
          <p:cNvPr id="953347" name="Text Box 2">
            <a:extLst>
              <a:ext uri="{FF2B5EF4-FFF2-40B4-BE49-F238E27FC236}">
                <a16:creationId xmlns:a16="http://schemas.microsoft.com/office/drawing/2014/main" id="{E895F84A-2964-7D8E-BA80-90CDCCEF0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②主ひとり慰め与え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涙を拭き去りたもう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主ひとり重荷を除き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恐れを取り去りたもう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94" name="Text Box 1">
            <a:extLst>
              <a:ext uri="{FF2B5EF4-FFF2-40B4-BE49-F238E27FC236}">
                <a16:creationId xmlns:a16="http://schemas.microsoft.com/office/drawing/2014/main" id="{8CB17C25-C3E7-32EA-3E4D-CDAAC3841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　　聖５７８　 主ひとり</a:t>
            </a:r>
          </a:p>
        </p:txBody>
      </p:sp>
      <p:sp>
        <p:nvSpPr>
          <p:cNvPr id="955395" name="Text Box 2">
            <a:extLst>
              <a:ext uri="{FF2B5EF4-FFF2-40B4-BE49-F238E27FC236}">
                <a16:creationId xmlns:a16="http://schemas.microsoft.com/office/drawing/2014/main" id="{C4AEA43D-C636-29D9-8EB0-AC1B3F0B9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我は御手</a:t>
            </a:r>
            <a:r>
              <a:rPr lang="en-US" altLang="ja-JP" sz="2800">
                <a:latin typeface="ＭＳ Ｐゴシック" panose="020B0600070205080204" pitchFamily="50" charset="-128"/>
              </a:rPr>
              <a:t>（おんて）</a:t>
            </a:r>
            <a:r>
              <a:rPr lang="en-US" altLang="ja-JP" sz="4400">
                <a:latin typeface="ＭＳ Ｐゴシック" panose="020B0600070205080204" pitchFamily="50" charset="-128"/>
              </a:rPr>
              <a:t>の中に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消え去りかし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この身に生くるは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キリストなり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442" name="Text Box 1">
            <a:extLst>
              <a:ext uri="{FF2B5EF4-FFF2-40B4-BE49-F238E27FC236}">
                <a16:creationId xmlns:a16="http://schemas.microsoft.com/office/drawing/2014/main" id="{3BC7DBE3-25E2-59B3-5188-FEAE4A3B5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　　聖５７８　 主ひとり</a:t>
            </a:r>
          </a:p>
        </p:txBody>
      </p:sp>
      <p:sp>
        <p:nvSpPr>
          <p:cNvPr id="957443" name="Text Box 2">
            <a:extLst>
              <a:ext uri="{FF2B5EF4-FFF2-40B4-BE49-F238E27FC236}">
                <a16:creationId xmlns:a16="http://schemas.microsoft.com/office/drawing/2014/main" id="{526A4651-9A2B-C5CB-7ECD-500F73CFD9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③主ひとり他にはあらじ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この身の頼む神は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主ひとり「己</a:t>
            </a:r>
            <a:r>
              <a:rPr lang="en-US" altLang="ja-JP" sz="2800">
                <a:latin typeface="ＭＳ Ｐゴシック" panose="020B0600070205080204" pitchFamily="50" charset="-128"/>
              </a:rPr>
              <a:t>(おのれ)</a:t>
            </a:r>
            <a:r>
              <a:rPr lang="en-US" altLang="ja-JP" sz="4400">
                <a:latin typeface="ＭＳ Ｐゴシック" panose="020B0600070205080204" pitchFamily="50" charset="-128"/>
              </a:rPr>
              <a:t>」の死にし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この身を支配したもう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Text Box 1">
            <a:extLst>
              <a:ext uri="{FF2B5EF4-FFF2-40B4-BE49-F238E27FC236}">
                <a16:creationId xmlns:a16="http://schemas.microsoft.com/office/drawing/2014/main" id="{F2BD1E70-057D-5D2C-B938-93AC83EFD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　　聖５７８　 主ひとり</a:t>
            </a:r>
          </a:p>
        </p:txBody>
      </p:sp>
      <p:sp>
        <p:nvSpPr>
          <p:cNvPr id="959491" name="Text Box 2">
            <a:extLst>
              <a:ext uri="{FF2B5EF4-FFF2-40B4-BE49-F238E27FC236}">
                <a16:creationId xmlns:a16="http://schemas.microsoft.com/office/drawing/2014/main" id="{FC616AD6-4B94-5D72-0E92-4BE8D876A2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我は御手</a:t>
            </a:r>
            <a:r>
              <a:rPr lang="en-US" altLang="ja-JP" sz="2800">
                <a:latin typeface="ＭＳ Ｐゴシック" panose="020B0600070205080204" pitchFamily="50" charset="-128"/>
              </a:rPr>
              <a:t>（おんて）</a:t>
            </a:r>
            <a:r>
              <a:rPr lang="en-US" altLang="ja-JP" sz="4400">
                <a:latin typeface="ＭＳ Ｐゴシック" panose="020B0600070205080204" pitchFamily="50" charset="-128"/>
              </a:rPr>
              <a:t>の中に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消え去りかし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この身に生くるは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キリストなり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538" name="Text Box 1">
            <a:extLst>
              <a:ext uri="{FF2B5EF4-FFF2-40B4-BE49-F238E27FC236}">
                <a16:creationId xmlns:a16="http://schemas.microsoft.com/office/drawing/2014/main" id="{E0DD14CE-41AF-AB33-ACD0-ABF2AC985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　　聖５７８　 主ひとり</a:t>
            </a:r>
          </a:p>
        </p:txBody>
      </p:sp>
      <p:sp>
        <p:nvSpPr>
          <p:cNvPr id="961539" name="Text Box 2">
            <a:extLst>
              <a:ext uri="{FF2B5EF4-FFF2-40B4-BE49-F238E27FC236}">
                <a16:creationId xmlns:a16="http://schemas.microsoft.com/office/drawing/2014/main" id="{FAC22A8A-9E74-B624-5494-D3D188A00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④主ひとり我が魂</a:t>
            </a:r>
            <a:r>
              <a:rPr lang="en-US" altLang="ja-JP" sz="2800">
                <a:latin typeface="ＭＳ Ｐゴシック" panose="020B0600070205080204" pitchFamily="50" charset="-128"/>
              </a:rPr>
              <a:t>(たま)</a:t>
            </a:r>
            <a:r>
              <a:rPr lang="en-US" altLang="ja-JP" sz="4400">
                <a:latin typeface="ＭＳ Ｐゴシック" panose="020B0600070205080204" pitchFamily="50" charset="-128"/>
              </a:rPr>
              <a:t>支え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力に満たさせたもう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主ひとり我が身と魂の求むる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そのものなり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586" name="Text Box 1">
            <a:extLst>
              <a:ext uri="{FF2B5EF4-FFF2-40B4-BE49-F238E27FC236}">
                <a16:creationId xmlns:a16="http://schemas.microsoft.com/office/drawing/2014/main" id="{8463B01E-6D7F-FADD-630A-C38B16F33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　　聖５７８　 主ひとり</a:t>
            </a:r>
          </a:p>
        </p:txBody>
      </p:sp>
      <p:sp>
        <p:nvSpPr>
          <p:cNvPr id="963587" name="Text Box 2">
            <a:extLst>
              <a:ext uri="{FF2B5EF4-FFF2-40B4-BE49-F238E27FC236}">
                <a16:creationId xmlns:a16="http://schemas.microsoft.com/office/drawing/2014/main" id="{896140E2-83B9-9CAE-45A8-668F64EA3A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我は御手</a:t>
            </a:r>
            <a:r>
              <a:rPr lang="en-US" altLang="ja-JP" sz="2800">
                <a:latin typeface="ＭＳ Ｐゴシック" panose="020B0600070205080204" pitchFamily="50" charset="-128"/>
              </a:rPr>
              <a:t>（おんて）</a:t>
            </a:r>
            <a:r>
              <a:rPr lang="en-US" altLang="ja-JP" sz="4400">
                <a:latin typeface="ＭＳ Ｐゴシック" panose="020B0600070205080204" pitchFamily="50" charset="-128"/>
              </a:rPr>
              <a:t>の中に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消え去りかし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この身に生くるは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キリストなり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634" name="Text Box 1">
            <a:extLst>
              <a:ext uri="{FF2B5EF4-FFF2-40B4-BE49-F238E27FC236}">
                <a16:creationId xmlns:a16="http://schemas.microsoft.com/office/drawing/2014/main" id="{04F4F097-FCFA-B9DC-202B-CA2217B2D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聖５７９　 きたれ、なれを聖むれば</a:t>
            </a:r>
          </a:p>
        </p:txBody>
      </p:sp>
      <p:sp>
        <p:nvSpPr>
          <p:cNvPr id="965635" name="Text Box 2">
            <a:extLst>
              <a:ext uri="{FF2B5EF4-FFF2-40B4-BE49-F238E27FC236}">
                <a16:creationId xmlns:a16="http://schemas.microsoft.com/office/drawing/2014/main" id="{21CF5A71-A4BF-9F7B-65EA-426745BBD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①「来たれ汝</a:t>
            </a:r>
            <a:r>
              <a:rPr lang="en-US" altLang="ja-JP" sz="2400">
                <a:latin typeface="ＭＳ Ｐゴシック" panose="020B0600070205080204" pitchFamily="50" charset="-128"/>
              </a:rPr>
              <a:t>(なれ)</a:t>
            </a:r>
            <a:r>
              <a:rPr lang="en-US" altLang="ja-JP" sz="4400">
                <a:latin typeface="ＭＳ Ｐゴシック" panose="020B0600070205080204" pitchFamily="50" charset="-128"/>
              </a:rPr>
              <a:t>を　聖むれば」と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宣</a:t>
            </a:r>
            <a:r>
              <a:rPr lang="en-US" altLang="ja-JP" sz="2400">
                <a:latin typeface="ＭＳ Ｐゴシック" panose="020B0600070205080204" pitchFamily="50" charset="-128"/>
              </a:rPr>
              <a:t>(のたも)</a:t>
            </a:r>
            <a:r>
              <a:rPr lang="en-US" altLang="ja-JP" sz="4400">
                <a:latin typeface="ＭＳ Ｐゴシック" panose="020B0600070205080204" pitchFamily="50" charset="-128"/>
              </a:rPr>
              <a:t>う御声に　聞き従わん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主よ我は今ぞ行く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十字架の血にて　聖め給え</a:t>
            </a:r>
            <a:r>
              <a:rPr lang="ja-JP" altLang="ja-JP" sz="4400">
                <a:solidFill>
                  <a:srgbClr val="0000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682" name="Text Box 1">
            <a:extLst>
              <a:ext uri="{FF2B5EF4-FFF2-40B4-BE49-F238E27FC236}">
                <a16:creationId xmlns:a16="http://schemas.microsoft.com/office/drawing/2014/main" id="{6DA7EC8D-05AE-08A0-606C-259B9F96E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聖５７９　 きたれ、なれを聖むれば</a:t>
            </a:r>
          </a:p>
        </p:txBody>
      </p:sp>
      <p:sp>
        <p:nvSpPr>
          <p:cNvPr id="967683" name="Text Box 2">
            <a:extLst>
              <a:ext uri="{FF2B5EF4-FFF2-40B4-BE49-F238E27FC236}">
                <a16:creationId xmlns:a16="http://schemas.microsoft.com/office/drawing/2014/main" id="{329A062D-0161-2877-D9E6-ACAB7E741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②行く我が身の　汚れと罪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少しも残さず　洗い給え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主よ我は今ぞ行く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十字架の血にて　聖め給え</a:t>
            </a:r>
            <a:r>
              <a:rPr lang="ja-JP" altLang="ja-JP" sz="4400">
                <a:solidFill>
                  <a:srgbClr val="0000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30" name="Text Box 1">
            <a:extLst>
              <a:ext uri="{FF2B5EF4-FFF2-40B4-BE49-F238E27FC236}">
                <a16:creationId xmlns:a16="http://schemas.microsoft.com/office/drawing/2014/main" id="{D5389BA6-E9E0-05E6-B077-69EE2A657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聖５７９　 きたれ、なれを聖むれば</a:t>
            </a:r>
          </a:p>
        </p:txBody>
      </p:sp>
      <p:sp>
        <p:nvSpPr>
          <p:cNvPr id="969731" name="Text Box 2">
            <a:extLst>
              <a:ext uri="{FF2B5EF4-FFF2-40B4-BE49-F238E27FC236}">
                <a16:creationId xmlns:a16="http://schemas.microsoft.com/office/drawing/2014/main" id="{85A93186-86C3-B062-E10C-856AD45901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③招くイェスは　信仰と愛と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望みと平和を　与えたまわん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主よ我は今ぞ行く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十字架の血にて　聖め給え</a:t>
            </a:r>
            <a:r>
              <a:rPr lang="ja-JP" altLang="ja-JP" sz="4400">
                <a:solidFill>
                  <a:srgbClr val="0000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778" name="Text Box 1">
            <a:extLst>
              <a:ext uri="{FF2B5EF4-FFF2-40B4-BE49-F238E27FC236}">
                <a16:creationId xmlns:a16="http://schemas.microsoft.com/office/drawing/2014/main" id="{AA8EB0C9-F841-8444-25A7-662C2A3681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聖５７９　 きたれ、なれを聖むれば</a:t>
            </a:r>
          </a:p>
        </p:txBody>
      </p:sp>
      <p:sp>
        <p:nvSpPr>
          <p:cNvPr id="971779" name="Text Box 2">
            <a:extLst>
              <a:ext uri="{FF2B5EF4-FFF2-40B4-BE49-F238E27FC236}">
                <a16:creationId xmlns:a16="http://schemas.microsoft.com/office/drawing/2014/main" id="{4D616CAF-3B6B-A0E4-883C-7D9017672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15900" y="0"/>
            <a:ext cx="9359900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④救い主は　御恵みをもて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寄せ来たる罪に　勝たせたまわん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主よ我は今ぞ行く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十字架の血にて　聖め給え</a:t>
            </a:r>
            <a:r>
              <a:rPr lang="ja-JP" altLang="ja-JP" sz="4400">
                <a:solidFill>
                  <a:srgbClr val="0000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1">
            <a:extLst>
              <a:ext uri="{FF2B5EF4-FFF2-40B4-BE49-F238E27FC236}">
                <a16:creationId xmlns:a16="http://schemas.microsoft.com/office/drawing/2014/main" id="{638C7126-EC60-CADA-9138-0B1E23ABB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152400"/>
            <a:ext cx="71628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聖５０７　鳥のごと山に</a:t>
            </a:r>
          </a:p>
        </p:txBody>
      </p:sp>
      <p:sp>
        <p:nvSpPr>
          <p:cNvPr id="162819" name="Text Box 2">
            <a:extLst>
              <a:ext uri="{FF2B5EF4-FFF2-40B4-BE49-F238E27FC236}">
                <a16:creationId xmlns:a16="http://schemas.microsoft.com/office/drawing/2014/main" id="{8AD63E51-F0DE-C0DA-D403-82C01E2B1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325" y="1223963"/>
            <a:ext cx="8770938" cy="414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②恵み深き主に　頼れ我が魂</a:t>
            </a:r>
            <a:r>
              <a:rPr lang="ja-JP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(たま)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平和は川のごと　心に溢れん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優しく静かに　主は招きたもう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闇閉ざぬ間に　疾</a:t>
            </a:r>
            <a:r>
              <a:rPr lang="ja-JP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くこたえまつれ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疾くこたえまつれ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826" name="Text Box 1">
            <a:extLst>
              <a:ext uri="{FF2B5EF4-FFF2-40B4-BE49-F238E27FC236}">
                <a16:creationId xmlns:a16="http://schemas.microsoft.com/office/drawing/2014/main" id="{93D80035-6C3D-3022-F481-EBCFB0B3D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聖５７９　 きたれ、なれを聖むれば</a:t>
            </a:r>
          </a:p>
        </p:txBody>
      </p:sp>
      <p:sp>
        <p:nvSpPr>
          <p:cNvPr id="973827" name="Text Box 2">
            <a:extLst>
              <a:ext uri="{FF2B5EF4-FFF2-40B4-BE49-F238E27FC236}">
                <a16:creationId xmlns:a16="http://schemas.microsoft.com/office/drawing/2014/main" id="{C977A8DC-566A-5828-7139-21AB62457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72563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⑤「救われしは　まことなり」と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心に証しを　与え給え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主よ我は今ぞ行く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十字架の血にて　聖め給え</a:t>
            </a:r>
            <a:r>
              <a:rPr lang="ja-JP" altLang="ja-JP" sz="4400">
                <a:solidFill>
                  <a:srgbClr val="0000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874" name="Text Box 1">
            <a:extLst>
              <a:ext uri="{FF2B5EF4-FFF2-40B4-BE49-F238E27FC236}">
                <a16:creationId xmlns:a16="http://schemas.microsoft.com/office/drawing/2014/main" id="{3F3F8242-4ADD-003B-C832-D70316608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98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聖５７９　 きたれ、なれを聖むれば</a:t>
            </a:r>
          </a:p>
        </p:txBody>
      </p:sp>
      <p:sp>
        <p:nvSpPr>
          <p:cNvPr id="975875" name="Text Box 2">
            <a:extLst>
              <a:ext uri="{FF2B5EF4-FFF2-40B4-BE49-F238E27FC236}">
                <a16:creationId xmlns:a16="http://schemas.microsoft.com/office/drawing/2014/main" id="{B1BB9C6A-032C-DC3A-C973-DE25D414D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3175"/>
            <a:ext cx="9072563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⑥賛美せよ　主の血と恵みを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賛美せよ　力と義に在</a:t>
            </a:r>
            <a:r>
              <a:rPr lang="en-US" altLang="ja-JP" sz="2400">
                <a:latin typeface="ＭＳ Ｐゴシック" panose="020B0600070205080204" pitchFamily="50" charset="-128"/>
              </a:rPr>
              <a:t>(ま)</a:t>
            </a:r>
            <a:r>
              <a:rPr lang="en-US" altLang="ja-JP" sz="4400">
                <a:latin typeface="ＭＳ Ｐゴシック" panose="020B0600070205080204" pitchFamily="50" charset="-128"/>
              </a:rPr>
              <a:t>す主を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主よ我は今ぞ行く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十字架の血にて　聖め給え</a:t>
            </a:r>
            <a:r>
              <a:rPr lang="ja-JP" altLang="ja-JP" sz="4400">
                <a:solidFill>
                  <a:srgbClr val="0000FF"/>
                </a:solidFill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7" name="Text Box 1">
            <a:extLst>
              <a:ext uri="{FF2B5EF4-FFF2-40B4-BE49-F238E27FC236}">
                <a16:creationId xmlns:a16="http://schemas.microsoft.com/office/drawing/2014/main" id="{72C8FDF1-33BF-7F0A-8D62-13BE09F0D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91440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聖５８０　祈りすれど手答えなく　</a:t>
            </a:r>
          </a:p>
        </p:txBody>
      </p:sp>
      <p:sp>
        <p:nvSpPr>
          <p:cNvPr id="977923" name="Text Box 2">
            <a:extLst>
              <a:ext uri="{FF2B5EF4-FFF2-40B4-BE49-F238E27FC236}">
                <a16:creationId xmlns:a16="http://schemas.microsoft.com/office/drawing/2014/main" id="{24DC2A08-2A38-1472-A849-4FA120BF4F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77924" name="Text Box 3">
            <a:extLst>
              <a:ext uri="{FF2B5EF4-FFF2-40B4-BE49-F238E27FC236}">
                <a16:creationId xmlns:a16="http://schemas.microsoft.com/office/drawing/2014/main" id="{DC43758E-7573-2739-8FBF-E1FA87C651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77925" name="Text Box 4">
            <a:extLst>
              <a:ext uri="{FF2B5EF4-FFF2-40B4-BE49-F238E27FC236}">
                <a16:creationId xmlns:a16="http://schemas.microsoft.com/office/drawing/2014/main" id="{7DE901C4-0550-537B-1BC4-AE828C0EE6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2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  <a:r>
              <a:rPr lang="en-US" altLang="ja-JP" sz="4400">
                <a:latin typeface="ＭＳ Ｐゴシック" panose="020B0600070205080204" pitchFamily="50" charset="-128"/>
              </a:rPr>
              <a:t>①祈りすれど　手応えなく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求むれど得ずして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重き心  抱き続け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苦しむは誰ぞや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1" name="Text Box 1">
            <a:extLst>
              <a:ext uri="{FF2B5EF4-FFF2-40B4-BE49-F238E27FC236}">
                <a16:creationId xmlns:a16="http://schemas.microsoft.com/office/drawing/2014/main" id="{F910467E-D854-28E5-E8B9-E5652796B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91440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聖５８０　祈りすれど手答えなく　</a:t>
            </a:r>
          </a:p>
        </p:txBody>
      </p:sp>
      <p:sp>
        <p:nvSpPr>
          <p:cNvPr id="979971" name="Text Box 2">
            <a:extLst>
              <a:ext uri="{FF2B5EF4-FFF2-40B4-BE49-F238E27FC236}">
                <a16:creationId xmlns:a16="http://schemas.microsoft.com/office/drawing/2014/main" id="{9108A248-A85C-14A9-F156-927746BA3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79972" name="Text Box 3">
            <a:extLst>
              <a:ext uri="{FF2B5EF4-FFF2-40B4-BE49-F238E27FC236}">
                <a16:creationId xmlns:a16="http://schemas.microsoft.com/office/drawing/2014/main" id="{FB30641D-177A-07D2-58E3-F03946EE6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79973" name="Text Box 4">
            <a:extLst>
              <a:ext uri="{FF2B5EF4-FFF2-40B4-BE49-F238E27FC236}">
                <a16:creationId xmlns:a16="http://schemas.microsoft.com/office/drawing/2014/main" id="{A347D1FC-3546-478D-2639-134DB4224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汝</a:t>
            </a:r>
            <a:r>
              <a:rPr lang="en-US" altLang="ja-JP" sz="2800">
                <a:latin typeface="ＭＳ Ｐゴシック" panose="020B0600070205080204" pitchFamily="50" charset="-128"/>
              </a:rPr>
              <a:t>(な)</a:t>
            </a:r>
            <a:r>
              <a:rPr lang="en-US" altLang="ja-JP" sz="4400">
                <a:latin typeface="ＭＳ Ｐゴシック" panose="020B0600070205080204" pitchFamily="50" charset="-128"/>
              </a:rPr>
              <a:t>が持てるものを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主の手に 尽</a:t>
            </a:r>
            <a:r>
              <a:rPr lang="en-US" altLang="ja-JP" sz="2800">
                <a:latin typeface="ＭＳ Ｐゴシック" panose="020B0600070205080204" pitchFamily="50" charset="-128"/>
              </a:rPr>
              <a:t>(ことごと)</a:t>
            </a:r>
            <a:r>
              <a:rPr lang="en-US" altLang="ja-JP" sz="4400">
                <a:latin typeface="ＭＳ Ｐゴシック" panose="020B0600070205080204" pitchFamily="50" charset="-128"/>
              </a:rPr>
              <a:t>くささげしや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条件つけず  降伏せば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勝ち得べし勝利を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5" name="Text Box 1">
            <a:extLst>
              <a:ext uri="{FF2B5EF4-FFF2-40B4-BE49-F238E27FC236}">
                <a16:creationId xmlns:a16="http://schemas.microsoft.com/office/drawing/2014/main" id="{A5B44CB7-04A6-977C-B651-7E418A3FC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91440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聖５８０　祈りすれど手答えなく　</a:t>
            </a:r>
          </a:p>
        </p:txBody>
      </p:sp>
      <p:sp>
        <p:nvSpPr>
          <p:cNvPr id="982019" name="Text Box 2">
            <a:extLst>
              <a:ext uri="{FF2B5EF4-FFF2-40B4-BE49-F238E27FC236}">
                <a16:creationId xmlns:a16="http://schemas.microsoft.com/office/drawing/2014/main" id="{09154736-EF82-36C2-D838-D7A689E9EA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82020" name="Text Box 3">
            <a:extLst>
              <a:ext uri="{FF2B5EF4-FFF2-40B4-BE49-F238E27FC236}">
                <a16:creationId xmlns:a16="http://schemas.microsoft.com/office/drawing/2014/main" id="{C208B9FE-D182-7478-BE64-11FC1F3BC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82021" name="Text Box 4">
            <a:extLst>
              <a:ext uri="{FF2B5EF4-FFF2-40B4-BE49-F238E27FC236}">
                <a16:creationId xmlns:a16="http://schemas.microsoft.com/office/drawing/2014/main" id="{9E6C7DC5-238E-780D-8316-945794276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②信仰を持ち　恵みに満ち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御光の中ゆく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輝かしき   生活をば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望まずや我が友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09" name="Text Box 1">
            <a:extLst>
              <a:ext uri="{FF2B5EF4-FFF2-40B4-BE49-F238E27FC236}">
                <a16:creationId xmlns:a16="http://schemas.microsoft.com/office/drawing/2014/main" id="{F006C762-BAAF-7E05-25C6-EBDDEF354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91440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聖５８０　祈りすれど手答えなく　</a:t>
            </a:r>
          </a:p>
        </p:txBody>
      </p:sp>
      <p:sp>
        <p:nvSpPr>
          <p:cNvPr id="984067" name="Text Box 2">
            <a:extLst>
              <a:ext uri="{FF2B5EF4-FFF2-40B4-BE49-F238E27FC236}">
                <a16:creationId xmlns:a16="http://schemas.microsoft.com/office/drawing/2014/main" id="{60591764-0324-2284-2D3E-91E75B0D4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84068" name="Text Box 3">
            <a:extLst>
              <a:ext uri="{FF2B5EF4-FFF2-40B4-BE49-F238E27FC236}">
                <a16:creationId xmlns:a16="http://schemas.microsoft.com/office/drawing/2014/main" id="{A2EAE1D7-D526-8C05-59AD-62C3A1D98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84069" name="Text Box 4">
            <a:extLst>
              <a:ext uri="{FF2B5EF4-FFF2-40B4-BE49-F238E27FC236}">
                <a16:creationId xmlns:a16="http://schemas.microsoft.com/office/drawing/2014/main" id="{E6E031D0-02A7-8549-6141-1293DCF4D4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汝</a:t>
            </a:r>
            <a:r>
              <a:rPr lang="en-US" altLang="ja-JP" sz="2800">
                <a:latin typeface="ＭＳ Ｐゴシック" panose="020B0600070205080204" pitchFamily="50" charset="-128"/>
              </a:rPr>
              <a:t>(な)</a:t>
            </a:r>
            <a:r>
              <a:rPr lang="en-US" altLang="ja-JP" sz="4400">
                <a:latin typeface="ＭＳ Ｐゴシック" panose="020B0600070205080204" pitchFamily="50" charset="-128"/>
              </a:rPr>
              <a:t>が持てるものを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主の手に 尽</a:t>
            </a:r>
            <a:r>
              <a:rPr lang="en-US" altLang="ja-JP" sz="2800">
                <a:latin typeface="ＭＳ Ｐゴシック" panose="020B0600070205080204" pitchFamily="50" charset="-128"/>
              </a:rPr>
              <a:t>(ことごと)</a:t>
            </a:r>
            <a:r>
              <a:rPr lang="en-US" altLang="ja-JP" sz="4400">
                <a:latin typeface="ＭＳ Ｐゴシック" panose="020B0600070205080204" pitchFamily="50" charset="-128"/>
              </a:rPr>
              <a:t>くささげしや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条件つけず  降伏せば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勝ち得べし勝利を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3" name="Text Box 1">
            <a:extLst>
              <a:ext uri="{FF2B5EF4-FFF2-40B4-BE49-F238E27FC236}">
                <a16:creationId xmlns:a16="http://schemas.microsoft.com/office/drawing/2014/main" id="{C27DDB13-5B5A-FCC6-12C8-E8FED5765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91440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聖５８０　祈りすれど手答えなく　</a:t>
            </a:r>
          </a:p>
        </p:txBody>
      </p:sp>
      <p:sp>
        <p:nvSpPr>
          <p:cNvPr id="986115" name="Text Box 2">
            <a:extLst>
              <a:ext uri="{FF2B5EF4-FFF2-40B4-BE49-F238E27FC236}">
                <a16:creationId xmlns:a16="http://schemas.microsoft.com/office/drawing/2014/main" id="{1C129A88-34D1-C345-0E4D-0AF35E5CF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86116" name="Text Box 3">
            <a:extLst>
              <a:ext uri="{FF2B5EF4-FFF2-40B4-BE49-F238E27FC236}">
                <a16:creationId xmlns:a16="http://schemas.microsoft.com/office/drawing/2014/main" id="{9065CE2D-D067-9C58-D89E-764D57E13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86117" name="Text Box 4">
            <a:extLst>
              <a:ext uri="{FF2B5EF4-FFF2-40B4-BE49-F238E27FC236}">
                <a16:creationId xmlns:a16="http://schemas.microsoft.com/office/drawing/2014/main" id="{61A88D36-A60E-BC2C-5396-AF46565B4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③恵み持たず　賜物のみ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慕うとも益なし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汝</a:t>
            </a:r>
            <a:r>
              <a:rPr lang="en-US" altLang="ja-JP" sz="2800">
                <a:latin typeface="ＭＳ Ｐゴシック" panose="020B0600070205080204" pitchFamily="50" charset="-128"/>
              </a:rPr>
              <a:t>(な)</a:t>
            </a:r>
            <a:r>
              <a:rPr lang="en-US" altLang="ja-JP" sz="4400">
                <a:latin typeface="ＭＳ Ｐゴシック" panose="020B0600070205080204" pitchFamily="50" charset="-128"/>
              </a:rPr>
              <a:t>が全てを  ささげ尽くし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火を待てや静かに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7" name="Text Box 1">
            <a:extLst>
              <a:ext uri="{FF2B5EF4-FFF2-40B4-BE49-F238E27FC236}">
                <a16:creationId xmlns:a16="http://schemas.microsoft.com/office/drawing/2014/main" id="{1C9B5F70-ACB3-B6F9-8750-5A845D4E9C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91440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聖５８０　祈りすれど手答えなく　</a:t>
            </a:r>
          </a:p>
        </p:txBody>
      </p:sp>
      <p:sp>
        <p:nvSpPr>
          <p:cNvPr id="988163" name="Text Box 2">
            <a:extLst>
              <a:ext uri="{FF2B5EF4-FFF2-40B4-BE49-F238E27FC236}">
                <a16:creationId xmlns:a16="http://schemas.microsoft.com/office/drawing/2014/main" id="{5955C13E-8511-94BA-A68C-BA78575F85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88164" name="Text Box 3">
            <a:extLst>
              <a:ext uri="{FF2B5EF4-FFF2-40B4-BE49-F238E27FC236}">
                <a16:creationId xmlns:a16="http://schemas.microsoft.com/office/drawing/2014/main" id="{3633CAD0-8B76-8876-7162-9FCFA70BC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88165" name="Text Box 4">
            <a:extLst>
              <a:ext uri="{FF2B5EF4-FFF2-40B4-BE49-F238E27FC236}">
                <a16:creationId xmlns:a16="http://schemas.microsoft.com/office/drawing/2014/main" id="{B1AB5A9C-413A-D80C-A867-65854B3F7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汝</a:t>
            </a:r>
            <a:r>
              <a:rPr lang="en-US" altLang="ja-JP" sz="2800">
                <a:latin typeface="ＭＳ Ｐゴシック" panose="020B0600070205080204" pitchFamily="50" charset="-128"/>
              </a:rPr>
              <a:t>(な)</a:t>
            </a:r>
            <a:r>
              <a:rPr lang="en-US" altLang="ja-JP" sz="4400">
                <a:latin typeface="ＭＳ Ｐゴシック" panose="020B0600070205080204" pitchFamily="50" charset="-128"/>
              </a:rPr>
              <a:t>が持てるものを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主の手に 尽</a:t>
            </a:r>
            <a:r>
              <a:rPr lang="en-US" altLang="ja-JP" sz="2800">
                <a:latin typeface="ＭＳ Ｐゴシック" panose="020B0600070205080204" pitchFamily="50" charset="-128"/>
              </a:rPr>
              <a:t>(ことごと)</a:t>
            </a:r>
            <a:r>
              <a:rPr lang="en-US" altLang="ja-JP" sz="4400">
                <a:latin typeface="ＭＳ Ｐゴシック" panose="020B0600070205080204" pitchFamily="50" charset="-128"/>
              </a:rPr>
              <a:t>くささげしや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条件つけず  降伏せば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勝ち得べし勝利を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1" name="Text Box 1">
            <a:extLst>
              <a:ext uri="{FF2B5EF4-FFF2-40B4-BE49-F238E27FC236}">
                <a16:creationId xmlns:a16="http://schemas.microsoft.com/office/drawing/2014/main" id="{014D33AD-9424-9416-056F-B70F8FF09D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91440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聖５８０　祈りすれど手答えなく　</a:t>
            </a:r>
          </a:p>
        </p:txBody>
      </p:sp>
      <p:sp>
        <p:nvSpPr>
          <p:cNvPr id="990211" name="Text Box 2">
            <a:extLst>
              <a:ext uri="{FF2B5EF4-FFF2-40B4-BE49-F238E27FC236}">
                <a16:creationId xmlns:a16="http://schemas.microsoft.com/office/drawing/2014/main" id="{FB0E2BE8-82A3-9128-C8FE-A9ABEBA80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0212" name="Text Box 3">
            <a:extLst>
              <a:ext uri="{FF2B5EF4-FFF2-40B4-BE49-F238E27FC236}">
                <a16:creationId xmlns:a16="http://schemas.microsoft.com/office/drawing/2014/main" id="{EBABFDC0-92D1-9BB4-04B6-E1A0E9413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0213" name="Text Box 4">
            <a:extLst>
              <a:ext uri="{FF2B5EF4-FFF2-40B4-BE49-F238E27FC236}">
                <a16:creationId xmlns:a16="http://schemas.microsoft.com/office/drawing/2014/main" id="{475FC490-5B0C-0410-2EA4-70E1FD4BB2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④ささげ尽くし　明け渡しし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心こそ妙</a:t>
            </a:r>
            <a:r>
              <a:rPr lang="en-US" altLang="ja-JP" sz="2800">
                <a:latin typeface="ＭＳ Ｐゴシック" panose="020B0600070205080204" pitchFamily="50" charset="-128"/>
              </a:rPr>
              <a:t>(たえ)</a:t>
            </a:r>
            <a:r>
              <a:rPr lang="en-US" altLang="ja-JP" sz="4400">
                <a:latin typeface="ＭＳ Ｐゴシック" panose="020B0600070205080204" pitchFamily="50" charset="-128"/>
              </a:rPr>
              <a:t>なれ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君なるイェス  心に住み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御心を成したもう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5" name="Text Box 1">
            <a:extLst>
              <a:ext uri="{FF2B5EF4-FFF2-40B4-BE49-F238E27FC236}">
                <a16:creationId xmlns:a16="http://schemas.microsoft.com/office/drawing/2014/main" id="{4A6E8371-CB15-E0C3-3BEC-6BDE144BA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91440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聖５８０　祈りすれど手答えなく　</a:t>
            </a:r>
          </a:p>
        </p:txBody>
      </p:sp>
      <p:sp>
        <p:nvSpPr>
          <p:cNvPr id="992259" name="Text Box 2">
            <a:extLst>
              <a:ext uri="{FF2B5EF4-FFF2-40B4-BE49-F238E27FC236}">
                <a16:creationId xmlns:a16="http://schemas.microsoft.com/office/drawing/2014/main" id="{2B416136-0D02-28CE-93EC-603D6088A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2260" name="Text Box 3">
            <a:extLst>
              <a:ext uri="{FF2B5EF4-FFF2-40B4-BE49-F238E27FC236}">
                <a16:creationId xmlns:a16="http://schemas.microsoft.com/office/drawing/2014/main" id="{06C4EFAA-71F3-9EE4-7335-4BBBAA296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2261" name="Text Box 4">
            <a:extLst>
              <a:ext uri="{FF2B5EF4-FFF2-40B4-BE49-F238E27FC236}">
                <a16:creationId xmlns:a16="http://schemas.microsoft.com/office/drawing/2014/main" id="{39F278F8-EAC9-6A70-13C8-FF7FE9E0D0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汝</a:t>
            </a:r>
            <a:r>
              <a:rPr lang="en-US" altLang="ja-JP" sz="2800">
                <a:latin typeface="ＭＳ Ｐゴシック" panose="020B0600070205080204" pitchFamily="50" charset="-128"/>
              </a:rPr>
              <a:t>(な)</a:t>
            </a:r>
            <a:r>
              <a:rPr lang="en-US" altLang="ja-JP" sz="4400">
                <a:latin typeface="ＭＳ Ｐゴシック" panose="020B0600070205080204" pitchFamily="50" charset="-128"/>
              </a:rPr>
              <a:t>が持てるものを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主の手に 尽</a:t>
            </a:r>
            <a:r>
              <a:rPr lang="en-US" altLang="ja-JP" sz="2800">
                <a:latin typeface="ＭＳ Ｐゴシック" panose="020B0600070205080204" pitchFamily="50" charset="-128"/>
              </a:rPr>
              <a:t>(ことごと)</a:t>
            </a:r>
            <a:r>
              <a:rPr lang="en-US" altLang="ja-JP" sz="4400">
                <a:latin typeface="ＭＳ Ｐゴシック" panose="020B0600070205080204" pitchFamily="50" charset="-128"/>
              </a:rPr>
              <a:t>くささげしや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条件つけず  降伏せば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勝ち得べし勝利を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1">
            <a:extLst>
              <a:ext uri="{FF2B5EF4-FFF2-40B4-BE49-F238E27FC236}">
                <a16:creationId xmlns:a16="http://schemas.microsoft.com/office/drawing/2014/main" id="{8DB7475D-30F9-CE92-F62F-C2ABD1D24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152400"/>
            <a:ext cx="71628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聖５０７　鳥のごと山に</a:t>
            </a:r>
          </a:p>
        </p:txBody>
      </p:sp>
      <p:sp>
        <p:nvSpPr>
          <p:cNvPr id="164867" name="Text Box 2">
            <a:extLst>
              <a:ext uri="{FF2B5EF4-FFF2-40B4-BE49-F238E27FC236}">
                <a16:creationId xmlns:a16="http://schemas.microsoft.com/office/drawing/2014/main" id="{70B9D7D3-C7AF-B34A-E77D-44D874724E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38" y="1223963"/>
            <a:ext cx="8189912" cy="414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③君はとこしえに　見捨てたまわじ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流るる涙も　ぬぐわせたまわん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御恵み豊けき　愛の主に告げよ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人知らぬ罪の　苦き思い出も</a:t>
            </a:r>
          </a:p>
          <a:p>
            <a:pPr eaLnBrk="1" hangingPunct="1">
              <a:spcBef>
                <a:spcPts val="10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苦き思い出も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29" name="Text Box 1">
            <a:extLst>
              <a:ext uri="{FF2B5EF4-FFF2-40B4-BE49-F238E27FC236}">
                <a16:creationId xmlns:a16="http://schemas.microsoft.com/office/drawing/2014/main" id="{72DEF552-54DF-F1B5-0402-5F3E01C7F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95400" y="0"/>
            <a:ext cx="10439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聖５８１　慕いまつる主なるイエスよ　</a:t>
            </a:r>
          </a:p>
        </p:txBody>
      </p:sp>
      <p:sp>
        <p:nvSpPr>
          <p:cNvPr id="994307" name="Text Box 2">
            <a:extLst>
              <a:ext uri="{FF2B5EF4-FFF2-40B4-BE49-F238E27FC236}">
                <a16:creationId xmlns:a16="http://schemas.microsoft.com/office/drawing/2014/main" id="{01F33BF2-D8CF-D8DE-5F89-C2A24A4683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4308" name="Text Box 3">
            <a:extLst>
              <a:ext uri="{FF2B5EF4-FFF2-40B4-BE49-F238E27FC236}">
                <a16:creationId xmlns:a16="http://schemas.microsoft.com/office/drawing/2014/main" id="{74827819-D79F-86FA-227F-DF1B3DB95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4309" name="Text Box 4">
            <a:extLst>
              <a:ext uri="{FF2B5EF4-FFF2-40B4-BE49-F238E27FC236}">
                <a16:creationId xmlns:a16="http://schemas.microsoft.com/office/drawing/2014/main" id="{2ED77112-529C-97A0-9AB8-0AF1F5931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403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  <a:r>
              <a:rPr lang="en-US" altLang="ja-JP" sz="4400">
                <a:latin typeface="ＭＳ Ｐゴシック" panose="020B0600070205080204" pitchFamily="50" charset="-128"/>
              </a:rPr>
              <a:t>①慕いまつる　主なるイェスよ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捕え給え我を　道に迷い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疲れ果てし　弱き僕</a:t>
            </a:r>
            <a:r>
              <a:rPr lang="en-US" altLang="ja-JP" sz="2800">
                <a:latin typeface="ＭＳ Ｐゴシック" panose="020B0600070205080204" pitchFamily="50" charset="-128"/>
              </a:rPr>
              <a:t>(しもべ)</a:t>
            </a:r>
            <a:r>
              <a:rPr lang="en-US" altLang="ja-JP" sz="4400">
                <a:latin typeface="ＭＳ Ｐゴシック" panose="020B0600070205080204" pitchFamily="50" charset="-128"/>
              </a:rPr>
              <a:t>我を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3" name="Text Box 1">
            <a:extLst>
              <a:ext uri="{FF2B5EF4-FFF2-40B4-BE49-F238E27FC236}">
                <a16:creationId xmlns:a16="http://schemas.microsoft.com/office/drawing/2014/main" id="{6A4F534F-77BB-F5F5-B011-F4EBD30E9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95400" y="0"/>
            <a:ext cx="10439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聖５８１　慕いまつる主なるイエスよ　</a:t>
            </a:r>
          </a:p>
        </p:txBody>
      </p:sp>
      <p:sp>
        <p:nvSpPr>
          <p:cNvPr id="996355" name="Text Box 2">
            <a:extLst>
              <a:ext uri="{FF2B5EF4-FFF2-40B4-BE49-F238E27FC236}">
                <a16:creationId xmlns:a16="http://schemas.microsoft.com/office/drawing/2014/main" id="{C6F93241-28ED-4F3E-02B0-463343D1E1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6356" name="Text Box 3">
            <a:extLst>
              <a:ext uri="{FF2B5EF4-FFF2-40B4-BE49-F238E27FC236}">
                <a16:creationId xmlns:a16="http://schemas.microsoft.com/office/drawing/2014/main" id="{2935D7DD-0083-7A62-84F2-CBF7DB4AF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6357" name="Text Box 4">
            <a:extLst>
              <a:ext uri="{FF2B5EF4-FFF2-40B4-BE49-F238E27FC236}">
                <a16:creationId xmlns:a16="http://schemas.microsoft.com/office/drawing/2014/main" id="{440A4D10-592B-CF51-3C91-E69E47D4B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403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  <a:r>
              <a:rPr lang="en-US" altLang="ja-JP" sz="4400">
                <a:latin typeface="ＭＳ Ｐゴシック" panose="020B0600070205080204" pitchFamily="50" charset="-128"/>
              </a:rPr>
              <a:t>②風はつのり　夜は迫る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 されど光見えず　御手を伸べて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 助け給え　恵み深きイェスよ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7" name="Text Box 1">
            <a:extLst>
              <a:ext uri="{FF2B5EF4-FFF2-40B4-BE49-F238E27FC236}">
                <a16:creationId xmlns:a16="http://schemas.microsoft.com/office/drawing/2014/main" id="{98AE10FC-006D-C4DA-2B9E-EC1421E0F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95400" y="0"/>
            <a:ext cx="10439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聖５８１　慕いまつる主なるイエスよ　</a:t>
            </a:r>
          </a:p>
        </p:txBody>
      </p:sp>
      <p:sp>
        <p:nvSpPr>
          <p:cNvPr id="998403" name="Text Box 2">
            <a:extLst>
              <a:ext uri="{FF2B5EF4-FFF2-40B4-BE49-F238E27FC236}">
                <a16:creationId xmlns:a16="http://schemas.microsoft.com/office/drawing/2014/main" id="{4219EC60-DFB4-24F9-14E4-B988D3D33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8404" name="Text Box 3">
            <a:extLst>
              <a:ext uri="{FF2B5EF4-FFF2-40B4-BE49-F238E27FC236}">
                <a16:creationId xmlns:a16="http://schemas.microsoft.com/office/drawing/2014/main" id="{4F0C4E36-6DC4-7153-E62C-464A535D90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998405" name="Text Box 4">
            <a:extLst>
              <a:ext uri="{FF2B5EF4-FFF2-40B4-BE49-F238E27FC236}">
                <a16:creationId xmlns:a16="http://schemas.microsoft.com/office/drawing/2014/main" id="{C6C6F216-6916-34DC-D697-61A1F54A2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251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③胸の内に　安きあらず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今か息も絶えなん　近くまして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聞かせ給え　愛の御声我に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1" name="Text Box 1">
            <a:extLst>
              <a:ext uri="{FF2B5EF4-FFF2-40B4-BE49-F238E27FC236}">
                <a16:creationId xmlns:a16="http://schemas.microsoft.com/office/drawing/2014/main" id="{91B3640F-A5B3-B931-1078-5CC2EB7358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95400" y="0"/>
            <a:ext cx="10439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聖５８１　慕いまつる主なるイエスよ　</a:t>
            </a:r>
          </a:p>
        </p:txBody>
      </p:sp>
      <p:sp>
        <p:nvSpPr>
          <p:cNvPr id="1000451" name="Text Box 2">
            <a:extLst>
              <a:ext uri="{FF2B5EF4-FFF2-40B4-BE49-F238E27FC236}">
                <a16:creationId xmlns:a16="http://schemas.microsoft.com/office/drawing/2014/main" id="{FFD84EDA-9BB3-0FFC-845D-8A07753C8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0452" name="Text Box 3">
            <a:extLst>
              <a:ext uri="{FF2B5EF4-FFF2-40B4-BE49-F238E27FC236}">
                <a16:creationId xmlns:a16="http://schemas.microsoft.com/office/drawing/2014/main" id="{E476E815-C349-8251-61D7-6B27285CF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0453" name="Text Box 4">
            <a:extLst>
              <a:ext uri="{FF2B5EF4-FFF2-40B4-BE49-F238E27FC236}">
                <a16:creationId xmlns:a16="http://schemas.microsoft.com/office/drawing/2014/main" id="{E0BD9AAC-6583-9CF7-DE2B-E24BA3443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403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  <a:r>
              <a:rPr lang="en-US" altLang="ja-JP" sz="4400">
                <a:latin typeface="ＭＳ Ｐゴシック" panose="020B0600070205080204" pitchFamily="50" charset="-128"/>
              </a:rPr>
              <a:t>④こたえ給え　主なるイェスよ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叫び祈る声に　起こし給え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　立たせ給え　倒れ沈む我を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5" name="Text Box 1">
            <a:extLst>
              <a:ext uri="{FF2B5EF4-FFF2-40B4-BE49-F238E27FC236}">
                <a16:creationId xmlns:a16="http://schemas.microsoft.com/office/drawing/2014/main" id="{689C8000-77C6-5614-1FD1-96AF8E34D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95400" y="0"/>
            <a:ext cx="10439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聖５８２　夜ふけの川辺に　</a:t>
            </a:r>
          </a:p>
        </p:txBody>
      </p:sp>
      <p:sp>
        <p:nvSpPr>
          <p:cNvPr id="1002499" name="Text Box 2">
            <a:extLst>
              <a:ext uri="{FF2B5EF4-FFF2-40B4-BE49-F238E27FC236}">
                <a16:creationId xmlns:a16="http://schemas.microsoft.com/office/drawing/2014/main" id="{85BBDAC2-F0E7-BF89-8A40-7B0FE7A00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2500" name="Text Box 3">
            <a:extLst>
              <a:ext uri="{FF2B5EF4-FFF2-40B4-BE49-F238E27FC236}">
                <a16:creationId xmlns:a16="http://schemas.microsoft.com/office/drawing/2014/main" id="{BC32991F-5616-C9E6-160D-3E7917B51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2501" name="Text Box 4">
            <a:extLst>
              <a:ext uri="{FF2B5EF4-FFF2-40B4-BE49-F238E27FC236}">
                <a16:creationId xmlns:a16="http://schemas.microsoft.com/office/drawing/2014/main" id="{665B144A-FC0C-2DE5-E7C3-F8FDF7F83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336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  <a:r>
              <a:rPr lang="en-US" altLang="ja-JP" sz="4400" b="1">
                <a:latin typeface="ＭＳ Ｐゴシック" panose="020B0600070205080204" pitchFamily="50" charset="-128"/>
              </a:rPr>
              <a:t>①</a:t>
            </a:r>
            <a:r>
              <a:rPr lang="en-US" altLang="ja-JP" sz="4400">
                <a:latin typeface="ＭＳ Ｐゴシック" panose="020B0600070205080204" pitchFamily="50" charset="-128"/>
              </a:rPr>
              <a:t>夜更けの川辺に　友らと別れて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ただ独りものを　思いおりし時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この身に挑みて　組み打ち始めし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目に見えぬ人よ　名を明かし給え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49" name="Text Box 1">
            <a:extLst>
              <a:ext uri="{FF2B5EF4-FFF2-40B4-BE49-F238E27FC236}">
                <a16:creationId xmlns:a16="http://schemas.microsoft.com/office/drawing/2014/main" id="{83B678F6-6588-7962-9B41-9417B54042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95400" y="0"/>
            <a:ext cx="10439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聖５８２　夜ふけの川辺に　</a:t>
            </a:r>
          </a:p>
        </p:txBody>
      </p:sp>
      <p:sp>
        <p:nvSpPr>
          <p:cNvPr id="1004547" name="Text Box 2">
            <a:extLst>
              <a:ext uri="{FF2B5EF4-FFF2-40B4-BE49-F238E27FC236}">
                <a16:creationId xmlns:a16="http://schemas.microsoft.com/office/drawing/2014/main" id="{F146C669-F62D-2E63-8059-37BA3BC11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4548" name="Text Box 3">
            <a:extLst>
              <a:ext uri="{FF2B5EF4-FFF2-40B4-BE49-F238E27FC236}">
                <a16:creationId xmlns:a16="http://schemas.microsoft.com/office/drawing/2014/main" id="{E955E7EF-A934-A249-6F2F-7E11CBC1A1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4549" name="Text Box 4">
            <a:extLst>
              <a:ext uri="{FF2B5EF4-FFF2-40B4-BE49-F238E27FC236}">
                <a16:creationId xmlns:a16="http://schemas.microsoft.com/office/drawing/2014/main" id="{D58E35E0-CB12-B07B-6BE4-7E5C56735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44463" y="863600"/>
            <a:ext cx="9288463" cy="321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2400"/>
              <a:t> </a:t>
            </a:r>
            <a:r>
              <a:rPr lang="en-US" altLang="ja-JP" sz="4400"/>
              <a:t>②いかなるお方ぞ　この身の悩みと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 罪・咎ことごと　見抜き給いしか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 この身は知らねど　祝し給わずば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   </a:t>
            </a:r>
            <a:r>
              <a:rPr lang="en-US" altLang="ja-JP" sz="4200"/>
              <a:t>汝</a:t>
            </a:r>
            <a:r>
              <a:rPr lang="en-US" altLang="ja-JP" sz="2800"/>
              <a:t>(なれ)</a:t>
            </a:r>
            <a:r>
              <a:rPr lang="en-US" altLang="ja-JP" sz="4200"/>
              <a:t>をば去らせじ　夜明けとなるとも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3" name="Text Box 1">
            <a:extLst>
              <a:ext uri="{FF2B5EF4-FFF2-40B4-BE49-F238E27FC236}">
                <a16:creationId xmlns:a16="http://schemas.microsoft.com/office/drawing/2014/main" id="{9F387375-7538-201A-3C6C-0DE71A6A8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95400" y="0"/>
            <a:ext cx="10439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聖５８２　夜ふけの川辺に　</a:t>
            </a:r>
          </a:p>
        </p:txBody>
      </p:sp>
      <p:sp>
        <p:nvSpPr>
          <p:cNvPr id="1006595" name="Text Box 2">
            <a:extLst>
              <a:ext uri="{FF2B5EF4-FFF2-40B4-BE49-F238E27FC236}">
                <a16:creationId xmlns:a16="http://schemas.microsoft.com/office/drawing/2014/main" id="{D1377467-5611-7330-2B9C-5A9BA7E7F9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6596" name="Text Box 3">
            <a:extLst>
              <a:ext uri="{FF2B5EF4-FFF2-40B4-BE49-F238E27FC236}">
                <a16:creationId xmlns:a16="http://schemas.microsoft.com/office/drawing/2014/main" id="{D45C384C-CD39-87D0-C48B-F937F0E7E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6597" name="Text Box 4">
            <a:extLst>
              <a:ext uri="{FF2B5EF4-FFF2-40B4-BE49-F238E27FC236}">
                <a16:creationId xmlns:a16="http://schemas.microsoft.com/office/drawing/2014/main" id="{A1FAAA71-A641-CC7C-045E-B940A1067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455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2400"/>
              <a:t> </a:t>
            </a:r>
            <a:r>
              <a:rPr lang="en-US" altLang="ja-JP" sz="4400"/>
              <a:t>③君は我が為に　身代わりとなりて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数多</a:t>
            </a:r>
            <a:r>
              <a:rPr lang="en-US" altLang="ja-JP" sz="2800"/>
              <a:t>(あまた)</a:t>
            </a:r>
            <a:r>
              <a:rPr lang="en-US" altLang="ja-JP" sz="4400"/>
              <a:t>の悩みを　受けさせ給いし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お方にあらずや　祝し給え今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よしこの腰骨</a:t>
            </a:r>
            <a:r>
              <a:rPr lang="en-US" altLang="ja-JP" sz="2800"/>
              <a:t>（こしぼね）</a:t>
            </a:r>
            <a:r>
              <a:rPr lang="en-US" altLang="ja-JP" sz="4400"/>
              <a:t>　砕かせ給うとも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7" name="Text Box 1">
            <a:extLst>
              <a:ext uri="{FF2B5EF4-FFF2-40B4-BE49-F238E27FC236}">
                <a16:creationId xmlns:a16="http://schemas.microsoft.com/office/drawing/2014/main" id="{E8BD888B-3125-F647-D90A-AA3BFAFF02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95400" y="0"/>
            <a:ext cx="10439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聖５８２　夜ふけの川辺に　</a:t>
            </a:r>
          </a:p>
        </p:txBody>
      </p:sp>
      <p:sp>
        <p:nvSpPr>
          <p:cNvPr id="1008643" name="Text Box 2">
            <a:extLst>
              <a:ext uri="{FF2B5EF4-FFF2-40B4-BE49-F238E27FC236}">
                <a16:creationId xmlns:a16="http://schemas.microsoft.com/office/drawing/2014/main" id="{15A199B7-4347-FFEB-312F-8B3365BB6E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8644" name="Text Box 3">
            <a:extLst>
              <a:ext uri="{FF2B5EF4-FFF2-40B4-BE49-F238E27FC236}">
                <a16:creationId xmlns:a16="http://schemas.microsoft.com/office/drawing/2014/main" id="{524F382F-56AB-BB9E-CE4E-F4121934D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08645" name="Text Box 4">
            <a:extLst>
              <a:ext uri="{FF2B5EF4-FFF2-40B4-BE49-F238E27FC236}">
                <a16:creationId xmlns:a16="http://schemas.microsoft.com/office/drawing/2014/main" id="{D2778B80-7C3F-F68A-33F9-A981C69B1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3881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 ④腰は立たずとも　この手は緩めじ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汝</a:t>
            </a:r>
            <a:r>
              <a:rPr lang="en-US" altLang="ja-JP" sz="2800"/>
              <a:t>(な)</a:t>
            </a:r>
            <a:r>
              <a:rPr lang="en-US" altLang="ja-JP" sz="4400"/>
              <a:t>が恵みなくば　生くる甲斐もなし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死力を尽くして　取り組むこの身を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いざ祝し給え　明け方来ぬまに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1" name="Text Box 1">
            <a:extLst>
              <a:ext uri="{FF2B5EF4-FFF2-40B4-BE49-F238E27FC236}">
                <a16:creationId xmlns:a16="http://schemas.microsoft.com/office/drawing/2014/main" id="{C17682C8-7365-8314-C23B-D7213F471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95400" y="0"/>
            <a:ext cx="10439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  <a:tab pos="10333038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聖５８２　夜ふけの川辺に　</a:t>
            </a:r>
          </a:p>
        </p:txBody>
      </p:sp>
      <p:sp>
        <p:nvSpPr>
          <p:cNvPr id="1010691" name="Text Box 2">
            <a:extLst>
              <a:ext uri="{FF2B5EF4-FFF2-40B4-BE49-F238E27FC236}">
                <a16:creationId xmlns:a16="http://schemas.microsoft.com/office/drawing/2014/main" id="{602CAB13-61A7-A6AE-C97B-725AE9A94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0692" name="Text Box 3">
            <a:extLst>
              <a:ext uri="{FF2B5EF4-FFF2-40B4-BE49-F238E27FC236}">
                <a16:creationId xmlns:a16="http://schemas.microsoft.com/office/drawing/2014/main" id="{CE1580C6-9937-2306-44BA-188E04F59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0693" name="Text Box 4">
            <a:extLst>
              <a:ext uri="{FF2B5EF4-FFF2-40B4-BE49-F238E27FC236}">
                <a16:creationId xmlns:a16="http://schemas.microsoft.com/office/drawing/2014/main" id="{E4B6421A-315E-1F75-2124-CAFA5DF55A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9144000" cy="3881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⑤闇夜は明けゆき　朝</a:t>
            </a:r>
            <a:r>
              <a:rPr lang="en-US" altLang="ja-JP" sz="2800"/>
              <a:t>(あした)</a:t>
            </a:r>
            <a:r>
              <a:rPr lang="en-US" altLang="ja-JP" sz="4400"/>
              <a:t>は来たれり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古きは過ぎ去り　新しく成れり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砕かれ尽くして　明け渡しし今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/>
              <a:t>　罪の力にも　この身は勝つを得ん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5" name="Text Box 1">
            <a:extLst>
              <a:ext uri="{FF2B5EF4-FFF2-40B4-BE49-F238E27FC236}">
                <a16:creationId xmlns:a16="http://schemas.microsoft.com/office/drawing/2014/main" id="{03EFEFF8-B169-038B-BECE-8019CE0D7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聖５８３　なが顔われ今たずぬ　</a:t>
            </a:r>
          </a:p>
        </p:txBody>
      </p:sp>
      <p:sp>
        <p:nvSpPr>
          <p:cNvPr id="1012739" name="Text Box 2">
            <a:extLst>
              <a:ext uri="{FF2B5EF4-FFF2-40B4-BE49-F238E27FC236}">
                <a16:creationId xmlns:a16="http://schemas.microsoft.com/office/drawing/2014/main" id="{0841A854-4C36-B981-AFEA-C77E0B9C5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2740" name="Text Box 3">
            <a:extLst>
              <a:ext uri="{FF2B5EF4-FFF2-40B4-BE49-F238E27FC236}">
                <a16:creationId xmlns:a16="http://schemas.microsoft.com/office/drawing/2014/main" id="{9BDFA5C0-D5D8-9A5A-2636-E490208BE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2741" name="Text Box 4">
            <a:extLst>
              <a:ext uri="{FF2B5EF4-FFF2-40B4-BE49-F238E27FC236}">
                <a16:creationId xmlns:a16="http://schemas.microsoft.com/office/drawing/2014/main" id="{79C04D12-D168-D8ED-5D9D-D27D13C3A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314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  <a:r>
              <a:rPr lang="en-US" altLang="ja-JP" sz="4400">
                <a:latin typeface="ＭＳ Ｐゴシック" panose="020B0600070205080204" pitchFamily="50" charset="-128"/>
              </a:rPr>
              <a:t>①汝</a:t>
            </a:r>
            <a:r>
              <a:rPr lang="en-US" altLang="ja-JP" sz="2800">
                <a:latin typeface="ＭＳ Ｐゴシック" panose="020B0600070205080204" pitchFamily="50" charset="-128"/>
              </a:rPr>
              <a:t>(な)</a:t>
            </a:r>
            <a:r>
              <a:rPr lang="en-US" altLang="ja-JP" sz="4400">
                <a:latin typeface="ＭＳ Ｐゴシック" panose="020B0600070205080204" pitchFamily="50" charset="-128"/>
              </a:rPr>
              <a:t>が顔我いま尋ぬ　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 遠ざかりたもうなかれ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 汝</a:t>
            </a:r>
            <a:r>
              <a:rPr lang="en-US" altLang="ja-JP" sz="2800">
                <a:latin typeface="ＭＳ Ｐゴシック" panose="020B0600070205080204" pitchFamily="50" charset="-128"/>
              </a:rPr>
              <a:t>(な)</a:t>
            </a:r>
            <a:r>
              <a:rPr lang="en-US" altLang="ja-JP" sz="4400">
                <a:latin typeface="ＭＳ Ｐゴシック" panose="020B0600070205080204" pitchFamily="50" charset="-128"/>
              </a:rPr>
              <a:t>が顔見るを得ば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 いつ死すとも悔いはあらじ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Text Box 1">
            <a:extLst>
              <a:ext uri="{FF2B5EF4-FFF2-40B4-BE49-F238E27FC236}">
                <a16:creationId xmlns:a16="http://schemas.microsoft.com/office/drawing/2014/main" id="{0BE33B41-0E2F-0B6E-773D-8B1085F1B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152400"/>
            <a:ext cx="3886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聖５０８　われは幼子</a:t>
            </a:r>
          </a:p>
        </p:txBody>
      </p:sp>
      <p:sp>
        <p:nvSpPr>
          <p:cNvPr id="166915" name="Text Box 2">
            <a:extLst>
              <a:ext uri="{FF2B5EF4-FFF2-40B4-BE49-F238E27FC236}">
                <a16:creationId xmlns:a16="http://schemas.microsoft.com/office/drawing/2014/main" id="{22A49C41-B6C5-2EA8-83D2-03A37EB775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3" y="908050"/>
            <a:ext cx="7300912" cy="447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我は幼子　我主にすがらん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小さくあれど　信仰いだきて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絶えず主イェスの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手に依りすがらん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静けき昼も　風吹く夜も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69" name="Text Box 1">
            <a:extLst>
              <a:ext uri="{FF2B5EF4-FFF2-40B4-BE49-F238E27FC236}">
                <a16:creationId xmlns:a16="http://schemas.microsoft.com/office/drawing/2014/main" id="{15610D83-4926-DD0C-30DF-11E29757F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聖５８３　なが顔われ今たずぬ　</a:t>
            </a:r>
          </a:p>
        </p:txBody>
      </p:sp>
      <p:sp>
        <p:nvSpPr>
          <p:cNvPr id="1014787" name="Text Box 2">
            <a:extLst>
              <a:ext uri="{FF2B5EF4-FFF2-40B4-BE49-F238E27FC236}">
                <a16:creationId xmlns:a16="http://schemas.microsoft.com/office/drawing/2014/main" id="{B4B14DE9-3813-A41B-9B63-9A6635EE7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4788" name="Text Box 3">
            <a:extLst>
              <a:ext uri="{FF2B5EF4-FFF2-40B4-BE49-F238E27FC236}">
                <a16:creationId xmlns:a16="http://schemas.microsoft.com/office/drawing/2014/main" id="{A1246D01-143C-DDDF-C7E9-08FF7812F7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4789" name="Text Box 4">
            <a:extLst>
              <a:ext uri="{FF2B5EF4-FFF2-40B4-BE49-F238E27FC236}">
                <a16:creationId xmlns:a16="http://schemas.microsoft.com/office/drawing/2014/main" id="{268CBD1B-A5A2-9EA2-CE41-984FAE9AB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 ②汝</a:t>
            </a:r>
            <a:r>
              <a:rPr lang="en-US" altLang="ja-JP" sz="2800"/>
              <a:t>(な)</a:t>
            </a:r>
            <a:r>
              <a:rPr lang="en-US" altLang="ja-JP" sz="4400"/>
              <a:t>が顔避けてさすらい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 心に安きあらず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 罪・咎我が背に担い　 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    行きしはそも幾月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3" name="Text Box 1">
            <a:extLst>
              <a:ext uri="{FF2B5EF4-FFF2-40B4-BE49-F238E27FC236}">
                <a16:creationId xmlns:a16="http://schemas.microsoft.com/office/drawing/2014/main" id="{CD19B6A9-8E9A-A4EB-93C1-661C1A1A5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聖５８３　なが顔われ今たずぬ　</a:t>
            </a:r>
          </a:p>
        </p:txBody>
      </p:sp>
      <p:sp>
        <p:nvSpPr>
          <p:cNvPr id="1016835" name="Text Box 2">
            <a:extLst>
              <a:ext uri="{FF2B5EF4-FFF2-40B4-BE49-F238E27FC236}">
                <a16:creationId xmlns:a16="http://schemas.microsoft.com/office/drawing/2014/main" id="{FAA2B5EA-6301-4F0F-58D0-53C051A9B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6836" name="Text Box 3">
            <a:extLst>
              <a:ext uri="{FF2B5EF4-FFF2-40B4-BE49-F238E27FC236}">
                <a16:creationId xmlns:a16="http://schemas.microsoft.com/office/drawing/2014/main" id="{DAEB801D-549E-341B-B0C1-FBCB148A5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6837" name="Text Box 4">
            <a:extLst>
              <a:ext uri="{FF2B5EF4-FFF2-40B4-BE49-F238E27FC236}">
                <a16:creationId xmlns:a16="http://schemas.microsoft.com/office/drawing/2014/main" id="{38BCC3A8-990B-A0A8-ADE5-219B9E746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 ③汝</a:t>
            </a:r>
            <a:r>
              <a:rPr lang="en-US" altLang="ja-JP" sz="2800"/>
              <a:t>(な)</a:t>
            </a:r>
            <a:r>
              <a:rPr lang="en-US" altLang="ja-JP" sz="4400"/>
              <a:t>が顔見よ」との御声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 聞き得し我が喜び！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 罪・咎あるまま進み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 仰ぎ見ん汝</a:t>
            </a:r>
            <a:r>
              <a:rPr lang="en-US" altLang="ja-JP" sz="2800"/>
              <a:t>(な)</a:t>
            </a:r>
            <a:r>
              <a:rPr lang="en-US" altLang="ja-JP" sz="4400"/>
              <a:t>が御顔を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7" name="Text Box 1">
            <a:extLst>
              <a:ext uri="{FF2B5EF4-FFF2-40B4-BE49-F238E27FC236}">
                <a16:creationId xmlns:a16="http://schemas.microsoft.com/office/drawing/2014/main" id="{174883D9-091A-E976-8FE3-2783B3FE3B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聖５８３　なが顔われ今たずぬ　</a:t>
            </a:r>
          </a:p>
        </p:txBody>
      </p:sp>
      <p:sp>
        <p:nvSpPr>
          <p:cNvPr id="1018883" name="Text Box 2">
            <a:extLst>
              <a:ext uri="{FF2B5EF4-FFF2-40B4-BE49-F238E27FC236}">
                <a16:creationId xmlns:a16="http://schemas.microsoft.com/office/drawing/2014/main" id="{6EA23D3A-D856-54F0-DA85-99500D0B8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8884" name="Text Box 3">
            <a:extLst>
              <a:ext uri="{FF2B5EF4-FFF2-40B4-BE49-F238E27FC236}">
                <a16:creationId xmlns:a16="http://schemas.microsoft.com/office/drawing/2014/main" id="{BDB05AD6-71B3-A808-DBF7-A48654C97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18885" name="Text Box 4">
            <a:extLst>
              <a:ext uri="{FF2B5EF4-FFF2-40B4-BE49-F238E27FC236}">
                <a16:creationId xmlns:a16="http://schemas.microsoft.com/office/drawing/2014/main" id="{96A96D3A-4BF2-C232-3697-33872155E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 ④汝</a:t>
            </a:r>
            <a:r>
              <a:rPr lang="en-US" altLang="ja-JP" sz="2800"/>
              <a:t>(な)</a:t>
            </a:r>
            <a:r>
              <a:rPr lang="en-US" altLang="ja-JP" sz="4400"/>
              <a:t>が顔我いま尋ぬ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 頼るは汝</a:t>
            </a:r>
            <a:r>
              <a:rPr lang="en-US" altLang="ja-JP" sz="2800"/>
              <a:t>(な)</a:t>
            </a:r>
            <a:r>
              <a:rPr lang="en-US" altLang="ja-JP" sz="4400"/>
              <a:t>が御言葉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 聖くし愛をば満たし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 成らせよ汝</a:t>
            </a:r>
            <a:r>
              <a:rPr lang="en-US" altLang="ja-JP" sz="2800"/>
              <a:t>(な)</a:t>
            </a:r>
            <a:r>
              <a:rPr lang="en-US" altLang="ja-JP" sz="4400"/>
              <a:t>が僕</a:t>
            </a:r>
            <a:r>
              <a:rPr lang="en-US" altLang="ja-JP" sz="2800"/>
              <a:t>(しもべ)</a:t>
            </a:r>
            <a:r>
              <a:rPr lang="en-US" altLang="ja-JP" sz="4400"/>
              <a:t>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1" name="Text Box 1">
            <a:extLst>
              <a:ext uri="{FF2B5EF4-FFF2-40B4-BE49-F238E27FC236}">
                <a16:creationId xmlns:a16="http://schemas.microsoft.com/office/drawing/2014/main" id="{77475690-FBCC-DDD6-7522-97CE605B9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聖５８４　心にあるこの安きを　</a:t>
            </a:r>
          </a:p>
        </p:txBody>
      </p:sp>
      <p:sp>
        <p:nvSpPr>
          <p:cNvPr id="1020931" name="Text Box 2">
            <a:extLst>
              <a:ext uri="{FF2B5EF4-FFF2-40B4-BE49-F238E27FC236}">
                <a16:creationId xmlns:a16="http://schemas.microsoft.com/office/drawing/2014/main" id="{1F584618-E00C-D928-D1FB-8A2370616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0932" name="Text Box 3">
            <a:extLst>
              <a:ext uri="{FF2B5EF4-FFF2-40B4-BE49-F238E27FC236}">
                <a16:creationId xmlns:a16="http://schemas.microsoft.com/office/drawing/2014/main" id="{5788E930-7BE2-6EF1-390F-228EA3679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0933" name="Text Box 4">
            <a:extLst>
              <a:ext uri="{FF2B5EF4-FFF2-40B4-BE49-F238E27FC236}">
                <a16:creationId xmlns:a16="http://schemas.microsoft.com/office/drawing/2014/main" id="{5032C25E-8028-6EA8-7564-973D30200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2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  <a:r>
              <a:rPr lang="en-US" altLang="ja-JP" sz="4400">
                <a:latin typeface="ＭＳ Ｐゴシック" panose="020B0600070205080204" pitchFamily="50" charset="-128"/>
              </a:rPr>
              <a:t>①心にあるこの安きを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 奪うもの地になし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　試みにて苦しむとも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 我が安き動かじ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5" name="Text Box 1">
            <a:extLst>
              <a:ext uri="{FF2B5EF4-FFF2-40B4-BE49-F238E27FC236}">
                <a16:creationId xmlns:a16="http://schemas.microsoft.com/office/drawing/2014/main" id="{FDF78C22-695B-A103-EAC5-A5F19CB013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聖５８４　心にあるこの安きを　</a:t>
            </a:r>
          </a:p>
        </p:txBody>
      </p:sp>
      <p:sp>
        <p:nvSpPr>
          <p:cNvPr id="1022979" name="Text Box 2">
            <a:extLst>
              <a:ext uri="{FF2B5EF4-FFF2-40B4-BE49-F238E27FC236}">
                <a16:creationId xmlns:a16="http://schemas.microsoft.com/office/drawing/2014/main" id="{DAC1DA6C-963D-3BBD-0F7E-0F208898A2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2980" name="Text Box 3">
            <a:extLst>
              <a:ext uri="{FF2B5EF4-FFF2-40B4-BE49-F238E27FC236}">
                <a16:creationId xmlns:a16="http://schemas.microsoft.com/office/drawing/2014/main" id="{34AF3511-9B46-2144-B25A-5A42430A0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2981" name="Text Box 4">
            <a:extLst>
              <a:ext uri="{FF2B5EF4-FFF2-40B4-BE49-F238E27FC236}">
                <a16:creationId xmlns:a16="http://schemas.microsoft.com/office/drawing/2014/main" id="{79705202-1D71-EF7F-DE4C-C7D6CCAD8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2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en-US" altLang="ja-JP" sz="4400">
                <a:latin typeface="ＭＳ Ｐゴシック" panose="020B0600070205080204" pitchFamily="50" charset="-128"/>
              </a:rPr>
              <a:t>我がものなる主を宿す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その喜び言いがたし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主宣</a:t>
            </a:r>
            <a:r>
              <a:rPr lang="en-US" altLang="ja-JP" sz="2400">
                <a:latin typeface="ＭＳ Ｐゴシック" panose="020B0600070205080204" pitchFamily="50" charset="-128"/>
              </a:rPr>
              <a:t>(の)</a:t>
            </a:r>
            <a:r>
              <a:rPr lang="en-US" altLang="ja-JP" sz="4400">
                <a:latin typeface="ＭＳ Ｐゴシック" panose="020B0600070205080204" pitchFamily="50" charset="-128"/>
              </a:rPr>
              <a:t>給えり「我などて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汝</a:t>
            </a:r>
            <a:r>
              <a:rPr lang="en-US" altLang="ja-JP" sz="2400">
                <a:latin typeface="ＭＳ Ｐゴシック" panose="020B0600070205080204" pitchFamily="50" charset="-128"/>
              </a:rPr>
              <a:t>(なれ)</a:t>
            </a:r>
            <a:r>
              <a:rPr lang="en-US" altLang="ja-JP" sz="4400">
                <a:latin typeface="ＭＳ Ｐゴシック" panose="020B0600070205080204" pitchFamily="50" charset="-128"/>
              </a:rPr>
              <a:t>を捨てて去るべき」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89" name="Text Box 1">
            <a:extLst>
              <a:ext uri="{FF2B5EF4-FFF2-40B4-BE49-F238E27FC236}">
                <a16:creationId xmlns:a16="http://schemas.microsoft.com/office/drawing/2014/main" id="{9DFBD0D5-5D34-43BF-C563-165F7C22D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聖５８４　心にあるこの安きを　</a:t>
            </a:r>
          </a:p>
        </p:txBody>
      </p:sp>
      <p:sp>
        <p:nvSpPr>
          <p:cNvPr id="1025027" name="Text Box 2">
            <a:extLst>
              <a:ext uri="{FF2B5EF4-FFF2-40B4-BE49-F238E27FC236}">
                <a16:creationId xmlns:a16="http://schemas.microsoft.com/office/drawing/2014/main" id="{9F2C1F3F-925F-652C-FE1C-D80A6528E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5028" name="Text Box 3">
            <a:extLst>
              <a:ext uri="{FF2B5EF4-FFF2-40B4-BE49-F238E27FC236}">
                <a16:creationId xmlns:a16="http://schemas.microsoft.com/office/drawing/2014/main" id="{304A56B0-A38C-13FC-D0CF-21943C2A96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5029" name="Text Box 4">
            <a:extLst>
              <a:ext uri="{FF2B5EF4-FFF2-40B4-BE49-F238E27FC236}">
                <a16:creationId xmlns:a16="http://schemas.microsoft.com/office/drawing/2014/main" id="{E6987BAC-BE58-4607-3FE4-14E1C7D37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2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  <a:r>
              <a:rPr lang="en-US" altLang="ja-JP" sz="4400">
                <a:latin typeface="ＭＳ Ｐゴシック" panose="020B0600070205080204" pitchFamily="50" charset="-128"/>
              </a:rPr>
              <a:t>②この安きを受けし時に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雨雲は晴れたり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悩みあらず涙もなく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歌声のあるのみ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3" name="Text Box 1">
            <a:extLst>
              <a:ext uri="{FF2B5EF4-FFF2-40B4-BE49-F238E27FC236}">
                <a16:creationId xmlns:a16="http://schemas.microsoft.com/office/drawing/2014/main" id="{94F0E0C3-3F85-1062-812D-CA27727C65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聖５８４　心にあるこの安きを　</a:t>
            </a:r>
          </a:p>
        </p:txBody>
      </p:sp>
      <p:sp>
        <p:nvSpPr>
          <p:cNvPr id="1027075" name="Text Box 2">
            <a:extLst>
              <a:ext uri="{FF2B5EF4-FFF2-40B4-BE49-F238E27FC236}">
                <a16:creationId xmlns:a16="http://schemas.microsoft.com/office/drawing/2014/main" id="{396B31B9-F87C-FD1E-3038-5AF56B11E8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7076" name="Text Box 3">
            <a:extLst>
              <a:ext uri="{FF2B5EF4-FFF2-40B4-BE49-F238E27FC236}">
                <a16:creationId xmlns:a16="http://schemas.microsoft.com/office/drawing/2014/main" id="{96E91A7F-369B-B968-F2E8-3ADD37905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7077" name="Text Box 4">
            <a:extLst>
              <a:ext uri="{FF2B5EF4-FFF2-40B4-BE49-F238E27FC236}">
                <a16:creationId xmlns:a16="http://schemas.microsoft.com/office/drawing/2014/main" id="{AD05F037-A200-3C72-1C37-D708C0E233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2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en-US" altLang="ja-JP" sz="4400">
                <a:latin typeface="ＭＳ Ｐゴシック" panose="020B0600070205080204" pitchFamily="50" charset="-128"/>
              </a:rPr>
              <a:t>我がものなる主を宿す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その喜び言いがたし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主宣</a:t>
            </a:r>
            <a:r>
              <a:rPr lang="en-US" altLang="ja-JP" sz="2400">
                <a:latin typeface="ＭＳ Ｐゴシック" panose="020B0600070205080204" pitchFamily="50" charset="-128"/>
              </a:rPr>
              <a:t>(の)</a:t>
            </a:r>
            <a:r>
              <a:rPr lang="en-US" altLang="ja-JP" sz="4400">
                <a:latin typeface="ＭＳ Ｐゴシック" panose="020B0600070205080204" pitchFamily="50" charset="-128"/>
              </a:rPr>
              <a:t>給えり「我などて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汝</a:t>
            </a:r>
            <a:r>
              <a:rPr lang="en-US" altLang="ja-JP" sz="2400">
                <a:latin typeface="ＭＳ Ｐゴシック" panose="020B0600070205080204" pitchFamily="50" charset="-128"/>
              </a:rPr>
              <a:t>(なれ)</a:t>
            </a:r>
            <a:r>
              <a:rPr lang="en-US" altLang="ja-JP" sz="4400">
                <a:latin typeface="ＭＳ Ｐゴシック" panose="020B0600070205080204" pitchFamily="50" charset="-128"/>
              </a:rPr>
              <a:t>を捨てて去るべき」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7" name="Text Box 1">
            <a:extLst>
              <a:ext uri="{FF2B5EF4-FFF2-40B4-BE49-F238E27FC236}">
                <a16:creationId xmlns:a16="http://schemas.microsoft.com/office/drawing/2014/main" id="{AA022D3B-F60E-2433-51EF-5069C518DD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聖５８４　心にあるこの安きを　</a:t>
            </a:r>
          </a:p>
        </p:txBody>
      </p:sp>
      <p:sp>
        <p:nvSpPr>
          <p:cNvPr id="1029123" name="Text Box 2">
            <a:extLst>
              <a:ext uri="{FF2B5EF4-FFF2-40B4-BE49-F238E27FC236}">
                <a16:creationId xmlns:a16="http://schemas.microsoft.com/office/drawing/2014/main" id="{4FC814D9-9436-4CF4-CD96-F76D9CB03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9124" name="Text Box 3">
            <a:extLst>
              <a:ext uri="{FF2B5EF4-FFF2-40B4-BE49-F238E27FC236}">
                <a16:creationId xmlns:a16="http://schemas.microsoft.com/office/drawing/2014/main" id="{A58DF35B-7300-1EF2-582C-714D73CF7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9125" name="Text Box 4">
            <a:extLst>
              <a:ext uri="{FF2B5EF4-FFF2-40B4-BE49-F238E27FC236}">
                <a16:creationId xmlns:a16="http://schemas.microsoft.com/office/drawing/2014/main" id="{27DA614F-04E6-88CC-BEF8-F3E0E3B5A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2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</a:t>
            </a:r>
            <a:r>
              <a:rPr lang="en-US" altLang="ja-JP" sz="4400">
                <a:latin typeface="ＭＳ Ｐゴシック" panose="020B0600070205080204" pitchFamily="50" charset="-128"/>
              </a:rPr>
              <a:t>③この安きを持てる土の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器なる我が身も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やがてイェスに会わば変わらん　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栄えある姿と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1" name="Text Box 1">
            <a:extLst>
              <a:ext uri="{FF2B5EF4-FFF2-40B4-BE49-F238E27FC236}">
                <a16:creationId xmlns:a16="http://schemas.microsoft.com/office/drawing/2014/main" id="{F022D557-EB99-0299-4CED-32503F716E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32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  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聖５８４　心にあるこの安きを　</a:t>
            </a:r>
          </a:p>
        </p:txBody>
      </p:sp>
      <p:sp>
        <p:nvSpPr>
          <p:cNvPr id="1031171" name="Text Box 2">
            <a:extLst>
              <a:ext uri="{FF2B5EF4-FFF2-40B4-BE49-F238E27FC236}">
                <a16:creationId xmlns:a16="http://schemas.microsoft.com/office/drawing/2014/main" id="{56A1DF3E-7F6D-E6A5-E184-FEFEEF30C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20018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31172" name="Text Box 3">
            <a:extLst>
              <a:ext uri="{FF2B5EF4-FFF2-40B4-BE49-F238E27FC236}">
                <a16:creationId xmlns:a16="http://schemas.microsoft.com/office/drawing/2014/main" id="{C056608D-E9D7-29B7-03C6-BFA79BACB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125" y="24590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31173" name="Text Box 4">
            <a:extLst>
              <a:ext uri="{FF2B5EF4-FFF2-40B4-BE49-F238E27FC236}">
                <a16:creationId xmlns:a16="http://schemas.microsoft.com/office/drawing/2014/main" id="{B5FBE9C1-61B0-FDF8-F054-08ECFBCE1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8915400" cy="292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5400" b="1">
                <a:latin typeface="ＤＦＧ中太丸ゴシック体" pitchFamily="48" charset="0"/>
                <a:cs typeface="ＤＦＧ中太丸ゴシック体" pitchFamily="48" charset="0"/>
              </a:rPr>
              <a:t>   </a:t>
            </a:r>
            <a:r>
              <a:rPr lang="en-US" altLang="ja-JP" sz="4400">
                <a:latin typeface="ＭＳ Ｐゴシック" panose="020B0600070205080204" pitchFamily="50" charset="-128"/>
              </a:rPr>
              <a:t>我がものなる主を宿す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その喜び言いがたし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 主宣</a:t>
            </a:r>
            <a:r>
              <a:rPr lang="en-US" altLang="ja-JP" sz="2400">
                <a:latin typeface="ＭＳ Ｐゴシック" panose="020B0600070205080204" pitchFamily="50" charset="-128"/>
              </a:rPr>
              <a:t>(の)</a:t>
            </a:r>
            <a:r>
              <a:rPr lang="en-US" altLang="ja-JP" sz="4400">
                <a:latin typeface="ＭＳ Ｐゴシック" panose="020B0600070205080204" pitchFamily="50" charset="-128"/>
              </a:rPr>
              <a:t>給えり「我などて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 汝</a:t>
            </a:r>
            <a:r>
              <a:rPr lang="en-US" altLang="ja-JP" sz="2400">
                <a:latin typeface="ＭＳ Ｐゴシック" panose="020B0600070205080204" pitchFamily="50" charset="-128"/>
              </a:rPr>
              <a:t>(なれ)</a:t>
            </a:r>
            <a:r>
              <a:rPr lang="en-US" altLang="ja-JP" sz="4400">
                <a:latin typeface="ＭＳ Ｐゴシック" panose="020B0600070205080204" pitchFamily="50" charset="-128"/>
              </a:rPr>
              <a:t>を捨てて去るべき」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218" name="Text Box 1">
            <a:extLst>
              <a:ext uri="{FF2B5EF4-FFF2-40B4-BE49-F238E27FC236}">
                <a16:creationId xmlns:a16="http://schemas.microsoft.com/office/drawing/2014/main" id="{3B3EBDD7-4A77-E8E1-E508-B77FFED9E8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229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聖５８５　　　神の恵みの</a:t>
            </a:r>
          </a:p>
        </p:txBody>
      </p:sp>
      <p:sp>
        <p:nvSpPr>
          <p:cNvPr id="1033219" name="Text Box 2">
            <a:extLst>
              <a:ext uri="{FF2B5EF4-FFF2-40B4-BE49-F238E27FC236}">
                <a16:creationId xmlns:a16="http://schemas.microsoft.com/office/drawing/2014/main" id="{A7D5B759-9B97-9A37-D701-9C15B682D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04813"/>
            <a:ext cx="8532813" cy="546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①神の恵みの　こぼれもなきか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罪を重ねて　来たりし我に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28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②愛に逆らい　御声退け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幾度も落ちて　汚れし身なり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Text Box 1">
            <a:extLst>
              <a:ext uri="{FF2B5EF4-FFF2-40B4-BE49-F238E27FC236}">
                <a16:creationId xmlns:a16="http://schemas.microsoft.com/office/drawing/2014/main" id="{83B9BE70-C53E-F44F-30A1-BA2152722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152400"/>
            <a:ext cx="3886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聖５０８　われは幼子</a:t>
            </a:r>
          </a:p>
        </p:txBody>
      </p:sp>
      <p:sp>
        <p:nvSpPr>
          <p:cNvPr id="168963" name="Text Box 2">
            <a:extLst>
              <a:ext uri="{FF2B5EF4-FFF2-40B4-BE49-F238E27FC236}">
                <a16:creationId xmlns:a16="http://schemas.microsoft.com/office/drawing/2014/main" id="{4E2C6676-5E0F-05CF-C02A-1C39E3FC0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1750" y="908050"/>
            <a:ext cx="9182100" cy="447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などか怖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(お)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ずべき　我主にすがらん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神の御霊の　導きあれば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絶えず主イェスの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手に依りすがらん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静けき昼も　風吹く夜も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66" name="Text Box 1">
            <a:extLst>
              <a:ext uri="{FF2B5EF4-FFF2-40B4-BE49-F238E27FC236}">
                <a16:creationId xmlns:a16="http://schemas.microsoft.com/office/drawing/2014/main" id="{1152061E-8085-EFEC-295F-070695E6A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229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聖５８５　　　神の恵みの</a:t>
            </a:r>
          </a:p>
        </p:txBody>
      </p:sp>
      <p:sp>
        <p:nvSpPr>
          <p:cNvPr id="1035267" name="Text Box 2">
            <a:extLst>
              <a:ext uri="{FF2B5EF4-FFF2-40B4-BE49-F238E27FC236}">
                <a16:creationId xmlns:a16="http://schemas.microsoft.com/office/drawing/2014/main" id="{BF48F058-B3AD-8370-BD2F-558B8302F0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04813"/>
            <a:ext cx="8532813" cy="546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③されど助けの　主なるイェスは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神の御前に　執り成しませり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28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④イェスは傷ある　御手を広げて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「我に来たれ」と　招かせたもう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314" name="Text Box 1">
            <a:extLst>
              <a:ext uri="{FF2B5EF4-FFF2-40B4-BE49-F238E27FC236}">
                <a16:creationId xmlns:a16="http://schemas.microsoft.com/office/drawing/2014/main" id="{6D2E333D-07A1-9A9C-6053-2370F4B0B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229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聖５８５　　　神の恵みの</a:t>
            </a:r>
          </a:p>
        </p:txBody>
      </p:sp>
      <p:sp>
        <p:nvSpPr>
          <p:cNvPr id="1037315" name="Text Box 2">
            <a:extLst>
              <a:ext uri="{FF2B5EF4-FFF2-40B4-BE49-F238E27FC236}">
                <a16:creationId xmlns:a16="http://schemas.microsoft.com/office/drawing/2014/main" id="{D0CC6643-7FB9-C3AE-8CC6-485EA0CB8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04813"/>
            <a:ext cx="8532813" cy="546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⑤愛に在</a:t>
            </a:r>
            <a:r>
              <a:rPr lang="ja-JP" altLang="ja-JP" sz="2400">
                <a:latin typeface="ＭＳ Ｐゴシック" panose="020B0600070205080204" pitchFamily="50" charset="-128"/>
              </a:rPr>
              <a:t>(ましま)</a:t>
            </a:r>
            <a:r>
              <a:rPr lang="ja-JP" altLang="ja-JP" sz="4400">
                <a:latin typeface="ＭＳ Ｐゴシック" panose="020B0600070205080204" pitchFamily="50" charset="-128"/>
              </a:rPr>
              <a:t>す　神なるイェスよ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今我が罪を　消し去り給え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28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⑥神の恵みの　こぼれもあらば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イェスよ祈りに　こたえを賜え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362" name="Text Box 1">
            <a:extLst>
              <a:ext uri="{FF2B5EF4-FFF2-40B4-BE49-F238E27FC236}">
                <a16:creationId xmlns:a16="http://schemas.microsoft.com/office/drawing/2014/main" id="{7C3E333F-4DB9-2DA9-20A1-D028842A02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6011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聖５８６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いかにけがれたる</a:t>
            </a:r>
            <a:r>
              <a:rPr lang="ja-JP" altLang="ja-JP" sz="24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1039363" name="Text Box 2">
            <a:extLst>
              <a:ext uri="{FF2B5EF4-FFF2-40B4-BE49-F238E27FC236}">
                <a16:creationId xmlns:a16="http://schemas.microsoft.com/office/drawing/2014/main" id="{6C56C8DB-B1DD-A865-E6C4-395F0BB922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79413" y="0"/>
            <a:ext cx="6678613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いかに　汚れたる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者の心をも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きよめたもう　主は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実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ほむべきかな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10" name="Text Box 1">
            <a:extLst>
              <a:ext uri="{FF2B5EF4-FFF2-40B4-BE49-F238E27FC236}">
                <a16:creationId xmlns:a16="http://schemas.microsoft.com/office/drawing/2014/main" id="{E098E3E6-62D1-5E49-FBFB-D4C89A570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0"/>
            <a:ext cx="441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聖５８６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いかにけがれたる</a:t>
            </a:r>
            <a:r>
              <a:rPr lang="ja-JP" altLang="ja-JP" sz="24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1041411" name="Text Box 2">
            <a:extLst>
              <a:ext uri="{FF2B5EF4-FFF2-40B4-BE49-F238E27FC236}">
                <a16:creationId xmlns:a16="http://schemas.microsoft.com/office/drawing/2014/main" id="{202AC6B3-1125-23D7-4BE2-1BFC8595F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3" y="0"/>
            <a:ext cx="5072062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罪汚れは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いや増すとも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主の恵みも また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いや増すなり</a:t>
            </a:r>
            <a:r>
              <a:rPr lang="ja-JP" altLang="ja-JP" sz="4400"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Text Box 1">
            <a:extLst>
              <a:ext uri="{FF2B5EF4-FFF2-40B4-BE49-F238E27FC236}">
                <a16:creationId xmlns:a16="http://schemas.microsoft.com/office/drawing/2014/main" id="{D4EC0548-C37E-DD83-3AA8-BB759D8A6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聖５８６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いかにけがれたる</a:t>
            </a:r>
            <a:r>
              <a:rPr lang="ja-JP" altLang="ja-JP" sz="24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1043459" name="Text Box 2">
            <a:extLst>
              <a:ext uri="{FF2B5EF4-FFF2-40B4-BE49-F238E27FC236}">
                <a16:creationId xmlns:a16="http://schemas.microsoft.com/office/drawing/2014/main" id="{3C8151FC-AB1A-3D38-8E37-F94F120B2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14350" y="0"/>
            <a:ext cx="6486525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きみに逆らいし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時こそ多けれ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　従いまつりし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日は　そも幾許</a:t>
            </a:r>
            <a:r>
              <a:rPr lang="ja-JP" altLang="ja-JP">
                <a:solidFill>
                  <a:srgbClr val="FFFFFF"/>
                </a:solidFill>
                <a:latin typeface="Century" panose="02040604050505020304" pitchFamily="18" charset="0"/>
              </a:rPr>
              <a:t>(いくばく)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506" name="Text Box 1">
            <a:extLst>
              <a:ext uri="{FF2B5EF4-FFF2-40B4-BE49-F238E27FC236}">
                <a16:creationId xmlns:a16="http://schemas.microsoft.com/office/drawing/2014/main" id="{2A53E3CE-C764-EDAD-7CE7-EADE901D4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0"/>
            <a:ext cx="441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聖５８６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いかにけがれたる</a:t>
            </a:r>
            <a:r>
              <a:rPr lang="ja-JP" altLang="ja-JP" sz="24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1045507" name="Text Box 2">
            <a:extLst>
              <a:ext uri="{FF2B5EF4-FFF2-40B4-BE49-F238E27FC236}">
                <a16:creationId xmlns:a16="http://schemas.microsoft.com/office/drawing/2014/main" id="{B2663DAE-D4C7-CB3C-689A-814E4B94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3" y="0"/>
            <a:ext cx="5072062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罪汚れは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いや増すとも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主の恵みも また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いや増すなり</a:t>
            </a:r>
            <a:r>
              <a:rPr lang="ja-JP" altLang="ja-JP" sz="4400"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554" name="Text Box 1">
            <a:extLst>
              <a:ext uri="{FF2B5EF4-FFF2-40B4-BE49-F238E27FC236}">
                <a16:creationId xmlns:a16="http://schemas.microsoft.com/office/drawing/2014/main" id="{9675B39C-8E85-FAF1-2ADD-FEE007FCE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聖５８６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いかにけがれたる</a:t>
            </a:r>
            <a:r>
              <a:rPr lang="ja-JP" altLang="ja-JP" sz="24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1047555" name="Text Box 2">
            <a:extLst>
              <a:ext uri="{FF2B5EF4-FFF2-40B4-BE49-F238E27FC236}">
                <a16:creationId xmlns:a16="http://schemas.microsoft.com/office/drawing/2014/main" id="{A628B37F-DB91-B270-F8FA-057FAC9E2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93688" y="0"/>
            <a:ext cx="6067426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汚れのみ多く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功</a:t>
            </a:r>
            <a:r>
              <a:rPr lang="ja-JP" altLang="ja-JP">
                <a:solidFill>
                  <a:srgbClr val="FFFFFF"/>
                </a:solidFill>
                <a:latin typeface="Century" panose="02040604050505020304" pitchFamily="18" charset="0"/>
              </a:rPr>
              <a:t>(いさお)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は なけれど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きみは血潮もて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洗わせ給えり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02" name="Text Box 1">
            <a:extLst>
              <a:ext uri="{FF2B5EF4-FFF2-40B4-BE49-F238E27FC236}">
                <a16:creationId xmlns:a16="http://schemas.microsoft.com/office/drawing/2014/main" id="{F791CEBB-6D71-816D-A277-4E12D40BA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0"/>
            <a:ext cx="441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聖５８６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いかにけがれたる</a:t>
            </a:r>
            <a:r>
              <a:rPr lang="ja-JP" altLang="ja-JP" sz="24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1049603" name="Text Box 2">
            <a:extLst>
              <a:ext uri="{FF2B5EF4-FFF2-40B4-BE49-F238E27FC236}">
                <a16:creationId xmlns:a16="http://schemas.microsoft.com/office/drawing/2014/main" id="{C076C3D1-B4CF-08BC-93DF-AF3E438D7E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3" y="0"/>
            <a:ext cx="5072062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罪汚れは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いや増すとも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主の恵みも また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いや増すなり</a:t>
            </a:r>
            <a:r>
              <a:rPr lang="ja-JP" altLang="ja-JP" sz="4400"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50" name="Text Box 1">
            <a:extLst>
              <a:ext uri="{FF2B5EF4-FFF2-40B4-BE49-F238E27FC236}">
                <a16:creationId xmlns:a16="http://schemas.microsoft.com/office/drawing/2014/main" id="{1A581EF3-1529-FA34-99F6-B1630A476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0"/>
            <a:ext cx="4343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聖５８６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いかにけがれたる</a:t>
            </a:r>
            <a:r>
              <a:rPr lang="ja-JP" altLang="ja-JP" sz="24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1051651" name="Text Box 2">
            <a:extLst>
              <a:ext uri="{FF2B5EF4-FFF2-40B4-BE49-F238E27FC236}">
                <a16:creationId xmlns:a16="http://schemas.microsoft.com/office/drawing/2014/main" id="{5F77F484-FA89-60C7-0148-A6BDB9526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8" y="0"/>
            <a:ext cx="5741987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かくも満ち足れる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恵みの数々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力限りなお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讃え歌わばや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698" name="Text Box 1">
            <a:extLst>
              <a:ext uri="{FF2B5EF4-FFF2-40B4-BE49-F238E27FC236}">
                <a16:creationId xmlns:a16="http://schemas.microsoft.com/office/drawing/2014/main" id="{06D506E3-4CCA-5043-EE8D-17B6D00F2D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0"/>
            <a:ext cx="441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聖５８６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いかにけがれたる</a:t>
            </a:r>
            <a:r>
              <a:rPr lang="ja-JP" altLang="ja-JP" sz="24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1053699" name="Text Box 2">
            <a:extLst>
              <a:ext uri="{FF2B5EF4-FFF2-40B4-BE49-F238E27FC236}">
                <a16:creationId xmlns:a16="http://schemas.microsoft.com/office/drawing/2014/main" id="{515F8257-3000-AC24-582B-C9CEB8342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3" y="0"/>
            <a:ext cx="5072062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罪汚れは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いや増すとも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主の恵みも また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いや増すなり</a:t>
            </a:r>
            <a:r>
              <a:rPr lang="ja-JP" altLang="ja-JP" sz="4400"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Text Box 1">
            <a:extLst>
              <a:ext uri="{FF2B5EF4-FFF2-40B4-BE49-F238E27FC236}">
                <a16:creationId xmlns:a16="http://schemas.microsoft.com/office/drawing/2014/main" id="{3DE8A19E-E500-EB50-0A96-3DAC4F985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152400"/>
            <a:ext cx="3886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聖５０８　われは幼子</a:t>
            </a:r>
          </a:p>
        </p:txBody>
      </p:sp>
      <p:sp>
        <p:nvSpPr>
          <p:cNvPr id="171011" name="Text Box 2">
            <a:extLst>
              <a:ext uri="{FF2B5EF4-FFF2-40B4-BE49-F238E27FC236}">
                <a16:creationId xmlns:a16="http://schemas.microsoft.com/office/drawing/2014/main" id="{710C20BB-9CA1-E278-834E-9788FFA697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63" y="1052513"/>
            <a:ext cx="7966075" cy="411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晴れたる朝も　我主にすがらん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嵐の夜は　すがり祈りせん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絶えず主イェスの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手に依りすがらん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静けき昼も　風吹く夜も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746" name="Text Box 1">
            <a:extLst>
              <a:ext uri="{FF2B5EF4-FFF2-40B4-BE49-F238E27FC236}">
                <a16:creationId xmlns:a16="http://schemas.microsoft.com/office/drawing/2014/main" id="{1FB6C759-18BC-2F99-79C7-243E57FFA1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0"/>
            <a:ext cx="5975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聖５８７　見よ十字架よりくだる</a:t>
            </a:r>
          </a:p>
        </p:txBody>
      </p:sp>
      <p:sp>
        <p:nvSpPr>
          <p:cNvPr id="1055747" name="Text Box 2">
            <a:extLst>
              <a:ext uri="{FF2B5EF4-FFF2-40B4-BE49-F238E27FC236}">
                <a16:creationId xmlns:a16="http://schemas.microsoft.com/office/drawing/2014/main" id="{9BA90A40-A71B-3A8E-88CE-AB4386C45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82625"/>
            <a:ext cx="6892925" cy="304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①見よ十字架よりくだる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血潮の流れは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いかなる罪の身をも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聖むるなり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794" name="Text Box 1">
            <a:extLst>
              <a:ext uri="{FF2B5EF4-FFF2-40B4-BE49-F238E27FC236}">
                <a16:creationId xmlns:a16="http://schemas.microsoft.com/office/drawing/2014/main" id="{FC0355F7-C2BD-0532-5FAB-8FA9C582C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0"/>
            <a:ext cx="5975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聖５８７　見よ十字架よりくだる</a:t>
            </a:r>
          </a:p>
        </p:txBody>
      </p:sp>
      <p:sp>
        <p:nvSpPr>
          <p:cNvPr id="1057795" name="Text Box 2">
            <a:extLst>
              <a:ext uri="{FF2B5EF4-FFF2-40B4-BE49-F238E27FC236}">
                <a16:creationId xmlns:a16="http://schemas.microsoft.com/office/drawing/2014/main" id="{E8F6633F-CD39-C7B5-F4D8-8F42FA33E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525" y="682625"/>
            <a:ext cx="7451725" cy="304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ハレルヤ主の血は聖む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罪人受けよ　聖徒ら歌え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おおハレルヤ主の血は聖む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いかなる汚れをも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842" name="Text Box 1">
            <a:extLst>
              <a:ext uri="{FF2B5EF4-FFF2-40B4-BE49-F238E27FC236}">
                <a16:creationId xmlns:a16="http://schemas.microsoft.com/office/drawing/2014/main" id="{B287B759-42C7-F43F-D41C-274E95047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0"/>
            <a:ext cx="5975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聖５８７　見よ十字架よりくだる</a:t>
            </a:r>
          </a:p>
        </p:txBody>
      </p:sp>
      <p:sp>
        <p:nvSpPr>
          <p:cNvPr id="1059843" name="Text Box 2">
            <a:extLst>
              <a:ext uri="{FF2B5EF4-FFF2-40B4-BE49-F238E27FC236}">
                <a16:creationId xmlns:a16="http://schemas.microsoft.com/office/drawing/2014/main" id="{66834EA4-58CE-3700-321F-F82411F52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0138" y="682625"/>
            <a:ext cx="6029325" cy="304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②血の奇</a:t>
            </a:r>
            <a:r>
              <a:rPr lang="en-US" altLang="ja-JP" sz="2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(くす)</a:t>
            </a: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しき力は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今なお変らず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叫び求むる者に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働くなり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890" name="Text Box 1">
            <a:extLst>
              <a:ext uri="{FF2B5EF4-FFF2-40B4-BE49-F238E27FC236}">
                <a16:creationId xmlns:a16="http://schemas.microsoft.com/office/drawing/2014/main" id="{A1B1ECB8-958E-B485-219D-202753A10F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0"/>
            <a:ext cx="5975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聖５８７　見よ十字架よりくだる</a:t>
            </a:r>
          </a:p>
        </p:txBody>
      </p:sp>
      <p:sp>
        <p:nvSpPr>
          <p:cNvPr id="1061891" name="Text Box 2">
            <a:extLst>
              <a:ext uri="{FF2B5EF4-FFF2-40B4-BE49-F238E27FC236}">
                <a16:creationId xmlns:a16="http://schemas.microsoft.com/office/drawing/2014/main" id="{3A034EB6-FF8B-02FD-D0E6-562942414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525" y="682625"/>
            <a:ext cx="7451725" cy="304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ハレルヤ主の血は聖む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罪人受けよ　聖徒ら歌え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おおハレルヤ主の血は聖む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いかなる汚れをも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38" name="Text Box 1">
            <a:extLst>
              <a:ext uri="{FF2B5EF4-FFF2-40B4-BE49-F238E27FC236}">
                <a16:creationId xmlns:a16="http://schemas.microsoft.com/office/drawing/2014/main" id="{6A2C80E7-6B74-D66B-E66C-9009CE54D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0"/>
            <a:ext cx="5975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聖５８７　見よ十字架よりくだる</a:t>
            </a:r>
          </a:p>
        </p:txBody>
      </p:sp>
      <p:sp>
        <p:nvSpPr>
          <p:cNvPr id="1063939" name="Text Box 2">
            <a:extLst>
              <a:ext uri="{FF2B5EF4-FFF2-40B4-BE49-F238E27FC236}">
                <a16:creationId xmlns:a16="http://schemas.microsoft.com/office/drawing/2014/main" id="{3129A6F9-D878-E366-D855-713376906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82625"/>
            <a:ext cx="6892925" cy="304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③世のいかなる泉も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  成し得ぬ贖</a:t>
            </a:r>
            <a:r>
              <a:rPr lang="en-US" altLang="ja-JP" sz="2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(あがな)</a:t>
            </a: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い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ただカルバリの血のみ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  成し能</a:t>
            </a:r>
            <a:r>
              <a:rPr lang="en-US" altLang="ja-JP" sz="2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(あと)</a:t>
            </a: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うなり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986" name="Text Box 1">
            <a:extLst>
              <a:ext uri="{FF2B5EF4-FFF2-40B4-BE49-F238E27FC236}">
                <a16:creationId xmlns:a16="http://schemas.microsoft.com/office/drawing/2014/main" id="{40D3A1C2-3F09-ECD7-D137-4CC1D9D3C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0"/>
            <a:ext cx="5975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聖５８７　見よ十字架よりくだる</a:t>
            </a:r>
          </a:p>
        </p:txBody>
      </p:sp>
      <p:sp>
        <p:nvSpPr>
          <p:cNvPr id="1065987" name="Text Box 2">
            <a:extLst>
              <a:ext uri="{FF2B5EF4-FFF2-40B4-BE49-F238E27FC236}">
                <a16:creationId xmlns:a16="http://schemas.microsoft.com/office/drawing/2014/main" id="{8F63FB87-8538-431D-6805-D2645BA9D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525" y="682625"/>
            <a:ext cx="7451725" cy="304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ハレルヤ主の血は聖む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罪人受けよ　聖徒ら歌え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おおハレルヤ主の血は聖む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いかなる汚れをも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034" name="Text Box 1">
            <a:extLst>
              <a:ext uri="{FF2B5EF4-FFF2-40B4-BE49-F238E27FC236}">
                <a16:creationId xmlns:a16="http://schemas.microsoft.com/office/drawing/2014/main" id="{084CC79F-26D9-08FC-1AFA-61C1D718D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0"/>
            <a:ext cx="5975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聖５８７　見よ十字架よりくだる</a:t>
            </a:r>
          </a:p>
        </p:txBody>
      </p:sp>
      <p:sp>
        <p:nvSpPr>
          <p:cNvPr id="1068035" name="Text Box 2">
            <a:extLst>
              <a:ext uri="{FF2B5EF4-FFF2-40B4-BE49-F238E27FC236}">
                <a16:creationId xmlns:a16="http://schemas.microsoft.com/office/drawing/2014/main" id="{50713B2D-17C7-0D6D-8BCC-7B9394952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325" y="682625"/>
            <a:ext cx="6332538" cy="304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④来たれさらば罪にて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  苦しむ人びと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この泉に飛び込み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  身を洗えよ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082" name="Text Box 1">
            <a:extLst>
              <a:ext uri="{FF2B5EF4-FFF2-40B4-BE49-F238E27FC236}">
                <a16:creationId xmlns:a16="http://schemas.microsoft.com/office/drawing/2014/main" id="{D92DE515-E4E9-107C-6AED-7F92E1F60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8650" y="0"/>
            <a:ext cx="5975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聖５８７　見よ十字架よりくだる</a:t>
            </a:r>
          </a:p>
        </p:txBody>
      </p:sp>
      <p:sp>
        <p:nvSpPr>
          <p:cNvPr id="1070083" name="Text Box 2">
            <a:extLst>
              <a:ext uri="{FF2B5EF4-FFF2-40B4-BE49-F238E27FC236}">
                <a16:creationId xmlns:a16="http://schemas.microsoft.com/office/drawing/2014/main" id="{7C157B97-375D-D582-FF67-0E4EBE51B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525" y="682625"/>
            <a:ext cx="7451725" cy="304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ハレルヤ主の血は聖む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罪人受けよ　聖徒ら歌え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おおハレルヤ主の血は聖む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  <a:ea typeface="ＭＳ ゴシック" panose="020B0609070205080204" pitchFamily="49" charset="-128"/>
              </a:rPr>
              <a:t>　いかなる汚れをも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130" name="Text Box 1">
            <a:extLst>
              <a:ext uri="{FF2B5EF4-FFF2-40B4-BE49-F238E27FC236}">
                <a16:creationId xmlns:a16="http://schemas.microsoft.com/office/drawing/2014/main" id="{DB6E9DFB-EB66-085A-ABEF-9EAA236B0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152400"/>
            <a:ext cx="48783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聖５８８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罪の世びとらに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072131" name="Text Box 2">
            <a:extLst>
              <a:ext uri="{FF2B5EF4-FFF2-40B4-BE49-F238E27FC236}">
                <a16:creationId xmlns:a16="http://schemas.microsoft.com/office/drawing/2014/main" id="{59D1E77B-D6A6-68E8-90EB-17F1122F1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0" y="936625"/>
            <a:ext cx="7356475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①罪の世人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(よびと)</a:t>
            </a: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らに　救いの泉を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開きて救いを　現ししイェスよ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檻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(おり)</a:t>
            </a: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より離れて  迷いし我をも</a:t>
            </a: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178" name="Text Box 1">
            <a:extLst>
              <a:ext uri="{FF2B5EF4-FFF2-40B4-BE49-F238E27FC236}">
                <a16:creationId xmlns:a16="http://schemas.microsoft.com/office/drawing/2014/main" id="{E01094C7-97CF-8A07-4243-55FD112699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152400"/>
            <a:ext cx="48783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聖５８８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罪の世びとらに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074179" name="Text Box 2">
            <a:extLst>
              <a:ext uri="{FF2B5EF4-FFF2-40B4-BE49-F238E27FC236}">
                <a16:creationId xmlns:a16="http://schemas.microsoft.com/office/drawing/2014/main" id="{27DAA168-0B85-ED10-7F75-AED33748C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025" y="936625"/>
            <a:ext cx="6664325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白くなし給え　聖き血潮にて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雪よりも　雪よりも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白くなし給え　聖き血潮にて</a:t>
            </a: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1">
            <a:extLst>
              <a:ext uri="{FF2B5EF4-FFF2-40B4-BE49-F238E27FC236}">
                <a16:creationId xmlns:a16="http://schemas.microsoft.com/office/drawing/2014/main" id="{0B2A69B2-3B9B-F5F1-3223-1F0DD0D32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152400"/>
            <a:ext cx="3886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聖５０８　われは幼子</a:t>
            </a:r>
          </a:p>
        </p:txBody>
      </p:sp>
      <p:sp>
        <p:nvSpPr>
          <p:cNvPr id="173059" name="Text Box 2">
            <a:extLst>
              <a:ext uri="{FF2B5EF4-FFF2-40B4-BE49-F238E27FC236}">
                <a16:creationId xmlns:a16="http://schemas.microsoft.com/office/drawing/2014/main" id="{BD3FFEEB-C3A3-A82F-FF61-0639D282B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" y="1052513"/>
            <a:ext cx="804862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④息を引く時　我主にすがらん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よし天地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(あめつち)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　崩れ去るとも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絶えず主イェスの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手に依りすがらん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静けき昼も　風吹く夜も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226" name="Text Box 1">
            <a:extLst>
              <a:ext uri="{FF2B5EF4-FFF2-40B4-BE49-F238E27FC236}">
                <a16:creationId xmlns:a16="http://schemas.microsoft.com/office/drawing/2014/main" id="{0E809F70-974C-5F87-B327-F8E2C7B6E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152400"/>
            <a:ext cx="48783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聖５８８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罪の世びとらに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076227" name="Text Box 2">
            <a:extLst>
              <a:ext uri="{FF2B5EF4-FFF2-40B4-BE49-F238E27FC236}">
                <a16:creationId xmlns:a16="http://schemas.microsoft.com/office/drawing/2014/main" id="{BFE66473-3404-8816-01EC-FCE8A8AAD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936625"/>
            <a:ext cx="8397875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②我が罪のため　茨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(いばら)</a:t>
            </a: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を戴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(いただ)</a:t>
            </a: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十字架を背負いて　苦しみしイェスよ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罪を悲しみて　来たれる我をば</a:t>
            </a: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274" name="Text Box 1">
            <a:extLst>
              <a:ext uri="{FF2B5EF4-FFF2-40B4-BE49-F238E27FC236}">
                <a16:creationId xmlns:a16="http://schemas.microsoft.com/office/drawing/2014/main" id="{FC32FE0D-03F0-D2CA-AA00-9F37E133B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152400"/>
            <a:ext cx="48783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聖５８８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罪の世びとらに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078275" name="Text Box 2">
            <a:extLst>
              <a:ext uri="{FF2B5EF4-FFF2-40B4-BE49-F238E27FC236}">
                <a16:creationId xmlns:a16="http://schemas.microsoft.com/office/drawing/2014/main" id="{1C70946E-0F45-AC28-F98B-4AC5FDBA6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025" y="936625"/>
            <a:ext cx="6664325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白くなし給え　聖き血潮にて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雪よりも　雪よりも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白くなし給え　聖き血潮にて</a:t>
            </a: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322" name="Text Box 1">
            <a:extLst>
              <a:ext uri="{FF2B5EF4-FFF2-40B4-BE49-F238E27FC236}">
                <a16:creationId xmlns:a16="http://schemas.microsoft.com/office/drawing/2014/main" id="{9245C748-AA96-AC47-FB31-C25C5E09B7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152400"/>
            <a:ext cx="48783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聖５８８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罪の世びとらに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080323" name="Text Box 2">
            <a:extLst>
              <a:ext uri="{FF2B5EF4-FFF2-40B4-BE49-F238E27FC236}">
                <a16:creationId xmlns:a16="http://schemas.microsoft.com/office/drawing/2014/main" id="{3BF07CD5-174C-5E12-070F-B6FD01B04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" y="936625"/>
            <a:ext cx="8159750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③主よ我しばしば　御許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(みもと)</a:t>
            </a: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を離れて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もはや救わるに　よしなき身なれど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今御約束に　再びすがれば</a:t>
            </a: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370" name="Text Box 1">
            <a:extLst>
              <a:ext uri="{FF2B5EF4-FFF2-40B4-BE49-F238E27FC236}">
                <a16:creationId xmlns:a16="http://schemas.microsoft.com/office/drawing/2014/main" id="{F3931B25-8523-C1F9-93BA-11D3E5F56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152400"/>
            <a:ext cx="487838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聖５８８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罪の世びとらに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082371" name="Text Box 2">
            <a:extLst>
              <a:ext uri="{FF2B5EF4-FFF2-40B4-BE49-F238E27FC236}">
                <a16:creationId xmlns:a16="http://schemas.microsoft.com/office/drawing/2014/main" id="{20ADBAD6-96FD-8B6C-205C-B1E00AFF54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025" y="936625"/>
            <a:ext cx="6664325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白くなし給え　聖き血潮にて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雪よりも　雪よりも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白くなし給え　聖き血潮にて</a:t>
            </a:r>
            <a:r>
              <a:rPr lang="ja-JP" altLang="ja-JP" sz="40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418" name="Text Box 1">
            <a:extLst>
              <a:ext uri="{FF2B5EF4-FFF2-40B4-BE49-F238E27FC236}">
                <a16:creationId xmlns:a16="http://schemas.microsoft.com/office/drawing/2014/main" id="{582008F9-3B6D-0E1A-A0B3-E18EF0582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聖５８９　水のバプテスマ</a:t>
            </a:r>
          </a:p>
        </p:txBody>
      </p:sp>
      <p:sp>
        <p:nvSpPr>
          <p:cNvPr id="1084419" name="Text Box 2">
            <a:extLst>
              <a:ext uri="{FF2B5EF4-FFF2-40B4-BE49-F238E27FC236}">
                <a16:creationId xmlns:a16="http://schemas.microsoft.com/office/drawing/2014/main" id="{8223E37F-9D36-2D51-19B9-68C1FA4F9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6263" y="333375"/>
            <a:ext cx="972026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①水のバプテスマ　施しつつ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ヨハネは群がる　人らに告げぬ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御霊の火もて　御霊の火もて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イェスはバプテスマ　施したまわん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66" name="Text Box 1">
            <a:extLst>
              <a:ext uri="{FF2B5EF4-FFF2-40B4-BE49-F238E27FC236}">
                <a16:creationId xmlns:a16="http://schemas.microsoft.com/office/drawing/2014/main" id="{C59D5B86-5B60-B0F9-243C-5010BF5B7D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聖５８９　水のバプテスマ</a:t>
            </a:r>
          </a:p>
        </p:txBody>
      </p:sp>
      <p:sp>
        <p:nvSpPr>
          <p:cNvPr id="1086467" name="Text Box 2">
            <a:extLst>
              <a:ext uri="{FF2B5EF4-FFF2-40B4-BE49-F238E27FC236}">
                <a16:creationId xmlns:a16="http://schemas.microsoft.com/office/drawing/2014/main" id="{1F66A22A-3E47-599F-05C1-3681A8BF33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6263" y="333375"/>
            <a:ext cx="972026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②御弟子らは昔　これを慕い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都に留まり　祈り求めぬ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御霊の火もて　御霊の火もて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イェスはバプテスマ　施したまわん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514" name="Text Box 1">
            <a:extLst>
              <a:ext uri="{FF2B5EF4-FFF2-40B4-BE49-F238E27FC236}">
                <a16:creationId xmlns:a16="http://schemas.microsoft.com/office/drawing/2014/main" id="{C7376B37-8588-0219-EB79-C6241544CB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聖５８９　水のバプテスマ</a:t>
            </a:r>
          </a:p>
        </p:txBody>
      </p:sp>
      <p:sp>
        <p:nvSpPr>
          <p:cNvPr id="1088515" name="Text Box 2">
            <a:extLst>
              <a:ext uri="{FF2B5EF4-FFF2-40B4-BE49-F238E27FC236}">
                <a16:creationId xmlns:a16="http://schemas.microsoft.com/office/drawing/2014/main" id="{6F19C18E-B9D2-9A40-7D27-DDABA5C29C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6263" y="333375"/>
            <a:ext cx="9720263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③主のため尽くすに　力なくば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御言葉に頼り　祈り求めよ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御霊の火もて　御霊の火もて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イェスはバプテスマ　施したまわん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562" name="Text Box 1">
            <a:extLst>
              <a:ext uri="{FF2B5EF4-FFF2-40B4-BE49-F238E27FC236}">
                <a16:creationId xmlns:a16="http://schemas.microsoft.com/office/drawing/2014/main" id="{7CDB2757-8692-61F7-5269-FB8D12ACC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聖５９０　人に捨てられて </a:t>
            </a:r>
          </a:p>
        </p:txBody>
      </p:sp>
      <p:sp>
        <p:nvSpPr>
          <p:cNvPr id="1090563" name="Text Box 2">
            <a:extLst>
              <a:ext uri="{FF2B5EF4-FFF2-40B4-BE49-F238E27FC236}">
                <a16:creationId xmlns:a16="http://schemas.microsoft.com/office/drawing/2014/main" id="{6DBD05E7-46AA-9609-0FF4-EF0CAA5DA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①人に捨てられし　塵</a:t>
            </a:r>
            <a:r>
              <a:rPr lang="ja-JP" altLang="ja-JP" sz="2400">
                <a:latin typeface="ＭＳ Ｐゴシック" panose="020B0600070205080204" pitchFamily="50" charset="-128"/>
              </a:rPr>
              <a:t>(ちり)</a:t>
            </a:r>
            <a:r>
              <a:rPr lang="ja-JP" altLang="ja-JP" sz="4400">
                <a:latin typeface="ＭＳ Ｐゴシック" panose="020B0600070205080204" pitchFamily="50" charset="-128"/>
              </a:rPr>
              <a:t>の中に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埋</a:t>
            </a:r>
            <a:r>
              <a:rPr lang="ja-JP" altLang="ja-JP" sz="2400">
                <a:latin typeface="ＭＳ Ｐゴシック" panose="020B0600070205080204" pitchFamily="50" charset="-128"/>
              </a:rPr>
              <a:t>(うず)</a:t>
            </a:r>
            <a:r>
              <a:rPr lang="ja-JP" altLang="ja-JP" sz="4400">
                <a:latin typeface="ＭＳ Ｐゴシック" panose="020B0600070205080204" pitchFamily="50" charset="-128"/>
              </a:rPr>
              <a:t>もれてありし　ろばの骨も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主に見いだされて　引き上げられ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力ある御手の　中にぞある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610" name="Text Box 1">
            <a:extLst>
              <a:ext uri="{FF2B5EF4-FFF2-40B4-BE49-F238E27FC236}">
                <a16:creationId xmlns:a16="http://schemas.microsoft.com/office/drawing/2014/main" id="{1AD455CA-AD1D-C696-3B25-BAD4249E40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聖５９０　人に捨てられて </a:t>
            </a:r>
          </a:p>
        </p:txBody>
      </p:sp>
      <p:sp>
        <p:nvSpPr>
          <p:cNvPr id="1092611" name="Text Box 2">
            <a:extLst>
              <a:ext uri="{FF2B5EF4-FFF2-40B4-BE49-F238E27FC236}">
                <a16:creationId xmlns:a16="http://schemas.microsoft.com/office/drawing/2014/main" id="{E9A2FF2B-A9C5-4FE7-00E0-8EFD9A9C6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ろばの顎</a:t>
            </a:r>
            <a:r>
              <a:rPr lang="ja-JP" altLang="ja-JP" sz="2400">
                <a:latin typeface="ＭＳ Ｐゴシック" panose="020B0600070205080204" pitchFamily="50" charset="-128"/>
              </a:rPr>
              <a:t>(あぎ)</a:t>
            </a:r>
            <a:r>
              <a:rPr lang="ja-JP" altLang="ja-JP" sz="4400">
                <a:latin typeface="ＭＳ Ｐゴシック" panose="020B0600070205080204" pitchFamily="50" charset="-128"/>
              </a:rPr>
              <a:t>と骨　そは我がこと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ろばの顎と骨　そは我がこと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主よ手に握りて　用い給え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悪魔に勝利を　得る時まで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658" name="Text Box 1">
            <a:extLst>
              <a:ext uri="{FF2B5EF4-FFF2-40B4-BE49-F238E27FC236}">
                <a16:creationId xmlns:a16="http://schemas.microsoft.com/office/drawing/2014/main" id="{9E65F5CD-896B-D001-222A-281455475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聖５９０　人に捨てられて </a:t>
            </a:r>
          </a:p>
        </p:txBody>
      </p:sp>
      <p:sp>
        <p:nvSpPr>
          <p:cNvPr id="1094659" name="Text Box 2">
            <a:extLst>
              <a:ext uri="{FF2B5EF4-FFF2-40B4-BE49-F238E27FC236}">
                <a16:creationId xmlns:a16="http://schemas.microsoft.com/office/drawing/2014/main" id="{9D893CA2-2051-0216-C64D-02F955BEA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②汚れに満ちしは　昔のこと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今は新しき　ろばの骨ぞ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主のものとなりて　聖くせられ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敵を打ち破る　武器となりぬ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1">
            <a:extLst>
              <a:ext uri="{FF2B5EF4-FFF2-40B4-BE49-F238E27FC236}">
                <a16:creationId xmlns:a16="http://schemas.microsoft.com/office/drawing/2014/main" id="{D2043AE1-8CFC-7C7B-F75C-B4F99E0B7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725" y="22225"/>
            <a:ext cx="8423275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00"/>
                </a:solidFill>
                <a:latin typeface="ＤＦＧ中太丸ゴシック体" pitchFamily="48" charset="0"/>
                <a:cs typeface="ＤＦＧ中太丸ゴシック体" pitchFamily="48" charset="0"/>
              </a:rPr>
              <a:t>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聖５０１　たたえよ救い主イエスを</a:t>
            </a:r>
          </a:p>
        </p:txBody>
      </p:sp>
      <p:sp>
        <p:nvSpPr>
          <p:cNvPr id="82947" name="Text Box 2">
            <a:extLst>
              <a:ext uri="{FF2B5EF4-FFF2-40B4-BE49-F238E27FC236}">
                <a16:creationId xmlns:a16="http://schemas.microsoft.com/office/drawing/2014/main" id="{1D4220AE-9E72-F982-DA22-C9DAF44680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1119188"/>
            <a:ext cx="77724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讃えよ救い主イエスを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くす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 愛をばのべ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崇めよ 御使いとともに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尊き 主の御名をば</a:t>
            </a:r>
          </a:p>
          <a:p>
            <a:pPr eaLnBrk="1" hangingPunct="1">
              <a:spcBef>
                <a:spcPts val="1200"/>
              </a:spcBef>
              <a:buClrTx/>
              <a:buFontTx/>
              <a:buNone/>
            </a:pPr>
            <a:r>
              <a:rPr lang="ja-JP" altLang="ja-JP" sz="4800" b="1">
                <a:solidFill>
                  <a:srgbClr val="FFFFFF"/>
                </a:solidFill>
                <a:cs typeface="ＤＦＧ中太丸ゴシック体" pitchFamily="4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Text Box 1">
            <a:extLst>
              <a:ext uri="{FF2B5EF4-FFF2-40B4-BE49-F238E27FC236}">
                <a16:creationId xmlns:a16="http://schemas.microsoft.com/office/drawing/2014/main" id="{B083751B-E5FB-3608-F01E-4DF956E1C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聖５０９　あまつくにをさして</a:t>
            </a:r>
          </a:p>
        </p:txBody>
      </p:sp>
      <p:sp>
        <p:nvSpPr>
          <p:cNvPr id="175107" name="Text Box 2">
            <a:extLst>
              <a:ext uri="{FF2B5EF4-FFF2-40B4-BE49-F238E27FC236}">
                <a16:creationId xmlns:a16="http://schemas.microsoft.com/office/drawing/2014/main" id="{B160FF68-3346-A605-C540-9926986CB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65113" y="1143000"/>
            <a:ext cx="9170988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①天つ国を指して　汝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はたどるや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イェスに委ねまつれ　汝が全てを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見失うなかれ　導く君を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昼も夜も汝が　側にます主を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706" name="Text Box 1">
            <a:extLst>
              <a:ext uri="{FF2B5EF4-FFF2-40B4-BE49-F238E27FC236}">
                <a16:creationId xmlns:a16="http://schemas.microsoft.com/office/drawing/2014/main" id="{B9104569-7215-B61F-FFAA-C6C22F9BA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聖５９０　人に捨てられて </a:t>
            </a:r>
          </a:p>
        </p:txBody>
      </p:sp>
      <p:sp>
        <p:nvSpPr>
          <p:cNvPr id="1096707" name="Text Box 2">
            <a:extLst>
              <a:ext uri="{FF2B5EF4-FFF2-40B4-BE49-F238E27FC236}">
                <a16:creationId xmlns:a16="http://schemas.microsoft.com/office/drawing/2014/main" id="{A8C7A18F-CE37-8D52-59F0-C42BDC6A94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ろばの顎</a:t>
            </a:r>
            <a:r>
              <a:rPr lang="ja-JP" altLang="ja-JP" sz="2400">
                <a:latin typeface="ＭＳ Ｐゴシック" panose="020B0600070205080204" pitchFamily="50" charset="-128"/>
              </a:rPr>
              <a:t>(あぎ)</a:t>
            </a:r>
            <a:r>
              <a:rPr lang="ja-JP" altLang="ja-JP" sz="4400">
                <a:latin typeface="ＭＳ Ｐゴシック" panose="020B0600070205080204" pitchFamily="50" charset="-128"/>
              </a:rPr>
              <a:t>と骨　そは我がこと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ろばの顎と骨　そは我がこと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主よ手に握りて　用い給え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悪魔に勝利を　得る時まで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754" name="Text Box 1">
            <a:extLst>
              <a:ext uri="{FF2B5EF4-FFF2-40B4-BE49-F238E27FC236}">
                <a16:creationId xmlns:a16="http://schemas.microsoft.com/office/drawing/2014/main" id="{555CD63A-4554-5025-A56D-CF3E67E8C7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聖５９０　人に捨てられて </a:t>
            </a:r>
          </a:p>
        </p:txBody>
      </p:sp>
      <p:sp>
        <p:nvSpPr>
          <p:cNvPr id="1098755" name="Text Box 2">
            <a:extLst>
              <a:ext uri="{FF2B5EF4-FFF2-40B4-BE49-F238E27FC236}">
                <a16:creationId xmlns:a16="http://schemas.microsoft.com/office/drawing/2014/main" id="{1B4AB607-399B-CD2E-1819-A22D71CF96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③骨には戦う　力あらず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力は用ゆる　主にのみあり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見よ主の手にある　顎</a:t>
            </a:r>
            <a:r>
              <a:rPr lang="ja-JP" altLang="ja-JP" sz="2400">
                <a:latin typeface="ＭＳ Ｐゴシック" panose="020B0600070205080204" pitchFamily="50" charset="-128"/>
              </a:rPr>
              <a:t>(あぎ)</a:t>
            </a:r>
            <a:r>
              <a:rPr lang="ja-JP" altLang="ja-JP" sz="4400">
                <a:latin typeface="ＭＳ Ｐゴシック" panose="020B0600070205080204" pitchFamily="50" charset="-128"/>
              </a:rPr>
              <a:t>と骨に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倒さるる敵の　数多きを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802" name="Text Box 1">
            <a:extLst>
              <a:ext uri="{FF2B5EF4-FFF2-40B4-BE49-F238E27FC236}">
                <a16:creationId xmlns:a16="http://schemas.microsoft.com/office/drawing/2014/main" id="{65ECE45B-CA14-1FB3-44CF-743294B3C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聖５９０　人に捨てられて </a:t>
            </a:r>
          </a:p>
        </p:txBody>
      </p:sp>
      <p:sp>
        <p:nvSpPr>
          <p:cNvPr id="1100803" name="Text Box 2">
            <a:extLst>
              <a:ext uri="{FF2B5EF4-FFF2-40B4-BE49-F238E27FC236}">
                <a16:creationId xmlns:a16="http://schemas.microsoft.com/office/drawing/2014/main" id="{6118B921-C6BD-B26E-DB40-F74C7F6DE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ろばの顎</a:t>
            </a:r>
            <a:r>
              <a:rPr lang="ja-JP" altLang="ja-JP" sz="2400">
                <a:latin typeface="ＭＳ Ｐゴシック" panose="020B0600070205080204" pitchFamily="50" charset="-128"/>
              </a:rPr>
              <a:t>(あぎ)</a:t>
            </a:r>
            <a:r>
              <a:rPr lang="ja-JP" altLang="ja-JP" sz="4400">
                <a:latin typeface="ＭＳ Ｐゴシック" panose="020B0600070205080204" pitchFamily="50" charset="-128"/>
              </a:rPr>
              <a:t>と骨　そは我がこと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ろばの顎と骨　そは我がこと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主よ手に握りて　用い給え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悪魔に勝利を　得る時まで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50" name="Text Box 1">
            <a:extLst>
              <a:ext uri="{FF2B5EF4-FFF2-40B4-BE49-F238E27FC236}">
                <a16:creationId xmlns:a16="http://schemas.microsoft.com/office/drawing/2014/main" id="{7557F281-FA96-E6ED-A23E-915B9587A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聖５９０　人に捨てられて </a:t>
            </a:r>
          </a:p>
        </p:txBody>
      </p:sp>
      <p:sp>
        <p:nvSpPr>
          <p:cNvPr id="1102851" name="Text Box 2">
            <a:extLst>
              <a:ext uri="{FF2B5EF4-FFF2-40B4-BE49-F238E27FC236}">
                <a16:creationId xmlns:a16="http://schemas.microsoft.com/office/drawing/2014/main" id="{740A2542-E2E5-49C2-2B09-2A570C420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④謙</a:t>
            </a:r>
            <a:r>
              <a:rPr lang="ja-JP" altLang="ja-JP" sz="2400">
                <a:latin typeface="ＭＳ Ｐゴシック" panose="020B0600070205080204" pitchFamily="50" charset="-128"/>
              </a:rPr>
              <a:t>(へりくだ)</a:t>
            </a:r>
            <a:r>
              <a:rPr lang="ja-JP" altLang="ja-JP" sz="4400">
                <a:latin typeface="ＭＳ Ｐゴシック" panose="020B0600070205080204" pitchFamily="50" charset="-128"/>
              </a:rPr>
              <a:t>りて主の　手に陥</a:t>
            </a:r>
            <a:r>
              <a:rPr lang="ja-JP" altLang="ja-JP" sz="2400">
                <a:latin typeface="ＭＳ Ｐゴシック" panose="020B0600070205080204" pitchFamily="50" charset="-128"/>
              </a:rPr>
              <a:t>(おちい)</a:t>
            </a:r>
            <a:r>
              <a:rPr lang="ja-JP" altLang="ja-JP" sz="4400">
                <a:latin typeface="ＭＳ Ｐゴシック" panose="020B0600070205080204" pitchFamily="50" charset="-128"/>
              </a:rPr>
              <a:t>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栄えを主にのみ　帰</a:t>
            </a:r>
            <a:r>
              <a:rPr lang="ja-JP" altLang="ja-JP" sz="2400">
                <a:latin typeface="ＭＳ Ｐゴシック" panose="020B0600070205080204" pitchFamily="50" charset="-128"/>
              </a:rPr>
              <a:t>(き)</a:t>
            </a:r>
            <a:r>
              <a:rPr lang="ja-JP" altLang="ja-JP" sz="4400">
                <a:latin typeface="ＭＳ Ｐゴシック" panose="020B0600070205080204" pitchFamily="50" charset="-128"/>
              </a:rPr>
              <a:t>しまつれよ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主はその御霊を　汝</a:t>
            </a:r>
            <a:r>
              <a:rPr lang="ja-JP" altLang="ja-JP" sz="2400"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latin typeface="ＭＳ Ｐゴシック" panose="020B0600070205080204" pitchFamily="50" charset="-128"/>
              </a:rPr>
              <a:t>に満たし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力ある武器と　成させたまわん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898" name="Text Box 1">
            <a:extLst>
              <a:ext uri="{FF2B5EF4-FFF2-40B4-BE49-F238E27FC236}">
                <a16:creationId xmlns:a16="http://schemas.microsoft.com/office/drawing/2014/main" id="{EAE2EE6F-B063-A538-45EA-3512DDC376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0"/>
            <a:ext cx="56880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聖５９０　人に捨てられて </a:t>
            </a:r>
          </a:p>
        </p:txBody>
      </p:sp>
      <p:sp>
        <p:nvSpPr>
          <p:cNvPr id="1104899" name="Text Box 2">
            <a:extLst>
              <a:ext uri="{FF2B5EF4-FFF2-40B4-BE49-F238E27FC236}">
                <a16:creationId xmlns:a16="http://schemas.microsoft.com/office/drawing/2014/main" id="{EF6E294D-F0E5-8636-7B66-BDD6D0CE1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ろばの顎</a:t>
            </a:r>
            <a:r>
              <a:rPr lang="ja-JP" altLang="ja-JP" sz="2400">
                <a:latin typeface="ＭＳ Ｐゴシック" panose="020B0600070205080204" pitchFamily="50" charset="-128"/>
              </a:rPr>
              <a:t>(あぎ)</a:t>
            </a:r>
            <a:r>
              <a:rPr lang="ja-JP" altLang="ja-JP" sz="4400">
                <a:latin typeface="ＭＳ Ｐゴシック" panose="020B0600070205080204" pitchFamily="50" charset="-128"/>
              </a:rPr>
              <a:t>と骨　そは我がこと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ろばの顎と骨　そは我がこと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主よ手に握りて　用い給え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悪魔に勝利を　得る時まで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946" name="Text Box 1">
            <a:extLst>
              <a:ext uri="{FF2B5EF4-FFF2-40B4-BE49-F238E27FC236}">
                <a16:creationId xmlns:a16="http://schemas.microsoft.com/office/drawing/2014/main" id="{D4BAF1F3-D5D0-DEB1-11A4-3BEFEA622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聖５９１　ときのしるしは</a:t>
            </a:r>
          </a:p>
        </p:txBody>
      </p:sp>
      <p:sp>
        <p:nvSpPr>
          <p:cNvPr id="1106947" name="Text Box 2">
            <a:extLst>
              <a:ext uri="{FF2B5EF4-FFF2-40B4-BE49-F238E27FC236}">
                <a16:creationId xmlns:a16="http://schemas.microsoft.com/office/drawing/2014/main" id="{B09C568B-5663-6E52-4239-FAE654E8E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8" y="1219200"/>
            <a:ext cx="8553450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時の徴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(しるし)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　現れぬ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頭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(こうべ)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をもたげ　待つ友よ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火に燃やされて　かく祈らん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「アーメン主イェスよ　来たりませ」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994" name="Text Box 1">
            <a:extLst>
              <a:ext uri="{FF2B5EF4-FFF2-40B4-BE49-F238E27FC236}">
                <a16:creationId xmlns:a16="http://schemas.microsoft.com/office/drawing/2014/main" id="{F8A8AAAD-9AE4-BB63-59E8-1C7D11235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聖５９１　ときのしるしは</a:t>
            </a:r>
          </a:p>
        </p:txBody>
      </p:sp>
      <p:sp>
        <p:nvSpPr>
          <p:cNvPr id="1108995" name="Text Box 2">
            <a:extLst>
              <a:ext uri="{FF2B5EF4-FFF2-40B4-BE49-F238E27FC236}">
                <a16:creationId xmlns:a16="http://schemas.microsoft.com/office/drawing/2014/main" id="{9868732D-D171-9B24-7454-F0A205960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8" y="1219200"/>
            <a:ext cx="8553450" cy="5091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このまま携え　挙げられて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栄の御顔　仰ぐ身は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火に燃やされて　かく祈らん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「アーメン主イェスよ　来たりませ」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042" name="Text Box 1">
            <a:extLst>
              <a:ext uri="{FF2B5EF4-FFF2-40B4-BE49-F238E27FC236}">
                <a16:creationId xmlns:a16="http://schemas.microsoft.com/office/drawing/2014/main" id="{D0F219D7-2377-9A68-895D-C8472D7AD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聖５９１　ときのしるしは</a:t>
            </a:r>
          </a:p>
        </p:txBody>
      </p:sp>
      <p:sp>
        <p:nvSpPr>
          <p:cNvPr id="1111043" name="Text Box 2">
            <a:extLst>
              <a:ext uri="{FF2B5EF4-FFF2-40B4-BE49-F238E27FC236}">
                <a16:creationId xmlns:a16="http://schemas.microsoft.com/office/drawing/2014/main" id="{87DB070A-E291-2677-7845-E72B8A786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8" y="1219200"/>
            <a:ext cx="8553450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神の祈りに　身を委ね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叫び求むる　花嫁ら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火に燃やされて　かく祈らん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「アーメン主イェスよ　来たりませ」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090" name="Text Box 1">
            <a:extLst>
              <a:ext uri="{FF2B5EF4-FFF2-40B4-BE49-F238E27FC236}">
                <a16:creationId xmlns:a16="http://schemas.microsoft.com/office/drawing/2014/main" id="{624D02F1-6A17-6FA9-6DF6-D274C2B75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聖５９１　ときのしるしは</a:t>
            </a:r>
          </a:p>
        </p:txBody>
      </p:sp>
      <p:sp>
        <p:nvSpPr>
          <p:cNvPr id="1113091" name="Text Box 2">
            <a:extLst>
              <a:ext uri="{FF2B5EF4-FFF2-40B4-BE49-F238E27FC236}">
                <a16:creationId xmlns:a16="http://schemas.microsoft.com/office/drawing/2014/main" id="{BC41BBAD-E53F-B65C-E943-2EA8F67284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8" y="1219200"/>
            <a:ext cx="8553450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六千年来も　惑わしし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仇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に報ゆる　この一石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（いっせき）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火に燃やされて　かく祈らん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「アーメン主イェスよ　来たりませ」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138" name="Text Box 1">
            <a:extLst>
              <a:ext uri="{FF2B5EF4-FFF2-40B4-BE49-F238E27FC236}">
                <a16:creationId xmlns:a16="http://schemas.microsoft.com/office/drawing/2014/main" id="{FA404BB4-8188-9FFF-756B-29A21087D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聖５９１　ときのしるしは</a:t>
            </a:r>
          </a:p>
        </p:txBody>
      </p:sp>
      <p:sp>
        <p:nvSpPr>
          <p:cNvPr id="1115139" name="Text Box 2">
            <a:extLst>
              <a:ext uri="{FF2B5EF4-FFF2-40B4-BE49-F238E27FC236}">
                <a16:creationId xmlns:a16="http://schemas.microsoft.com/office/drawing/2014/main" id="{69BA3E77-CEC1-758F-0D0E-4462384ED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8" y="1219200"/>
            <a:ext cx="8553450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「我死ぬべくば　死ぬべし」と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迫り求むる　決死隊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火に燃やされて　かく祈らん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「アーメン主イェスよ　来たりませ」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Text Box 1">
            <a:extLst>
              <a:ext uri="{FF2B5EF4-FFF2-40B4-BE49-F238E27FC236}">
                <a16:creationId xmlns:a16="http://schemas.microsoft.com/office/drawing/2014/main" id="{3D49B42C-2BAD-6909-0866-0752CD4A9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聖５０９　あまつくにをさして</a:t>
            </a:r>
          </a:p>
        </p:txBody>
      </p:sp>
      <p:sp>
        <p:nvSpPr>
          <p:cNvPr id="177155" name="Text Box 2">
            <a:extLst>
              <a:ext uri="{FF2B5EF4-FFF2-40B4-BE49-F238E27FC236}">
                <a16:creationId xmlns:a16="http://schemas.microsoft.com/office/drawing/2014/main" id="{D68148EE-1982-B19A-9EED-A14382963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150" y="1143000"/>
            <a:ext cx="875506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②見よ主は進みたもう　狭き道をば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目を奪う迷いの　原行く時に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見失うなかれ　導く君を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昼も夜も汝が　側にます主を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186" name="Text Box 1">
            <a:extLst>
              <a:ext uri="{FF2B5EF4-FFF2-40B4-BE49-F238E27FC236}">
                <a16:creationId xmlns:a16="http://schemas.microsoft.com/office/drawing/2014/main" id="{A82524A6-4C45-D61A-4852-27DDE304B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主よわが罪と汚れを清め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117187" name="Text Box 2">
            <a:extLst>
              <a:ext uri="{FF2B5EF4-FFF2-40B4-BE49-F238E27FC236}">
                <a16:creationId xmlns:a16="http://schemas.microsoft.com/office/drawing/2014/main" id="{5A3BA8AB-0A00-8A49-63E6-9937D63C9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7438" y="1219200"/>
            <a:ext cx="6967537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主よ我が罪と　汚れを聖め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日々主を宿す　者とし給え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主よ今我の　全てを聖め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御旨に適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(かの)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　者とし給え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234" name="Text Box 1">
            <a:extLst>
              <a:ext uri="{FF2B5EF4-FFF2-40B4-BE49-F238E27FC236}">
                <a16:creationId xmlns:a16="http://schemas.microsoft.com/office/drawing/2014/main" id="{30D491C4-EFA4-684A-242F-7DABA52F49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主よわが罪と汚れを清め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119235" name="Text Box 2">
            <a:extLst>
              <a:ext uri="{FF2B5EF4-FFF2-40B4-BE49-F238E27FC236}">
                <a16:creationId xmlns:a16="http://schemas.microsoft.com/office/drawing/2014/main" id="{88CC6DC9-07F7-1999-5FCD-A4694DE1A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88" y="1219200"/>
            <a:ext cx="7513637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主よ我が意思を　砕きて聖め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日々主に従う　者とし給え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主よ今我の　全てを聖め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御旨に適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(かの)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　者とし給え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282" name="Text Box 1">
            <a:extLst>
              <a:ext uri="{FF2B5EF4-FFF2-40B4-BE49-F238E27FC236}">
                <a16:creationId xmlns:a16="http://schemas.microsoft.com/office/drawing/2014/main" id="{6674881E-FA1E-6376-9680-D0BEE3DA5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主よわが罪と汚れを清め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121283" name="Text Box 2">
            <a:extLst>
              <a:ext uri="{FF2B5EF4-FFF2-40B4-BE49-F238E27FC236}">
                <a16:creationId xmlns:a16="http://schemas.microsoft.com/office/drawing/2014/main" id="{AB5FEA7A-A2D1-DA97-193D-A331060BC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1219200"/>
            <a:ext cx="7780338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主よ我が趣味を　ことごと聖め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日々主を愛す　者とし給え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主よ今我の　全てを聖め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御旨に適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(かの)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　者とし給え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330" name="Text Box 1">
            <a:extLst>
              <a:ext uri="{FF2B5EF4-FFF2-40B4-BE49-F238E27FC236}">
                <a16:creationId xmlns:a16="http://schemas.microsoft.com/office/drawing/2014/main" id="{129D0ABC-69C9-DE73-879A-B1957332DD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主よわが罪と汚れを清め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123331" name="Text Box 2">
            <a:extLst>
              <a:ext uri="{FF2B5EF4-FFF2-40B4-BE49-F238E27FC236}">
                <a16:creationId xmlns:a16="http://schemas.microsoft.com/office/drawing/2014/main" id="{94B87F50-1ABE-B550-64C5-375306380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7438" y="1219200"/>
            <a:ext cx="6967537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主よ我が声と　言葉を聖め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日々主を歌う　者とし給え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主よ今我の　全てを聖め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御旨に適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(かの)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　者とし給え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Text Box 1">
            <a:extLst>
              <a:ext uri="{FF2B5EF4-FFF2-40B4-BE49-F238E27FC236}">
                <a16:creationId xmlns:a16="http://schemas.microsoft.com/office/drawing/2014/main" id="{8915B2B3-01B4-0874-298C-9B638CEEFE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聖５９２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主よわが罪と汚れを清め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125379" name="Text Box 2">
            <a:extLst>
              <a:ext uri="{FF2B5EF4-FFF2-40B4-BE49-F238E27FC236}">
                <a16:creationId xmlns:a16="http://schemas.microsoft.com/office/drawing/2014/main" id="{B1C4A7AF-40D2-B418-C5A5-D052B4441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963" y="1219200"/>
            <a:ext cx="7204075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主よ我が時と　宝を聖め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日々主に尽くす　者とし給え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主よ今我の　全てを聖め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御旨に適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(かの)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　者とし給え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b="1">
                <a:solidFill>
                  <a:srgbClr val="FFFFFF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 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b="1">
              <a:solidFill>
                <a:srgbClr val="FFFFFF"/>
              </a:solidFill>
              <a:latin typeface="Times New Roman" panose="02020603050405020304" pitchFamily="18" charset="0"/>
              <a:ea typeface="HG丸ｺﾞｼｯｸM-PRO" panose="020F0600000000000000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Text Box 1">
            <a:extLst>
              <a:ext uri="{FF2B5EF4-FFF2-40B4-BE49-F238E27FC236}">
                <a16:creationId xmlns:a16="http://schemas.microsoft.com/office/drawing/2014/main" id="{7ACCA088-605C-D4BF-7592-D17D7B397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聖５９３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われを見いだし</a:t>
            </a:r>
          </a:p>
        </p:txBody>
      </p:sp>
      <p:sp>
        <p:nvSpPr>
          <p:cNvPr id="1127427" name="Text Box 2">
            <a:extLst>
              <a:ext uri="{FF2B5EF4-FFF2-40B4-BE49-F238E27FC236}">
                <a16:creationId xmlns:a16="http://schemas.microsoft.com/office/drawing/2014/main" id="{981C11C6-0FD4-E692-00B0-C35F0F943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我を見いだし我を赦し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救いませるイェスは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我が全てなり我が君なり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いかなる時も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74" name="Text Box 1">
            <a:extLst>
              <a:ext uri="{FF2B5EF4-FFF2-40B4-BE49-F238E27FC236}">
                <a16:creationId xmlns:a16="http://schemas.microsoft.com/office/drawing/2014/main" id="{CCCEAB0D-7A8B-377E-3182-5824DC924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聖５９３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われを見いだし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29475" name="Text Box 2">
            <a:extLst>
              <a:ext uri="{FF2B5EF4-FFF2-40B4-BE49-F238E27FC236}">
                <a16:creationId xmlns:a16="http://schemas.microsoft.com/office/drawing/2014/main" id="{D55301CD-D22A-A386-4772-86CFC2A02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全ての全てに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在</a:t>
            </a:r>
            <a:r>
              <a:rPr lang="ja-JP" altLang="ja-JP" sz="2600">
                <a:solidFill>
                  <a:srgbClr val="FFFFFF"/>
                </a:solidFill>
                <a:latin typeface="Century" panose="02040604050505020304" pitchFamily="18" charset="0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す我が主を讃えまつらん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全ての全てに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在</a:t>
            </a:r>
            <a:r>
              <a:rPr lang="ja-JP" altLang="ja-JP" sz="2600">
                <a:solidFill>
                  <a:srgbClr val="FFFFFF"/>
                </a:solidFill>
                <a:latin typeface="Century" panose="02040604050505020304" pitchFamily="18" charset="0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す君を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  <a:cs typeface="ＤＦＧ中太丸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2" name="Text Box 1">
            <a:extLst>
              <a:ext uri="{FF2B5EF4-FFF2-40B4-BE49-F238E27FC236}">
                <a16:creationId xmlns:a16="http://schemas.microsoft.com/office/drawing/2014/main" id="{0D1EED61-2B7D-2B69-D0E8-681E275B2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聖５９３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われを見いだし</a:t>
            </a:r>
          </a:p>
        </p:txBody>
      </p:sp>
      <p:sp>
        <p:nvSpPr>
          <p:cNvPr id="1131523" name="Text Box 2">
            <a:extLst>
              <a:ext uri="{FF2B5EF4-FFF2-40B4-BE49-F238E27FC236}">
                <a16:creationId xmlns:a16="http://schemas.microsoft.com/office/drawing/2014/main" id="{D04D7714-8CF8-8EBA-3E39-F8150425C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② いとも優しくいとも妙</a:t>
            </a:r>
            <a:r>
              <a:rPr lang="en-US" altLang="ja-JP" sz="2800">
                <a:solidFill>
                  <a:srgbClr val="FFFFFF"/>
                </a:solidFill>
                <a:latin typeface="Century" panose="02040604050505020304" pitchFamily="18" charset="0"/>
              </a:rPr>
              <a:t>(たえ)</a:t>
            </a: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 愛したもうイェスは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 我が全てなり我が友なり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いかなる時も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570" name="Text Box 1">
            <a:extLst>
              <a:ext uri="{FF2B5EF4-FFF2-40B4-BE49-F238E27FC236}">
                <a16:creationId xmlns:a16="http://schemas.microsoft.com/office/drawing/2014/main" id="{C6D99C78-8BB1-DDFE-A654-3D2CC20F96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聖５９３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われを見いだし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33571" name="Text Box 2">
            <a:extLst>
              <a:ext uri="{FF2B5EF4-FFF2-40B4-BE49-F238E27FC236}">
                <a16:creationId xmlns:a16="http://schemas.microsoft.com/office/drawing/2014/main" id="{9C0D8331-52B6-946F-F9E0-B0D6061949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全ての全てに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在</a:t>
            </a:r>
            <a:r>
              <a:rPr lang="ja-JP" altLang="ja-JP" sz="2600">
                <a:solidFill>
                  <a:srgbClr val="FFFFFF"/>
                </a:solidFill>
                <a:latin typeface="Century" panose="02040604050505020304" pitchFamily="18" charset="0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す我が主を讃えまつらん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全ての全てに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在</a:t>
            </a:r>
            <a:r>
              <a:rPr lang="ja-JP" altLang="ja-JP" sz="2600">
                <a:solidFill>
                  <a:srgbClr val="FFFFFF"/>
                </a:solidFill>
                <a:latin typeface="Century" panose="02040604050505020304" pitchFamily="18" charset="0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す君を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  <a:cs typeface="ＤＦＧ中太丸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18" name="Text Box 1">
            <a:extLst>
              <a:ext uri="{FF2B5EF4-FFF2-40B4-BE49-F238E27FC236}">
                <a16:creationId xmlns:a16="http://schemas.microsoft.com/office/drawing/2014/main" id="{C32C506F-9B34-CCB1-7C50-8A3A4477B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聖５９３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われを見いだし</a:t>
            </a:r>
          </a:p>
        </p:txBody>
      </p:sp>
      <p:sp>
        <p:nvSpPr>
          <p:cNvPr id="1135619" name="Text Box 2">
            <a:extLst>
              <a:ext uri="{FF2B5EF4-FFF2-40B4-BE49-F238E27FC236}">
                <a16:creationId xmlns:a16="http://schemas.microsoft.com/office/drawing/2014/main" id="{D6973B86-B86C-43F2-10B5-84AEF4FEF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試みの日も悩みの夜も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  助けたもうイェスは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  我が全てなり我が城なり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  いかなる時も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Text Box 1">
            <a:extLst>
              <a:ext uri="{FF2B5EF4-FFF2-40B4-BE49-F238E27FC236}">
                <a16:creationId xmlns:a16="http://schemas.microsoft.com/office/drawing/2014/main" id="{838E6528-EFB6-73F7-EFEB-6F5990F40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聖５０９　あまつくにをさして</a:t>
            </a:r>
          </a:p>
        </p:txBody>
      </p:sp>
      <p:sp>
        <p:nvSpPr>
          <p:cNvPr id="179203" name="Text Box 2">
            <a:extLst>
              <a:ext uri="{FF2B5EF4-FFF2-40B4-BE49-F238E27FC236}">
                <a16:creationId xmlns:a16="http://schemas.microsoft.com/office/drawing/2014/main" id="{C3D14188-348F-E14D-ED8E-F35FFA09D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33375" y="1143000"/>
            <a:ext cx="930592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③「我は共にあり」と　イェスはささやく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 雲も暗き夜も　など恐るべき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見失うなかれ　導く君を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昼も夜も汝が　側にます主を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666" name="Text Box 1">
            <a:extLst>
              <a:ext uri="{FF2B5EF4-FFF2-40B4-BE49-F238E27FC236}">
                <a16:creationId xmlns:a16="http://schemas.microsoft.com/office/drawing/2014/main" id="{D1EE740E-0DCF-79BB-A459-F0431A55E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聖５９３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われを見いだし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37667" name="Text Box 2">
            <a:extLst>
              <a:ext uri="{FF2B5EF4-FFF2-40B4-BE49-F238E27FC236}">
                <a16:creationId xmlns:a16="http://schemas.microsoft.com/office/drawing/2014/main" id="{10D15E58-A387-A57F-0776-402FCD337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全ての全てに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在</a:t>
            </a:r>
            <a:r>
              <a:rPr lang="ja-JP" altLang="ja-JP" sz="2600">
                <a:solidFill>
                  <a:srgbClr val="FFFFFF"/>
                </a:solidFill>
                <a:latin typeface="Century" panose="02040604050505020304" pitchFamily="18" charset="0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す我が主を讃えまつらん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全ての全てに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在</a:t>
            </a:r>
            <a:r>
              <a:rPr lang="ja-JP" altLang="ja-JP" sz="2600">
                <a:solidFill>
                  <a:srgbClr val="FFFFFF"/>
                </a:solidFill>
                <a:latin typeface="Century" panose="02040604050505020304" pitchFamily="18" charset="0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す君を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  <a:cs typeface="ＤＦＧ中太丸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714" name="Text Box 1">
            <a:extLst>
              <a:ext uri="{FF2B5EF4-FFF2-40B4-BE49-F238E27FC236}">
                <a16:creationId xmlns:a16="http://schemas.microsoft.com/office/drawing/2014/main" id="{D1B66EB9-8D19-9688-2CE8-3BC8A4AB7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聖５９４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わが友にます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39715" name="Text Box 2">
            <a:extLst>
              <a:ext uri="{FF2B5EF4-FFF2-40B4-BE49-F238E27FC236}">
                <a16:creationId xmlns:a16="http://schemas.microsoft.com/office/drawing/2014/main" id="{90BE1BE8-B0FF-EE21-E125-0D3EC3453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我が友にます贖い主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イェス君の麗しさは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谷間の百合か明けの星か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比べ得るものはあらじ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　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  <a:cs typeface="ＤＦＧ中太丸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762" name="Text Box 1">
            <a:extLst>
              <a:ext uri="{FF2B5EF4-FFF2-40B4-BE49-F238E27FC236}">
                <a16:creationId xmlns:a16="http://schemas.microsoft.com/office/drawing/2014/main" id="{1B9CA661-B87C-CCB3-D936-9E4605E3A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聖５９４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わが友にます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1763" name="Text Box 2">
            <a:extLst>
              <a:ext uri="{FF2B5EF4-FFF2-40B4-BE49-F238E27FC236}">
                <a16:creationId xmlns:a16="http://schemas.microsoft.com/office/drawing/2014/main" id="{F22A2A51-A280-808E-718E-0B38312761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悩めるときの近き助け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 悲しき日の慰め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 君は明けの星　谷間の百合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 比べ得るものはあらじ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 　　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  <a:cs typeface="ＤＦＧ中太丸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810" name="Text Box 1">
            <a:extLst>
              <a:ext uri="{FF2B5EF4-FFF2-40B4-BE49-F238E27FC236}">
                <a16:creationId xmlns:a16="http://schemas.microsoft.com/office/drawing/2014/main" id="{DE36F788-5FCF-1671-2628-FC7C345D88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聖５９４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わが友にます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3811" name="Text Box 2">
            <a:extLst>
              <a:ext uri="{FF2B5EF4-FFF2-40B4-BE49-F238E27FC236}">
                <a16:creationId xmlns:a16="http://schemas.microsoft.com/office/drawing/2014/main" id="{1DDFB7F3-39FD-2532-5304-940AAFA01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君は我が罪洗いきよめ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 誘</a:t>
            </a:r>
            <a:r>
              <a:rPr lang="ja-JP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(いざな)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いにも打ち勝たせ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　 高く聳</a:t>
            </a:r>
            <a:r>
              <a:rPr lang="ja-JP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(そび)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ゆる砦</a:t>
            </a:r>
            <a:r>
              <a:rPr lang="ja-JP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(とりで)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のごと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 御力もて守りたもう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 　　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  <a:cs typeface="ＤＦＧ中太丸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858" name="Text Box 1">
            <a:extLst>
              <a:ext uri="{FF2B5EF4-FFF2-40B4-BE49-F238E27FC236}">
                <a16:creationId xmlns:a16="http://schemas.microsoft.com/office/drawing/2014/main" id="{FFDF1771-8887-7417-8089-7A17E91D5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聖５９４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わが友にます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5859" name="Text Box 2">
            <a:extLst>
              <a:ext uri="{FF2B5EF4-FFF2-40B4-BE49-F238E27FC236}">
                <a16:creationId xmlns:a16="http://schemas.microsoft.com/office/drawing/2014/main" id="{D1C81CB6-2C98-48D7-FFC1-C0907AC58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3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仇</a:t>
            </a:r>
            <a:r>
              <a:rPr lang="ja-JP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(あた)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は攻め寄せ 世は捨つれど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いかで怖</a:t>
            </a:r>
            <a:r>
              <a:rPr lang="ja-JP" altLang="ja-JP" sz="2800">
                <a:solidFill>
                  <a:srgbClr val="FFFFFF"/>
                </a:solidFill>
                <a:latin typeface="Century" panose="02040604050505020304" pitchFamily="18" charset="0"/>
              </a:rPr>
              <a:t>(お)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じ惑うべき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君は明けの星　谷間の百合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比べ得るものはあらじ</a:t>
            </a:r>
          </a:p>
          <a:p>
            <a:pPr algn="just" eaLnBrk="1" hangingPunct="1">
              <a:spcBef>
                <a:spcPts val="13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 　　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  <a:cs typeface="ＤＦＧ中太丸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29" name="Text Box 1">
            <a:extLst>
              <a:ext uri="{FF2B5EF4-FFF2-40B4-BE49-F238E27FC236}">
                <a16:creationId xmlns:a16="http://schemas.microsoft.com/office/drawing/2014/main" id="{5C56889B-966E-F884-2977-2BBCEDCF1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聖５９４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わが友にます 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7907" name="Text Box 2">
            <a:extLst>
              <a:ext uri="{FF2B5EF4-FFF2-40B4-BE49-F238E27FC236}">
                <a16:creationId xmlns:a16="http://schemas.microsoft.com/office/drawing/2014/main" id="{668A7FA9-909D-A8FE-699A-3B1B976E5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③ 堅き信もてすがり行かば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 必ず見捨てたまわず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 火の垣</a:t>
            </a:r>
            <a:r>
              <a:rPr lang="en-US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(かき)</a:t>
            </a: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をもて我を囲み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 マナもて養いたまわん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  <a:cs typeface="ＤＦＧ中太丸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3" name="Text Box 1">
            <a:extLst>
              <a:ext uri="{FF2B5EF4-FFF2-40B4-BE49-F238E27FC236}">
                <a16:creationId xmlns:a16="http://schemas.microsoft.com/office/drawing/2014/main" id="{A766250F-E312-2D76-4DF4-A9C77CFFE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聖５９４</a:t>
            </a:r>
            <a:r>
              <a:rPr lang="en-US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 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わが友にます 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9955" name="Text Box 2">
            <a:extLst>
              <a:ext uri="{FF2B5EF4-FFF2-40B4-BE49-F238E27FC236}">
                <a16:creationId xmlns:a16="http://schemas.microsoft.com/office/drawing/2014/main" id="{51F2B86F-57CF-0705-5F84-E321E3D67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5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栄えの君にみ空高く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見</a:t>
            </a:r>
            <a:r>
              <a:rPr lang="ja-JP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(まみ)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ゆる日懐かしや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君は明けの星　谷間の百合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比べ得るものはあらじ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 　　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  <a:cs typeface="ＤＦＧ中太丸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002" name="Text Box 1">
            <a:extLst>
              <a:ext uri="{FF2B5EF4-FFF2-40B4-BE49-F238E27FC236}">
                <a16:creationId xmlns:a16="http://schemas.microsoft.com/office/drawing/2014/main" id="{06C36CAE-30B2-2263-12F4-01E449D58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聖５９５　見よ主はちからと</a:t>
            </a:r>
          </a:p>
        </p:txBody>
      </p:sp>
      <p:sp>
        <p:nvSpPr>
          <p:cNvPr id="1152003" name="Text Box 2">
            <a:extLst>
              <a:ext uri="{FF2B5EF4-FFF2-40B4-BE49-F238E27FC236}">
                <a16:creationId xmlns:a16="http://schemas.microsoft.com/office/drawing/2014/main" id="{CF90F70D-E468-4ADE-FF23-52BFCA62EE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①</a:t>
            </a:r>
            <a:r>
              <a:rPr lang="en-US" altLang="ja-JP" sz="4400">
                <a:latin typeface="ＭＳ Ｐゴシック" panose="020B0600070205080204" pitchFamily="50" charset="-128"/>
              </a:rPr>
              <a:t>見よ主は　力と栄もて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今も生きたもう　今も生きたもう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ひとたび死にしも　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代々に生きたもう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代々に生きたもう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en-US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050" name="Text Box 1">
            <a:extLst>
              <a:ext uri="{FF2B5EF4-FFF2-40B4-BE49-F238E27FC236}">
                <a16:creationId xmlns:a16="http://schemas.microsoft.com/office/drawing/2014/main" id="{0DF053C0-2D0B-07FA-FD28-0D3AC1226E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聖５９５　見よ主はちからと</a:t>
            </a:r>
          </a:p>
        </p:txBody>
      </p:sp>
      <p:sp>
        <p:nvSpPr>
          <p:cNvPr id="1154051" name="Text Box 2">
            <a:extLst>
              <a:ext uri="{FF2B5EF4-FFF2-40B4-BE49-F238E27FC236}">
                <a16:creationId xmlns:a16="http://schemas.microsoft.com/office/drawing/2014/main" id="{E9866CF0-C38D-0C79-017A-304B5B6498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②主は罪　汚れを聖めたもう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血潮注ぎて　血潮注ぎて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弱れる魂をも　強めたもう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御霊満たして　御霊満たして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en-US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098" name="Text Box 1">
            <a:extLst>
              <a:ext uri="{FF2B5EF4-FFF2-40B4-BE49-F238E27FC236}">
                <a16:creationId xmlns:a16="http://schemas.microsoft.com/office/drawing/2014/main" id="{A7EBC447-0FCB-1E0E-2739-A3A122EE3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聖５９５　見よ主はちからと</a:t>
            </a:r>
          </a:p>
        </p:txBody>
      </p:sp>
      <p:sp>
        <p:nvSpPr>
          <p:cNvPr id="1156099" name="Text Box 2">
            <a:extLst>
              <a:ext uri="{FF2B5EF4-FFF2-40B4-BE49-F238E27FC236}">
                <a16:creationId xmlns:a16="http://schemas.microsoft.com/office/drawing/2014/main" id="{879A3BBE-5CEF-4BA8-3251-C04C8F7A8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③主の園　恵みは限りなし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日ごと汲むまま　日ごと汲むまま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悩みも栄の　歌となる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力受けつつ　力受けつつ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en-US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1">
            <a:extLst>
              <a:ext uri="{FF2B5EF4-FFF2-40B4-BE49-F238E27FC236}">
                <a16:creationId xmlns:a16="http://schemas.microsoft.com/office/drawing/2014/main" id="{71164342-B5CB-4FEC-E024-337150598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聖５０９　あまつくにをさして</a:t>
            </a:r>
          </a:p>
        </p:txBody>
      </p:sp>
      <p:sp>
        <p:nvSpPr>
          <p:cNvPr id="181251" name="Text Box 2">
            <a:extLst>
              <a:ext uri="{FF2B5EF4-FFF2-40B4-BE49-F238E27FC236}">
                <a16:creationId xmlns:a16="http://schemas.microsoft.com/office/drawing/2014/main" id="{BFDD965F-3839-9408-6FF4-C35D1F1A9B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4138" y="1143000"/>
            <a:ext cx="782796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④天つ国に入る　朝は間近し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主なる君の姿　なお見続けよ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見失うなかれ　導く君を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昼も夜も汝が　側にます主を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146" name="Text Box 1">
            <a:extLst>
              <a:ext uri="{FF2B5EF4-FFF2-40B4-BE49-F238E27FC236}">
                <a16:creationId xmlns:a16="http://schemas.microsoft.com/office/drawing/2014/main" id="{24B0E284-7D62-1E29-C0AC-42497E731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聖５９５　見よ主はちからと</a:t>
            </a:r>
          </a:p>
        </p:txBody>
      </p:sp>
      <p:sp>
        <p:nvSpPr>
          <p:cNvPr id="1158147" name="Text Box 2">
            <a:extLst>
              <a:ext uri="{FF2B5EF4-FFF2-40B4-BE49-F238E27FC236}">
                <a16:creationId xmlns:a16="http://schemas.microsoft.com/office/drawing/2014/main" id="{1E27057F-C43E-0CD0-3B56-FA26E054A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④</a:t>
            </a:r>
            <a:r>
              <a:rPr lang="en-US" altLang="ja-JP" sz="4400">
                <a:latin typeface="ＭＳ Ｐゴシック" panose="020B0600070205080204" pitchFamily="50" charset="-128"/>
              </a:rPr>
              <a:t>実</a:t>
            </a:r>
            <a:r>
              <a:rPr lang="en-US" altLang="ja-JP" sz="2800">
                <a:latin typeface="ＭＳ Ｐゴシック" panose="020B0600070205080204" pitchFamily="50" charset="-128"/>
              </a:rPr>
              <a:t>(げ)</a:t>
            </a:r>
            <a:r>
              <a:rPr lang="en-US" altLang="ja-JP" sz="4400">
                <a:latin typeface="ＭＳ Ｐゴシック" panose="020B0600070205080204" pitchFamily="50" charset="-128"/>
              </a:rPr>
              <a:t>に主は　絶えず共に在</a:t>
            </a:r>
            <a:r>
              <a:rPr lang="en-US" altLang="ja-JP" sz="2800">
                <a:latin typeface="ＭＳ Ｐゴシック" panose="020B0600070205080204" pitchFamily="50" charset="-128"/>
              </a:rPr>
              <a:t>(ま)</a:t>
            </a:r>
            <a:r>
              <a:rPr lang="en-US" altLang="ja-JP" sz="4400">
                <a:latin typeface="ＭＳ Ｐゴシック" panose="020B0600070205080204" pitchFamily="50" charset="-128"/>
              </a:rPr>
              <a:t>す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近く親しく　近く親しく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遂ぐるにあたわぬ　業はなし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難く頼らば　難く頼らば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en-US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194" name="Text Box 1">
            <a:extLst>
              <a:ext uri="{FF2B5EF4-FFF2-40B4-BE49-F238E27FC236}">
                <a16:creationId xmlns:a16="http://schemas.microsoft.com/office/drawing/2014/main" id="{F9673513-6788-46E6-57E6-588DAF7BB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聖５９６　うたがいうれい </a:t>
            </a:r>
          </a:p>
        </p:txBody>
      </p:sp>
      <p:sp>
        <p:nvSpPr>
          <p:cNvPr id="1160195" name="Text Box 2">
            <a:extLst>
              <a:ext uri="{FF2B5EF4-FFF2-40B4-BE49-F238E27FC236}">
                <a16:creationId xmlns:a16="http://schemas.microsoft.com/office/drawing/2014/main" id="{09EBD0DD-DA4B-4BAA-4265-11D8BC9C9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①</a:t>
            </a:r>
            <a:r>
              <a:rPr lang="en-US" altLang="ja-JP" sz="4400">
                <a:latin typeface="ＭＳ Ｐゴシック" panose="020B0600070205080204" pitchFamily="50" charset="-128"/>
              </a:rPr>
              <a:t>疑い憂いに囲まるる時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仰げ仰げ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そこには恵みの御光あれば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仰げ高きを</a:t>
            </a: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 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Ｇ中太丸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242" name="Text Box 1">
            <a:extLst>
              <a:ext uri="{FF2B5EF4-FFF2-40B4-BE49-F238E27FC236}">
                <a16:creationId xmlns:a16="http://schemas.microsoft.com/office/drawing/2014/main" id="{B5CE2954-22A3-0DFA-1907-33CA25D86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聖５９６　うたがいうれい </a:t>
            </a:r>
          </a:p>
        </p:txBody>
      </p:sp>
      <p:sp>
        <p:nvSpPr>
          <p:cNvPr id="1162243" name="Text Box 2">
            <a:extLst>
              <a:ext uri="{FF2B5EF4-FFF2-40B4-BE49-F238E27FC236}">
                <a16:creationId xmlns:a16="http://schemas.microsoft.com/office/drawing/2014/main" id="{88C676AF-D6E6-29DE-0F9C-4DBFB3DFA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仰げ御恵みを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仰げ御顔を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仰げ御助けを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仰げ主を</a:t>
            </a: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 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Ｇ中太丸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290" name="Text Box 1">
            <a:extLst>
              <a:ext uri="{FF2B5EF4-FFF2-40B4-BE49-F238E27FC236}">
                <a16:creationId xmlns:a16="http://schemas.microsoft.com/office/drawing/2014/main" id="{F69F9D24-E82B-AFEA-6CB5-FB7E79EF8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聖５９６　うたがいうれい </a:t>
            </a:r>
          </a:p>
        </p:txBody>
      </p:sp>
      <p:sp>
        <p:nvSpPr>
          <p:cNvPr id="1164291" name="Text Box 2">
            <a:extLst>
              <a:ext uri="{FF2B5EF4-FFF2-40B4-BE49-F238E27FC236}">
                <a16:creationId xmlns:a16="http://schemas.microsoft.com/office/drawing/2014/main" id="{8815C194-9785-8157-7067-9441AF2EB6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②</a:t>
            </a:r>
            <a:r>
              <a:rPr lang="en-US" altLang="ja-JP" sz="4400">
                <a:latin typeface="ＭＳ Ｐゴシック" panose="020B0600070205080204" pitchFamily="50" charset="-128"/>
              </a:rPr>
              <a:t>誘</a:t>
            </a:r>
            <a:r>
              <a:rPr lang="en-US" altLang="ja-JP" sz="2400">
                <a:latin typeface="ＭＳ Ｐゴシック" panose="020B0600070205080204" pitchFamily="50" charset="-128"/>
              </a:rPr>
              <a:t>(いざな)</a:t>
            </a:r>
            <a:r>
              <a:rPr lang="en-US" altLang="ja-JP" sz="4400">
                <a:latin typeface="ＭＳ Ｐゴシック" panose="020B0600070205080204" pitchFamily="50" charset="-128"/>
              </a:rPr>
              <a:t>い激しく攻め寄する時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仰げ仰げ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そこには御顔の御守りあれば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仰げ高きを</a:t>
            </a: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 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Ｇ中太丸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338" name="Text Box 1">
            <a:extLst>
              <a:ext uri="{FF2B5EF4-FFF2-40B4-BE49-F238E27FC236}">
                <a16:creationId xmlns:a16="http://schemas.microsoft.com/office/drawing/2014/main" id="{9A18D1F4-BED3-55F5-2C99-618793798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聖５９６　うたがいうれい </a:t>
            </a:r>
          </a:p>
        </p:txBody>
      </p:sp>
      <p:sp>
        <p:nvSpPr>
          <p:cNvPr id="1166339" name="Text Box 2">
            <a:extLst>
              <a:ext uri="{FF2B5EF4-FFF2-40B4-BE49-F238E27FC236}">
                <a16:creationId xmlns:a16="http://schemas.microsoft.com/office/drawing/2014/main" id="{F6519FE8-5160-EB65-98F7-A9ECE5503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仰げ御恵みを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仰げ御顔を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仰げ御助けを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仰げ主を</a:t>
            </a: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 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Ｇ中太丸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386" name="Text Box 1">
            <a:extLst>
              <a:ext uri="{FF2B5EF4-FFF2-40B4-BE49-F238E27FC236}">
                <a16:creationId xmlns:a16="http://schemas.microsoft.com/office/drawing/2014/main" id="{90A5085F-8C23-AAA8-EB46-676A25092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聖５９６　うたがいうれい </a:t>
            </a:r>
          </a:p>
        </p:txBody>
      </p:sp>
      <p:sp>
        <p:nvSpPr>
          <p:cNvPr id="1168387" name="Text Box 2">
            <a:extLst>
              <a:ext uri="{FF2B5EF4-FFF2-40B4-BE49-F238E27FC236}">
                <a16:creationId xmlns:a16="http://schemas.microsoft.com/office/drawing/2014/main" id="{0370A5BC-CD73-E352-DF83-48E4B78D23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③</a:t>
            </a:r>
            <a:r>
              <a:rPr lang="en-US" altLang="ja-JP" sz="4400">
                <a:latin typeface="ＭＳ Ｐゴシック" panose="020B0600070205080204" pitchFamily="50" charset="-128"/>
              </a:rPr>
              <a:t>重荷に、え耐えでうち沈む時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仰げ仰げ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そこには助けの御使いあれば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仰げ高きを</a:t>
            </a: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 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Ｇ中太丸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434" name="Text Box 1">
            <a:extLst>
              <a:ext uri="{FF2B5EF4-FFF2-40B4-BE49-F238E27FC236}">
                <a16:creationId xmlns:a16="http://schemas.microsoft.com/office/drawing/2014/main" id="{BF72CFD3-EE39-5463-3885-CABF005C2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聖５９６　うたがいうれい </a:t>
            </a:r>
          </a:p>
        </p:txBody>
      </p:sp>
      <p:sp>
        <p:nvSpPr>
          <p:cNvPr id="1170435" name="Text Box 2">
            <a:extLst>
              <a:ext uri="{FF2B5EF4-FFF2-40B4-BE49-F238E27FC236}">
                <a16:creationId xmlns:a16="http://schemas.microsoft.com/office/drawing/2014/main" id="{8773C60C-C4B7-67B7-4C27-72FF3A011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33375"/>
            <a:ext cx="9144000" cy="453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仰げ御恵みを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仰げ御顔を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仰げ御助けを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仰げ主を</a:t>
            </a:r>
            <a:r>
              <a:rPr lang="ja-JP" altLang="ja-JP" sz="4400">
                <a:latin typeface="Century" panose="02040604050505020304" pitchFamily="18" charset="0"/>
                <a:cs typeface="ＤＦＧ中太丸ゴシック体" pitchFamily="48" charset="0"/>
              </a:rPr>
              <a:t> 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Century" panose="02040604050505020304" pitchFamily="18" charset="0"/>
              <a:cs typeface="ＤＦＧ中太丸ゴシック体" pitchFamily="4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482" name="Text Box 1">
            <a:extLst>
              <a:ext uri="{FF2B5EF4-FFF2-40B4-BE49-F238E27FC236}">
                <a16:creationId xmlns:a16="http://schemas.microsoft.com/office/drawing/2014/main" id="{BD504386-A0A5-EED6-8D4E-4E48BB18B0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0"/>
            <a:ext cx="6019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聖５９７　　　ペンテコステの日に </a:t>
            </a:r>
          </a:p>
        </p:txBody>
      </p:sp>
      <p:sp>
        <p:nvSpPr>
          <p:cNvPr id="1172483" name="Text Box 2">
            <a:extLst>
              <a:ext uri="{FF2B5EF4-FFF2-40B4-BE49-F238E27FC236}">
                <a16:creationId xmlns:a16="http://schemas.microsoft.com/office/drawing/2014/main" id="{DD3BE6A9-E1BE-EEBB-E3CF-14EFCCE7A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6988"/>
            <a:ext cx="9144000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ペンテコステの日に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主の弟子たちは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心をあわせて　祈り求めぬ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御霊の神よ　昔のごとく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炎となりて　くだり給え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530" name="Text Box 1">
            <a:extLst>
              <a:ext uri="{FF2B5EF4-FFF2-40B4-BE49-F238E27FC236}">
                <a16:creationId xmlns:a16="http://schemas.microsoft.com/office/drawing/2014/main" id="{ED15EC76-AC0B-F523-0986-55E9FA6C58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0"/>
            <a:ext cx="6019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聖５９７　　　ペンテコステの日に </a:t>
            </a:r>
          </a:p>
        </p:txBody>
      </p:sp>
      <p:sp>
        <p:nvSpPr>
          <p:cNvPr id="1174531" name="Text Box 2">
            <a:extLst>
              <a:ext uri="{FF2B5EF4-FFF2-40B4-BE49-F238E27FC236}">
                <a16:creationId xmlns:a16="http://schemas.microsoft.com/office/drawing/2014/main" id="{6FBF0FC9-49AA-C2A6-5342-3DEF1BC44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6988"/>
            <a:ext cx="9144000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風のごとき音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にわかに起こり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弟子たちの座せる　家に満ちたり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御霊の神よ　昔のごとく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炎となりて　くだり給え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578" name="Text Box 1">
            <a:extLst>
              <a:ext uri="{FF2B5EF4-FFF2-40B4-BE49-F238E27FC236}">
                <a16:creationId xmlns:a16="http://schemas.microsoft.com/office/drawing/2014/main" id="{2B78657D-B4DC-AEA8-9587-FC8BE4764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0"/>
            <a:ext cx="6019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聖５９７　　　ペンテコステの日に </a:t>
            </a:r>
          </a:p>
        </p:txBody>
      </p:sp>
      <p:sp>
        <p:nvSpPr>
          <p:cNvPr id="1176579" name="Text Box 2">
            <a:extLst>
              <a:ext uri="{FF2B5EF4-FFF2-40B4-BE49-F238E27FC236}">
                <a16:creationId xmlns:a16="http://schemas.microsoft.com/office/drawing/2014/main" id="{B3633DBA-BBAB-A8E4-4830-D21413117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1438" y="26988"/>
            <a:ext cx="9288463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御霊は火のごと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そこにくだりて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</a:t>
            </a:r>
            <a:r>
              <a:rPr lang="ja-JP" altLang="ja-JP" sz="4300">
                <a:latin typeface="ＭＳ Ｐゴシック" panose="020B0600070205080204" pitchFamily="50" charset="-128"/>
              </a:rPr>
              <a:t>おのおのの上に　見よ止</a:t>
            </a:r>
            <a:r>
              <a:rPr lang="ja-JP" altLang="ja-JP" sz="2400">
                <a:latin typeface="ＭＳ Ｐゴシック" panose="020B0600070205080204" pitchFamily="50" charset="-128"/>
              </a:rPr>
              <a:t>(とど)</a:t>
            </a:r>
            <a:r>
              <a:rPr lang="ja-JP" altLang="ja-JP" sz="4300">
                <a:latin typeface="ＭＳ Ｐゴシック" panose="020B0600070205080204" pitchFamily="50" charset="-128"/>
              </a:rPr>
              <a:t>まりぬ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御霊の神よ　昔のごとく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炎となりて　くだり給え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1">
            <a:extLst>
              <a:ext uri="{FF2B5EF4-FFF2-40B4-BE49-F238E27FC236}">
                <a16:creationId xmlns:a16="http://schemas.microsoft.com/office/drawing/2014/main" id="{12267704-C21E-DA62-8856-1E8E5E9AC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聖５１０　あらしふく海わたるとき</a:t>
            </a:r>
          </a:p>
        </p:txBody>
      </p:sp>
      <p:sp>
        <p:nvSpPr>
          <p:cNvPr id="183299" name="Text Box 2">
            <a:extLst>
              <a:ext uri="{FF2B5EF4-FFF2-40B4-BE49-F238E27FC236}">
                <a16:creationId xmlns:a16="http://schemas.microsoft.com/office/drawing/2014/main" id="{76CE3A17-017E-B67A-9155-AFDBAB813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13" y="1152525"/>
            <a:ext cx="633571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①嵐吹く海渡る時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悪魔は耳に囁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(ささや)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「戻るのが得策なり」と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されど我進まん前に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626" name="Text Box 1">
            <a:extLst>
              <a:ext uri="{FF2B5EF4-FFF2-40B4-BE49-F238E27FC236}">
                <a16:creationId xmlns:a16="http://schemas.microsoft.com/office/drawing/2014/main" id="{92D028D5-BB3B-A405-F76C-D940967A65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0"/>
            <a:ext cx="6019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聖５９７　　　ペンテコステの日に </a:t>
            </a:r>
          </a:p>
        </p:txBody>
      </p:sp>
      <p:sp>
        <p:nvSpPr>
          <p:cNvPr id="1178627" name="Text Box 2">
            <a:extLst>
              <a:ext uri="{FF2B5EF4-FFF2-40B4-BE49-F238E27FC236}">
                <a16:creationId xmlns:a16="http://schemas.microsoft.com/office/drawing/2014/main" id="{EA839DE6-044E-8B45-5C5E-1292BBE9BF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6988"/>
            <a:ext cx="9144000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御霊を受けたる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主の弟子たちは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御霊に従い　主を証しせり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御霊の神よ　昔のごとく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　炎となりて　くだり給え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674" name="Text Box 1">
            <a:extLst>
              <a:ext uri="{FF2B5EF4-FFF2-40B4-BE49-F238E27FC236}">
                <a16:creationId xmlns:a16="http://schemas.microsoft.com/office/drawing/2014/main" id="{BA134D4D-A57E-648C-BBCA-DDE9AE65D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５９８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約束のたまものをば</a:t>
            </a:r>
          </a:p>
        </p:txBody>
      </p:sp>
      <p:sp>
        <p:nvSpPr>
          <p:cNvPr id="1180675" name="Text Box 2">
            <a:extLst>
              <a:ext uri="{FF2B5EF4-FFF2-40B4-BE49-F238E27FC236}">
                <a16:creationId xmlns:a16="http://schemas.microsoft.com/office/drawing/2014/main" id="{127B421F-FA6C-F2CB-F0BA-FBE9E01AD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①約束の賜物をば　待ち望め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受くるまで　待ち望め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イェスを信じて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高殿に待て</a:t>
            </a:r>
          </a:p>
          <a:p>
            <a:pPr eaLnBrk="1" hangingPunct="1">
              <a:lnSpc>
                <a:spcPct val="4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722" name="Text Box 1">
            <a:extLst>
              <a:ext uri="{FF2B5EF4-FFF2-40B4-BE49-F238E27FC236}">
                <a16:creationId xmlns:a16="http://schemas.microsoft.com/office/drawing/2014/main" id="{96B71E94-0768-3F40-AD3C-2ACB756EA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５９８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約束のたまものをば</a:t>
            </a:r>
          </a:p>
        </p:txBody>
      </p:sp>
      <p:sp>
        <p:nvSpPr>
          <p:cNvPr id="1182723" name="Text Box 2">
            <a:extLst>
              <a:ext uri="{FF2B5EF4-FFF2-40B4-BE49-F238E27FC236}">
                <a16:creationId xmlns:a16="http://schemas.microsoft.com/office/drawing/2014/main" id="{A639ABFC-A5BC-6D46-9D85-EA53AF06E4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ちから ちから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罪に勝つ力をば 得よ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ちから ちから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ペンテコステの力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770" name="Text Box 1">
            <a:extLst>
              <a:ext uri="{FF2B5EF4-FFF2-40B4-BE49-F238E27FC236}">
                <a16:creationId xmlns:a16="http://schemas.microsoft.com/office/drawing/2014/main" id="{E9DACD0E-568A-0E6D-51D7-EC0519223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５９８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約束のたまものをば</a:t>
            </a:r>
          </a:p>
        </p:txBody>
      </p:sp>
      <p:sp>
        <p:nvSpPr>
          <p:cNvPr id="1184771" name="Text Box 2">
            <a:extLst>
              <a:ext uri="{FF2B5EF4-FFF2-40B4-BE49-F238E27FC236}">
                <a16:creationId xmlns:a16="http://schemas.microsoft.com/office/drawing/2014/main" id="{E42AEF0E-1ABE-3A88-F346-1F8333F2D3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②すべてみな イェスに献げ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待ち望め  満つるまで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待ち望め  天つ風を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高殿に待て</a:t>
            </a:r>
            <a:r>
              <a:rPr lang="ja-JP" altLang="ja-JP" sz="4400">
                <a:solidFill>
                  <a:srgbClr val="FFFFFF"/>
                </a:solidFill>
                <a:cs typeface="ＤＦＧ中太丸ゴシック体" pitchFamily="4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818" name="Text Box 1">
            <a:extLst>
              <a:ext uri="{FF2B5EF4-FFF2-40B4-BE49-F238E27FC236}">
                <a16:creationId xmlns:a16="http://schemas.microsoft.com/office/drawing/2014/main" id="{F7EB083B-EF87-1B4A-198D-548CD929D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５９８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約束のたまものをば</a:t>
            </a:r>
          </a:p>
        </p:txBody>
      </p:sp>
      <p:sp>
        <p:nvSpPr>
          <p:cNvPr id="1186819" name="Text Box 2">
            <a:extLst>
              <a:ext uri="{FF2B5EF4-FFF2-40B4-BE49-F238E27FC236}">
                <a16:creationId xmlns:a16="http://schemas.microsoft.com/office/drawing/2014/main" id="{E82400F6-E6FD-8890-3B7E-EE1E0A58C4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ちから ちから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罪に勝つ力をば 得よ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ちから ちから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ペンテコステの力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866" name="Text Box 1">
            <a:extLst>
              <a:ext uri="{FF2B5EF4-FFF2-40B4-BE49-F238E27FC236}">
                <a16:creationId xmlns:a16="http://schemas.microsoft.com/office/drawing/2014/main" id="{D7015156-5AFF-0CA9-637E-1907A552A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５９８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約束のたまものをば</a:t>
            </a:r>
          </a:p>
        </p:txBody>
      </p:sp>
      <p:sp>
        <p:nvSpPr>
          <p:cNvPr id="1188867" name="Text Box 2">
            <a:extLst>
              <a:ext uri="{FF2B5EF4-FFF2-40B4-BE49-F238E27FC236}">
                <a16:creationId xmlns:a16="http://schemas.microsoft.com/office/drawing/2014/main" id="{7C603CA6-DE9E-81D6-A155-A35C78AAC3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③いや高く昇らんために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待ち望め  求めつつ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待ち望め  天つ炎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高殿に待て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14" name="Text Box 1">
            <a:extLst>
              <a:ext uri="{FF2B5EF4-FFF2-40B4-BE49-F238E27FC236}">
                <a16:creationId xmlns:a16="http://schemas.microsoft.com/office/drawing/2014/main" id="{D3DA4BE5-F928-88DA-101E-27D508485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５９８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約束のたまものをば</a:t>
            </a:r>
          </a:p>
        </p:txBody>
      </p:sp>
      <p:sp>
        <p:nvSpPr>
          <p:cNvPr id="1190915" name="Text Box 2">
            <a:extLst>
              <a:ext uri="{FF2B5EF4-FFF2-40B4-BE49-F238E27FC236}">
                <a16:creationId xmlns:a16="http://schemas.microsoft.com/office/drawing/2014/main" id="{C80DC05B-7BAD-E987-7875-BB6BC6164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ちから ちから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罪に勝つ力をば 得よ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ちから ちから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ペンテコステの力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962" name="Text Box 1">
            <a:extLst>
              <a:ext uri="{FF2B5EF4-FFF2-40B4-BE49-F238E27FC236}">
                <a16:creationId xmlns:a16="http://schemas.microsoft.com/office/drawing/2014/main" id="{9D6653F1-80F0-1D2A-0331-13B16E177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友よ主の約したまえる</a:t>
            </a:r>
          </a:p>
        </p:txBody>
      </p:sp>
      <p:sp>
        <p:nvSpPr>
          <p:cNvPr id="1192963" name="Text Box 2">
            <a:extLst>
              <a:ext uri="{FF2B5EF4-FFF2-40B4-BE49-F238E27FC236}">
                <a16:creationId xmlns:a16="http://schemas.microsoft.com/office/drawing/2014/main" id="{5D552F22-AC86-A57E-63F2-8B4F6C7F0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①友よ主の約し給える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御霊は内に在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すや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すべての汚れを聖むる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神の炎はくだりしや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010" name="Text Box 1">
            <a:extLst>
              <a:ext uri="{FF2B5EF4-FFF2-40B4-BE49-F238E27FC236}">
                <a16:creationId xmlns:a16="http://schemas.microsoft.com/office/drawing/2014/main" id="{E3C40F80-D4B4-DF26-DAE9-17EEB5B60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友よ主の約したまえる</a:t>
            </a:r>
          </a:p>
        </p:txBody>
      </p:sp>
      <p:sp>
        <p:nvSpPr>
          <p:cNvPr id="1195011" name="Text Box 2">
            <a:extLst>
              <a:ext uri="{FF2B5EF4-FFF2-40B4-BE49-F238E27FC236}">
                <a16:creationId xmlns:a16="http://schemas.microsoft.com/office/drawing/2014/main" id="{F5565CA3-5587-2C8D-F076-47F5DAE62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約束の御霊を受けよ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約束の御霊を受けよ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神に身も魂もささげて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約束の御霊を受けよ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58" name="Text Box 1">
            <a:extLst>
              <a:ext uri="{FF2B5EF4-FFF2-40B4-BE49-F238E27FC236}">
                <a16:creationId xmlns:a16="http://schemas.microsoft.com/office/drawing/2014/main" id="{56F16B28-EE46-F375-88CE-753AC7F4C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友よ主の約したまえる</a:t>
            </a:r>
          </a:p>
        </p:txBody>
      </p:sp>
      <p:sp>
        <p:nvSpPr>
          <p:cNvPr id="1197059" name="Text Box 2">
            <a:extLst>
              <a:ext uri="{FF2B5EF4-FFF2-40B4-BE49-F238E27FC236}">
                <a16:creationId xmlns:a16="http://schemas.microsoft.com/office/drawing/2014/main" id="{0B6DCB7C-78A4-7451-7483-6074CA2858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②惑い恐れより離れて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喜びに満たされありや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心を祈りに導く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神の御霊はくだりしや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ext Box 1">
            <a:extLst>
              <a:ext uri="{FF2B5EF4-FFF2-40B4-BE49-F238E27FC236}">
                <a16:creationId xmlns:a16="http://schemas.microsoft.com/office/drawing/2014/main" id="{81F55BBD-E462-C26A-1DBD-37BE6FCBCA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聖５１０　あらしふく海わたるとき</a:t>
            </a:r>
          </a:p>
        </p:txBody>
      </p:sp>
      <p:sp>
        <p:nvSpPr>
          <p:cNvPr id="185347" name="Text Box 2">
            <a:extLst>
              <a:ext uri="{FF2B5EF4-FFF2-40B4-BE49-F238E27FC236}">
                <a16:creationId xmlns:a16="http://schemas.microsoft.com/office/drawing/2014/main" id="{A0EF6E1D-0F7A-5BC5-2256-7DC315D134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13" y="1152525"/>
            <a:ext cx="71977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主よ信ず　主よ信ず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山成す大波消ゆるまでは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主よ信ず   主よ信ず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御心の成るまでは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106" name="Text Box 1">
            <a:extLst>
              <a:ext uri="{FF2B5EF4-FFF2-40B4-BE49-F238E27FC236}">
                <a16:creationId xmlns:a16="http://schemas.microsoft.com/office/drawing/2014/main" id="{5D0B9867-66D9-9CCE-67C3-FC3638C493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友よ主の約したまえる</a:t>
            </a:r>
          </a:p>
        </p:txBody>
      </p:sp>
      <p:sp>
        <p:nvSpPr>
          <p:cNvPr id="1199107" name="Text Box 2">
            <a:extLst>
              <a:ext uri="{FF2B5EF4-FFF2-40B4-BE49-F238E27FC236}">
                <a16:creationId xmlns:a16="http://schemas.microsoft.com/office/drawing/2014/main" id="{CA4B8F2E-96D1-B636-0B8B-8DDFC1C48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約束の御霊を受けよ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約束の御霊を受けよ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神に身も魂もささげて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約束の御霊を受けよ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154" name="Text Box 1">
            <a:extLst>
              <a:ext uri="{FF2B5EF4-FFF2-40B4-BE49-F238E27FC236}">
                <a16:creationId xmlns:a16="http://schemas.microsoft.com/office/drawing/2014/main" id="{90904629-813F-C35C-5EF8-DAED5DE52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友よ主の約したまえる</a:t>
            </a:r>
          </a:p>
        </p:txBody>
      </p:sp>
      <p:sp>
        <p:nvSpPr>
          <p:cNvPr id="1201155" name="Text Box 2">
            <a:extLst>
              <a:ext uri="{FF2B5EF4-FFF2-40B4-BE49-F238E27FC236}">
                <a16:creationId xmlns:a16="http://schemas.microsoft.com/office/drawing/2014/main" id="{061377C4-EBD3-79EB-CAC0-2599CD81F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③罪人を導くために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心は常に燃え立つや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しき力を現わす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神の力はくだりしや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202" name="Text Box 1">
            <a:extLst>
              <a:ext uri="{FF2B5EF4-FFF2-40B4-BE49-F238E27FC236}">
                <a16:creationId xmlns:a16="http://schemas.microsoft.com/office/drawing/2014/main" id="{93686BF6-2C26-4C4F-66E8-ADCCA31FC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５９９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友よ主の約したまえる</a:t>
            </a:r>
          </a:p>
        </p:txBody>
      </p:sp>
      <p:sp>
        <p:nvSpPr>
          <p:cNvPr id="1203203" name="Text Box 2">
            <a:extLst>
              <a:ext uri="{FF2B5EF4-FFF2-40B4-BE49-F238E27FC236}">
                <a16:creationId xmlns:a16="http://schemas.microsoft.com/office/drawing/2014/main" id="{1F655B0B-2335-A425-E380-88538F8343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約束の御霊を受けよ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約束の御霊を受けよ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神に身も魂もささげて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約束の御霊を受けよ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Text Box 1">
            <a:extLst>
              <a:ext uri="{FF2B5EF4-FFF2-40B4-BE49-F238E27FC236}">
                <a16:creationId xmlns:a16="http://schemas.microsoft.com/office/drawing/2014/main" id="{07CEEA06-D227-59EC-4B43-D649CACE6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聖５１０　あらしふく海わたるとき</a:t>
            </a:r>
          </a:p>
        </p:txBody>
      </p:sp>
      <p:sp>
        <p:nvSpPr>
          <p:cNvPr id="187395" name="Text Box 2">
            <a:extLst>
              <a:ext uri="{FF2B5EF4-FFF2-40B4-BE49-F238E27FC236}">
                <a16:creationId xmlns:a16="http://schemas.microsoft.com/office/drawing/2014/main" id="{D6D2DB07-4DBE-0BA1-701F-E177862B4A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938" y="1152525"/>
            <a:ext cx="570706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②嵐吹く外海にても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静かなる内海にても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頼る針に狂いなくば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指す港へ遂に着かん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Text Box 1">
            <a:extLst>
              <a:ext uri="{FF2B5EF4-FFF2-40B4-BE49-F238E27FC236}">
                <a16:creationId xmlns:a16="http://schemas.microsoft.com/office/drawing/2014/main" id="{12CE436B-97AC-C141-E256-79258EDF0E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聖５１０　あらしふく海わたるとき</a:t>
            </a:r>
          </a:p>
        </p:txBody>
      </p:sp>
      <p:sp>
        <p:nvSpPr>
          <p:cNvPr id="189443" name="Text Box 2">
            <a:extLst>
              <a:ext uri="{FF2B5EF4-FFF2-40B4-BE49-F238E27FC236}">
                <a16:creationId xmlns:a16="http://schemas.microsoft.com/office/drawing/2014/main" id="{C7EC08B3-9262-D026-C5EC-A5400BB17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13" y="1152525"/>
            <a:ext cx="71977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主よ信ず　主よ信ず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山成す大波消ゆるまでは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主よ信ず   主よ信ず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御心の成るまでは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Text Box 1">
            <a:extLst>
              <a:ext uri="{FF2B5EF4-FFF2-40B4-BE49-F238E27FC236}">
                <a16:creationId xmlns:a16="http://schemas.microsoft.com/office/drawing/2014/main" id="{2088D33B-E534-0C7F-B6FB-801477EC71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聖５１０　あらしふく海わたるとき</a:t>
            </a:r>
          </a:p>
        </p:txBody>
      </p:sp>
      <p:sp>
        <p:nvSpPr>
          <p:cNvPr id="191491" name="Text Box 2">
            <a:extLst>
              <a:ext uri="{FF2B5EF4-FFF2-40B4-BE49-F238E27FC236}">
                <a16:creationId xmlns:a16="http://schemas.microsoft.com/office/drawing/2014/main" id="{9284EA00-4AE9-7565-F759-501E9731A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" y="1152525"/>
            <a:ext cx="6440488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③いかに海荒れ狂うとも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我が心静けく安し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闇は跡なく消え去りて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海は凪ぎ朝日はいでん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Text Box 1">
            <a:extLst>
              <a:ext uri="{FF2B5EF4-FFF2-40B4-BE49-F238E27FC236}">
                <a16:creationId xmlns:a16="http://schemas.microsoft.com/office/drawing/2014/main" id="{DA370B2F-A16F-EE96-A970-DBFBF6E08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聖５１０　あらしふく海わたるとき</a:t>
            </a:r>
          </a:p>
        </p:txBody>
      </p:sp>
      <p:sp>
        <p:nvSpPr>
          <p:cNvPr id="193539" name="Text Box 2">
            <a:extLst>
              <a:ext uri="{FF2B5EF4-FFF2-40B4-BE49-F238E27FC236}">
                <a16:creationId xmlns:a16="http://schemas.microsoft.com/office/drawing/2014/main" id="{BB4FE93B-0CB5-AA19-B32E-DF13A648B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13" y="1152525"/>
            <a:ext cx="71977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主よ信ず　主よ信ず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山成す大波消ゆるまでは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主よ信ず   主よ信ず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御心の成るまでは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1">
            <a:extLst>
              <a:ext uri="{FF2B5EF4-FFF2-40B4-BE49-F238E27FC236}">
                <a16:creationId xmlns:a16="http://schemas.microsoft.com/office/drawing/2014/main" id="{57AE9C5E-8263-21D3-211B-13EBE7E19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525" y="25400"/>
            <a:ext cx="7991475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00"/>
                </a:solidFill>
                <a:latin typeface="ＤＦＧ中太丸ゴシック体" pitchFamily="48" charset="0"/>
                <a:cs typeface="ＤＦＧ中太丸ゴシック体" pitchFamily="48" charset="0"/>
              </a:rPr>
              <a:t>        </a:t>
            </a:r>
            <a:r>
              <a:rPr lang="ja-JP" altLang="ja-JP" sz="2800">
                <a:solidFill>
                  <a:srgbClr val="FFFF00"/>
                </a:solidFill>
                <a:latin typeface="ＤＦＧ中太丸ゴシック体" pitchFamily="48" charset="0"/>
                <a:cs typeface="ＤＦＧ中太丸ゴシック体" pitchFamily="48" charset="0"/>
              </a:rPr>
              <a:t>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聖５０１ たたえよ救い主イエスを</a:t>
            </a:r>
          </a:p>
        </p:txBody>
      </p:sp>
      <p:sp>
        <p:nvSpPr>
          <p:cNvPr id="84995" name="Text Box 2">
            <a:extLst>
              <a:ext uri="{FF2B5EF4-FFF2-40B4-BE49-F238E27FC236}">
                <a16:creationId xmlns:a16="http://schemas.microsoft.com/office/drawing/2014/main" id="{EA074122-CE76-43CB-9E43-1C0C54957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1125538"/>
            <a:ext cx="8066088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8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か弱き　われら羊を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飼い主イエスは抱く</a:t>
            </a: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讃えよ 類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たぐい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なき御稜威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みいつ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讃えよ 声も高く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Text Box 1">
            <a:extLst>
              <a:ext uri="{FF2B5EF4-FFF2-40B4-BE49-F238E27FC236}">
                <a16:creationId xmlns:a16="http://schemas.microsoft.com/office/drawing/2014/main" id="{7A5560C0-9460-6C30-B467-8F95F441C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聖５１１　わが友主イェスは</a:t>
            </a:r>
          </a:p>
        </p:txBody>
      </p:sp>
      <p:sp>
        <p:nvSpPr>
          <p:cNvPr id="195587" name="Text Box 2">
            <a:extLst>
              <a:ext uri="{FF2B5EF4-FFF2-40B4-BE49-F238E27FC236}">
                <a16:creationId xmlns:a16="http://schemas.microsoft.com/office/drawing/2014/main" id="{A65F1614-95AB-D5CF-790D-291D5225C2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19063" y="1143000"/>
            <a:ext cx="8877301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①我が友主イェスは　我を見いだし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引き寄せ給いぬ　愛の糸もて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御側に侍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(はべ)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れば　何をか恐れん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今主は我がもの　我は主のもの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Text Box 1">
            <a:extLst>
              <a:ext uri="{FF2B5EF4-FFF2-40B4-BE49-F238E27FC236}">
                <a16:creationId xmlns:a16="http://schemas.microsoft.com/office/drawing/2014/main" id="{6582B1A4-7CBD-E8E3-D3B6-5AD4B0ED2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聖５１１　わが友主イェスは</a:t>
            </a:r>
          </a:p>
        </p:txBody>
      </p:sp>
      <p:sp>
        <p:nvSpPr>
          <p:cNvPr id="197635" name="Text Box 2">
            <a:extLst>
              <a:ext uri="{FF2B5EF4-FFF2-40B4-BE49-F238E27FC236}">
                <a16:creationId xmlns:a16="http://schemas.microsoft.com/office/drawing/2014/main" id="{54DF0675-B983-5E5B-5539-7A31CCD58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175" y="1143000"/>
            <a:ext cx="90408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②我が友主イェスは　罪ある我を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贖</a:t>
            </a:r>
            <a:r>
              <a:rPr lang="ja-JP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(あがな)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い給えり　いのちを捨てて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この身と魂</a:t>
            </a:r>
            <a:r>
              <a:rPr lang="ja-JP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をば　主よ取り給え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全ては汝</a:t>
            </a:r>
            <a:r>
              <a:rPr lang="ja-JP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がもの　我がものは無し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Text Box 1">
            <a:extLst>
              <a:ext uri="{FF2B5EF4-FFF2-40B4-BE49-F238E27FC236}">
                <a16:creationId xmlns:a16="http://schemas.microsoft.com/office/drawing/2014/main" id="{A7780BCE-5719-CE58-2C04-C3BBD2C2A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聖５１１　わが友主イェスは</a:t>
            </a:r>
          </a:p>
        </p:txBody>
      </p:sp>
      <p:sp>
        <p:nvSpPr>
          <p:cNvPr id="199683" name="Text Box 2">
            <a:extLst>
              <a:ext uri="{FF2B5EF4-FFF2-40B4-BE49-F238E27FC236}">
                <a16:creationId xmlns:a16="http://schemas.microsoft.com/office/drawing/2014/main" id="{2A608B34-9520-76F6-ED56-2E3FFE6DE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39700" y="1143000"/>
            <a:ext cx="919956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latin typeface="Times New Roman" panose="02020603050405020304" pitchFamily="18" charset="0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③我が友主イェスは　いとも優しく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慰め励まし　また守りたもう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悩みも剣も　飢えも裸も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引き裂く能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わじ　主より我が身を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Text Box 1">
            <a:extLst>
              <a:ext uri="{FF2B5EF4-FFF2-40B4-BE49-F238E27FC236}">
                <a16:creationId xmlns:a16="http://schemas.microsoft.com/office/drawing/2014/main" id="{E1BF54E2-C52D-4056-44C3-0B12C53FB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世のなみかぜに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01731" name="Text Box 2">
            <a:extLst>
              <a:ext uri="{FF2B5EF4-FFF2-40B4-BE49-F238E27FC236}">
                <a16:creationId xmlns:a16="http://schemas.microsoft.com/office/drawing/2014/main" id="{D01F6DB7-C5E4-8DFA-EC6F-0DE8C6771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1152525"/>
            <a:ext cx="869473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世の波風に打たるる時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望みの錨主に下ろして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嵐をよそにいよよ深く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御恵みの手に安ろう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Text Box 1">
            <a:extLst>
              <a:ext uri="{FF2B5EF4-FFF2-40B4-BE49-F238E27FC236}">
                <a16:creationId xmlns:a16="http://schemas.microsoft.com/office/drawing/2014/main" id="{BA3AE786-BD41-E2A2-8F7B-C328D1E369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世のなみかぜに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03779" name="Text Box 2">
            <a:extLst>
              <a:ext uri="{FF2B5EF4-FFF2-40B4-BE49-F238E27FC236}">
                <a16:creationId xmlns:a16="http://schemas.microsoft.com/office/drawing/2014/main" id="{5619DF7C-4CB8-BA5C-5386-B8A669B6A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1152525"/>
            <a:ext cx="869473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錨を主に下ろしし今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風も波もいかで恐れん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代代の岩に錨下ろし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流るることあらじ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Text Box 1">
            <a:extLst>
              <a:ext uri="{FF2B5EF4-FFF2-40B4-BE49-F238E27FC236}">
                <a16:creationId xmlns:a16="http://schemas.microsoft.com/office/drawing/2014/main" id="{7317DA8E-6651-3802-FD9E-7015FC11A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世のなみかぜに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05827" name="Text Box 2">
            <a:extLst>
              <a:ext uri="{FF2B5EF4-FFF2-40B4-BE49-F238E27FC236}">
                <a16:creationId xmlns:a16="http://schemas.microsoft.com/office/drawing/2014/main" id="{6BF8B766-A332-D715-F6C1-7DECF4BF5B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1152525"/>
            <a:ext cx="869473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ただ一声に波を静め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隠れ岩より我を守る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我が水先は近くまして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行く手を示し導く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Text Box 1">
            <a:extLst>
              <a:ext uri="{FF2B5EF4-FFF2-40B4-BE49-F238E27FC236}">
                <a16:creationId xmlns:a16="http://schemas.microsoft.com/office/drawing/2014/main" id="{73E9A6B9-0683-6233-D56A-FF9E806D0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世のなみかぜに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07875" name="Text Box 2">
            <a:extLst>
              <a:ext uri="{FF2B5EF4-FFF2-40B4-BE49-F238E27FC236}">
                <a16:creationId xmlns:a16="http://schemas.microsoft.com/office/drawing/2014/main" id="{BD424F0D-9C17-F6B3-F337-858EE8BC73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1152525"/>
            <a:ext cx="869473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錨を主に下ろしし今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風も波もいかで恐れん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代代の岩に錨下ろし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流るることあらじ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Text Box 1">
            <a:extLst>
              <a:ext uri="{FF2B5EF4-FFF2-40B4-BE49-F238E27FC236}">
                <a16:creationId xmlns:a16="http://schemas.microsoft.com/office/drawing/2014/main" id="{3C117A11-EE82-281D-7F1D-876D0D7D4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世のなみかぜに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09923" name="Text Box 2">
            <a:extLst>
              <a:ext uri="{FF2B5EF4-FFF2-40B4-BE49-F238E27FC236}">
                <a16:creationId xmlns:a16="http://schemas.microsoft.com/office/drawing/2014/main" id="{C6A0FB4E-C89B-4314-A82A-696F7498D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1152525"/>
            <a:ext cx="869473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我が友にます救い主に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慰めを受け励まされて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彼方を見れば備えられし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いとも楽しき家あり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Text Box 1">
            <a:extLst>
              <a:ext uri="{FF2B5EF4-FFF2-40B4-BE49-F238E27FC236}">
                <a16:creationId xmlns:a16="http://schemas.microsoft.com/office/drawing/2014/main" id="{3A721DD3-CDE5-BB29-8ECE-86D92C52F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世のなみかぜに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211971" name="Text Box 2">
            <a:extLst>
              <a:ext uri="{FF2B5EF4-FFF2-40B4-BE49-F238E27FC236}">
                <a16:creationId xmlns:a16="http://schemas.microsoft.com/office/drawing/2014/main" id="{9C85B544-3A5B-667B-2010-AF0E98F42A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1152525"/>
            <a:ext cx="869473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錨を主に下ろしし今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風も波もいかで恐れん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代代の岩に錨下ろし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流るることあらじ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Text Box 1">
            <a:extLst>
              <a:ext uri="{FF2B5EF4-FFF2-40B4-BE49-F238E27FC236}">
                <a16:creationId xmlns:a16="http://schemas.microsoft.com/office/drawing/2014/main" id="{D0A79DDB-E0FD-2274-6BB0-40EBE4E4B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聖５１３　イエスの御腕に</a:t>
            </a:r>
          </a:p>
        </p:txBody>
      </p:sp>
      <p:sp>
        <p:nvSpPr>
          <p:cNvPr id="214019" name="Text Box 2">
            <a:extLst>
              <a:ext uri="{FF2B5EF4-FFF2-40B4-BE49-F238E27FC236}">
                <a16:creationId xmlns:a16="http://schemas.microsoft.com/office/drawing/2014/main" id="{E30E1762-10F7-0034-86EE-CD307C7B3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cs typeface="ＤＦＧ中太丸ゴシック体" pitchFamily="48" charset="0"/>
              </a:rPr>
              <a:t>➀</a:t>
            </a:r>
            <a:r>
              <a:rPr lang="ja-JP" altLang="ja-JP" sz="4400">
                <a:solidFill>
                  <a:srgbClr val="FFFFFF"/>
                </a:solidFill>
              </a:rPr>
              <a:t>イェスの御腕に　その御胸に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  静かに憩う　我は安し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天つ使いの　歌の声も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心に近く　聞こゆるなり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1">
            <a:extLst>
              <a:ext uri="{FF2B5EF4-FFF2-40B4-BE49-F238E27FC236}">
                <a16:creationId xmlns:a16="http://schemas.microsoft.com/office/drawing/2014/main" id="{9D6E84EF-00E8-3BAA-4639-086575FC3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196975"/>
            <a:ext cx="77724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讃えよ人の罪ゆえに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十字架につきし君を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君こそとこしえの岩よ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変わらぬ我が望みよ</a:t>
            </a:r>
          </a:p>
          <a:p>
            <a:pPr eaLnBrk="1" hangingPunct="1">
              <a:spcBef>
                <a:spcPts val="1200"/>
              </a:spcBef>
              <a:buClrTx/>
              <a:buFontTx/>
              <a:buNone/>
            </a:pPr>
            <a:r>
              <a:rPr lang="ja-JP" altLang="ja-JP" sz="4800" b="1">
                <a:solidFill>
                  <a:srgbClr val="FFFFFF"/>
                </a:solidFill>
                <a:cs typeface="ＤＦＧ中太丸ゴシック体" pitchFamily="48" charset="0"/>
              </a:rPr>
              <a:t>　　</a:t>
            </a:r>
          </a:p>
        </p:txBody>
      </p:sp>
      <p:sp>
        <p:nvSpPr>
          <p:cNvPr id="87043" name="Text Box 2">
            <a:extLst>
              <a:ext uri="{FF2B5EF4-FFF2-40B4-BE49-F238E27FC236}">
                <a16:creationId xmlns:a16="http://schemas.microsoft.com/office/drawing/2014/main" id="{375F1854-4C85-AD11-D762-6C29D8CD2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22225"/>
            <a:ext cx="8496300" cy="696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00"/>
                </a:solidFill>
                <a:latin typeface="ＤＦＧ中太丸ゴシック体" pitchFamily="48" charset="0"/>
                <a:cs typeface="ＤＦＧ中太丸ゴシック体" pitchFamily="48" charset="0"/>
              </a:rPr>
              <a:t>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聖５０１　　たたえよ救い主イエスを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Text Box 1">
            <a:extLst>
              <a:ext uri="{FF2B5EF4-FFF2-40B4-BE49-F238E27FC236}">
                <a16:creationId xmlns:a16="http://schemas.microsoft.com/office/drawing/2014/main" id="{059A8039-4F6C-87E3-1701-E3E7D47CB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聖５１３　イエスの御腕に</a:t>
            </a:r>
          </a:p>
        </p:txBody>
      </p:sp>
      <p:sp>
        <p:nvSpPr>
          <p:cNvPr id="216067" name="Text Box 2">
            <a:extLst>
              <a:ext uri="{FF2B5EF4-FFF2-40B4-BE49-F238E27FC236}">
                <a16:creationId xmlns:a16="http://schemas.microsoft.com/office/drawing/2014/main" id="{A79D9B53-961D-BA69-4987-053FAA734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イェスの御腕に　その御胸に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 静かに憩う　我は安し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Text Box 1">
            <a:extLst>
              <a:ext uri="{FF2B5EF4-FFF2-40B4-BE49-F238E27FC236}">
                <a16:creationId xmlns:a16="http://schemas.microsoft.com/office/drawing/2014/main" id="{C420044E-C3F7-41DB-718B-906C22414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聖５１３　イエスの御腕に</a:t>
            </a:r>
          </a:p>
        </p:txBody>
      </p:sp>
      <p:sp>
        <p:nvSpPr>
          <p:cNvPr id="218115" name="Text Box 2">
            <a:extLst>
              <a:ext uri="{FF2B5EF4-FFF2-40B4-BE49-F238E27FC236}">
                <a16:creationId xmlns:a16="http://schemas.microsoft.com/office/drawing/2014/main" id="{0D006A5B-2932-A0D7-BDB3-FF0E088834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cs typeface="ＤＦＧ中太丸ゴシック体" pitchFamily="48" charset="0"/>
              </a:rPr>
              <a:t>➁</a:t>
            </a:r>
            <a:r>
              <a:rPr lang="ja-JP" altLang="ja-JP" sz="4400">
                <a:solidFill>
                  <a:srgbClr val="FFFFFF"/>
                </a:solidFill>
              </a:rPr>
              <a:t>イェスの御腕に　抱かるれば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罪の力も　何かはあらん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疑いもなく　恐れもなく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en-US" altLang="ja-JP" sz="4400">
                <a:solidFill>
                  <a:srgbClr val="FFFFFF"/>
                </a:solidFill>
              </a:rPr>
              <a:t>  </a:t>
            </a:r>
            <a:r>
              <a:rPr lang="ja-JP" altLang="ja-JP" sz="4400">
                <a:solidFill>
                  <a:srgbClr val="FFFFFF"/>
                </a:solidFill>
              </a:rPr>
              <a:t>悲しみすらも　深くあらじ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Text Box 1">
            <a:extLst>
              <a:ext uri="{FF2B5EF4-FFF2-40B4-BE49-F238E27FC236}">
                <a16:creationId xmlns:a16="http://schemas.microsoft.com/office/drawing/2014/main" id="{3BDE60C1-8931-B489-669A-113103C73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聖５１３　イエスの御腕に</a:t>
            </a:r>
          </a:p>
        </p:txBody>
      </p:sp>
      <p:sp>
        <p:nvSpPr>
          <p:cNvPr id="220163" name="Text Box 2">
            <a:extLst>
              <a:ext uri="{FF2B5EF4-FFF2-40B4-BE49-F238E27FC236}">
                <a16:creationId xmlns:a16="http://schemas.microsoft.com/office/drawing/2014/main" id="{74FC0B22-C7C6-E24D-0F35-4EA0C3E2C3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イェスの御腕に　その御胸に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 静かに憩う　我は安し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Text Box 1">
            <a:extLst>
              <a:ext uri="{FF2B5EF4-FFF2-40B4-BE49-F238E27FC236}">
                <a16:creationId xmlns:a16="http://schemas.microsoft.com/office/drawing/2014/main" id="{4D2FF514-0CE4-BE28-23F4-1D0110582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聖５１３　イエスの御腕に</a:t>
            </a:r>
          </a:p>
        </p:txBody>
      </p:sp>
      <p:sp>
        <p:nvSpPr>
          <p:cNvPr id="222211" name="Text Box 2">
            <a:extLst>
              <a:ext uri="{FF2B5EF4-FFF2-40B4-BE49-F238E27FC236}">
                <a16:creationId xmlns:a16="http://schemas.microsoft.com/office/drawing/2014/main" id="{7BB16987-2342-4D0F-3670-13E8255FD5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990600"/>
            <a:ext cx="8856662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cs typeface="ＤＦＧ中太丸ゴシック体" pitchFamily="48" charset="0"/>
              </a:rPr>
              <a:t>➂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</a:t>
            </a:r>
            <a:r>
              <a:rPr lang="ja-JP" altLang="ja-JP" sz="4400">
                <a:solidFill>
                  <a:srgbClr val="FFFFFF"/>
                </a:solidFill>
              </a:rPr>
              <a:t>ェスは常世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ja-JP" sz="2400">
                <a:solidFill>
                  <a:srgbClr val="FFFFFF"/>
                </a:solidFill>
              </a:rPr>
              <a:t>とこよ</a:t>
            </a:r>
            <a:r>
              <a:rPr lang="en-US" altLang="ja-JP" sz="2400">
                <a:solidFill>
                  <a:srgbClr val="FFFFFF"/>
                </a:solidFill>
              </a:rPr>
              <a:t>)</a:t>
            </a:r>
            <a:r>
              <a:rPr lang="ja-JP" altLang="ja-JP" sz="4400">
                <a:solidFill>
                  <a:srgbClr val="FFFFFF"/>
                </a:solidFill>
              </a:rPr>
              <a:t>の　岩にませば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生ける限りは　頼らまほし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栄え輝く　国に覚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ja-JP" sz="2400">
                <a:solidFill>
                  <a:srgbClr val="FFFFFF"/>
                </a:solidFill>
              </a:rPr>
              <a:t>さ</a:t>
            </a:r>
            <a:r>
              <a:rPr lang="en-US" altLang="ja-JP" sz="2400">
                <a:solidFill>
                  <a:srgbClr val="FFFFFF"/>
                </a:solidFill>
              </a:rPr>
              <a:t>)</a:t>
            </a:r>
            <a:r>
              <a:rPr lang="ja-JP" altLang="ja-JP" sz="4400">
                <a:solidFill>
                  <a:srgbClr val="FFFFFF"/>
                </a:solidFill>
              </a:rPr>
              <a:t>むる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常世の朝を　待ちわびつつ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Text Box 1">
            <a:extLst>
              <a:ext uri="{FF2B5EF4-FFF2-40B4-BE49-F238E27FC236}">
                <a16:creationId xmlns:a16="http://schemas.microsoft.com/office/drawing/2014/main" id="{B3123687-E7A4-B5BE-B71F-4500600AE0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聖５１３　イエスの御腕に</a:t>
            </a:r>
          </a:p>
        </p:txBody>
      </p:sp>
      <p:sp>
        <p:nvSpPr>
          <p:cNvPr id="224259" name="Text Box 2">
            <a:extLst>
              <a:ext uri="{FF2B5EF4-FFF2-40B4-BE49-F238E27FC236}">
                <a16:creationId xmlns:a16="http://schemas.microsoft.com/office/drawing/2014/main" id="{D4FC7947-F0FD-BF7D-B00A-7C5A1A328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イェスの御腕に　その御胸に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 静かに憩う　我は安し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Text Box 1">
            <a:extLst>
              <a:ext uri="{FF2B5EF4-FFF2-40B4-BE49-F238E27FC236}">
                <a16:creationId xmlns:a16="http://schemas.microsoft.com/office/drawing/2014/main" id="{8919CC7E-97CE-DC8A-6467-318AD6F6C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876300"/>
            <a:ext cx="88392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主と主の言葉に　頼るは楽し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主は我が願いを　聞き入れたもう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ひたすらただ主に　頼る我が身を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主よ主よなおなお　恵ませ給え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cs typeface="ＤＦＧ中太丸ゴシック体" pitchFamily="48" charset="0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cs typeface="ＤＦＧ中太丸ゴシック体" pitchFamily="48" charset="0"/>
            </a:endParaRPr>
          </a:p>
        </p:txBody>
      </p:sp>
      <p:sp>
        <p:nvSpPr>
          <p:cNvPr id="226307" name="Text Box 2">
            <a:extLst>
              <a:ext uri="{FF2B5EF4-FFF2-40B4-BE49-F238E27FC236}">
                <a16:creationId xmlns:a16="http://schemas.microsoft.com/office/drawing/2014/main" id="{CAD0A172-7B7A-CBF4-E67D-FDD007C99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聖５１４　主と主のことばに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 Box 1">
            <a:extLst>
              <a:ext uri="{FF2B5EF4-FFF2-40B4-BE49-F238E27FC236}">
                <a16:creationId xmlns:a16="http://schemas.microsoft.com/office/drawing/2014/main" id="{350D9ED6-E13B-E97B-4BD0-6CDF3E599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876300"/>
            <a:ext cx="88392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②聖く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成したもう　血潮尊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(とうと)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今信じくぐらば　聖めらるべし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ひたすらただ主に　頼る我が身を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主よ主よなおなお　恵ませ給え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cs typeface="ＤＦＧ中太丸ゴシック体" pitchFamily="48" charset="0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cs typeface="ＤＦＧ中太丸ゴシック体" pitchFamily="48" charset="0"/>
            </a:endParaRPr>
          </a:p>
        </p:txBody>
      </p:sp>
      <p:sp>
        <p:nvSpPr>
          <p:cNvPr id="228355" name="Text Box 2">
            <a:extLst>
              <a:ext uri="{FF2B5EF4-FFF2-40B4-BE49-F238E27FC236}">
                <a16:creationId xmlns:a16="http://schemas.microsoft.com/office/drawing/2014/main" id="{69B741C7-76CC-1381-95EF-797A7C4EA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聖５１４　主と主のことばに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Text Box 1">
            <a:extLst>
              <a:ext uri="{FF2B5EF4-FFF2-40B4-BE49-F238E27FC236}">
                <a16:creationId xmlns:a16="http://schemas.microsoft.com/office/drawing/2014/main" id="{94AC38BF-8DD5-11A5-A3A4-9E4643D88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876300"/>
            <a:ext cx="88392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地につく宝を　捨つるは易し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いのちの小道を　たどる身なれば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ひたすらただ主に　頼る我が身を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主よ主よなおなお　恵ませ給え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cs typeface="ＤＦＧ中太丸ゴシック体" pitchFamily="48" charset="0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cs typeface="ＤＦＧ中太丸ゴシック体" pitchFamily="48" charset="0"/>
            </a:endParaRPr>
          </a:p>
        </p:txBody>
      </p:sp>
      <p:sp>
        <p:nvSpPr>
          <p:cNvPr id="230403" name="Text Box 2">
            <a:extLst>
              <a:ext uri="{FF2B5EF4-FFF2-40B4-BE49-F238E27FC236}">
                <a16:creationId xmlns:a16="http://schemas.microsoft.com/office/drawing/2014/main" id="{463155EA-8643-F0A2-67C2-768AAD918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聖５１４　主と主のことばに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Text Box 1">
            <a:extLst>
              <a:ext uri="{FF2B5EF4-FFF2-40B4-BE49-F238E27FC236}">
                <a16:creationId xmlns:a16="http://schemas.microsoft.com/office/drawing/2014/main" id="{D9136569-208B-3E07-CFA9-F97607371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876300"/>
            <a:ext cx="88392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ただ主に頼りて　暮らすは楽し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彼方の国まで　導きたまわん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ひたすらただ主に　頼る我が身を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主よ主よなおなお　恵ませ給え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cs typeface="ＤＦＧ中太丸ゴシック体" pitchFamily="48" charset="0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cs typeface="ＤＦＧ中太丸ゴシック体" pitchFamily="48" charset="0"/>
            </a:endParaRPr>
          </a:p>
        </p:txBody>
      </p:sp>
      <p:sp>
        <p:nvSpPr>
          <p:cNvPr id="232451" name="Text Box 2">
            <a:extLst>
              <a:ext uri="{FF2B5EF4-FFF2-40B4-BE49-F238E27FC236}">
                <a16:creationId xmlns:a16="http://schemas.microsoft.com/office/drawing/2014/main" id="{F759306E-B0F6-C790-D8B9-9CD40022C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聖５１４　主と主のことばに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Text Box 1">
            <a:extLst>
              <a:ext uri="{FF2B5EF4-FFF2-40B4-BE49-F238E27FC236}">
                <a16:creationId xmlns:a16="http://schemas.microsoft.com/office/drawing/2014/main" id="{0E2BDDE0-B118-1F15-F8A3-D117B798D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6407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聖５１５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きみはわが身の</a:t>
            </a:r>
          </a:p>
        </p:txBody>
      </p:sp>
      <p:sp>
        <p:nvSpPr>
          <p:cNvPr id="234499" name="Text Box 2">
            <a:extLst>
              <a:ext uri="{FF2B5EF4-FFF2-40B4-BE49-F238E27FC236}">
                <a16:creationId xmlns:a16="http://schemas.microsoft.com/office/drawing/2014/main" id="{96830DA2-D489-BA19-7469-6CF62CB3D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900" y="1196975"/>
            <a:ext cx="8240713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君は我が身の　牧者なれば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乏しきことは　絶えてあらじ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緑の野辺に　静かに伏させ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聖き汀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（みぎわ）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行かせたもう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ext Box 1">
            <a:extLst>
              <a:ext uri="{FF2B5EF4-FFF2-40B4-BE49-F238E27FC236}">
                <a16:creationId xmlns:a16="http://schemas.microsoft.com/office/drawing/2014/main" id="{E6943AB0-390C-7328-6E6A-C70913EC1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1125538"/>
            <a:ext cx="77724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8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心の病 ことごと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癒され 安き受けぬ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讃えよ 類なき御稜威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讃えよ 声も高く</a:t>
            </a:r>
          </a:p>
        </p:txBody>
      </p:sp>
      <p:sp>
        <p:nvSpPr>
          <p:cNvPr id="89091" name="Text Box 2">
            <a:extLst>
              <a:ext uri="{FF2B5EF4-FFF2-40B4-BE49-F238E27FC236}">
                <a16:creationId xmlns:a16="http://schemas.microsoft.com/office/drawing/2014/main" id="{4E0A6634-99E7-FEB1-1EF0-925A155CA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25400"/>
            <a:ext cx="8856662" cy="693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00"/>
                </a:solidFill>
                <a:latin typeface="ＤＦＧ中太丸ゴシック体" pitchFamily="48" charset="0"/>
                <a:cs typeface="ＤＦＧ中太丸ゴシック体" pitchFamily="48" charset="0"/>
              </a:rPr>
              <a:t>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聖５０１　たたえよ救い主イエスを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Text Box 1">
            <a:extLst>
              <a:ext uri="{FF2B5EF4-FFF2-40B4-BE49-F238E27FC236}">
                <a16:creationId xmlns:a16="http://schemas.microsoft.com/office/drawing/2014/main" id="{C8895906-5F6A-F386-2E74-5A0FAA2D0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6407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聖５１５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きみはわが身の</a:t>
            </a:r>
          </a:p>
        </p:txBody>
      </p:sp>
      <p:sp>
        <p:nvSpPr>
          <p:cNvPr id="236547" name="Text Box 2">
            <a:extLst>
              <a:ext uri="{FF2B5EF4-FFF2-40B4-BE49-F238E27FC236}">
                <a16:creationId xmlns:a16="http://schemas.microsoft.com/office/drawing/2014/main" id="{951507E0-1A0C-BAC0-8773-29F7187FDF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1196975"/>
            <a:ext cx="8999537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君は萎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（なえ）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たる　魂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を生かし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正しき道を　常に示す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死陰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（しかげ）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の谷も　いかでか恐れん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君は我が身と　共にませば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Text Box 1">
            <a:extLst>
              <a:ext uri="{FF2B5EF4-FFF2-40B4-BE49-F238E27FC236}">
                <a16:creationId xmlns:a16="http://schemas.microsoft.com/office/drawing/2014/main" id="{B77EED6C-1CD8-46FF-5911-78374E77F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6407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聖５１５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きみはわが身の</a:t>
            </a:r>
          </a:p>
        </p:txBody>
      </p:sp>
      <p:sp>
        <p:nvSpPr>
          <p:cNvPr id="238595" name="Text Box 2">
            <a:extLst>
              <a:ext uri="{FF2B5EF4-FFF2-40B4-BE49-F238E27FC236}">
                <a16:creationId xmlns:a16="http://schemas.microsoft.com/office/drawing/2014/main" id="{8B59D90E-6097-8CCE-0A3C-CA6CB18B96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196975"/>
            <a:ext cx="8169275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仇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の前にて　筵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(むしろ)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開き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御霊の油　注ぎたもう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世にある限り　恵ませたまわん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永く御側に　あらまほしや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Text Box 1">
            <a:extLst>
              <a:ext uri="{FF2B5EF4-FFF2-40B4-BE49-F238E27FC236}">
                <a16:creationId xmlns:a16="http://schemas.microsoft.com/office/drawing/2014/main" id="{7062049E-E583-69A9-0A81-60B8D8F51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6407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聖５１６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主にすがるわれに</a:t>
            </a:r>
          </a:p>
        </p:txBody>
      </p:sp>
      <p:sp>
        <p:nvSpPr>
          <p:cNvPr id="240643" name="Text Box 2">
            <a:extLst>
              <a:ext uri="{FF2B5EF4-FFF2-40B4-BE49-F238E27FC236}">
                <a16:creationId xmlns:a16="http://schemas.microsoft.com/office/drawing/2014/main" id="{44024726-DA94-F55E-3E02-642C30479B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1196975"/>
            <a:ext cx="77724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主にすがる我に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悩みはなし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十字架の御許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(みもと)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荷を下ろせば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Text Box 1">
            <a:extLst>
              <a:ext uri="{FF2B5EF4-FFF2-40B4-BE49-F238E27FC236}">
                <a16:creationId xmlns:a16="http://schemas.microsoft.com/office/drawing/2014/main" id="{6101EF46-FC5D-B416-EF61-BC5526530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0"/>
            <a:ext cx="845978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聖５１６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主にすがるわれに</a:t>
            </a:r>
          </a:p>
        </p:txBody>
      </p:sp>
      <p:sp>
        <p:nvSpPr>
          <p:cNvPr id="242691" name="Text Box 2">
            <a:extLst>
              <a:ext uri="{FF2B5EF4-FFF2-40B4-BE49-F238E27FC236}">
                <a16:creationId xmlns:a16="http://schemas.microsoft.com/office/drawing/2014/main" id="{D069C072-4FB1-D83B-35B6-D223744A4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1125538"/>
            <a:ext cx="77724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歌いつつ歩まん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 ハレルヤ！  ハレルヤ！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歌いつつ歩まん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この世の旅路を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Text Box 1">
            <a:extLst>
              <a:ext uri="{FF2B5EF4-FFF2-40B4-BE49-F238E27FC236}">
                <a16:creationId xmlns:a16="http://schemas.microsoft.com/office/drawing/2014/main" id="{922B546D-20D0-D21E-AB7C-9ABDDF0B4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6407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聖５１６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主にすがるわれに</a:t>
            </a:r>
          </a:p>
        </p:txBody>
      </p:sp>
      <p:sp>
        <p:nvSpPr>
          <p:cNvPr id="244739" name="Text Box 2">
            <a:extLst>
              <a:ext uri="{FF2B5EF4-FFF2-40B4-BE49-F238E27FC236}">
                <a16:creationId xmlns:a16="http://schemas.microsoft.com/office/drawing/2014/main" id="{B5B70E3A-E789-61E3-596A-90674E957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1196975"/>
            <a:ext cx="77724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恐れは変わりて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祈りとなり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嘆きは変わりて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歌となりぬ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Text Box 1">
            <a:extLst>
              <a:ext uri="{FF2B5EF4-FFF2-40B4-BE49-F238E27FC236}">
                <a16:creationId xmlns:a16="http://schemas.microsoft.com/office/drawing/2014/main" id="{1C82F5EA-A011-8A1C-68F8-D7E6E7EA6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0"/>
            <a:ext cx="845978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聖５１６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主にすがるわれに</a:t>
            </a:r>
          </a:p>
        </p:txBody>
      </p:sp>
      <p:sp>
        <p:nvSpPr>
          <p:cNvPr id="246787" name="Text Box 2">
            <a:extLst>
              <a:ext uri="{FF2B5EF4-FFF2-40B4-BE49-F238E27FC236}">
                <a16:creationId xmlns:a16="http://schemas.microsoft.com/office/drawing/2014/main" id="{A961638D-BB03-DA62-1A2A-F8B5737551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1125538"/>
            <a:ext cx="77724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歌いつつ歩まん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 ハレルヤ！  ハレルヤ！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歌いつつ歩まん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この世の旅路を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Text Box 1">
            <a:extLst>
              <a:ext uri="{FF2B5EF4-FFF2-40B4-BE49-F238E27FC236}">
                <a16:creationId xmlns:a16="http://schemas.microsoft.com/office/drawing/2014/main" id="{18E2BDD3-2560-9B23-085F-9F51294A9B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6407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聖５１６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主にすがるわれに</a:t>
            </a:r>
          </a:p>
        </p:txBody>
      </p:sp>
      <p:sp>
        <p:nvSpPr>
          <p:cNvPr id="248835" name="Text Box 2">
            <a:extLst>
              <a:ext uri="{FF2B5EF4-FFF2-40B4-BE49-F238E27FC236}">
                <a16:creationId xmlns:a16="http://schemas.microsoft.com/office/drawing/2014/main" id="{C03D10D0-3C82-917E-498B-4CEDCA60D4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1196975"/>
            <a:ext cx="77724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主はいと優しく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我と語り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乏しき時には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満たしたもう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Text Box 1">
            <a:extLst>
              <a:ext uri="{FF2B5EF4-FFF2-40B4-BE49-F238E27FC236}">
                <a16:creationId xmlns:a16="http://schemas.microsoft.com/office/drawing/2014/main" id="{DC4FB8F8-5E14-50DF-A9EC-18566382F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0"/>
            <a:ext cx="845978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聖５１６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主にすがるわれに</a:t>
            </a:r>
          </a:p>
        </p:txBody>
      </p:sp>
      <p:sp>
        <p:nvSpPr>
          <p:cNvPr id="250883" name="Text Box 2">
            <a:extLst>
              <a:ext uri="{FF2B5EF4-FFF2-40B4-BE49-F238E27FC236}">
                <a16:creationId xmlns:a16="http://schemas.microsoft.com/office/drawing/2014/main" id="{953ADEFF-138A-8DDC-DD4F-F860E7761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1125538"/>
            <a:ext cx="77724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歌いつつ歩まん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 ハレルヤ！  ハレルヤ！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歌いつつ歩まん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この世の旅路を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Text Box 1">
            <a:extLst>
              <a:ext uri="{FF2B5EF4-FFF2-40B4-BE49-F238E27FC236}">
                <a16:creationId xmlns:a16="http://schemas.microsoft.com/office/drawing/2014/main" id="{AD284C4D-B235-165F-8A15-37093F3FD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0"/>
            <a:ext cx="864076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聖５１６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主にすがるわれに</a:t>
            </a:r>
          </a:p>
        </p:txBody>
      </p:sp>
      <p:sp>
        <p:nvSpPr>
          <p:cNvPr id="252931" name="Text Box 2">
            <a:extLst>
              <a:ext uri="{FF2B5EF4-FFF2-40B4-BE49-F238E27FC236}">
                <a16:creationId xmlns:a16="http://schemas.microsoft.com/office/drawing/2014/main" id="{EA635B7E-3F0A-4582-4A89-7A780CB17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1196975"/>
            <a:ext cx="77724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主のみ約束に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変わりはなし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御許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(みもと)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に行くまで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支えたまわん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Text Box 1">
            <a:extLst>
              <a:ext uri="{FF2B5EF4-FFF2-40B4-BE49-F238E27FC236}">
                <a16:creationId xmlns:a16="http://schemas.microsoft.com/office/drawing/2014/main" id="{D1EC3FB3-FE9D-16F7-FDC3-E5896969B7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0"/>
            <a:ext cx="845978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聖５１６</a:t>
            </a:r>
            <a:r>
              <a:rPr lang="en-US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主にすがるわれに</a:t>
            </a:r>
          </a:p>
        </p:txBody>
      </p:sp>
      <p:sp>
        <p:nvSpPr>
          <p:cNvPr id="254979" name="Text Box 2">
            <a:extLst>
              <a:ext uri="{FF2B5EF4-FFF2-40B4-BE49-F238E27FC236}">
                <a16:creationId xmlns:a16="http://schemas.microsoft.com/office/drawing/2014/main" id="{3B442296-F76B-A621-D2D4-EDB990AA4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1125538"/>
            <a:ext cx="77724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歌いつつ歩まん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 ハレルヤ！  ハレルヤ！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歌いつつ歩まん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この世の旅路を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Text Box 1">
            <a:extLst>
              <a:ext uri="{FF2B5EF4-FFF2-40B4-BE49-F238E27FC236}">
                <a16:creationId xmlns:a16="http://schemas.microsoft.com/office/drawing/2014/main" id="{CFF255A1-84AB-82C6-A2AE-44B052500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1125538"/>
            <a:ext cx="871378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讃えよ栄えあるイエスを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御国の門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かど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揺るがせ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ときわに統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す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べたもう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イエスに冠をささげまつり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cs typeface="ＤＦＧ中太丸ゴシック体" pitchFamily="48" charset="0"/>
              </a:rPr>
              <a:t>　　</a:t>
            </a:r>
          </a:p>
        </p:txBody>
      </p:sp>
      <p:sp>
        <p:nvSpPr>
          <p:cNvPr id="91139" name="Text Box 2">
            <a:extLst>
              <a:ext uri="{FF2B5EF4-FFF2-40B4-BE49-F238E27FC236}">
                <a16:creationId xmlns:a16="http://schemas.microsoft.com/office/drawing/2014/main" id="{DC874034-C149-AC28-DD32-1882F54FC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2225"/>
            <a:ext cx="8640762" cy="554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00"/>
                </a:solidFill>
                <a:latin typeface="ＤＦＧ中太丸ゴシック体" pitchFamily="48" charset="0"/>
                <a:cs typeface="ＤＦＧ中太丸ゴシック体" pitchFamily="48" charset="0"/>
              </a:rPr>
              <a:t>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聖５０１　たたえよ救い主イエスを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Text Box 1">
            <a:extLst>
              <a:ext uri="{FF2B5EF4-FFF2-40B4-BE49-F238E27FC236}">
                <a16:creationId xmlns:a16="http://schemas.microsoft.com/office/drawing/2014/main" id="{295ABE17-DC6F-C54A-6EA8-19600DFEB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聖５１７    </a:t>
            </a:r>
            <a:r>
              <a:rPr lang="en-US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雨に濡れそぼち</a:t>
            </a:r>
          </a:p>
        </p:txBody>
      </p:sp>
      <p:sp>
        <p:nvSpPr>
          <p:cNvPr id="257027" name="Text Box 2">
            <a:extLst>
              <a:ext uri="{FF2B5EF4-FFF2-40B4-BE49-F238E27FC236}">
                <a16:creationId xmlns:a16="http://schemas.microsoft.com/office/drawing/2014/main" id="{4B984C73-D601-06C0-D866-0717E2E62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476250"/>
            <a:ext cx="9431338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①雨に濡れそぼち　たどる世の道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我が荷耐え難く　重きおりしも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主なるイェス君の　御顔輝き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負える荷はいつか　消えて跡なし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Text Box 1">
            <a:extLst>
              <a:ext uri="{FF2B5EF4-FFF2-40B4-BE49-F238E27FC236}">
                <a16:creationId xmlns:a16="http://schemas.microsoft.com/office/drawing/2014/main" id="{5B9F4A1E-5E83-AB76-D74E-081F9F721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聖５１７    </a:t>
            </a:r>
            <a:r>
              <a:rPr lang="en-US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雨に濡れそぼち</a:t>
            </a:r>
          </a:p>
        </p:txBody>
      </p:sp>
      <p:sp>
        <p:nvSpPr>
          <p:cNvPr id="259075" name="Text Box 2">
            <a:extLst>
              <a:ext uri="{FF2B5EF4-FFF2-40B4-BE49-F238E27FC236}">
                <a16:creationId xmlns:a16="http://schemas.microsoft.com/office/drawing/2014/main" id="{2EA993D4-EE59-A236-8B8F-9D7708764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476250"/>
            <a:ext cx="9431338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②愛</a:t>
            </a:r>
            <a:r>
              <a:rPr lang="en-US" altLang="ja-JP">
                <a:latin typeface="Century" panose="02040604050505020304" pitchFamily="18" charset="0"/>
              </a:rPr>
              <a:t>(は)</a:t>
            </a:r>
            <a:r>
              <a:rPr lang="en-US" altLang="ja-JP" sz="4400">
                <a:latin typeface="Century" panose="02040604050505020304" pitchFamily="18" charset="0"/>
              </a:rPr>
              <a:t>しき花摘めば　茎に針あり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罪の悲しみも　世の常なるか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主なるイェス君は　心慰め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憂い・罪・悩み　除く神なり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Text Box 1">
            <a:extLst>
              <a:ext uri="{FF2B5EF4-FFF2-40B4-BE49-F238E27FC236}">
                <a16:creationId xmlns:a16="http://schemas.microsoft.com/office/drawing/2014/main" id="{75880F4D-99F7-D771-E5DD-99707EC97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聖５１７    </a:t>
            </a:r>
            <a:r>
              <a:rPr lang="en-US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雨に濡れそぼち</a:t>
            </a:r>
          </a:p>
        </p:txBody>
      </p:sp>
      <p:sp>
        <p:nvSpPr>
          <p:cNvPr id="261123" name="Text Box 2">
            <a:extLst>
              <a:ext uri="{FF2B5EF4-FFF2-40B4-BE49-F238E27FC236}">
                <a16:creationId xmlns:a16="http://schemas.microsoft.com/office/drawing/2014/main" id="{45BDC914-8C46-2955-D2A1-AD5E4CB50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476250"/>
            <a:ext cx="9647238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③何を忘れても　祈れ静かに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神は義</a:t>
            </a:r>
            <a:r>
              <a:rPr lang="en-US" altLang="ja-JP" sz="2800">
                <a:latin typeface="Century" panose="02040604050505020304" pitchFamily="18" charset="0"/>
              </a:rPr>
              <a:t>（ただ）</a:t>
            </a:r>
            <a:r>
              <a:rPr lang="en-US" altLang="ja-JP" sz="4400">
                <a:latin typeface="Century" panose="02040604050505020304" pitchFamily="18" charset="0"/>
              </a:rPr>
              <a:t>しきを　顧</a:t>
            </a:r>
            <a:r>
              <a:rPr lang="en-US" altLang="ja-JP" sz="2800">
                <a:latin typeface="Century" panose="02040604050505020304" pitchFamily="18" charset="0"/>
              </a:rPr>
              <a:t>（かえり）</a:t>
            </a:r>
            <a:r>
              <a:rPr lang="en-US" altLang="ja-JP" sz="4400">
                <a:latin typeface="Century" panose="02040604050505020304" pitchFamily="18" charset="0"/>
              </a:rPr>
              <a:t>みたもう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御手に汝</a:t>
            </a:r>
            <a:r>
              <a:rPr lang="en-US" altLang="ja-JP" sz="2800">
                <a:latin typeface="Century" panose="02040604050505020304" pitchFamily="18" charset="0"/>
              </a:rPr>
              <a:t>(な)</a:t>
            </a:r>
            <a:r>
              <a:rPr lang="en-US" altLang="ja-JP" sz="4400">
                <a:latin typeface="Century" panose="02040604050505020304" pitchFamily="18" charset="0"/>
              </a:rPr>
              <a:t>が全て　委ね待てかし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物事を良きに　成したもうべし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Text Box 1">
            <a:extLst>
              <a:ext uri="{FF2B5EF4-FFF2-40B4-BE49-F238E27FC236}">
                <a16:creationId xmlns:a16="http://schemas.microsoft.com/office/drawing/2014/main" id="{6027C43E-8433-667E-784E-130A5669F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聖５１７    </a:t>
            </a:r>
            <a:r>
              <a:rPr lang="en-US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雨に濡れそぼち</a:t>
            </a:r>
          </a:p>
        </p:txBody>
      </p:sp>
      <p:sp>
        <p:nvSpPr>
          <p:cNvPr id="263171" name="Text Box 2">
            <a:extLst>
              <a:ext uri="{FF2B5EF4-FFF2-40B4-BE49-F238E27FC236}">
                <a16:creationId xmlns:a16="http://schemas.microsoft.com/office/drawing/2014/main" id="{2398A15E-9363-DBED-00EC-2155A01BF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476250"/>
            <a:ext cx="9431338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④主イェスひとりなり　他にはあらじ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主イェスひとりなり　頼む御方は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この一事を信じ　この世に別れ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　 旅を続けばや　御国を指して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Text Box 1">
            <a:extLst>
              <a:ext uri="{FF2B5EF4-FFF2-40B4-BE49-F238E27FC236}">
                <a16:creationId xmlns:a16="http://schemas.microsoft.com/office/drawing/2014/main" id="{62B69406-130E-789D-B9C4-D222365B4B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聖５１８    </a:t>
            </a:r>
            <a:r>
              <a:rPr lang="en-US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みことばなる</a:t>
            </a:r>
          </a:p>
        </p:txBody>
      </p:sp>
      <p:sp>
        <p:nvSpPr>
          <p:cNvPr id="265219" name="Text Box 2">
            <a:extLst>
              <a:ext uri="{FF2B5EF4-FFF2-40B4-BE49-F238E27FC236}">
                <a16:creationId xmlns:a16="http://schemas.microsoft.com/office/drawing/2014/main" id="{8A6E6C39-B731-4EDE-51E0-B58A2B4EF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688" y="476250"/>
            <a:ext cx="9182101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Century" panose="02040604050505020304" pitchFamily="18" charset="0"/>
              </a:rPr>
              <a:t>① </a:t>
            </a:r>
            <a:r>
              <a:rPr lang="ja-JP" altLang="ja-JP" sz="4400">
                <a:latin typeface="Century" panose="02040604050505020304" pitchFamily="18" charset="0"/>
              </a:rPr>
              <a:t>御言葉なる　ひかりのうち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　　主と共に歩まば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　　ゆく道すじ　照らしたまわん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　　より頼むわれらに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Text Box 1">
            <a:extLst>
              <a:ext uri="{FF2B5EF4-FFF2-40B4-BE49-F238E27FC236}">
                <a16:creationId xmlns:a16="http://schemas.microsoft.com/office/drawing/2014/main" id="{D726F9C1-81FC-AC8C-E9C7-DA650CD5F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    聖５１８   </a:t>
            </a:r>
            <a:r>
              <a:rPr lang="en-US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みことばなる</a:t>
            </a:r>
          </a:p>
        </p:txBody>
      </p:sp>
      <p:sp>
        <p:nvSpPr>
          <p:cNvPr id="267267" name="Text Box 2">
            <a:extLst>
              <a:ext uri="{FF2B5EF4-FFF2-40B4-BE49-F238E27FC236}">
                <a16:creationId xmlns:a16="http://schemas.microsoft.com/office/drawing/2014/main" id="{F7D9914D-A624-5C13-AF0B-676E0AC03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688" y="476250"/>
            <a:ext cx="9182101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</a:rPr>
              <a:t>　　</a:t>
            </a:r>
            <a:r>
              <a:rPr lang="ja-JP" altLang="ja-JP" sz="4400">
                <a:latin typeface="Century" panose="02040604050505020304" pitchFamily="18" charset="0"/>
              </a:rPr>
              <a:t>実</a:t>
            </a:r>
            <a:r>
              <a:rPr lang="ja-JP" altLang="ja-JP" sz="2400">
                <a:latin typeface="Century" panose="02040604050505020304" pitchFamily="18" charset="0"/>
              </a:rPr>
              <a:t>(げ)</a:t>
            </a:r>
            <a:r>
              <a:rPr lang="ja-JP" altLang="ja-JP" sz="4400">
                <a:latin typeface="Century" panose="02040604050505020304" pitchFamily="18" charset="0"/>
              </a:rPr>
              <a:t>に主は　より頼みて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    従ごうものを　恵みたまわん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ext Box 1">
            <a:extLst>
              <a:ext uri="{FF2B5EF4-FFF2-40B4-BE49-F238E27FC236}">
                <a16:creationId xmlns:a16="http://schemas.microsoft.com/office/drawing/2014/main" id="{26527B52-3E62-006E-F97B-C016E5F40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0"/>
            <a:ext cx="4953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 聖５１８    </a:t>
            </a:r>
            <a:r>
              <a:rPr lang="en-US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みことばなる</a:t>
            </a:r>
          </a:p>
        </p:txBody>
      </p:sp>
      <p:sp>
        <p:nvSpPr>
          <p:cNvPr id="269315" name="Text Box 2">
            <a:extLst>
              <a:ext uri="{FF2B5EF4-FFF2-40B4-BE49-F238E27FC236}">
                <a16:creationId xmlns:a16="http://schemas.microsoft.com/office/drawing/2014/main" id="{DB42D01F-4FD6-ACEE-FABA-77911D60E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4582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御顔の笑み　輝くとき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雲・霧は消えゆき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疑いなく　憂いもなし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依り頼むわれ</a:t>
            </a:r>
            <a:r>
              <a:rPr lang="ja-JP" altLang="ja-JP" sz="4000">
                <a:latin typeface="ＭＳ Ｐゴシック" panose="020B0600070205080204" pitchFamily="50" charset="-128"/>
              </a:rPr>
              <a:t>らに</a:t>
            </a:r>
          </a:p>
          <a:p>
            <a:pPr eaLnBrk="1" hangingPunct="1"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  <a:cs typeface="ＤＦＧ中太丸ゴシック体" pitchFamily="4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Text Box 1">
            <a:extLst>
              <a:ext uri="{FF2B5EF4-FFF2-40B4-BE49-F238E27FC236}">
                <a16:creationId xmlns:a16="http://schemas.microsoft.com/office/drawing/2014/main" id="{9AA3A7ED-EB36-55F1-5DB0-DBC7A179B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    聖５１８   </a:t>
            </a:r>
            <a:r>
              <a:rPr lang="en-US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みことばなる</a:t>
            </a:r>
          </a:p>
        </p:txBody>
      </p:sp>
      <p:sp>
        <p:nvSpPr>
          <p:cNvPr id="271363" name="Text Box 2">
            <a:extLst>
              <a:ext uri="{FF2B5EF4-FFF2-40B4-BE49-F238E27FC236}">
                <a16:creationId xmlns:a16="http://schemas.microsoft.com/office/drawing/2014/main" id="{981B16A1-AA1F-251A-85E4-D3F4A697E6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688" y="476250"/>
            <a:ext cx="9182101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</a:rPr>
              <a:t>　　</a:t>
            </a:r>
            <a:r>
              <a:rPr lang="ja-JP" altLang="ja-JP" sz="4400">
                <a:latin typeface="Century" panose="02040604050505020304" pitchFamily="18" charset="0"/>
              </a:rPr>
              <a:t>実</a:t>
            </a:r>
            <a:r>
              <a:rPr lang="ja-JP" altLang="ja-JP" sz="2400">
                <a:latin typeface="Century" panose="02040604050505020304" pitchFamily="18" charset="0"/>
              </a:rPr>
              <a:t>(げ)</a:t>
            </a:r>
            <a:r>
              <a:rPr lang="ja-JP" altLang="ja-JP" sz="4400">
                <a:latin typeface="Century" panose="02040604050505020304" pitchFamily="18" charset="0"/>
              </a:rPr>
              <a:t>に主は　より頼みて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    従ごうものを　恵みたまわん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ext Box 1">
            <a:extLst>
              <a:ext uri="{FF2B5EF4-FFF2-40B4-BE49-F238E27FC236}">
                <a16:creationId xmlns:a16="http://schemas.microsoft.com/office/drawing/2014/main" id="{DC06F6BA-77E0-31E1-0500-728B3725CC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0"/>
            <a:ext cx="4953000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 聖５１８</a:t>
            </a:r>
            <a:r>
              <a:rPr lang="en-US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みことばなる</a:t>
            </a:r>
          </a:p>
        </p:txBody>
      </p:sp>
      <p:sp>
        <p:nvSpPr>
          <p:cNvPr id="273411" name="Text Box 2">
            <a:extLst>
              <a:ext uri="{FF2B5EF4-FFF2-40B4-BE49-F238E27FC236}">
                <a16:creationId xmlns:a16="http://schemas.microsoft.com/office/drawing/2014/main" id="{1B20F6BC-60A1-C3F8-17CC-935022A96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" y="692150"/>
            <a:ext cx="7693025" cy="428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latin typeface="ＭＳ Ｐゴシック" panose="020B0600070205080204" pitchFamily="50" charset="-128"/>
              </a:rPr>
              <a:t>祭壇にゆき　身も心も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ささぐると同時に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喜びをば　満たしたまわん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依り頼むわれらに</a:t>
            </a:r>
          </a:p>
          <a:p>
            <a:pPr eaLnBrk="1" hangingPunct="1">
              <a:lnSpc>
                <a:spcPct val="90000"/>
              </a:lnSpc>
              <a:spcBef>
                <a:spcPts val="10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  <a:cs typeface="ＤＦＧ中太丸ゴシック体" pitchFamily="4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1">
            <a:extLst>
              <a:ext uri="{FF2B5EF4-FFF2-40B4-BE49-F238E27FC236}">
                <a16:creationId xmlns:a16="http://schemas.microsoft.com/office/drawing/2014/main" id="{F92AC431-5CA5-F358-44F4-1687CB0DB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             聖５１８   </a:t>
            </a:r>
            <a:r>
              <a:rPr lang="en-US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 </a:t>
            </a:r>
            <a:r>
              <a:rPr lang="ja-JP" altLang="ja-JP" sz="2400">
                <a:solidFill>
                  <a:srgbClr val="FFFF00"/>
                </a:solidFill>
                <a:latin typeface="ＭＳ Ｐゴシック" panose="020B0600070205080204" pitchFamily="50" charset="-128"/>
                <a:ea typeface="HG丸ｺﾞｼｯｸM-PRO" panose="020F0600000000000000" pitchFamily="50" charset="-128"/>
              </a:rPr>
              <a:t>みことばなる</a:t>
            </a:r>
          </a:p>
        </p:txBody>
      </p:sp>
      <p:sp>
        <p:nvSpPr>
          <p:cNvPr id="275459" name="Text Box 2">
            <a:extLst>
              <a:ext uri="{FF2B5EF4-FFF2-40B4-BE49-F238E27FC236}">
                <a16:creationId xmlns:a16="http://schemas.microsoft.com/office/drawing/2014/main" id="{2421D1CF-E26F-9840-F3FA-404C99AB4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688" y="476250"/>
            <a:ext cx="9182101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3850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000">
                <a:latin typeface="Century" panose="02040604050505020304" pitchFamily="18" charset="0"/>
              </a:rPr>
              <a:t>　　</a:t>
            </a:r>
            <a:r>
              <a:rPr lang="ja-JP" altLang="ja-JP" sz="4400">
                <a:latin typeface="Century" panose="02040604050505020304" pitchFamily="18" charset="0"/>
              </a:rPr>
              <a:t>実</a:t>
            </a:r>
            <a:r>
              <a:rPr lang="ja-JP" altLang="ja-JP" sz="2400">
                <a:latin typeface="Century" panose="02040604050505020304" pitchFamily="18" charset="0"/>
              </a:rPr>
              <a:t>(げ)</a:t>
            </a:r>
            <a:r>
              <a:rPr lang="ja-JP" altLang="ja-JP" sz="4400">
                <a:latin typeface="Century" panose="02040604050505020304" pitchFamily="18" charset="0"/>
              </a:rPr>
              <a:t>に主は　より頼みて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    従ごうものを　恵みたまわん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2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12329</TotalTime>
  <Words>18290</Words>
  <Application>Microsoft Office PowerPoint</Application>
  <PresentationFormat>画面に合わせる (4:3)</PresentationFormat>
  <Paragraphs>3506</Paragraphs>
  <Slides>552</Slides>
  <Notes>552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11</vt:i4>
      </vt:variant>
      <vt:variant>
        <vt:lpstr>テーマ</vt:lpstr>
      </vt:variant>
      <vt:variant>
        <vt:i4>71</vt:i4>
      </vt:variant>
      <vt:variant>
        <vt:lpstr>スライド タイトル</vt:lpstr>
      </vt:variant>
      <vt:variant>
        <vt:i4>552</vt:i4>
      </vt:variant>
    </vt:vector>
  </HeadingPairs>
  <TitlesOfParts>
    <vt:vector size="634" baseType="lpstr">
      <vt:lpstr>Times New Roman</vt:lpstr>
      <vt:lpstr>ＭＳ Ｐゴシック</vt:lpstr>
      <vt:lpstr>Arial</vt:lpstr>
      <vt:lpstr>Calibri</vt:lpstr>
      <vt:lpstr>ＭＳ 明朝</vt:lpstr>
      <vt:lpstr>HG丸ｺﾞｼｯｸM-PRO</vt:lpstr>
      <vt:lpstr>ＤＦＰ特太ゴシック体</vt:lpstr>
      <vt:lpstr>ＤＦＧ中太丸ゴシック体</vt:lpstr>
      <vt:lpstr>Century</vt:lpstr>
      <vt:lpstr>ＭＳ ゴシック</vt:lpstr>
      <vt:lpstr>游ゴシック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聖588　主とともにあゆむ</dc:title>
  <dc:creator>杉田キリスト教会</dc:creator>
  <cp:lastModifiedBy>篤 福永</cp:lastModifiedBy>
  <cp:revision>245</cp:revision>
  <cp:lastPrinted>1601-01-01T00:00:00Z</cp:lastPrinted>
  <dcterms:created xsi:type="dcterms:W3CDTF">2004-10-14T02:01:51Z</dcterms:created>
  <dcterms:modified xsi:type="dcterms:W3CDTF">2026-05-02T11:36:10Z</dcterms:modified>
</cp:coreProperties>
</file>